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tags/tag4.xml" ContentType="application/vnd.openxmlformats-officedocument.presentationml.tags+xml"/>
  <Override PartName="/ppt/tags/tag5.xml" ContentType="application/vnd.openxmlformats-officedocument.presentationml.tags+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 id="2147483720" r:id="rId6"/>
  </p:sldMasterIdLst>
  <p:notesMasterIdLst>
    <p:notesMasterId r:id="rId27"/>
  </p:notesMasterIdLst>
  <p:handoutMasterIdLst>
    <p:handoutMasterId r:id="rId28"/>
  </p:handoutMasterIdLst>
  <p:sldIdLst>
    <p:sldId id="439" r:id="rId7"/>
    <p:sldId id="446" r:id="rId8"/>
    <p:sldId id="447" r:id="rId9"/>
    <p:sldId id="448" r:id="rId10"/>
    <p:sldId id="449" r:id="rId11"/>
    <p:sldId id="450" r:id="rId12"/>
    <p:sldId id="451" r:id="rId13"/>
    <p:sldId id="452" r:id="rId14"/>
    <p:sldId id="453" r:id="rId15"/>
    <p:sldId id="454" r:id="rId16"/>
    <p:sldId id="459" r:id="rId17"/>
    <p:sldId id="462" r:id="rId18"/>
    <p:sldId id="463" r:id="rId19"/>
    <p:sldId id="464" r:id="rId20"/>
    <p:sldId id="465" r:id="rId21"/>
    <p:sldId id="455" r:id="rId22"/>
    <p:sldId id="466" r:id="rId23"/>
    <p:sldId id="467" r:id="rId24"/>
    <p:sldId id="461" r:id="rId25"/>
    <p:sldId id="445" r:id="rId26"/>
  </p:sldIdLst>
  <p:sldSz cx="9144000" cy="6858000" type="letter"/>
  <p:notesSz cx="6858000" cy="91440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illiman PowerPoint print template" id="{EFFBE4E0-ECB2-7F4B-98DD-6F6A0A143266}">
          <p14:sldIdLst/>
        </p14:section>
        <p14:section name="USAGE" id="{8B9B6AA9-A188-2546-B78A-B585A47C14CD}">
          <p14:sldIdLst/>
        </p14:section>
        <p14:section name="TITLE PAGES — MILLIMAN" id="{AD0270BB-7AA3-924C-B3D5-A05C47082C4D}">
          <p14:sldIdLst>
            <p14:sldId id="439"/>
          </p14:sldIdLst>
        </p14:section>
        <p14:section name="TEXT CONTENT PAGES" id="{60AE3CCF-6799-FE42-8541-8405C68BC5D3}">
          <p14:sldIdLst>
            <p14:sldId id="446"/>
            <p14:sldId id="447"/>
            <p14:sldId id="448"/>
            <p14:sldId id="449"/>
            <p14:sldId id="450"/>
            <p14:sldId id="451"/>
            <p14:sldId id="452"/>
            <p14:sldId id="453"/>
            <p14:sldId id="454"/>
            <p14:sldId id="459"/>
            <p14:sldId id="462"/>
            <p14:sldId id="463"/>
            <p14:sldId id="464"/>
            <p14:sldId id="465"/>
            <p14:sldId id="455"/>
            <p14:sldId id="466"/>
            <p14:sldId id="467"/>
            <p14:sldId id="461"/>
            <p14:sldId id="445"/>
          </p14:sldIdLst>
        </p14:section>
      </p14:sectionLst>
    </p:ext>
    <p:ext uri="{EFAFB233-063F-42B5-8137-9DF3F51BA10A}">
      <p15:sldGuideLst xmlns:p15="http://schemas.microsoft.com/office/powerpoint/2012/main">
        <p15:guide id="1" orient="horz" pos="2160" userDrawn="1">
          <p15:clr>
            <a:srgbClr val="A4A3A4"/>
          </p15:clr>
        </p15:guide>
        <p15:guide id="4" orient="horz" pos="3840" userDrawn="1">
          <p15:clr>
            <a:srgbClr val="A4A3A4"/>
          </p15:clr>
        </p15:guide>
        <p15:guide id="5" pos="3120" userDrawn="1">
          <p15:clr>
            <a:srgbClr val="A4A3A4"/>
          </p15:clr>
        </p15:guide>
        <p15:guide id="6" pos="312" userDrawn="1">
          <p15:clr>
            <a:srgbClr val="A4A3A4"/>
          </p15:clr>
        </p15:guide>
        <p15:guide id="7" pos="5928" userDrawn="1">
          <p15:clr>
            <a:srgbClr val="A4A3A4"/>
          </p15:clr>
        </p15:guide>
        <p15:guide id="8" orient="horz" pos="960" userDrawn="1">
          <p15:clr>
            <a:srgbClr val="A4A3A4"/>
          </p15:clr>
        </p15:guide>
        <p15:guide id="9" pos="2880">
          <p15:clr>
            <a:srgbClr val="A4A3A4"/>
          </p15:clr>
        </p15:guide>
        <p15:guide id="10" pos="288">
          <p15:clr>
            <a:srgbClr val="A4A3A4"/>
          </p15:clr>
        </p15:guide>
        <p15:guide id="11" pos="547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976"/>
    <a:srgbClr val="FF00B1"/>
    <a:srgbClr val="8FA780"/>
    <a:srgbClr val="5EA303"/>
    <a:srgbClr val="185FA7"/>
    <a:srgbClr val="A62140"/>
    <a:srgbClr val="C24273"/>
    <a:srgbClr val="FF6300"/>
    <a:srgbClr val="821B62"/>
    <a:srgbClr val="87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84472" autoAdjust="0"/>
  </p:normalViewPr>
  <p:slideViewPr>
    <p:cSldViewPr>
      <p:cViewPr varScale="1">
        <p:scale>
          <a:sx n="112" d="100"/>
          <a:sy n="112" d="100"/>
        </p:scale>
        <p:origin x="906" y="78"/>
      </p:cViewPr>
      <p:guideLst>
        <p:guide orient="horz" pos="2160"/>
        <p:guide orient="horz" pos="3840"/>
        <p:guide pos="3120"/>
        <p:guide pos="312"/>
        <p:guide pos="5928"/>
        <p:guide orient="horz" pos="960"/>
        <p:guide pos="2880"/>
        <p:guide pos="288"/>
        <p:guide pos="5472"/>
      </p:guideLst>
    </p:cSldViewPr>
  </p:slideViewPr>
  <p:outlineViewPr>
    <p:cViewPr>
      <p:scale>
        <a:sx n="33" d="100"/>
        <a:sy n="33" d="100"/>
      </p:scale>
      <p:origin x="0" y="11968"/>
    </p:cViewPr>
  </p:outlineViewPr>
  <p:notesTextViewPr>
    <p:cViewPr>
      <p:scale>
        <a:sx n="85" d="100"/>
        <a:sy n="85" d="100"/>
      </p:scale>
      <p:origin x="0" y="0"/>
    </p:cViewPr>
  </p:notesTextViewPr>
  <p:sorterViewPr>
    <p:cViewPr varScale="1">
      <p:scale>
        <a:sx n="1" d="1"/>
        <a:sy n="1" d="1"/>
      </p:scale>
      <p:origin x="0" y="0"/>
    </p:cViewPr>
  </p:sorterViewPr>
  <p:notesViewPr>
    <p:cSldViewPr>
      <p:cViewPr varScale="1">
        <p:scale>
          <a:sx n="92" d="100"/>
          <a:sy n="92" d="100"/>
        </p:scale>
        <p:origin x="3696" y="19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nynas1.milliman.com\lif\l4\Nonclient\Employee%20Nonclient%20Work\Theodore\Products\LongevityDiversification\CorrelationGraphs%2011Feb20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nynas1.milliman.com\lif\l4\Nonclient\Employee%20Nonclient%20Work\Theodore\Products\LongevityDiversification\CorrelationGraphs%2011Feb2015.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nynas1.milliman.com\lif\l4\Nonclient\Employee%20Nonclient%20Work\Theodore\Products\LongevityDiversification\StochResults%20VolImpMortGrade%20Tables%2019Oct2015.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865725955993613"/>
          <c:y val="4.6770828609007213E-2"/>
          <c:w val="0.86526004197469453"/>
          <c:h val="0.82497934201982503"/>
        </c:manualLayout>
      </c:layout>
      <c:lineChart>
        <c:grouping val="standard"/>
        <c:varyColors val="0"/>
        <c:ser>
          <c:idx val="0"/>
          <c:order val="0"/>
          <c:tx>
            <c:strRef>
              <c:f>Graphs!$B$9</c:f>
              <c:strCache>
                <c:ptCount val="1"/>
                <c:pt idx="0">
                  <c:v>Male Age 35</c:v>
                </c:pt>
              </c:strCache>
            </c:strRef>
          </c:tx>
          <c:marker>
            <c:symbol val="none"/>
          </c:marker>
          <c:cat>
            <c:strRef>
              <c:f>Graphs!$A$10:$A$60</c:f>
              <c:strCache>
                <c:ptCount val="50"/>
                <c:pt idx="0">
                  <c:v>1961</c:v>
                </c:pt>
                <c:pt idx="1">
                  <c:v>1962</c:v>
                </c:pt>
                <c:pt idx="2">
                  <c:v>1963</c:v>
                </c:pt>
                <c:pt idx="3">
                  <c:v>1964</c:v>
                </c:pt>
                <c:pt idx="4">
                  <c:v>1965</c:v>
                </c:pt>
                <c:pt idx="5">
                  <c:v>1966</c:v>
                </c:pt>
                <c:pt idx="6">
                  <c:v>1967</c:v>
                </c:pt>
                <c:pt idx="7">
                  <c:v>1968</c:v>
                </c:pt>
                <c:pt idx="8">
                  <c:v>1969</c:v>
                </c:pt>
                <c:pt idx="9">
                  <c:v>1970</c:v>
                </c:pt>
                <c:pt idx="10">
                  <c:v>1971</c:v>
                </c:pt>
                <c:pt idx="11">
                  <c:v>1972</c:v>
                </c:pt>
                <c:pt idx="12">
                  <c:v>1973</c:v>
                </c:pt>
                <c:pt idx="13">
                  <c:v>1974</c:v>
                </c:pt>
                <c:pt idx="14">
                  <c:v>1975</c:v>
                </c:pt>
                <c:pt idx="15">
                  <c:v>1976</c:v>
                </c:pt>
                <c:pt idx="16">
                  <c:v>1977</c:v>
                </c:pt>
                <c:pt idx="17">
                  <c:v>1978</c:v>
                </c:pt>
                <c:pt idx="18">
                  <c:v>1979</c:v>
                </c:pt>
                <c:pt idx="19">
                  <c:v>1980</c:v>
                </c:pt>
                <c:pt idx="20">
                  <c:v>1981</c:v>
                </c:pt>
                <c:pt idx="21">
                  <c:v>1982</c:v>
                </c:pt>
                <c:pt idx="22">
                  <c:v>1983</c:v>
                </c:pt>
                <c:pt idx="23">
                  <c:v>1984</c:v>
                </c:pt>
                <c:pt idx="24">
                  <c:v>1985</c:v>
                </c:pt>
                <c:pt idx="25">
                  <c:v>1986</c:v>
                </c:pt>
                <c:pt idx="26">
                  <c:v>1987</c:v>
                </c:pt>
                <c:pt idx="27">
                  <c:v>1988</c:v>
                </c:pt>
                <c:pt idx="28">
                  <c:v>1989</c:v>
                </c:pt>
                <c:pt idx="29">
                  <c:v>1990</c:v>
                </c:pt>
                <c:pt idx="30">
                  <c:v>1991</c:v>
                </c:pt>
                <c:pt idx="31">
                  <c:v>1992</c:v>
                </c:pt>
                <c:pt idx="32">
                  <c:v>1993</c:v>
                </c:pt>
                <c:pt idx="33">
                  <c:v>1994</c:v>
                </c:pt>
                <c:pt idx="34">
                  <c:v>1995</c:v>
                </c:pt>
                <c:pt idx="35">
                  <c:v>1996</c:v>
                </c:pt>
                <c:pt idx="36">
                  <c:v>1997</c:v>
                </c:pt>
                <c:pt idx="37">
                  <c:v>1998</c:v>
                </c:pt>
                <c:pt idx="38">
                  <c:v>1999</c:v>
                </c:pt>
                <c:pt idx="39">
                  <c:v>2000</c:v>
                </c:pt>
                <c:pt idx="40">
                  <c:v>2001</c:v>
                </c:pt>
                <c:pt idx="41">
                  <c:v>2002</c:v>
                </c:pt>
                <c:pt idx="42">
                  <c:v>2003</c:v>
                </c:pt>
                <c:pt idx="43">
                  <c:v>2004</c:v>
                </c:pt>
                <c:pt idx="44">
                  <c:v>2005</c:v>
                </c:pt>
                <c:pt idx="45">
                  <c:v>2006</c:v>
                </c:pt>
                <c:pt idx="46">
                  <c:v>2007</c:v>
                </c:pt>
                <c:pt idx="47">
                  <c:v>2008</c:v>
                </c:pt>
                <c:pt idx="48">
                  <c:v>2009</c:v>
                </c:pt>
                <c:pt idx="49">
                  <c:v>2010</c:v>
                </c:pt>
              </c:strCache>
            </c:strRef>
          </c:cat>
          <c:val>
            <c:numRef>
              <c:f>Graphs!$B$10:$B$60</c:f>
              <c:numCache>
                <c:formatCode>0.000%</c:formatCode>
                <c:ptCount val="51"/>
                <c:pt idx="0">
                  <c:v>2.4691358024691246E-2</c:v>
                </c:pt>
                <c:pt idx="1">
                  <c:v>-4.6413502109704519E-2</c:v>
                </c:pt>
                <c:pt idx="2">
                  <c:v>-4.0322580645162365E-3</c:v>
                </c:pt>
                <c:pt idx="3">
                  <c:v>8.0321285140562138E-3</c:v>
                </c:pt>
                <c:pt idx="4">
                  <c:v>-6.8825910931174183E-2</c:v>
                </c:pt>
                <c:pt idx="5">
                  <c:v>2.6515151515151603E-2</c:v>
                </c:pt>
                <c:pt idx="6">
                  <c:v>-2.7237354085603238E-2</c:v>
                </c:pt>
                <c:pt idx="7">
                  <c:v>-5.3030303030302983E-2</c:v>
                </c:pt>
                <c:pt idx="8">
                  <c:v>1.0791366906474864E-2</c:v>
                </c:pt>
                <c:pt idx="9">
                  <c:v>-3.6363636363636598E-3</c:v>
                </c:pt>
                <c:pt idx="10">
                  <c:v>5.4347826086956541E-2</c:v>
                </c:pt>
                <c:pt idx="11">
                  <c:v>-3.8314176245211051E-3</c:v>
                </c:pt>
                <c:pt idx="12">
                  <c:v>-7.6335877862596657E-3</c:v>
                </c:pt>
                <c:pt idx="13">
                  <c:v>9.0909090909090939E-2</c:v>
                </c:pt>
                <c:pt idx="14">
                  <c:v>0</c:v>
                </c:pt>
                <c:pt idx="15">
                  <c:v>9.9999999999999867E-2</c:v>
                </c:pt>
                <c:pt idx="16">
                  <c:v>-4.6296296296295392E-3</c:v>
                </c:pt>
                <c:pt idx="17">
                  <c:v>-9.2165898617511122E-3</c:v>
                </c:pt>
                <c:pt idx="18">
                  <c:v>1.3698630136986356E-2</c:v>
                </c:pt>
                <c:pt idx="19">
                  <c:v>0</c:v>
                </c:pt>
                <c:pt idx="20">
                  <c:v>0.10185185185185186</c:v>
                </c:pt>
                <c:pt idx="21">
                  <c:v>-5.6701030927835072E-2</c:v>
                </c:pt>
                <c:pt idx="22">
                  <c:v>6.341463414634152E-2</c:v>
                </c:pt>
                <c:pt idx="23">
                  <c:v>-3.6458333333333259E-2</c:v>
                </c:pt>
                <c:pt idx="24">
                  <c:v>-7.5376884422110546E-2</c:v>
                </c:pt>
                <c:pt idx="25">
                  <c:v>-0.11214953271028039</c:v>
                </c:pt>
                <c:pt idx="26">
                  <c:v>-1.6806722689075571E-2</c:v>
                </c:pt>
                <c:pt idx="27">
                  <c:v>-3.3057851239669533E-2</c:v>
                </c:pt>
                <c:pt idx="28">
                  <c:v>-2.4000000000000021E-2</c:v>
                </c:pt>
                <c:pt idx="29">
                  <c:v>-3.906249999999778E-3</c:v>
                </c:pt>
                <c:pt idx="30">
                  <c:v>2.7237354085603016E-2</c:v>
                </c:pt>
                <c:pt idx="31">
                  <c:v>-4.0000000000000036E-2</c:v>
                </c:pt>
                <c:pt idx="32">
                  <c:v>2.6923076923076827E-2</c:v>
                </c:pt>
                <c:pt idx="33">
                  <c:v>-3.9525691699604737E-2</c:v>
                </c:pt>
                <c:pt idx="34">
                  <c:v>5.323193916349811E-2</c:v>
                </c:pt>
                <c:pt idx="35">
                  <c:v>0.12048192771084332</c:v>
                </c:pt>
                <c:pt idx="36">
                  <c:v>9.589041095890416E-2</c:v>
                </c:pt>
                <c:pt idx="37">
                  <c:v>8.0808080808080773E-2</c:v>
                </c:pt>
                <c:pt idx="38">
                  <c:v>-5.494505494505475E-3</c:v>
                </c:pt>
                <c:pt idx="39">
                  <c:v>3.8251366120218511E-2</c:v>
                </c:pt>
                <c:pt idx="40">
                  <c:v>-5.1136363636363535E-2</c:v>
                </c:pt>
                <c:pt idx="41">
                  <c:v>3.7837837837837895E-2</c:v>
                </c:pt>
                <c:pt idx="42">
                  <c:v>1.6853932584269593E-2</c:v>
                </c:pt>
                <c:pt idx="43">
                  <c:v>1.1428571428571455E-2</c:v>
                </c:pt>
                <c:pt idx="44">
                  <c:v>4.0462427745664775E-2</c:v>
                </c:pt>
                <c:pt idx="45">
                  <c:v>-7.2289156626506035E-2</c:v>
                </c:pt>
                <c:pt idx="46">
                  <c:v>6.1797752808988693E-2</c:v>
                </c:pt>
                <c:pt idx="47">
                  <c:v>3.59281437125748E-2</c:v>
                </c:pt>
                <c:pt idx="48">
                  <c:v>-2.4844720496894235E-2</c:v>
                </c:pt>
                <c:pt idx="49">
                  <c:v>4.8484848484848464E-2</c:v>
                </c:pt>
              </c:numCache>
            </c:numRef>
          </c:val>
          <c:smooth val="0"/>
        </c:ser>
        <c:ser>
          <c:idx val="1"/>
          <c:order val="1"/>
          <c:tx>
            <c:strRef>
              <c:f>Graphs!$C$9</c:f>
              <c:strCache>
                <c:ptCount val="1"/>
                <c:pt idx="0">
                  <c:v>Male Age 75</c:v>
                </c:pt>
              </c:strCache>
            </c:strRef>
          </c:tx>
          <c:marker>
            <c:symbol val="none"/>
          </c:marker>
          <c:cat>
            <c:strRef>
              <c:f>Graphs!$A$10:$A$60</c:f>
              <c:strCache>
                <c:ptCount val="50"/>
                <c:pt idx="0">
                  <c:v>1961</c:v>
                </c:pt>
                <c:pt idx="1">
                  <c:v>1962</c:v>
                </c:pt>
                <c:pt idx="2">
                  <c:v>1963</c:v>
                </c:pt>
                <c:pt idx="3">
                  <c:v>1964</c:v>
                </c:pt>
                <c:pt idx="4">
                  <c:v>1965</c:v>
                </c:pt>
                <c:pt idx="5">
                  <c:v>1966</c:v>
                </c:pt>
                <c:pt idx="6">
                  <c:v>1967</c:v>
                </c:pt>
                <c:pt idx="7">
                  <c:v>1968</c:v>
                </c:pt>
                <c:pt idx="8">
                  <c:v>1969</c:v>
                </c:pt>
                <c:pt idx="9">
                  <c:v>1970</c:v>
                </c:pt>
                <c:pt idx="10">
                  <c:v>1971</c:v>
                </c:pt>
                <c:pt idx="11">
                  <c:v>1972</c:v>
                </c:pt>
                <c:pt idx="12">
                  <c:v>1973</c:v>
                </c:pt>
                <c:pt idx="13">
                  <c:v>1974</c:v>
                </c:pt>
                <c:pt idx="14">
                  <c:v>1975</c:v>
                </c:pt>
                <c:pt idx="15">
                  <c:v>1976</c:v>
                </c:pt>
                <c:pt idx="16">
                  <c:v>1977</c:v>
                </c:pt>
                <c:pt idx="17">
                  <c:v>1978</c:v>
                </c:pt>
                <c:pt idx="18">
                  <c:v>1979</c:v>
                </c:pt>
                <c:pt idx="19">
                  <c:v>1980</c:v>
                </c:pt>
                <c:pt idx="20">
                  <c:v>1981</c:v>
                </c:pt>
                <c:pt idx="21">
                  <c:v>1982</c:v>
                </c:pt>
                <c:pt idx="22">
                  <c:v>1983</c:v>
                </c:pt>
                <c:pt idx="23">
                  <c:v>1984</c:v>
                </c:pt>
                <c:pt idx="24">
                  <c:v>1985</c:v>
                </c:pt>
                <c:pt idx="25">
                  <c:v>1986</c:v>
                </c:pt>
                <c:pt idx="26">
                  <c:v>1987</c:v>
                </c:pt>
                <c:pt idx="27">
                  <c:v>1988</c:v>
                </c:pt>
                <c:pt idx="28">
                  <c:v>1989</c:v>
                </c:pt>
                <c:pt idx="29">
                  <c:v>1990</c:v>
                </c:pt>
                <c:pt idx="30">
                  <c:v>1991</c:v>
                </c:pt>
                <c:pt idx="31">
                  <c:v>1992</c:v>
                </c:pt>
                <c:pt idx="32">
                  <c:v>1993</c:v>
                </c:pt>
                <c:pt idx="33">
                  <c:v>1994</c:v>
                </c:pt>
                <c:pt idx="34">
                  <c:v>1995</c:v>
                </c:pt>
                <c:pt idx="35">
                  <c:v>1996</c:v>
                </c:pt>
                <c:pt idx="36">
                  <c:v>1997</c:v>
                </c:pt>
                <c:pt idx="37">
                  <c:v>1998</c:v>
                </c:pt>
                <c:pt idx="38">
                  <c:v>1999</c:v>
                </c:pt>
                <c:pt idx="39">
                  <c:v>2000</c:v>
                </c:pt>
                <c:pt idx="40">
                  <c:v>2001</c:v>
                </c:pt>
                <c:pt idx="41">
                  <c:v>2002</c:v>
                </c:pt>
                <c:pt idx="42">
                  <c:v>2003</c:v>
                </c:pt>
                <c:pt idx="43">
                  <c:v>2004</c:v>
                </c:pt>
                <c:pt idx="44">
                  <c:v>2005</c:v>
                </c:pt>
                <c:pt idx="45">
                  <c:v>2006</c:v>
                </c:pt>
                <c:pt idx="46">
                  <c:v>2007</c:v>
                </c:pt>
                <c:pt idx="47">
                  <c:v>2008</c:v>
                </c:pt>
                <c:pt idx="48">
                  <c:v>2009</c:v>
                </c:pt>
                <c:pt idx="49">
                  <c:v>2010</c:v>
                </c:pt>
              </c:strCache>
            </c:strRef>
          </c:cat>
          <c:val>
            <c:numRef>
              <c:f>Graphs!$C$10:$C$60</c:f>
              <c:numCache>
                <c:formatCode>0.000%</c:formatCode>
                <c:ptCount val="51"/>
                <c:pt idx="0">
                  <c:v>2.802721088435367E-2</c:v>
                </c:pt>
                <c:pt idx="1">
                  <c:v>1.7357222844344933E-2</c:v>
                </c:pt>
                <c:pt idx="2">
                  <c:v>-6.8376068376068355E-2</c:v>
                </c:pt>
                <c:pt idx="3">
                  <c:v>1.2533333333333285E-2</c:v>
                </c:pt>
                <c:pt idx="4">
                  <c:v>8.1015392924655982E-3</c:v>
                </c:pt>
                <c:pt idx="5">
                  <c:v>1.8649605227334498E-2</c:v>
                </c:pt>
                <c:pt idx="6">
                  <c:v>1.1790817034262768E-2</c:v>
                </c:pt>
                <c:pt idx="7">
                  <c:v>-5.067377877596857E-2</c:v>
                </c:pt>
                <c:pt idx="8">
                  <c:v>2.631930527722115E-2</c:v>
                </c:pt>
                <c:pt idx="9">
                  <c:v>3.8419319429199295E-3</c:v>
                </c:pt>
                <c:pt idx="10">
                  <c:v>-4.1322314049587749E-3</c:v>
                </c:pt>
                <c:pt idx="11">
                  <c:v>-1.2620027434842029E-2</c:v>
                </c:pt>
                <c:pt idx="12">
                  <c:v>6.0959089677593559E-3</c:v>
                </c:pt>
                <c:pt idx="13">
                  <c:v>7.9187678887828961E-2</c:v>
                </c:pt>
                <c:pt idx="14">
                  <c:v>-6.3647128478390158E-3</c:v>
                </c:pt>
                <c:pt idx="15">
                  <c:v>-2.6327401088395375E-2</c:v>
                </c:pt>
                <c:pt idx="16">
                  <c:v>6.8214388076812904E-2</c:v>
                </c:pt>
                <c:pt idx="17">
                  <c:v>-1.5072285450630662E-2</c:v>
                </c:pt>
                <c:pt idx="18">
                  <c:v>4.378787878787882E-2</c:v>
                </c:pt>
                <c:pt idx="19">
                  <c:v>8.3980351766757E-3</c:v>
                </c:pt>
                <c:pt idx="20">
                  <c:v>3.3077660594439062E-2</c:v>
                </c:pt>
                <c:pt idx="21">
                  <c:v>1.1733597752437652E-2</c:v>
                </c:pt>
                <c:pt idx="22">
                  <c:v>-2.2575250836120553E-2</c:v>
                </c:pt>
                <c:pt idx="23">
                  <c:v>3.7775960752248539E-2</c:v>
                </c:pt>
                <c:pt idx="24">
                  <c:v>-1.1896668932698917E-2</c:v>
                </c:pt>
                <c:pt idx="25">
                  <c:v>2.1162243869667474E-2</c:v>
                </c:pt>
                <c:pt idx="26">
                  <c:v>3.5518188057652611E-2</c:v>
                </c:pt>
                <c:pt idx="27">
                  <c:v>-1.7434620174346049E-2</c:v>
                </c:pt>
                <c:pt idx="28">
                  <c:v>3.112432243399188E-2</c:v>
                </c:pt>
                <c:pt idx="29">
                  <c:v>2.8514708536365285E-2</c:v>
                </c:pt>
                <c:pt idx="30">
                  <c:v>1.523314137098275E-2</c:v>
                </c:pt>
                <c:pt idx="31">
                  <c:v>2.9239766081871399E-2</c:v>
                </c:pt>
                <c:pt idx="32">
                  <c:v>-1.3408472600077825E-2</c:v>
                </c:pt>
                <c:pt idx="33">
                  <c:v>4.6212847555129444E-2</c:v>
                </c:pt>
                <c:pt idx="34">
                  <c:v>-1.5681544028950611E-2</c:v>
                </c:pt>
                <c:pt idx="35">
                  <c:v>4.1963578780681021E-2</c:v>
                </c:pt>
                <c:pt idx="36">
                  <c:v>2.8925619834710981E-3</c:v>
                </c:pt>
                <c:pt idx="37">
                  <c:v>1.471197679237457E-2</c:v>
                </c:pt>
                <c:pt idx="38">
                  <c:v>-1.8927444794951676E-3</c:v>
                </c:pt>
                <c:pt idx="39">
                  <c:v>2.3089840470193246E-2</c:v>
                </c:pt>
                <c:pt idx="40">
                  <c:v>2.3205844434894707E-2</c:v>
                </c:pt>
                <c:pt idx="41">
                  <c:v>1.2538495380554404E-2</c:v>
                </c:pt>
                <c:pt idx="42">
                  <c:v>1.0247271107150846E-2</c:v>
                </c:pt>
                <c:pt idx="43">
                  <c:v>6.5946432590591852E-2</c:v>
                </c:pt>
                <c:pt idx="44">
                  <c:v>1.06024096385543E-2</c:v>
                </c:pt>
                <c:pt idx="45">
                  <c:v>3.5070628348757849E-2</c:v>
                </c:pt>
                <c:pt idx="46">
                  <c:v>1.5396264512872238E-2</c:v>
                </c:pt>
                <c:pt idx="47">
                  <c:v>4.1015124327096197E-3</c:v>
                </c:pt>
                <c:pt idx="48">
                  <c:v>5.9202059202059232E-2</c:v>
                </c:pt>
                <c:pt idx="49">
                  <c:v>-1.2311901504787892E-2</c:v>
                </c:pt>
              </c:numCache>
            </c:numRef>
          </c:val>
          <c:smooth val="0"/>
        </c:ser>
        <c:dLbls>
          <c:showLegendKey val="0"/>
          <c:showVal val="0"/>
          <c:showCatName val="0"/>
          <c:showSerName val="0"/>
          <c:showPercent val="0"/>
          <c:showBubbleSize val="0"/>
        </c:dLbls>
        <c:smooth val="0"/>
        <c:axId val="314215392"/>
        <c:axId val="314215784"/>
      </c:lineChart>
      <c:catAx>
        <c:axId val="314215392"/>
        <c:scaling>
          <c:orientation val="minMax"/>
        </c:scaling>
        <c:delete val="0"/>
        <c:axPos val="b"/>
        <c:numFmt formatCode="General" sourceLinked="1"/>
        <c:majorTickMark val="out"/>
        <c:minorTickMark val="none"/>
        <c:tickLblPos val="nextTo"/>
        <c:crossAx val="314215784"/>
        <c:crosses val="autoZero"/>
        <c:auto val="1"/>
        <c:lblAlgn val="ctr"/>
        <c:lblOffset val="100"/>
        <c:noMultiLvlLbl val="0"/>
      </c:catAx>
      <c:valAx>
        <c:axId val="314215784"/>
        <c:scaling>
          <c:orientation val="minMax"/>
          <c:max val="0.1"/>
          <c:min val="-0.1"/>
        </c:scaling>
        <c:delete val="0"/>
        <c:axPos val="l"/>
        <c:majorGridlines/>
        <c:numFmt formatCode="0.000%" sourceLinked="1"/>
        <c:majorTickMark val="out"/>
        <c:minorTickMark val="none"/>
        <c:tickLblPos val="nextTo"/>
        <c:txPr>
          <a:bodyPr/>
          <a:lstStyle/>
          <a:p>
            <a:pPr>
              <a:defRPr sz="800"/>
            </a:pPr>
            <a:endParaRPr lang="en-US"/>
          </a:p>
        </c:txPr>
        <c:crossAx val="314215392"/>
        <c:crosses val="autoZero"/>
        <c:crossBetween val="between"/>
      </c:valAx>
      <c:spPr>
        <a:ln>
          <a:solidFill>
            <a:schemeClr val="accent1"/>
          </a:solidFill>
        </a:ln>
      </c:spPr>
    </c:plotArea>
    <c:legend>
      <c:legendPos val="r"/>
      <c:layout>
        <c:manualLayout>
          <c:xMode val="edge"/>
          <c:yMode val="edge"/>
          <c:x val="0.16208969249214217"/>
          <c:y val="0.87624225646145815"/>
          <c:w val="0.78743300605942779"/>
          <c:h val="0.10822603946840939"/>
        </c:manualLayout>
      </c:layout>
      <c:overlay val="0"/>
      <c:txPr>
        <a:bodyPr/>
        <a:lstStyle/>
        <a:p>
          <a:pPr>
            <a:defRPr sz="12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507803006853086E-2"/>
          <c:y val="3.6784964297015478E-2"/>
          <c:w val="0.85866600909306912"/>
          <c:h val="0.83496550051985519"/>
        </c:manualLayout>
      </c:layout>
      <c:lineChart>
        <c:grouping val="standard"/>
        <c:varyColors val="0"/>
        <c:ser>
          <c:idx val="1"/>
          <c:order val="0"/>
          <c:tx>
            <c:strRef>
              <c:f>Graphs!$BD$9</c:f>
              <c:strCache>
                <c:ptCount val="1"/>
                <c:pt idx="0">
                  <c:v>Male Ages 30-39</c:v>
                </c:pt>
              </c:strCache>
            </c:strRef>
          </c:tx>
          <c:marker>
            <c:symbol val="none"/>
          </c:marker>
          <c:cat>
            <c:numRef>
              <c:f>Graphs!$BC$10:$BC$55</c:f>
              <c:numCache>
                <c:formatCode>0</c:formatCode>
                <c:ptCount val="46"/>
                <c:pt idx="0">
                  <c:v>1963</c:v>
                </c:pt>
                <c:pt idx="1">
                  <c:v>1964</c:v>
                </c:pt>
                <c:pt idx="2">
                  <c:v>1965</c:v>
                </c:pt>
                <c:pt idx="3">
                  <c:v>1966</c:v>
                </c:pt>
                <c:pt idx="4">
                  <c:v>1967</c:v>
                </c:pt>
                <c:pt idx="5">
                  <c:v>1968</c:v>
                </c:pt>
                <c:pt idx="6">
                  <c:v>1969</c:v>
                </c:pt>
                <c:pt idx="7">
                  <c:v>1970</c:v>
                </c:pt>
                <c:pt idx="8">
                  <c:v>1971</c:v>
                </c:pt>
                <c:pt idx="9">
                  <c:v>1972</c:v>
                </c:pt>
                <c:pt idx="10">
                  <c:v>1973</c:v>
                </c:pt>
                <c:pt idx="11">
                  <c:v>1974</c:v>
                </c:pt>
                <c:pt idx="12">
                  <c:v>1975</c:v>
                </c:pt>
                <c:pt idx="13">
                  <c:v>1976</c:v>
                </c:pt>
                <c:pt idx="14">
                  <c:v>1977</c:v>
                </c:pt>
                <c:pt idx="15">
                  <c:v>1978</c:v>
                </c:pt>
                <c:pt idx="16">
                  <c:v>1979</c:v>
                </c:pt>
                <c:pt idx="17">
                  <c:v>1980</c:v>
                </c:pt>
                <c:pt idx="18">
                  <c:v>1981</c:v>
                </c:pt>
                <c:pt idx="19">
                  <c:v>1982</c:v>
                </c:pt>
                <c:pt idx="20">
                  <c:v>1983</c:v>
                </c:pt>
                <c:pt idx="21">
                  <c:v>1984</c:v>
                </c:pt>
                <c:pt idx="22">
                  <c:v>1985</c:v>
                </c:pt>
                <c:pt idx="23">
                  <c:v>1986</c:v>
                </c:pt>
                <c:pt idx="24">
                  <c:v>1987</c:v>
                </c:pt>
                <c:pt idx="25">
                  <c:v>1988</c:v>
                </c:pt>
                <c:pt idx="26">
                  <c:v>1989</c:v>
                </c:pt>
                <c:pt idx="27">
                  <c:v>1990</c:v>
                </c:pt>
                <c:pt idx="28">
                  <c:v>1991</c:v>
                </c:pt>
                <c:pt idx="29">
                  <c:v>1992</c:v>
                </c:pt>
                <c:pt idx="30">
                  <c:v>1993</c:v>
                </c:pt>
                <c:pt idx="31">
                  <c:v>1994</c:v>
                </c:pt>
                <c:pt idx="32">
                  <c:v>1995</c:v>
                </c:pt>
                <c:pt idx="33">
                  <c:v>1996</c:v>
                </c:pt>
                <c:pt idx="34">
                  <c:v>1997</c:v>
                </c:pt>
                <c:pt idx="35">
                  <c:v>1998</c:v>
                </c:pt>
                <c:pt idx="36">
                  <c:v>1999</c:v>
                </c:pt>
                <c:pt idx="37">
                  <c:v>2000</c:v>
                </c:pt>
                <c:pt idx="38">
                  <c:v>2001</c:v>
                </c:pt>
                <c:pt idx="39">
                  <c:v>2002</c:v>
                </c:pt>
                <c:pt idx="40">
                  <c:v>2003</c:v>
                </c:pt>
                <c:pt idx="41">
                  <c:v>2004</c:v>
                </c:pt>
                <c:pt idx="42">
                  <c:v>2005</c:v>
                </c:pt>
                <c:pt idx="43">
                  <c:v>2006</c:v>
                </c:pt>
                <c:pt idx="44">
                  <c:v>2007</c:v>
                </c:pt>
                <c:pt idx="45">
                  <c:v>2008</c:v>
                </c:pt>
              </c:numCache>
            </c:numRef>
          </c:cat>
          <c:val>
            <c:numRef>
              <c:f>Graphs!$BD$10:$BD$55</c:f>
              <c:numCache>
                <c:formatCode>0.000%</c:formatCode>
                <c:ptCount val="46"/>
                <c:pt idx="0">
                  <c:v>-9.5016224818958335E-3</c:v>
                </c:pt>
                <c:pt idx="1">
                  <c:v>-1.6305766930249634E-2</c:v>
                </c:pt>
                <c:pt idx="2">
                  <c:v>-1.4763640857138594E-2</c:v>
                </c:pt>
                <c:pt idx="3">
                  <c:v>-1.8416919086011417E-2</c:v>
                </c:pt>
                <c:pt idx="4">
                  <c:v>-1.4351637243435977E-2</c:v>
                </c:pt>
                <c:pt idx="5">
                  <c:v>-1.2360825546701815E-2</c:v>
                </c:pt>
                <c:pt idx="6">
                  <c:v>-6.22747072515073E-3</c:v>
                </c:pt>
                <c:pt idx="7">
                  <c:v>-1.0253840069075482E-3</c:v>
                </c:pt>
                <c:pt idx="8">
                  <c:v>6.4429786314540438E-3</c:v>
                </c:pt>
                <c:pt idx="9">
                  <c:v>1.900684804053674E-2</c:v>
                </c:pt>
                <c:pt idx="10">
                  <c:v>2.3943800320524788E-2</c:v>
                </c:pt>
                <c:pt idx="11">
                  <c:v>3.326572198764819E-2</c:v>
                </c:pt>
                <c:pt idx="12">
                  <c:v>3.0387868518748529E-2</c:v>
                </c:pt>
                <c:pt idx="13">
                  <c:v>3.319748707124541E-2</c:v>
                </c:pt>
                <c:pt idx="14">
                  <c:v>2.4102362210606042E-2</c:v>
                </c:pt>
                <c:pt idx="15">
                  <c:v>1.6510251158439272E-2</c:v>
                </c:pt>
                <c:pt idx="16">
                  <c:v>7.2429281615726589E-3</c:v>
                </c:pt>
                <c:pt idx="17">
                  <c:v>1.432307043668175E-2</c:v>
                </c:pt>
                <c:pt idx="18">
                  <c:v>1.7001057138329955E-2</c:v>
                </c:pt>
                <c:pt idx="19">
                  <c:v>1.0752685177746612E-2</c:v>
                </c:pt>
                <c:pt idx="20">
                  <c:v>3.2462884950809957E-3</c:v>
                </c:pt>
                <c:pt idx="21">
                  <c:v>-1.7638527550361615E-2</c:v>
                </c:pt>
                <c:pt idx="22">
                  <c:v>-2.822021849042251E-2</c:v>
                </c:pt>
                <c:pt idx="23">
                  <c:v>-3.9921411945824395E-2</c:v>
                </c:pt>
                <c:pt idx="24">
                  <c:v>-4.0447818510921565E-2</c:v>
                </c:pt>
                <c:pt idx="25">
                  <c:v>-3.1733349229369989E-2</c:v>
                </c:pt>
                <c:pt idx="26">
                  <c:v>-1.4326773888242684E-2</c:v>
                </c:pt>
                <c:pt idx="27">
                  <c:v>-1.1119131644333114E-2</c:v>
                </c:pt>
                <c:pt idx="28">
                  <c:v>-1.0905046592779289E-2</c:v>
                </c:pt>
                <c:pt idx="29">
                  <c:v>-7.0855201179189867E-3</c:v>
                </c:pt>
                <c:pt idx="30">
                  <c:v>-4.813063825874586E-3</c:v>
                </c:pt>
                <c:pt idx="31">
                  <c:v>2.2292131367099576E-2</c:v>
                </c:pt>
                <c:pt idx="32">
                  <c:v>4.9328043972453384E-2</c:v>
                </c:pt>
                <c:pt idx="33">
                  <c:v>6.7105084940721052E-2</c:v>
                </c:pt>
                <c:pt idx="34">
                  <c:v>7.1742199384512512E-2</c:v>
                </c:pt>
                <c:pt idx="35">
                  <c:v>7.1913491203718816E-2</c:v>
                </c:pt>
                <c:pt idx="36">
                  <c:v>3.8647479005400755E-2</c:v>
                </c:pt>
                <c:pt idx="37">
                  <c:v>1.4702327847549967E-2</c:v>
                </c:pt>
                <c:pt idx="38">
                  <c:v>5.2443500384292911E-3</c:v>
                </c:pt>
                <c:pt idx="39">
                  <c:v>9.170453440287352E-3</c:v>
                </c:pt>
                <c:pt idx="40">
                  <c:v>3.921933089034213E-3</c:v>
                </c:pt>
                <c:pt idx="41">
                  <c:v>7.833018140308368E-3</c:v>
                </c:pt>
                <c:pt idx="42">
                  <c:v>8.4563833912191019E-3</c:v>
                </c:pt>
                <c:pt idx="43">
                  <c:v>1.0067757755608109E-2</c:v>
                </c:pt>
                <c:pt idx="44">
                  <c:v>4.6013840471327951E-3</c:v>
                </c:pt>
                <c:pt idx="45">
                  <c:v>1.1636944986796304E-2</c:v>
                </c:pt>
              </c:numCache>
            </c:numRef>
          </c:val>
          <c:smooth val="0"/>
        </c:ser>
        <c:ser>
          <c:idx val="0"/>
          <c:order val="1"/>
          <c:tx>
            <c:strRef>
              <c:f>Graphs!$BE$9</c:f>
              <c:strCache>
                <c:ptCount val="1"/>
                <c:pt idx="0">
                  <c:v>Male Ages 70-79</c:v>
                </c:pt>
              </c:strCache>
            </c:strRef>
          </c:tx>
          <c:marker>
            <c:symbol val="none"/>
          </c:marker>
          <c:cat>
            <c:numRef>
              <c:f>Graphs!$BC$10:$BC$55</c:f>
              <c:numCache>
                <c:formatCode>0</c:formatCode>
                <c:ptCount val="46"/>
                <c:pt idx="0">
                  <c:v>1963</c:v>
                </c:pt>
                <c:pt idx="1">
                  <c:v>1964</c:v>
                </c:pt>
                <c:pt idx="2">
                  <c:v>1965</c:v>
                </c:pt>
                <c:pt idx="3">
                  <c:v>1966</c:v>
                </c:pt>
                <c:pt idx="4">
                  <c:v>1967</c:v>
                </c:pt>
                <c:pt idx="5">
                  <c:v>1968</c:v>
                </c:pt>
                <c:pt idx="6">
                  <c:v>1969</c:v>
                </c:pt>
                <c:pt idx="7">
                  <c:v>1970</c:v>
                </c:pt>
                <c:pt idx="8">
                  <c:v>1971</c:v>
                </c:pt>
                <c:pt idx="9">
                  <c:v>1972</c:v>
                </c:pt>
                <c:pt idx="10">
                  <c:v>1973</c:v>
                </c:pt>
                <c:pt idx="11">
                  <c:v>1974</c:v>
                </c:pt>
                <c:pt idx="12">
                  <c:v>1975</c:v>
                </c:pt>
                <c:pt idx="13">
                  <c:v>1976</c:v>
                </c:pt>
                <c:pt idx="14">
                  <c:v>1977</c:v>
                </c:pt>
                <c:pt idx="15">
                  <c:v>1978</c:v>
                </c:pt>
                <c:pt idx="16">
                  <c:v>1979</c:v>
                </c:pt>
                <c:pt idx="17">
                  <c:v>1980</c:v>
                </c:pt>
                <c:pt idx="18">
                  <c:v>1981</c:v>
                </c:pt>
                <c:pt idx="19">
                  <c:v>1982</c:v>
                </c:pt>
                <c:pt idx="20">
                  <c:v>1983</c:v>
                </c:pt>
                <c:pt idx="21">
                  <c:v>1984</c:v>
                </c:pt>
                <c:pt idx="22">
                  <c:v>1985</c:v>
                </c:pt>
                <c:pt idx="23">
                  <c:v>1986</c:v>
                </c:pt>
                <c:pt idx="24">
                  <c:v>1987</c:v>
                </c:pt>
                <c:pt idx="25">
                  <c:v>1988</c:v>
                </c:pt>
                <c:pt idx="26">
                  <c:v>1989</c:v>
                </c:pt>
                <c:pt idx="27">
                  <c:v>1990</c:v>
                </c:pt>
                <c:pt idx="28">
                  <c:v>1991</c:v>
                </c:pt>
                <c:pt idx="29">
                  <c:v>1992</c:v>
                </c:pt>
                <c:pt idx="30">
                  <c:v>1993</c:v>
                </c:pt>
                <c:pt idx="31">
                  <c:v>1994</c:v>
                </c:pt>
                <c:pt idx="32">
                  <c:v>1995</c:v>
                </c:pt>
                <c:pt idx="33">
                  <c:v>1996</c:v>
                </c:pt>
                <c:pt idx="34">
                  <c:v>1997</c:v>
                </c:pt>
                <c:pt idx="35">
                  <c:v>1998</c:v>
                </c:pt>
                <c:pt idx="36">
                  <c:v>1999</c:v>
                </c:pt>
                <c:pt idx="37">
                  <c:v>2000</c:v>
                </c:pt>
                <c:pt idx="38">
                  <c:v>2001</c:v>
                </c:pt>
                <c:pt idx="39">
                  <c:v>2002</c:v>
                </c:pt>
                <c:pt idx="40">
                  <c:v>2003</c:v>
                </c:pt>
                <c:pt idx="41">
                  <c:v>2004</c:v>
                </c:pt>
                <c:pt idx="42">
                  <c:v>2005</c:v>
                </c:pt>
                <c:pt idx="43">
                  <c:v>2006</c:v>
                </c:pt>
                <c:pt idx="44">
                  <c:v>2007</c:v>
                </c:pt>
                <c:pt idx="45">
                  <c:v>2008</c:v>
                </c:pt>
              </c:numCache>
            </c:numRef>
          </c:cat>
          <c:val>
            <c:numRef>
              <c:f>Graphs!$BE$10:$BE$55</c:f>
              <c:numCache>
                <c:formatCode>0.000%</c:formatCode>
                <c:ptCount val="46"/>
                <c:pt idx="0">
                  <c:v>-1.1682295111090646E-4</c:v>
                </c:pt>
                <c:pt idx="1">
                  <c:v>-7.9766316994382969E-3</c:v>
                </c:pt>
                <c:pt idx="2">
                  <c:v>-2.2249506380654705E-3</c:v>
                </c:pt>
                <c:pt idx="3">
                  <c:v>-2.8209737521005529E-3</c:v>
                </c:pt>
                <c:pt idx="4">
                  <c:v>-3.4565000426349359E-3</c:v>
                </c:pt>
                <c:pt idx="5">
                  <c:v>8.4187245844151719E-4</c:v>
                </c:pt>
                <c:pt idx="6">
                  <c:v>3.8051979026376471E-3</c:v>
                </c:pt>
                <c:pt idx="7">
                  <c:v>-1.4206210265915286E-3</c:v>
                </c:pt>
                <c:pt idx="8">
                  <c:v>8.1966058558718743E-3</c:v>
                </c:pt>
                <c:pt idx="9">
                  <c:v>1.0011122513120262E-2</c:v>
                </c:pt>
                <c:pt idx="10">
                  <c:v>1.3582228613573655E-2</c:v>
                </c:pt>
                <c:pt idx="11">
                  <c:v>1.5436118450878666E-2</c:v>
                </c:pt>
                <c:pt idx="12">
                  <c:v>2.3306971671648791E-2</c:v>
                </c:pt>
                <c:pt idx="13">
                  <c:v>2.2902440886871923E-2</c:v>
                </c:pt>
                <c:pt idx="14">
                  <c:v>2.2490829930323097E-2</c:v>
                </c:pt>
                <c:pt idx="15">
                  <c:v>1.4351251870261272E-2</c:v>
                </c:pt>
                <c:pt idx="16">
                  <c:v>1.6239813557162197E-2</c:v>
                </c:pt>
                <c:pt idx="17">
                  <c:v>1.3815454111301917E-2</c:v>
                </c:pt>
                <c:pt idx="18">
                  <c:v>9.1298488841361266E-3</c:v>
                </c:pt>
                <c:pt idx="19">
                  <c:v>6.003655701767285E-3</c:v>
                </c:pt>
                <c:pt idx="20">
                  <c:v>7.6458554423793458E-3</c:v>
                </c:pt>
                <c:pt idx="21">
                  <c:v>5.9497489286777002E-3</c:v>
                </c:pt>
                <c:pt idx="22">
                  <c:v>7.0440707588184772E-3</c:v>
                </c:pt>
                <c:pt idx="23">
                  <c:v>1.1087423443826561E-2</c:v>
                </c:pt>
                <c:pt idx="24">
                  <c:v>1.5034095099752421E-2</c:v>
                </c:pt>
                <c:pt idx="25">
                  <c:v>2.0228649735999027E-2</c:v>
                </c:pt>
                <c:pt idx="26">
                  <c:v>2.1472474886200722E-2</c:v>
                </c:pt>
                <c:pt idx="27">
                  <c:v>2.3060434672045816E-2</c:v>
                </c:pt>
                <c:pt idx="28">
                  <c:v>1.921823755371339E-2</c:v>
                </c:pt>
                <c:pt idx="29">
                  <c:v>1.7384421615091815E-2</c:v>
                </c:pt>
                <c:pt idx="30">
                  <c:v>1.4288450572497835E-2</c:v>
                </c:pt>
                <c:pt idx="31">
                  <c:v>1.2640821589056083E-2</c:v>
                </c:pt>
                <c:pt idx="32">
                  <c:v>1.0944784438718158E-2</c:v>
                </c:pt>
                <c:pt idx="33">
                  <c:v>1.5330279902645105E-2</c:v>
                </c:pt>
                <c:pt idx="34">
                  <c:v>1.1976190448907941E-2</c:v>
                </c:pt>
                <c:pt idx="35">
                  <c:v>1.5498739102099335E-2</c:v>
                </c:pt>
                <c:pt idx="36">
                  <c:v>1.77621850789609E-2</c:v>
                </c:pt>
                <c:pt idx="37">
                  <c:v>1.8083710745877356E-2</c:v>
                </c:pt>
                <c:pt idx="38">
                  <c:v>2.0752788384754674E-2</c:v>
                </c:pt>
                <c:pt idx="39">
                  <c:v>2.8360908095517633E-2</c:v>
                </c:pt>
                <c:pt idx="40">
                  <c:v>2.4852297140782142E-2</c:v>
                </c:pt>
                <c:pt idx="41">
                  <c:v>2.8078870839613867E-2</c:v>
                </c:pt>
                <c:pt idx="42">
                  <c:v>3.0065825314476036E-2</c:v>
                </c:pt>
                <c:pt idx="43">
                  <c:v>2.5176756089131856E-2</c:v>
                </c:pt>
                <c:pt idx="44">
                  <c:v>2.3358581445235838E-2</c:v>
                </c:pt>
                <c:pt idx="45">
                  <c:v>2.3575755905164232E-2</c:v>
                </c:pt>
              </c:numCache>
            </c:numRef>
          </c:val>
          <c:smooth val="0"/>
        </c:ser>
        <c:dLbls>
          <c:showLegendKey val="0"/>
          <c:showVal val="0"/>
          <c:showCatName val="0"/>
          <c:showSerName val="0"/>
          <c:showPercent val="0"/>
          <c:showBubbleSize val="0"/>
        </c:dLbls>
        <c:smooth val="0"/>
        <c:axId val="314216568"/>
        <c:axId val="314216960"/>
      </c:lineChart>
      <c:catAx>
        <c:axId val="314216568"/>
        <c:scaling>
          <c:orientation val="minMax"/>
        </c:scaling>
        <c:delete val="0"/>
        <c:axPos val="b"/>
        <c:numFmt formatCode="0" sourceLinked="1"/>
        <c:majorTickMark val="out"/>
        <c:minorTickMark val="none"/>
        <c:tickLblPos val="nextTo"/>
        <c:crossAx val="314216960"/>
        <c:crosses val="autoZero"/>
        <c:auto val="1"/>
        <c:lblAlgn val="ctr"/>
        <c:lblOffset val="100"/>
        <c:noMultiLvlLbl val="0"/>
      </c:catAx>
      <c:valAx>
        <c:axId val="314216960"/>
        <c:scaling>
          <c:orientation val="minMax"/>
          <c:max val="0.1"/>
          <c:min val="-0.1"/>
        </c:scaling>
        <c:delete val="0"/>
        <c:axPos val="l"/>
        <c:majorGridlines/>
        <c:numFmt formatCode="0.000%" sourceLinked="1"/>
        <c:majorTickMark val="out"/>
        <c:minorTickMark val="none"/>
        <c:tickLblPos val="nextTo"/>
        <c:txPr>
          <a:bodyPr/>
          <a:lstStyle/>
          <a:p>
            <a:pPr>
              <a:defRPr sz="800"/>
            </a:pPr>
            <a:endParaRPr lang="en-US"/>
          </a:p>
        </c:txPr>
        <c:crossAx val="314216568"/>
        <c:crosses val="autoZero"/>
        <c:crossBetween val="between"/>
      </c:valAx>
      <c:spPr>
        <a:ln>
          <a:solidFill>
            <a:schemeClr val="accent1"/>
          </a:solidFill>
        </a:ln>
      </c:spPr>
    </c:plotArea>
    <c:legend>
      <c:legendPos val="r"/>
      <c:layout>
        <c:manualLayout>
          <c:xMode val="edge"/>
          <c:yMode val="edge"/>
          <c:x val="0.17144250908030437"/>
          <c:y val="0.87624225646145815"/>
          <c:w val="0.78217237996765554"/>
          <c:h val="0.12375774353854183"/>
        </c:manualLayout>
      </c:layout>
      <c:overlay val="0"/>
      <c:txPr>
        <a:bodyPr/>
        <a:lstStyle/>
        <a:p>
          <a:pPr>
            <a:defRPr sz="12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baseline="0" dirty="0" smtClean="0">
                <a:solidFill>
                  <a:schemeClr val="tx1"/>
                </a:solidFill>
              </a:rPr>
              <a:t>IRR</a:t>
            </a:r>
            <a:r>
              <a:rPr lang="en-US" dirty="0" smtClean="0">
                <a:solidFill>
                  <a:schemeClr val="tx1"/>
                </a:solidFill>
              </a:rPr>
              <a:t> </a:t>
            </a:r>
            <a:r>
              <a:rPr lang="en-US" dirty="0">
                <a:solidFill>
                  <a:schemeClr val="tx1"/>
                </a:solidFill>
              </a:rPr>
              <a:t>of</a:t>
            </a:r>
            <a:r>
              <a:rPr lang="en-US" baseline="0" dirty="0">
                <a:solidFill>
                  <a:schemeClr val="tx1"/>
                </a:solidFill>
              </a:rPr>
              <a:t> Annuity </a:t>
            </a:r>
            <a:r>
              <a:rPr lang="en-US" baseline="0" dirty="0" smtClean="0">
                <a:solidFill>
                  <a:schemeClr val="tx1"/>
                </a:solidFill>
              </a:rPr>
              <a:t>and </a:t>
            </a:r>
            <a:r>
              <a:rPr lang="en-US" baseline="0" dirty="0">
                <a:solidFill>
                  <a:schemeClr val="tx1"/>
                </a:solidFill>
              </a:rPr>
              <a:t>Term </a:t>
            </a:r>
            <a:r>
              <a:rPr lang="en-US" baseline="0" dirty="0" smtClean="0">
                <a:solidFill>
                  <a:schemeClr val="tx1"/>
                </a:solidFill>
              </a:rPr>
              <a:t>Portfolios</a:t>
            </a:r>
            <a:endParaRPr lang="en-US" dirty="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3716819880273584"/>
          <c:y val="0.11038690476190476"/>
          <c:w val="0.82199862948165958"/>
          <c:h val="0.67205052493438322"/>
        </c:manualLayout>
      </c:layout>
      <c:lineChart>
        <c:grouping val="standard"/>
        <c:varyColors val="0"/>
        <c:ser>
          <c:idx val="0"/>
          <c:order val="0"/>
          <c:tx>
            <c:strRef>
              <c:f>Sheet2!$G$51</c:f>
              <c:strCache>
                <c:ptCount val="1"/>
                <c:pt idx="0">
                  <c:v>Stochastic (1000 Scenarios)</c:v>
                </c:pt>
              </c:strCache>
            </c:strRef>
          </c:tx>
          <c:spPr>
            <a:ln w="6350" cap="flat">
              <a:solidFill>
                <a:schemeClr val="accent1"/>
              </a:solidFill>
              <a:round/>
            </a:ln>
            <a:effectLst/>
          </c:spPr>
          <c:marker>
            <c:symbol val="none"/>
          </c:marker>
          <c:cat>
            <c:strRef>
              <c:f>Sheet2!$F$52:$F$152</c:f>
              <c:strCache>
                <c:ptCount val="101"/>
                <c:pt idx="0">
                  <c:v>0%</c:v>
                </c:pt>
                <c:pt idx="5">
                  <c:v>5%</c:v>
                </c:pt>
                <c:pt idx="10">
                  <c:v>10%</c:v>
                </c:pt>
                <c:pt idx="15">
                  <c:v>15%</c:v>
                </c:pt>
                <c:pt idx="20">
                  <c:v>20%</c:v>
                </c:pt>
                <c:pt idx="25">
                  <c:v>25%</c:v>
                </c:pt>
                <c:pt idx="30">
                  <c:v>30%</c:v>
                </c:pt>
                <c:pt idx="35">
                  <c:v>35%</c:v>
                </c:pt>
                <c:pt idx="40">
                  <c:v>40%</c:v>
                </c:pt>
                <c:pt idx="45">
                  <c:v>45%</c:v>
                </c:pt>
                <c:pt idx="50">
                  <c:v>50%</c:v>
                </c:pt>
                <c:pt idx="55">
                  <c:v>55%</c:v>
                </c:pt>
                <c:pt idx="60">
                  <c:v>60%</c:v>
                </c:pt>
                <c:pt idx="65">
                  <c:v>65%</c:v>
                </c:pt>
                <c:pt idx="70">
                  <c:v>70%</c:v>
                </c:pt>
                <c:pt idx="75">
                  <c:v>75%</c:v>
                </c:pt>
                <c:pt idx="80">
                  <c:v>80%</c:v>
                </c:pt>
                <c:pt idx="85">
                  <c:v>85%</c:v>
                </c:pt>
                <c:pt idx="90">
                  <c:v>90%</c:v>
                </c:pt>
                <c:pt idx="95">
                  <c:v>95%</c:v>
                </c:pt>
                <c:pt idx="100">
                  <c:v>100%</c:v>
                </c:pt>
              </c:strCache>
            </c:strRef>
          </c:cat>
          <c:val>
            <c:numRef>
              <c:f>Sheet2!$G$52:$G$152</c:f>
              <c:numCache>
                <c:formatCode>0.00%</c:formatCode>
                <c:ptCount val="101"/>
                <c:pt idx="0">
                  <c:v>0.11622645801060805</c:v>
                </c:pt>
                <c:pt idx="1">
                  <c:v>0.10941853343164157</c:v>
                </c:pt>
                <c:pt idx="2">
                  <c:v>0.10789824486395938</c:v>
                </c:pt>
                <c:pt idx="3">
                  <c:v>0.10668007863234621</c:v>
                </c:pt>
                <c:pt idx="4">
                  <c:v>0.10562653893668918</c:v>
                </c:pt>
                <c:pt idx="5">
                  <c:v>0.10505960950390637</c:v>
                </c:pt>
                <c:pt idx="6">
                  <c:v>0.10423100452633115</c:v>
                </c:pt>
                <c:pt idx="7">
                  <c:v>0.10380056214391334</c:v>
                </c:pt>
                <c:pt idx="8">
                  <c:v>0.10321970752237167</c:v>
                </c:pt>
                <c:pt idx="9">
                  <c:v>0.1024678535822378</c:v>
                </c:pt>
                <c:pt idx="10">
                  <c:v>0.10193690745924398</c:v>
                </c:pt>
                <c:pt idx="11">
                  <c:v>0.10139819247535084</c:v>
                </c:pt>
                <c:pt idx="12">
                  <c:v>0.10094615520565514</c:v>
                </c:pt>
                <c:pt idx="13">
                  <c:v>0.10047377711892107</c:v>
                </c:pt>
                <c:pt idx="14">
                  <c:v>9.9856179054803165E-2</c:v>
                </c:pt>
                <c:pt idx="15">
                  <c:v>9.935709484285267E-2</c:v>
                </c:pt>
                <c:pt idx="16">
                  <c:v>9.9054502243790463E-2</c:v>
                </c:pt>
                <c:pt idx="17">
                  <c:v>9.8458509852644663E-2</c:v>
                </c:pt>
                <c:pt idx="18">
                  <c:v>9.8299720763938517E-2</c:v>
                </c:pt>
                <c:pt idx="19">
                  <c:v>9.7875987879792417E-2</c:v>
                </c:pt>
                <c:pt idx="20">
                  <c:v>9.765630474396389E-2</c:v>
                </c:pt>
                <c:pt idx="21">
                  <c:v>9.7324770362741023E-2</c:v>
                </c:pt>
                <c:pt idx="22">
                  <c:v>9.7079290653846587E-2</c:v>
                </c:pt>
                <c:pt idx="23">
                  <c:v>9.6583561671408691E-2</c:v>
                </c:pt>
                <c:pt idx="24">
                  <c:v>9.6329092032488753E-2</c:v>
                </c:pt>
                <c:pt idx="25">
                  <c:v>9.5840698408194647E-2</c:v>
                </c:pt>
                <c:pt idx="26">
                  <c:v>9.5644508695998248E-2</c:v>
                </c:pt>
                <c:pt idx="27">
                  <c:v>9.5257256507926769E-2</c:v>
                </c:pt>
                <c:pt idx="28">
                  <c:v>9.4800100457083786E-2</c:v>
                </c:pt>
                <c:pt idx="29">
                  <c:v>9.4419275990938065E-2</c:v>
                </c:pt>
                <c:pt idx="30">
                  <c:v>9.4125178608167465E-2</c:v>
                </c:pt>
                <c:pt idx="31">
                  <c:v>9.3887201312396459E-2</c:v>
                </c:pt>
                <c:pt idx="32">
                  <c:v>9.350043940558557E-2</c:v>
                </c:pt>
                <c:pt idx="33">
                  <c:v>9.30214470898892E-2</c:v>
                </c:pt>
                <c:pt idx="34">
                  <c:v>9.2780336336896516E-2</c:v>
                </c:pt>
                <c:pt idx="35">
                  <c:v>9.2480250260770794E-2</c:v>
                </c:pt>
                <c:pt idx="36">
                  <c:v>9.2193891582557377E-2</c:v>
                </c:pt>
                <c:pt idx="37">
                  <c:v>9.1945638948950026E-2</c:v>
                </c:pt>
                <c:pt idx="38">
                  <c:v>9.1705404552937159E-2</c:v>
                </c:pt>
                <c:pt idx="39">
                  <c:v>9.1521476007474636E-2</c:v>
                </c:pt>
                <c:pt idx="40">
                  <c:v>9.130080379742718E-2</c:v>
                </c:pt>
                <c:pt idx="41">
                  <c:v>9.0976825935489405E-2</c:v>
                </c:pt>
                <c:pt idx="42">
                  <c:v>9.0701766299048123E-2</c:v>
                </c:pt>
                <c:pt idx="43">
                  <c:v>9.0504130493999524E-2</c:v>
                </c:pt>
                <c:pt idx="44">
                  <c:v>9.0369939680725903E-2</c:v>
                </c:pt>
                <c:pt idx="45">
                  <c:v>9.0087758083318842E-2</c:v>
                </c:pt>
                <c:pt idx="46">
                  <c:v>8.9739426832023683E-2</c:v>
                </c:pt>
                <c:pt idx="47">
                  <c:v>8.9528085294029461E-2</c:v>
                </c:pt>
                <c:pt idx="48">
                  <c:v>8.9257385224918467E-2</c:v>
                </c:pt>
                <c:pt idx="49">
                  <c:v>8.9051365649643791E-2</c:v>
                </c:pt>
                <c:pt idx="50">
                  <c:v>8.8899029150733E-2</c:v>
                </c:pt>
                <c:pt idx="51">
                  <c:v>8.8713066217792513E-2</c:v>
                </c:pt>
                <c:pt idx="52">
                  <c:v>8.8417640835423042E-2</c:v>
                </c:pt>
                <c:pt idx="53">
                  <c:v>8.8125731909481239E-2</c:v>
                </c:pt>
                <c:pt idx="54">
                  <c:v>8.783244597770154E-2</c:v>
                </c:pt>
                <c:pt idx="55">
                  <c:v>8.7560568376633077E-2</c:v>
                </c:pt>
                <c:pt idx="56">
                  <c:v>8.7272282193648604E-2</c:v>
                </c:pt>
                <c:pt idx="57">
                  <c:v>8.703170815828673E-2</c:v>
                </c:pt>
                <c:pt idx="58">
                  <c:v>8.6736204023889402E-2</c:v>
                </c:pt>
                <c:pt idx="59">
                  <c:v>8.6463635281705031E-2</c:v>
                </c:pt>
                <c:pt idx="60">
                  <c:v>8.6160537287303329E-2</c:v>
                </c:pt>
                <c:pt idx="61">
                  <c:v>8.5970240951243129E-2</c:v>
                </c:pt>
                <c:pt idx="62">
                  <c:v>8.5674171642798419E-2</c:v>
                </c:pt>
                <c:pt idx="63">
                  <c:v>8.5479872420987008E-2</c:v>
                </c:pt>
                <c:pt idx="64">
                  <c:v>8.5275588204601738E-2</c:v>
                </c:pt>
                <c:pt idx="65">
                  <c:v>8.5014204519062581E-2</c:v>
                </c:pt>
                <c:pt idx="66">
                  <c:v>8.4754476021638089E-2</c:v>
                </c:pt>
                <c:pt idx="67">
                  <c:v>8.4477111977267885E-2</c:v>
                </c:pt>
                <c:pt idx="68">
                  <c:v>8.4163772306855997E-2</c:v>
                </c:pt>
                <c:pt idx="69">
                  <c:v>8.3974659117952294E-2</c:v>
                </c:pt>
                <c:pt idx="70">
                  <c:v>8.3516926758778517E-2</c:v>
                </c:pt>
                <c:pt idx="71">
                  <c:v>8.3359493316877739E-2</c:v>
                </c:pt>
                <c:pt idx="72">
                  <c:v>8.3140605914827165E-2</c:v>
                </c:pt>
                <c:pt idx="73">
                  <c:v>8.2786878996890023E-2</c:v>
                </c:pt>
                <c:pt idx="74">
                  <c:v>8.247561699089638E-2</c:v>
                </c:pt>
                <c:pt idx="75">
                  <c:v>8.2139990645210145E-2</c:v>
                </c:pt>
                <c:pt idx="76">
                  <c:v>8.1773324471080197E-2</c:v>
                </c:pt>
                <c:pt idx="77">
                  <c:v>8.141122449596673E-2</c:v>
                </c:pt>
                <c:pt idx="78">
                  <c:v>8.0798835575722608E-2</c:v>
                </c:pt>
                <c:pt idx="79">
                  <c:v>8.0528466838991661E-2</c:v>
                </c:pt>
                <c:pt idx="80">
                  <c:v>8.0272895392562868E-2</c:v>
                </c:pt>
                <c:pt idx="81">
                  <c:v>7.9705548533697559E-2</c:v>
                </c:pt>
                <c:pt idx="82">
                  <c:v>7.9259002419163255E-2</c:v>
                </c:pt>
                <c:pt idx="83">
                  <c:v>7.8907403427379827E-2</c:v>
                </c:pt>
                <c:pt idx="84">
                  <c:v>7.8662137305677768E-2</c:v>
                </c:pt>
                <c:pt idx="85">
                  <c:v>7.8354588419917479E-2</c:v>
                </c:pt>
                <c:pt idx="86">
                  <c:v>7.8015437020467579E-2</c:v>
                </c:pt>
                <c:pt idx="87">
                  <c:v>7.7582680978220547E-2</c:v>
                </c:pt>
                <c:pt idx="88">
                  <c:v>7.6777851423003363E-2</c:v>
                </c:pt>
                <c:pt idx="89">
                  <c:v>7.6068057120972352E-2</c:v>
                </c:pt>
                <c:pt idx="90">
                  <c:v>7.5634892861861772E-2</c:v>
                </c:pt>
                <c:pt idx="91">
                  <c:v>7.4693413977907241E-2</c:v>
                </c:pt>
                <c:pt idx="92">
                  <c:v>7.3939877335149687E-2</c:v>
                </c:pt>
                <c:pt idx="93">
                  <c:v>7.2854535875310086E-2</c:v>
                </c:pt>
                <c:pt idx="94">
                  <c:v>7.184415968823539E-2</c:v>
                </c:pt>
                <c:pt idx="95">
                  <c:v>7.0078268314291897E-2</c:v>
                </c:pt>
                <c:pt idx="96">
                  <c:v>6.8472053396397142E-2</c:v>
                </c:pt>
                <c:pt idx="97">
                  <c:v>6.7460935300399497E-2</c:v>
                </c:pt>
                <c:pt idx="98">
                  <c:v>6.5088017301053944E-2</c:v>
                </c:pt>
                <c:pt idx="99">
                  <c:v>6.3288908879705147E-2</c:v>
                </c:pt>
                <c:pt idx="100">
                  <c:v>4.7748020108956624E-2</c:v>
                </c:pt>
              </c:numCache>
            </c:numRef>
          </c:val>
          <c:smooth val="1"/>
        </c:ser>
        <c:ser>
          <c:idx val="1"/>
          <c:order val="1"/>
          <c:tx>
            <c:strRef>
              <c:f>Sheet2!$H$51</c:f>
              <c:strCache>
                <c:ptCount val="1"/>
                <c:pt idx="0">
                  <c:v>Expected (Zero Margins)</c:v>
                </c:pt>
              </c:strCache>
            </c:strRef>
          </c:tx>
          <c:spPr>
            <a:ln w="28575" cap="rnd">
              <a:solidFill>
                <a:schemeClr val="accent2"/>
              </a:solidFill>
              <a:round/>
            </a:ln>
            <a:effectLst/>
          </c:spPr>
          <c:marker>
            <c:symbol val="circle"/>
            <c:size val="5"/>
            <c:spPr>
              <a:solidFill>
                <a:schemeClr val="accent2"/>
              </a:solidFill>
              <a:ln w="38100">
                <a:solidFill>
                  <a:schemeClr val="accent2"/>
                </a:solidFill>
              </a:ln>
              <a:effectLst/>
            </c:spPr>
          </c:marker>
          <c:dPt>
            <c:idx val="50"/>
            <c:marker>
              <c:symbol val="circle"/>
              <c:size val="5"/>
              <c:spPr>
                <a:solidFill>
                  <a:schemeClr val="accent2"/>
                </a:solidFill>
                <a:ln w="38100">
                  <a:solidFill>
                    <a:schemeClr val="accent2"/>
                  </a:solidFill>
                </a:ln>
                <a:effectLst/>
              </c:spPr>
            </c:marker>
            <c:bubble3D val="0"/>
            <c:spPr>
              <a:ln w="28575" cap="rnd">
                <a:noFill/>
                <a:round/>
              </a:ln>
              <a:effectLst/>
            </c:spPr>
          </c:dPt>
          <c:cat>
            <c:strRef>
              <c:f>Sheet2!$F$52:$F$152</c:f>
              <c:strCache>
                <c:ptCount val="101"/>
                <c:pt idx="0">
                  <c:v>0%</c:v>
                </c:pt>
                <c:pt idx="5">
                  <c:v>5%</c:v>
                </c:pt>
                <c:pt idx="10">
                  <c:v>10%</c:v>
                </c:pt>
                <c:pt idx="15">
                  <c:v>15%</c:v>
                </c:pt>
                <c:pt idx="20">
                  <c:v>20%</c:v>
                </c:pt>
                <c:pt idx="25">
                  <c:v>25%</c:v>
                </c:pt>
                <c:pt idx="30">
                  <c:v>30%</c:v>
                </c:pt>
                <c:pt idx="35">
                  <c:v>35%</c:v>
                </c:pt>
                <c:pt idx="40">
                  <c:v>40%</c:v>
                </c:pt>
                <c:pt idx="45">
                  <c:v>45%</c:v>
                </c:pt>
                <c:pt idx="50">
                  <c:v>50%</c:v>
                </c:pt>
                <c:pt idx="55">
                  <c:v>55%</c:v>
                </c:pt>
                <c:pt idx="60">
                  <c:v>60%</c:v>
                </c:pt>
                <c:pt idx="65">
                  <c:v>65%</c:v>
                </c:pt>
                <c:pt idx="70">
                  <c:v>70%</c:v>
                </c:pt>
                <c:pt idx="75">
                  <c:v>75%</c:v>
                </c:pt>
                <c:pt idx="80">
                  <c:v>80%</c:v>
                </c:pt>
                <c:pt idx="85">
                  <c:v>85%</c:v>
                </c:pt>
                <c:pt idx="90">
                  <c:v>90%</c:v>
                </c:pt>
                <c:pt idx="95">
                  <c:v>95%</c:v>
                </c:pt>
                <c:pt idx="100">
                  <c:v>100%</c:v>
                </c:pt>
              </c:strCache>
            </c:strRef>
          </c:cat>
          <c:val>
            <c:numRef>
              <c:f>Sheet2!$H$52:$H$152</c:f>
              <c:numCache>
                <c:formatCode>General</c:formatCode>
                <c:ptCount val="101"/>
                <c:pt idx="50" formatCode="0.00%">
                  <c:v>0.09</c:v>
                </c:pt>
              </c:numCache>
            </c:numRef>
          </c:val>
          <c:smooth val="0"/>
        </c:ser>
        <c:ser>
          <c:idx val="2"/>
          <c:order val="2"/>
          <c:tx>
            <c:strRef>
              <c:f>Sheet2!$I$51</c:f>
              <c:strCache>
                <c:ptCount val="1"/>
                <c:pt idx="0">
                  <c:v>Original Margins</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Pt>
            <c:idx val="97"/>
            <c:marker>
              <c:symbol val="circle"/>
              <c:size val="5"/>
              <c:spPr>
                <a:solidFill>
                  <a:schemeClr val="accent3"/>
                </a:solidFill>
                <a:ln w="38100">
                  <a:solidFill>
                    <a:schemeClr val="accent3"/>
                  </a:solidFill>
                </a:ln>
                <a:effectLst/>
              </c:spPr>
            </c:marker>
            <c:bubble3D val="0"/>
            <c:spPr>
              <a:ln w="28575" cap="rnd">
                <a:noFill/>
                <a:round/>
              </a:ln>
              <a:effectLst/>
            </c:spPr>
          </c:dPt>
          <c:cat>
            <c:strRef>
              <c:f>Sheet2!$F$52:$F$152</c:f>
              <c:strCache>
                <c:ptCount val="101"/>
                <c:pt idx="0">
                  <c:v>0%</c:v>
                </c:pt>
                <c:pt idx="5">
                  <c:v>5%</c:v>
                </c:pt>
                <c:pt idx="10">
                  <c:v>10%</c:v>
                </c:pt>
                <c:pt idx="15">
                  <c:v>15%</c:v>
                </c:pt>
                <c:pt idx="20">
                  <c:v>20%</c:v>
                </c:pt>
                <c:pt idx="25">
                  <c:v>25%</c:v>
                </c:pt>
                <c:pt idx="30">
                  <c:v>30%</c:v>
                </c:pt>
                <c:pt idx="35">
                  <c:v>35%</c:v>
                </c:pt>
                <c:pt idx="40">
                  <c:v>40%</c:v>
                </c:pt>
                <c:pt idx="45">
                  <c:v>45%</c:v>
                </c:pt>
                <c:pt idx="50">
                  <c:v>50%</c:v>
                </c:pt>
                <c:pt idx="55">
                  <c:v>55%</c:v>
                </c:pt>
                <c:pt idx="60">
                  <c:v>60%</c:v>
                </c:pt>
                <c:pt idx="65">
                  <c:v>65%</c:v>
                </c:pt>
                <c:pt idx="70">
                  <c:v>70%</c:v>
                </c:pt>
                <c:pt idx="75">
                  <c:v>75%</c:v>
                </c:pt>
                <c:pt idx="80">
                  <c:v>80%</c:v>
                </c:pt>
                <c:pt idx="85">
                  <c:v>85%</c:v>
                </c:pt>
                <c:pt idx="90">
                  <c:v>90%</c:v>
                </c:pt>
                <c:pt idx="95">
                  <c:v>95%</c:v>
                </c:pt>
                <c:pt idx="100">
                  <c:v>100%</c:v>
                </c:pt>
              </c:strCache>
            </c:strRef>
          </c:cat>
          <c:val>
            <c:numRef>
              <c:f>Sheet2!$I$52:$I$152</c:f>
              <c:numCache>
                <c:formatCode>General</c:formatCode>
                <c:ptCount val="101"/>
                <c:pt idx="97" formatCode="0.00%">
                  <c:v>6.7400000000000002E-2</c:v>
                </c:pt>
              </c:numCache>
            </c:numRef>
          </c:val>
          <c:smooth val="0"/>
        </c:ser>
        <c:ser>
          <c:idx val="3"/>
          <c:order val="3"/>
          <c:tx>
            <c:strRef>
              <c:f>Sheet2!$J$51</c:f>
              <c:strCache>
                <c:ptCount val="1"/>
                <c:pt idx="0">
                  <c:v>Revised Margins</c:v>
                </c:pt>
              </c:strCache>
            </c:strRef>
          </c:tx>
          <c:spPr>
            <a:ln w="28575" cap="rnd">
              <a:solidFill>
                <a:schemeClr val="accent4"/>
              </a:solidFill>
              <a:round/>
            </a:ln>
            <a:effectLst/>
          </c:spPr>
          <c:marker>
            <c:symbol val="circle"/>
            <c:size val="5"/>
            <c:spPr>
              <a:solidFill>
                <a:schemeClr val="accent4"/>
              </a:solidFill>
              <a:ln w="19050">
                <a:solidFill>
                  <a:schemeClr val="accent4"/>
                </a:solidFill>
              </a:ln>
              <a:effectLst/>
            </c:spPr>
          </c:marker>
          <c:dPt>
            <c:idx val="90"/>
            <c:marker>
              <c:symbol val="circle"/>
              <c:size val="5"/>
              <c:spPr>
                <a:solidFill>
                  <a:schemeClr val="accent4"/>
                </a:solidFill>
                <a:ln w="38100">
                  <a:solidFill>
                    <a:schemeClr val="accent4"/>
                  </a:solidFill>
                </a:ln>
                <a:effectLst/>
              </c:spPr>
            </c:marker>
            <c:bubble3D val="0"/>
            <c:spPr>
              <a:ln w="28575" cap="rnd">
                <a:noFill/>
                <a:round/>
              </a:ln>
              <a:effectLst/>
            </c:spPr>
          </c:dPt>
          <c:cat>
            <c:strRef>
              <c:f>Sheet2!$F$52:$F$152</c:f>
              <c:strCache>
                <c:ptCount val="101"/>
                <c:pt idx="0">
                  <c:v>0%</c:v>
                </c:pt>
                <c:pt idx="5">
                  <c:v>5%</c:v>
                </c:pt>
                <c:pt idx="10">
                  <c:v>10%</c:v>
                </c:pt>
                <c:pt idx="15">
                  <c:v>15%</c:v>
                </c:pt>
                <c:pt idx="20">
                  <c:v>20%</c:v>
                </c:pt>
                <c:pt idx="25">
                  <c:v>25%</c:v>
                </c:pt>
                <c:pt idx="30">
                  <c:v>30%</c:v>
                </c:pt>
                <c:pt idx="35">
                  <c:v>35%</c:v>
                </c:pt>
                <c:pt idx="40">
                  <c:v>40%</c:v>
                </c:pt>
                <c:pt idx="45">
                  <c:v>45%</c:v>
                </c:pt>
                <c:pt idx="50">
                  <c:v>50%</c:v>
                </c:pt>
                <c:pt idx="55">
                  <c:v>55%</c:v>
                </c:pt>
                <c:pt idx="60">
                  <c:v>60%</c:v>
                </c:pt>
                <c:pt idx="65">
                  <c:v>65%</c:v>
                </c:pt>
                <c:pt idx="70">
                  <c:v>70%</c:v>
                </c:pt>
                <c:pt idx="75">
                  <c:v>75%</c:v>
                </c:pt>
                <c:pt idx="80">
                  <c:v>80%</c:v>
                </c:pt>
                <c:pt idx="85">
                  <c:v>85%</c:v>
                </c:pt>
                <c:pt idx="90">
                  <c:v>90%</c:v>
                </c:pt>
                <c:pt idx="95">
                  <c:v>95%</c:v>
                </c:pt>
                <c:pt idx="100">
                  <c:v>100%</c:v>
                </c:pt>
              </c:strCache>
            </c:strRef>
          </c:cat>
          <c:val>
            <c:numRef>
              <c:f>Sheet2!$J$52:$J$152</c:f>
              <c:numCache>
                <c:formatCode>General</c:formatCode>
                <c:ptCount val="101"/>
                <c:pt idx="90" formatCode="0.00%">
                  <c:v>7.5499999999999998E-2</c:v>
                </c:pt>
              </c:numCache>
            </c:numRef>
          </c:val>
          <c:smooth val="0"/>
        </c:ser>
        <c:dLbls>
          <c:showLegendKey val="0"/>
          <c:showVal val="0"/>
          <c:showCatName val="0"/>
          <c:showSerName val="0"/>
          <c:showPercent val="0"/>
          <c:showBubbleSize val="0"/>
        </c:dLbls>
        <c:smooth val="0"/>
        <c:axId val="314217744"/>
        <c:axId val="314218136"/>
      </c:lineChart>
      <c:catAx>
        <c:axId val="314217744"/>
        <c:scaling>
          <c:orientation val="minMax"/>
        </c:scaling>
        <c:delete val="0"/>
        <c:axPos val="b"/>
        <c:majorGridlines>
          <c:spPr>
            <a:ln w="9525" cap="flat" cmpd="sng" algn="ctr">
              <a:noFill/>
              <a:round/>
            </a:ln>
            <a:effectLst/>
          </c:spPr>
        </c:majorGridlines>
        <c:title>
          <c:tx>
            <c:rich>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r>
                  <a:rPr lang="en-US">
                    <a:solidFill>
                      <a:schemeClr val="tx1"/>
                    </a:solidFill>
                  </a:rPr>
                  <a:t>Percentile Rank</a:t>
                </a:r>
              </a:p>
            </c:rich>
          </c:tx>
          <c:layout>
            <c:manualLayout>
              <c:xMode val="edge"/>
              <c:yMode val="edge"/>
              <c:x val="0.47045326230772871"/>
              <c:y val="0.85447389388826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accent3">
                <a:alpha val="9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14218136"/>
        <c:crosses val="autoZero"/>
        <c:auto val="1"/>
        <c:lblAlgn val="ctr"/>
        <c:lblOffset val="100"/>
        <c:noMultiLvlLbl val="0"/>
      </c:catAx>
      <c:valAx>
        <c:axId val="3142181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IRR</a:t>
                </a:r>
              </a:p>
            </c:rich>
          </c:tx>
          <c:layout>
            <c:manualLayout>
              <c:xMode val="edge"/>
              <c:yMode val="edge"/>
              <c:x val="1.4181503174172194E-2"/>
              <c:y val="0.43271419197600303"/>
            </c:manualLayout>
          </c:layout>
          <c:overlay val="0"/>
          <c:spPr>
            <a:noFill/>
            <a:ln>
              <a:noFill/>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14217744"/>
        <c:crosses val="autoZero"/>
        <c:crossBetween val="between"/>
      </c:valAx>
      <c:spPr>
        <a:solidFill>
          <a:schemeClr val="accent6">
            <a:lumMod val="20000"/>
            <a:lumOff val="80000"/>
          </a:schemeClr>
        </a:solidFill>
        <a:ln>
          <a:solidFill>
            <a:schemeClr val="accent2"/>
          </a:solidFill>
        </a:ln>
        <a:effectLst/>
      </c:spPr>
    </c:plotArea>
    <c:legend>
      <c:legendPos val="b"/>
      <c:layout>
        <c:manualLayout>
          <c:xMode val="edge"/>
          <c:yMode val="edge"/>
          <c:x val="3.7371304864264238E-2"/>
          <c:y val="0.9067348335012626"/>
          <c:w val="0.93425963177960414"/>
          <c:h val="7.8125546806649168E-2"/>
        </c:manualLayout>
      </c:layout>
      <c:overlay val="0"/>
      <c:spPr>
        <a:solidFill>
          <a:schemeClr val="accent6">
            <a:lumMod val="20000"/>
            <a:lumOff val="80000"/>
          </a:schemeClr>
        </a:solidFill>
        <a:ln>
          <a:solidFill>
            <a:schemeClr val="accent2"/>
          </a:solid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accent3">
        <a:lumMod val="20000"/>
        <a:lumOff val="80000"/>
      </a:schemeClr>
    </a:solidFill>
    <a:ln w="9525" cap="flat" cmpd="sng" algn="ctr">
      <a:solidFill>
        <a:schemeClr val="accent1">
          <a:lumMod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A61830-C416-483F-955E-54203C65B711}" type="datetimeFigureOut">
              <a:rPr lang="en-US"/>
              <a:t>9/12/2016</a:t>
            </a:fld>
            <a:endParaRP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F31B20-3646-4475-8BC4-560CAF715D08}" type="slidenum">
              <a:rPr/>
              <a:t>‹#›</a:t>
            </a:fld>
            <a:endParaRPr dirty="0"/>
          </a:p>
        </p:txBody>
      </p:sp>
    </p:spTree>
    <p:extLst>
      <p:ext uri="{BB962C8B-B14F-4D97-AF65-F5344CB8AC3E}">
        <p14:creationId xmlns:p14="http://schemas.microsoft.com/office/powerpoint/2010/main" val="3829244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oter Placeholder 5"/>
          <p:cNvSpPr>
            <a:spLocks noGrp="1"/>
          </p:cNvSpPr>
          <p:nvPr>
            <p:ph type="ftr" sz="quarter" idx="4"/>
          </p:nvPr>
        </p:nvSpPr>
        <p:spPr>
          <a:xfrm>
            <a:off x="381000" y="8686800"/>
            <a:ext cx="4876800" cy="227013"/>
          </a:xfrm>
          <a:prstGeom prst="rect">
            <a:avLst/>
          </a:prstGeom>
        </p:spPr>
        <p:txBody>
          <a:bodyPr vert="horz" lIns="0" tIns="0" rIns="0" bIns="0" rtlCol="0" anchor="ctr"/>
          <a:lstStyle>
            <a:lvl1pPr algn="l">
              <a:defRPr sz="1000"/>
            </a:lvl1pPr>
          </a:lstStyle>
          <a:p>
            <a:endParaRPr dirty="0"/>
          </a:p>
        </p:txBody>
      </p:sp>
      <p:sp>
        <p:nvSpPr>
          <p:cNvPr id="2" name="Slide Image Placeholder 1"/>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3" name="Notes Placeholder 2"/>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7"/>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98ABE7-2E59-B840-A11E-3AE96583F77F}" type="slidenum">
              <a:rPr lang="en-US" smtClean="0"/>
              <a:t>‹#›</a:t>
            </a:fld>
            <a:endParaRPr lang="en-US" dirty="0"/>
          </a:p>
        </p:txBody>
      </p:sp>
    </p:spTree>
    <p:extLst>
      <p:ext uri="{BB962C8B-B14F-4D97-AF65-F5344CB8AC3E}">
        <p14:creationId xmlns:p14="http://schemas.microsoft.com/office/powerpoint/2010/main" val="48636397"/>
      </p:ext>
    </p:extLst>
  </p:cSld>
  <p:clrMap bg1="lt1" tx1="dk1" bg2="lt2" tx2="dk2" accent1="accent1" accent2="accent2" accent3="accent3" accent4="accent4" accent5="accent5" accent6="accent6" hlink="hlink" folHlink="folHlink"/>
  <p:notesStyle>
    <a:lvl1pPr marL="45720" indent="-36576" algn="l" defTabSz="914400" rtl="0" eaLnBrk="1" latinLnBrk="0" hangingPunct="1">
      <a:spcBef>
        <a:spcPts val="600"/>
      </a:spcBef>
      <a:buSzPct val="25000"/>
      <a:buFont typeface="Arial" panose="020B0604020202020204" pitchFamily="34" charset="0"/>
      <a:buChar char=" "/>
      <a:defRPr sz="1100" kern="1200">
        <a:solidFill>
          <a:schemeClr val="tx1"/>
        </a:solidFill>
        <a:latin typeface="+mn-lt"/>
        <a:ea typeface="+mn-ea"/>
        <a:cs typeface="+mn-cs"/>
      </a:defRPr>
    </a:lvl1pPr>
    <a:lvl2pPr marL="228600" indent="-137160" algn="l" defTabSz="914400" rtl="0" eaLnBrk="1" latinLnBrk="0" hangingPunct="1">
      <a:spcBef>
        <a:spcPts val="600"/>
      </a:spcBef>
      <a:buFont typeface="Arial" panose="020B0604020202020204" pitchFamily="34" charset="0"/>
      <a:buChar char="–"/>
      <a:defRPr sz="1050" kern="1200">
        <a:solidFill>
          <a:schemeClr val="tx1"/>
        </a:solidFill>
        <a:latin typeface="+mn-lt"/>
        <a:ea typeface="+mn-ea"/>
        <a:cs typeface="+mn-cs"/>
      </a:defRPr>
    </a:lvl2pPr>
    <a:lvl3pPr marL="365760" indent="-109728" algn="l" defTabSz="914400" rtl="0" eaLnBrk="1" latinLnBrk="0" hangingPunct="1">
      <a:spcBef>
        <a:spcPts val="600"/>
      </a:spcBef>
      <a:buFont typeface="Arial" panose="020B0604020202020204" pitchFamily="34" charset="0"/>
      <a:buChar char="–"/>
      <a:defRPr sz="1000" kern="1200">
        <a:solidFill>
          <a:schemeClr val="tx1"/>
        </a:solidFill>
        <a:latin typeface="+mn-lt"/>
        <a:ea typeface="+mn-ea"/>
        <a:cs typeface="+mn-cs"/>
      </a:defRPr>
    </a:lvl3pPr>
    <a:lvl4pPr marL="548640" indent="-109728" algn="l" defTabSz="914400" rtl="0" eaLnBrk="1" latinLnBrk="0" hangingPunct="1">
      <a:spcBef>
        <a:spcPts val="600"/>
      </a:spcBef>
      <a:buFont typeface="Arial" panose="020B0604020202020204" pitchFamily="34" charset="0"/>
      <a:buChar char="–"/>
      <a:defRPr sz="900" kern="1200">
        <a:solidFill>
          <a:schemeClr val="tx1"/>
        </a:solidFill>
        <a:latin typeface="+mn-lt"/>
        <a:ea typeface="+mn-ea"/>
        <a:cs typeface="+mn-cs"/>
      </a:defRPr>
    </a:lvl4pPr>
    <a:lvl5pPr marL="731520" indent="-109728" algn="l" defTabSz="914400" rtl="0" eaLnBrk="1" latinLnBrk="0" hangingPunct="1">
      <a:spcBef>
        <a:spcPts val="600"/>
      </a:spcBef>
      <a:buFont typeface="Arial" panose="020B0604020202020204" pitchFamily="34" charset="0"/>
      <a:buChar char="–"/>
      <a:defRPr sz="8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98ABE7-2E59-B840-A11E-3AE96583F77F}" type="slidenum">
              <a:rPr lang="en-US" smtClean="0"/>
              <a:t>1</a:t>
            </a:fld>
            <a:endParaRPr lang="en-US" dirty="0"/>
          </a:p>
        </p:txBody>
      </p:sp>
    </p:spTree>
    <p:extLst>
      <p:ext uri="{BB962C8B-B14F-4D97-AF65-F5344CB8AC3E}">
        <p14:creationId xmlns:p14="http://schemas.microsoft.com/office/powerpoint/2010/main" val="255846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98ABE7-2E59-B840-A11E-3AE96583F77F}" type="slidenum">
              <a:rPr lang="en-US" smtClean="0"/>
              <a:t>2</a:t>
            </a:fld>
            <a:endParaRPr lang="en-US" dirty="0"/>
          </a:p>
        </p:txBody>
      </p:sp>
    </p:spTree>
    <p:extLst>
      <p:ext uri="{BB962C8B-B14F-4D97-AF65-F5344CB8AC3E}">
        <p14:creationId xmlns:p14="http://schemas.microsoft.com/office/powerpoint/2010/main" val="2960224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
          <p:cNvSpPr>
            <a:spLocks noGrp="1" noChangeArrowheads="1"/>
          </p:cNvSpPr>
          <p:nvPr>
            <p:ph type="dt" sz="quarter" idx="1"/>
          </p:nvPr>
        </p:nvSpPr>
        <p:spPr>
          <a:xfrm>
            <a:off x="3898102" y="0"/>
            <a:ext cx="2996456" cy="458788"/>
          </a:xfrm>
          <a:prstGeom prst="rect">
            <a:avLst/>
          </a:prstGeom>
          <a:noFill/>
        </p:spPr>
        <p:txBody>
          <a:bodyPr/>
          <a:lstStyle/>
          <a:p>
            <a:fld id="{C0CA0D91-46D8-401F-9317-38D698F9DCF6}" type="datetime8">
              <a:rPr lang="en-US"/>
              <a:pPr/>
              <a:t>9/12/2016 2:07 PM</a:t>
            </a:fld>
            <a:endParaRPr lang="en-US" dirty="0"/>
          </a:p>
        </p:txBody>
      </p:sp>
      <p:sp>
        <p:nvSpPr>
          <p:cNvPr id="21507" name="Rectangle 2"/>
          <p:cNvSpPr>
            <a:spLocks noGrp="1" noRot="1" noChangeAspect="1" noChangeArrowheads="1" noTextEdit="1"/>
          </p:cNvSpPr>
          <p:nvPr>
            <p:ph type="sldImg"/>
          </p:nvPr>
        </p:nvSpPr>
        <p:spPr>
          <a:xfrm>
            <a:off x="787400" y="442913"/>
            <a:ext cx="5310188" cy="3983037"/>
          </a:xfrm>
          <a:ln/>
        </p:spPr>
      </p:sp>
      <p:sp>
        <p:nvSpPr>
          <p:cNvPr id="21508"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3507217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
          <p:cNvSpPr>
            <a:spLocks noGrp="1" noChangeArrowheads="1"/>
          </p:cNvSpPr>
          <p:nvPr>
            <p:ph type="dt" sz="quarter" idx="1"/>
          </p:nvPr>
        </p:nvSpPr>
        <p:spPr>
          <a:xfrm>
            <a:off x="3898102" y="0"/>
            <a:ext cx="2996456" cy="458788"/>
          </a:xfrm>
          <a:prstGeom prst="rect">
            <a:avLst/>
          </a:prstGeom>
          <a:noFill/>
        </p:spPr>
        <p:txBody>
          <a:bodyPr/>
          <a:lstStyle/>
          <a:p>
            <a:fld id="{C0CA0D91-46D8-401F-9317-38D698F9DCF6}" type="datetime8">
              <a:rPr lang="en-US"/>
              <a:pPr/>
              <a:t>9/12/2016 2:07 PM</a:t>
            </a:fld>
            <a:endParaRPr lang="en-US" dirty="0"/>
          </a:p>
        </p:txBody>
      </p:sp>
      <p:sp>
        <p:nvSpPr>
          <p:cNvPr id="21507" name="Rectangle 2"/>
          <p:cNvSpPr>
            <a:spLocks noGrp="1" noRot="1" noChangeAspect="1" noChangeArrowheads="1" noTextEdit="1"/>
          </p:cNvSpPr>
          <p:nvPr>
            <p:ph type="sldImg"/>
          </p:nvPr>
        </p:nvSpPr>
        <p:spPr>
          <a:xfrm>
            <a:off x="787400" y="442913"/>
            <a:ext cx="5310188" cy="3983037"/>
          </a:xfrm>
          <a:ln/>
        </p:spPr>
      </p:sp>
      <p:sp>
        <p:nvSpPr>
          <p:cNvPr id="21508" name="Rectangle 3"/>
          <p:cNvSpPr>
            <a:spLocks noGrp="1" noChangeArrowheads="1"/>
          </p:cNvSpPr>
          <p:nvPr>
            <p:ph type="body" idx="1"/>
          </p:nvPr>
        </p:nvSpPr>
        <p:spPr/>
        <p:txBody>
          <a:bodyPr/>
          <a:lstStyle/>
          <a:p>
            <a:pPr eaLnBrk="1" hangingPunct="1"/>
            <a:endParaRPr lang="en-US" dirty="0" smtClean="0"/>
          </a:p>
        </p:txBody>
      </p:sp>
    </p:spTree>
    <p:extLst>
      <p:ext uri="{BB962C8B-B14F-4D97-AF65-F5344CB8AC3E}">
        <p14:creationId xmlns:p14="http://schemas.microsoft.com/office/powerpoint/2010/main" val="1435654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98ABE7-2E59-B840-A11E-3AE96583F77F}" type="slidenum">
              <a:rPr lang="en-US" smtClean="0"/>
              <a:t>6</a:t>
            </a:fld>
            <a:endParaRPr lang="en-US" dirty="0"/>
          </a:p>
        </p:txBody>
      </p:sp>
    </p:spTree>
    <p:extLst>
      <p:ext uri="{BB962C8B-B14F-4D97-AF65-F5344CB8AC3E}">
        <p14:creationId xmlns:p14="http://schemas.microsoft.com/office/powerpoint/2010/main" val="460526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98ABE7-2E59-B840-A11E-3AE96583F77F}" type="slidenum">
              <a:rPr lang="en-US" smtClean="0"/>
              <a:t>8</a:t>
            </a:fld>
            <a:endParaRPr lang="en-US" dirty="0"/>
          </a:p>
        </p:txBody>
      </p:sp>
    </p:spTree>
    <p:extLst>
      <p:ext uri="{BB962C8B-B14F-4D97-AF65-F5344CB8AC3E}">
        <p14:creationId xmlns:p14="http://schemas.microsoft.com/office/powerpoint/2010/main" val="3492443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98ABE7-2E59-B840-A11E-3AE96583F77F}" type="slidenum">
              <a:rPr lang="en-US" smtClean="0"/>
              <a:t>11</a:t>
            </a:fld>
            <a:endParaRPr lang="en-US" dirty="0"/>
          </a:p>
        </p:txBody>
      </p:sp>
    </p:spTree>
    <p:extLst>
      <p:ext uri="{BB962C8B-B14F-4D97-AF65-F5344CB8AC3E}">
        <p14:creationId xmlns:p14="http://schemas.microsoft.com/office/powerpoint/2010/main" val="24019271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98ABE7-2E59-B840-A11E-3AE96583F77F}" type="slidenum">
              <a:rPr lang="en-US" smtClean="0"/>
              <a:t>16</a:t>
            </a:fld>
            <a:endParaRPr lang="en-US" dirty="0"/>
          </a:p>
        </p:txBody>
      </p:sp>
    </p:spTree>
    <p:extLst>
      <p:ext uri="{BB962C8B-B14F-4D97-AF65-F5344CB8AC3E}">
        <p14:creationId xmlns:p14="http://schemas.microsoft.com/office/powerpoint/2010/main" val="6310025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381000"/>
            <a:ext cx="3432175" cy="2573338"/>
          </a:xfrm>
          <a:prstGeom prst="rect">
            <a:avLst/>
          </a:prstGeom>
        </p:spPr>
      </p:sp>
      <p:sp>
        <p:nvSpPr>
          <p:cNvPr id="3" name="Notes Placeholder 2"/>
          <p:cNvSpPr>
            <a:spLocks noGrp="1"/>
          </p:cNvSpPr>
          <p:nvPr>
            <p:ph type="body" idx="1"/>
          </p:nvPr>
        </p:nvSpPr>
        <p:spPr>
          <a:xfrm>
            <a:off x="381000" y="3124200"/>
            <a:ext cx="6096000" cy="53340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5867400" y="8686800"/>
            <a:ext cx="609600" cy="227013"/>
          </a:xfrm>
          <a:prstGeom prst="rect">
            <a:avLst/>
          </a:prstGeom>
        </p:spPr>
        <p:txBody>
          <a:bodyPr/>
          <a:lstStyle/>
          <a:p>
            <a:fld id="{5BFEAE42-E3FE-4405-B7FC-4425D05B92A0}" type="slidenum">
              <a:rPr lang="en-US" smtClean="0"/>
              <a:pPr/>
              <a:t>20</a:t>
            </a:fld>
            <a:endParaRPr lang="en-US" dirty="0"/>
          </a:p>
        </p:txBody>
      </p:sp>
    </p:spTree>
    <p:extLst>
      <p:ext uri="{BB962C8B-B14F-4D97-AF65-F5344CB8AC3E}">
        <p14:creationId xmlns:p14="http://schemas.microsoft.com/office/powerpoint/2010/main" val="4625138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 MILLIMAN — SLATE BOX">
    <p:bg>
      <p:bgPr>
        <a:solidFill>
          <a:schemeClr val="accent6"/>
        </a:solidFill>
        <a:effectLst/>
      </p:bgPr>
    </p:bg>
    <p:spTree>
      <p:nvGrpSpPr>
        <p:cNvPr id="1" name=""/>
        <p:cNvGrpSpPr/>
        <p:nvPr/>
      </p:nvGrpSpPr>
      <p:grpSpPr>
        <a:xfrm>
          <a:off x="0" y="0"/>
          <a:ext cx="0" cy="0"/>
          <a:chOff x="0" y="0"/>
          <a:chExt cx="0" cy="0"/>
        </a:xfrm>
      </p:grpSpPr>
      <p:sp>
        <p:nvSpPr>
          <p:cNvPr id="2" name="TextBox 1"/>
          <p:cNvSpPr txBox="1"/>
          <p:nvPr userDrawn="1"/>
        </p:nvSpPr>
        <p:spPr>
          <a:xfrm>
            <a:off x="8357461" y="7733654"/>
            <a:ext cx="685800" cy="914400"/>
          </a:xfrm>
          <a:prstGeom prst="rect">
            <a:avLst/>
          </a:prstGeom>
          <a:noFill/>
        </p:spPr>
        <p:txBody>
          <a:bodyPr wrap="none" lIns="0" tIns="0" rIns="0" bIns="0" rtlCol="0">
            <a:noAutofit/>
          </a:bodyPr>
          <a:lstStyle/>
          <a:p>
            <a:pPr>
              <a:lnSpc>
                <a:spcPct val="90000"/>
              </a:lnSpc>
            </a:pPr>
            <a:endParaRPr lang="en-US" sz="1800" dirty="0"/>
          </a:p>
        </p:txBody>
      </p:sp>
      <p:sp>
        <p:nvSpPr>
          <p:cNvPr id="9" name="Snip Single Corner Rectangle 5"/>
          <p:cNvSpPr/>
          <p:nvPr userDrawn="1"/>
        </p:nvSpPr>
        <p:spPr bwMode="ltGray">
          <a:xfrm rot="10800000" flipH="1">
            <a:off x="492369" y="533400"/>
            <a:ext cx="7254791" cy="5791200"/>
          </a:xfrm>
          <a:custGeom>
            <a:avLst/>
            <a:gdLst>
              <a:gd name="connsiteX0" fmla="*/ 0 w 6653083"/>
              <a:gd name="connsiteY0" fmla="*/ 0 h 5791200"/>
              <a:gd name="connsiteX1" fmla="*/ 5687864 w 6653083"/>
              <a:gd name="connsiteY1" fmla="*/ 0 h 5791200"/>
              <a:gd name="connsiteX2" fmla="*/ 6653083 w 6653083"/>
              <a:gd name="connsiteY2" fmla="*/ 965219 h 5791200"/>
              <a:gd name="connsiteX3" fmla="*/ 6653083 w 6653083"/>
              <a:gd name="connsiteY3" fmla="*/ 5791200 h 5791200"/>
              <a:gd name="connsiteX4" fmla="*/ 0 w 6653083"/>
              <a:gd name="connsiteY4" fmla="*/ 5791200 h 5791200"/>
              <a:gd name="connsiteX5" fmla="*/ 0 w 6653083"/>
              <a:gd name="connsiteY5" fmla="*/ 0 h 5791200"/>
              <a:gd name="connsiteX0" fmla="*/ 0 w 7949320"/>
              <a:gd name="connsiteY0" fmla="*/ 0 h 5791200"/>
              <a:gd name="connsiteX1" fmla="*/ 5687864 w 7949320"/>
              <a:gd name="connsiteY1" fmla="*/ 0 h 5791200"/>
              <a:gd name="connsiteX2" fmla="*/ 6653083 w 7949320"/>
              <a:gd name="connsiteY2" fmla="*/ 965219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5687864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811297"/>
              <a:gd name="connsiteX1" fmla="*/ 7104682 w 7949320"/>
              <a:gd name="connsiteY1" fmla="*/ 0 h 5811297"/>
              <a:gd name="connsiteX2" fmla="*/ 7949320 w 7949320"/>
              <a:gd name="connsiteY2" fmla="*/ 995364 h 5811297"/>
              <a:gd name="connsiteX3" fmla="*/ 7949320 w 7949320"/>
              <a:gd name="connsiteY3" fmla="*/ 5811297 h 5811297"/>
              <a:gd name="connsiteX4" fmla="*/ 0 w 7949320"/>
              <a:gd name="connsiteY4" fmla="*/ 5791200 h 5811297"/>
              <a:gd name="connsiteX5" fmla="*/ 0 w 7949320"/>
              <a:gd name="connsiteY5" fmla="*/ 0 h 5811297"/>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49320" h="5791200">
                <a:moveTo>
                  <a:pt x="0" y="0"/>
                </a:moveTo>
                <a:lnTo>
                  <a:pt x="7104682" y="0"/>
                </a:lnTo>
                <a:lnTo>
                  <a:pt x="7949320" y="995364"/>
                </a:lnTo>
                <a:lnTo>
                  <a:pt x="7949320" y="5781152"/>
                </a:lnTo>
                <a:lnTo>
                  <a:pt x="0" y="5791200"/>
                </a:lnTo>
                <a:lnTo>
                  <a:pt x="0" y="0"/>
                </a:lnTo>
                <a:close/>
              </a:path>
            </a:pathLst>
          </a:custGeom>
          <a:solidFill>
            <a:schemeClr val="bg1">
              <a:alpha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90000"/>
              </a:lnSpc>
            </a:pPr>
            <a:endParaRPr lang="en-US" sz="1800" dirty="0" smtClean="0"/>
          </a:p>
        </p:txBody>
      </p:sp>
      <p:sp>
        <p:nvSpPr>
          <p:cNvPr id="11" name="Title 4"/>
          <p:cNvSpPr>
            <a:spLocks noGrp="1"/>
          </p:cNvSpPr>
          <p:nvPr>
            <p:ph type="title" hasCustomPrompt="1"/>
          </p:nvPr>
        </p:nvSpPr>
        <p:spPr>
          <a:xfrm>
            <a:off x="883628" y="1524000"/>
            <a:ext cx="5798526" cy="3505200"/>
          </a:xfrm>
          <a:noFill/>
        </p:spPr>
        <p:txBody>
          <a:bodyPr wrap="square" lIns="0" rIns="0" bIns="0" anchor="b" anchorCtr="0">
            <a:noAutofit/>
          </a:bodyPr>
          <a:lstStyle>
            <a:lvl1pPr>
              <a:lnSpc>
                <a:spcPct val="80000"/>
              </a:lnSpc>
              <a:defRPr sz="4800" baseline="0">
                <a:solidFill>
                  <a:schemeClr val="tx1"/>
                </a:solidFill>
              </a:defRPr>
            </a:lvl1pPr>
          </a:lstStyle>
          <a:p>
            <a:r>
              <a:rPr lang="en-US" dirty="0" smtClean="0"/>
              <a:t>Title slide steel background. Click </a:t>
            </a:r>
            <a:br>
              <a:rPr lang="en-US" dirty="0" smtClean="0"/>
            </a:br>
            <a:r>
              <a:rPr lang="en-US" dirty="0" smtClean="0"/>
              <a:t>here to add title.</a:t>
            </a:r>
            <a:endParaRPr dirty="0"/>
          </a:p>
        </p:txBody>
      </p:sp>
      <p:sp>
        <p:nvSpPr>
          <p:cNvPr id="13" name="Text Placeholder 10"/>
          <p:cNvSpPr>
            <a:spLocks noGrp="1"/>
          </p:cNvSpPr>
          <p:nvPr>
            <p:ph type="body" sz="quarter" idx="10" hasCustomPrompt="1"/>
          </p:nvPr>
        </p:nvSpPr>
        <p:spPr>
          <a:xfrm>
            <a:off x="883628" y="5410201"/>
            <a:ext cx="5798526" cy="292132"/>
          </a:xfrm>
        </p:spPr>
        <p:txBody>
          <a:bodyPr/>
          <a:lstStyle>
            <a:lvl1pPr marL="0" indent="0">
              <a:buNone/>
              <a:defRPr b="0" i="0" baseline="0">
                <a:solidFill>
                  <a:schemeClr val="tx2"/>
                </a:solidFill>
              </a:defRPr>
            </a:lvl1pPr>
          </a:lstStyle>
          <a:p>
            <a:pPr lvl="0"/>
            <a:r>
              <a:rPr lang="en-US" dirty="0" smtClean="0"/>
              <a:t>Presenter name</a:t>
            </a:r>
          </a:p>
        </p:txBody>
      </p:sp>
      <p:sp>
        <p:nvSpPr>
          <p:cNvPr id="17" name="Text Placeholder 10"/>
          <p:cNvSpPr>
            <a:spLocks noGrp="1"/>
          </p:cNvSpPr>
          <p:nvPr>
            <p:ph type="body" sz="quarter" idx="11" hasCustomPrompt="1"/>
          </p:nvPr>
        </p:nvSpPr>
        <p:spPr>
          <a:xfrm>
            <a:off x="883628" y="5715001"/>
            <a:ext cx="5798526" cy="292132"/>
          </a:xfrm>
        </p:spPr>
        <p:txBody>
          <a:bodyPr/>
          <a:lstStyle>
            <a:lvl1pPr marL="0" indent="0">
              <a:buNone/>
              <a:defRPr b="0" i="0" baseline="0">
                <a:solidFill>
                  <a:schemeClr val="tx2"/>
                </a:solidFill>
              </a:defRPr>
            </a:lvl1pPr>
          </a:lstStyle>
          <a:p>
            <a:pPr lvl="0"/>
            <a:r>
              <a:rPr lang="en-US" dirty="0" smtClean="0"/>
              <a:t>Date</a:t>
            </a:r>
          </a:p>
        </p:txBody>
      </p:sp>
      <p:pic>
        <p:nvPicPr>
          <p:cNvPr id="12" name="Picture 1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883627" y="1016030"/>
            <a:ext cx="1434807" cy="431771"/>
          </a:xfrm>
          <a:prstGeom prst="rect">
            <a:avLst/>
          </a:prstGeom>
        </p:spPr>
      </p:pic>
    </p:spTree>
    <p:extLst>
      <p:ext uri="{BB962C8B-B14F-4D97-AF65-F5344CB8AC3E}">
        <p14:creationId xmlns:p14="http://schemas.microsoft.com/office/powerpoint/2010/main" val="1640044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UB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081" y="577568"/>
            <a:ext cx="8227458" cy="411480"/>
          </a:xfrm>
        </p:spPr>
        <p:txBody>
          <a:bodyPr wrap="square">
            <a:noAutofit/>
          </a:bodyPr>
          <a:lstStyle>
            <a:lvl1pPr>
              <a:defRPr baseline="0">
                <a:solidFill>
                  <a:srgbClr val="084976"/>
                </a:solidFill>
              </a:defRPr>
            </a:lvl1pPr>
          </a:lstStyle>
          <a:p>
            <a:r>
              <a:rPr dirty="0"/>
              <a:t>Click to add one-line title</a:t>
            </a:r>
          </a:p>
        </p:txBody>
      </p:sp>
      <p:sp>
        <p:nvSpPr>
          <p:cNvPr id="8" name="Text Placeholder 7"/>
          <p:cNvSpPr>
            <a:spLocks noGrp="1"/>
          </p:cNvSpPr>
          <p:nvPr>
            <p:ph type="body" sz="quarter" idx="13" hasCustomPrompt="1"/>
          </p:nvPr>
        </p:nvSpPr>
        <p:spPr>
          <a:xfrm>
            <a:off x="457080" y="990600"/>
            <a:ext cx="8227458" cy="381000"/>
          </a:xfrm>
        </p:spPr>
        <p:txBody>
          <a:bodyPr>
            <a:noAutofit/>
          </a:bodyPr>
          <a:lstStyle>
            <a:lvl1pPr marL="0" indent="0">
              <a:spcBef>
                <a:spcPts val="0"/>
              </a:spcBef>
              <a:buNone/>
              <a:defRPr sz="2400" baseline="0"/>
            </a:lvl1pPr>
            <a:lvl2pPr marL="0" indent="0">
              <a:spcBef>
                <a:spcPts val="0"/>
              </a:spcBef>
              <a:buNone/>
              <a:defRPr sz="2400"/>
            </a:lvl2pPr>
            <a:lvl3pPr marL="0" indent="0">
              <a:spcBef>
                <a:spcPts val="0"/>
              </a:spcBef>
              <a:buNone/>
              <a:defRPr sz="2400"/>
            </a:lvl3pPr>
            <a:lvl4pPr marL="0" indent="0">
              <a:spcBef>
                <a:spcPts val="0"/>
              </a:spcBef>
              <a:buNone/>
              <a:defRPr sz="2400"/>
            </a:lvl4pPr>
            <a:lvl5pPr marL="0" indent="0">
              <a:spcBef>
                <a:spcPts val="0"/>
              </a:spcBef>
              <a:buNone/>
              <a:defRPr sz="2400"/>
            </a:lvl5pPr>
            <a:lvl6pPr marL="0" indent="0">
              <a:spcBef>
                <a:spcPts val="0"/>
              </a:spcBef>
              <a:buNone/>
              <a:defRPr sz="2400"/>
            </a:lvl6pPr>
            <a:lvl7pPr marL="0" indent="0">
              <a:spcBef>
                <a:spcPts val="0"/>
              </a:spcBef>
              <a:buNone/>
              <a:defRPr sz="2400"/>
            </a:lvl7pPr>
            <a:lvl8pPr marL="0" indent="0">
              <a:spcBef>
                <a:spcPts val="0"/>
              </a:spcBef>
              <a:buNone/>
              <a:defRPr sz="2400"/>
            </a:lvl8pPr>
            <a:lvl9pPr marL="0" indent="0">
              <a:spcBef>
                <a:spcPts val="0"/>
              </a:spcBef>
              <a:buNone/>
              <a:defRPr sz="2400"/>
            </a:lvl9pPr>
          </a:lstStyle>
          <a:p>
            <a:pPr lvl="0"/>
            <a:r>
              <a:rPr/>
              <a:t>Click to add one-line subtitle</a:t>
            </a:r>
          </a:p>
        </p:txBody>
      </p:sp>
      <p:sp>
        <p:nvSpPr>
          <p:cNvPr id="3" name="Content Placeholder 2"/>
          <p:cNvSpPr>
            <a:spLocks noGrp="1"/>
          </p:cNvSpPr>
          <p:nvPr>
            <p:ph idx="1"/>
          </p:nvPr>
        </p:nvSpPr>
        <p:spPr>
          <a:xfrm>
            <a:off x="457200" y="1524002"/>
            <a:ext cx="8227338" cy="45719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4CEB23D-B2A4-46CF-B09E-A9D2A677ECE0}" type="datetime1">
              <a:rPr lang="en-US" smtClean="0"/>
              <a:t>9/12/2016</a:t>
            </a:fld>
            <a:endParaRPr dirty="0"/>
          </a:p>
        </p:txBody>
      </p:sp>
      <p:sp>
        <p:nvSpPr>
          <p:cNvPr id="5" name="Footer Placeholder 4"/>
          <p:cNvSpPr>
            <a:spLocks noGrp="1"/>
          </p:cNvSpPr>
          <p:nvPr>
            <p:ph type="ftr" sz="quarter" idx="11"/>
          </p:nvPr>
        </p:nvSpPr>
        <p:spPr/>
        <p:txBody>
          <a:bodyPr/>
          <a:lstStyle/>
          <a:p>
            <a:endParaRPr dirty="0"/>
          </a:p>
        </p:txBody>
      </p:sp>
      <p:sp>
        <p:nvSpPr>
          <p:cNvPr id="6" name="Slide Number Placeholder 5"/>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430616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mp; SUBTITLE">
    <p:spTree>
      <p:nvGrpSpPr>
        <p:cNvPr id="1" name=""/>
        <p:cNvGrpSpPr/>
        <p:nvPr/>
      </p:nvGrpSpPr>
      <p:grpSpPr>
        <a:xfrm>
          <a:off x="0" y="0"/>
          <a:ext cx="0" cy="0"/>
          <a:chOff x="0" y="0"/>
          <a:chExt cx="0" cy="0"/>
        </a:xfrm>
      </p:grpSpPr>
      <p:sp>
        <p:nvSpPr>
          <p:cNvPr id="6" name="Title 5"/>
          <p:cNvSpPr>
            <a:spLocks noGrp="1"/>
          </p:cNvSpPr>
          <p:nvPr>
            <p:ph type="title" hasCustomPrompt="1"/>
          </p:nvPr>
        </p:nvSpPr>
        <p:spPr>
          <a:xfrm>
            <a:off x="457081" y="577568"/>
            <a:ext cx="8227458" cy="411480"/>
          </a:xfrm>
        </p:spPr>
        <p:txBody>
          <a:bodyPr/>
          <a:lstStyle>
            <a:lvl1pPr>
              <a:defRPr/>
            </a:lvl1pPr>
          </a:lstStyle>
          <a:p>
            <a:r>
              <a:rPr/>
              <a:t>Click to add one-line title</a:t>
            </a:r>
          </a:p>
        </p:txBody>
      </p:sp>
      <p:sp>
        <p:nvSpPr>
          <p:cNvPr id="7" name="Text Placeholder 7"/>
          <p:cNvSpPr>
            <a:spLocks noGrp="1"/>
          </p:cNvSpPr>
          <p:nvPr>
            <p:ph type="body" sz="quarter" idx="13" hasCustomPrompt="1"/>
          </p:nvPr>
        </p:nvSpPr>
        <p:spPr>
          <a:xfrm>
            <a:off x="457080" y="990600"/>
            <a:ext cx="8227458" cy="381000"/>
          </a:xfrm>
        </p:spPr>
        <p:txBody>
          <a:bodyPr>
            <a:noAutofit/>
          </a:bodyPr>
          <a:lstStyle>
            <a:lvl1pPr marL="0" indent="0">
              <a:spcBef>
                <a:spcPts val="0"/>
              </a:spcBef>
              <a:buNone/>
              <a:defRPr sz="2400" baseline="0"/>
            </a:lvl1pPr>
            <a:lvl2pPr marL="0" indent="0">
              <a:spcBef>
                <a:spcPts val="0"/>
              </a:spcBef>
              <a:buNone/>
              <a:defRPr sz="2400"/>
            </a:lvl2pPr>
            <a:lvl3pPr marL="0" indent="0">
              <a:spcBef>
                <a:spcPts val="0"/>
              </a:spcBef>
              <a:buNone/>
              <a:defRPr sz="2400"/>
            </a:lvl3pPr>
            <a:lvl4pPr marL="0" indent="0">
              <a:spcBef>
                <a:spcPts val="0"/>
              </a:spcBef>
              <a:buNone/>
              <a:defRPr sz="2400"/>
            </a:lvl4pPr>
            <a:lvl5pPr marL="0" indent="0">
              <a:spcBef>
                <a:spcPts val="0"/>
              </a:spcBef>
              <a:buNone/>
              <a:defRPr sz="2400"/>
            </a:lvl5pPr>
            <a:lvl6pPr marL="0" indent="0">
              <a:spcBef>
                <a:spcPts val="0"/>
              </a:spcBef>
              <a:buNone/>
              <a:defRPr sz="2400"/>
            </a:lvl6pPr>
            <a:lvl7pPr marL="0" indent="0">
              <a:spcBef>
                <a:spcPts val="0"/>
              </a:spcBef>
              <a:buNone/>
              <a:defRPr sz="2400"/>
            </a:lvl7pPr>
            <a:lvl8pPr marL="0" indent="0">
              <a:spcBef>
                <a:spcPts val="0"/>
              </a:spcBef>
              <a:buNone/>
              <a:defRPr sz="2400"/>
            </a:lvl8pPr>
            <a:lvl9pPr marL="0" indent="0">
              <a:spcBef>
                <a:spcPts val="0"/>
              </a:spcBef>
              <a:buNone/>
              <a:defRPr sz="2400"/>
            </a:lvl9pPr>
          </a:lstStyle>
          <a:p>
            <a:pPr lvl="0"/>
            <a:r>
              <a:rPr/>
              <a:t>Click to add one-line subtitle</a:t>
            </a:r>
          </a:p>
        </p:txBody>
      </p:sp>
      <p:sp>
        <p:nvSpPr>
          <p:cNvPr id="3" name="Date Placeholder 2"/>
          <p:cNvSpPr>
            <a:spLocks noGrp="1"/>
          </p:cNvSpPr>
          <p:nvPr>
            <p:ph type="dt" sz="half" idx="10"/>
          </p:nvPr>
        </p:nvSpPr>
        <p:spPr/>
        <p:txBody>
          <a:bodyPr/>
          <a:lstStyle/>
          <a:p>
            <a:fld id="{6A84C7AC-0D6C-489E-8A90-461DF06FB40B}" type="datetime1">
              <a:rPr lang="en-US" smtClean="0"/>
              <a:t>9/12/2016</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3129388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a:p>
        </p:txBody>
      </p:sp>
      <p:sp>
        <p:nvSpPr>
          <p:cNvPr id="8" name="Slide Number Placeholder 8"/>
          <p:cNvSpPr>
            <a:spLocks noGrp="1"/>
          </p:cNvSpPr>
          <p:nvPr>
            <p:ph type="sldNum" sz="quarter" idx="12"/>
          </p:nvPr>
        </p:nvSpPr>
        <p:spPr>
          <a:xfrm>
            <a:off x="8286751" y="6430870"/>
            <a:ext cx="400050" cy="232147"/>
          </a:xfrm>
        </p:spPr>
        <p:txBody>
          <a:bodyPr/>
          <a:lstStyle/>
          <a:p>
            <a:fld id="{B016F8AB-BCEA-4347-8BA6-BE776009BC89}" type="slidenum">
              <a:rPr/>
              <a:pPr/>
              <a:t>‹#›</a:t>
            </a:fld>
            <a:endParaRPr dirty="0"/>
          </a:p>
        </p:txBody>
      </p:sp>
    </p:spTree>
    <p:extLst>
      <p:ext uri="{BB962C8B-B14F-4D97-AF65-F5344CB8AC3E}">
        <p14:creationId xmlns:p14="http://schemas.microsoft.com/office/powerpoint/2010/main" val="649791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USTOM CONTENT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587833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NTENT, SUBTITLE &amp; HEADING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081" y="577568"/>
            <a:ext cx="8227458" cy="411480"/>
          </a:xfrm>
        </p:spPr>
        <p:txBody>
          <a:bodyPr/>
          <a:lstStyle>
            <a:lvl1pPr>
              <a:defRPr/>
            </a:lvl1pPr>
          </a:lstStyle>
          <a:p>
            <a:r>
              <a:rPr/>
              <a:t>Click to add one-line title</a:t>
            </a:r>
          </a:p>
        </p:txBody>
      </p:sp>
      <p:sp>
        <p:nvSpPr>
          <p:cNvPr id="10" name="Text Placeholder 7"/>
          <p:cNvSpPr>
            <a:spLocks noGrp="1"/>
          </p:cNvSpPr>
          <p:nvPr>
            <p:ph type="body" sz="quarter" idx="13" hasCustomPrompt="1"/>
          </p:nvPr>
        </p:nvSpPr>
        <p:spPr>
          <a:xfrm>
            <a:off x="457080" y="990600"/>
            <a:ext cx="8227458" cy="381000"/>
          </a:xfrm>
        </p:spPr>
        <p:txBody>
          <a:bodyPr>
            <a:noAutofit/>
          </a:bodyPr>
          <a:lstStyle>
            <a:lvl1pPr marL="0" indent="0">
              <a:spcBef>
                <a:spcPts val="0"/>
              </a:spcBef>
              <a:buNone/>
              <a:defRPr sz="2400" baseline="0"/>
            </a:lvl1pPr>
            <a:lvl2pPr marL="0" indent="0">
              <a:spcBef>
                <a:spcPts val="0"/>
              </a:spcBef>
              <a:buNone/>
              <a:defRPr sz="2400"/>
            </a:lvl2pPr>
            <a:lvl3pPr marL="0" indent="0">
              <a:spcBef>
                <a:spcPts val="0"/>
              </a:spcBef>
              <a:buNone/>
              <a:defRPr sz="2400"/>
            </a:lvl3pPr>
            <a:lvl4pPr marL="0" indent="0">
              <a:spcBef>
                <a:spcPts val="0"/>
              </a:spcBef>
              <a:buNone/>
              <a:defRPr sz="2400"/>
            </a:lvl4pPr>
            <a:lvl5pPr marL="0" indent="0">
              <a:spcBef>
                <a:spcPts val="0"/>
              </a:spcBef>
              <a:buNone/>
              <a:defRPr sz="2400"/>
            </a:lvl5pPr>
            <a:lvl6pPr marL="0" indent="0">
              <a:spcBef>
                <a:spcPts val="0"/>
              </a:spcBef>
              <a:buNone/>
              <a:defRPr sz="2400"/>
            </a:lvl6pPr>
            <a:lvl7pPr marL="0" indent="0">
              <a:spcBef>
                <a:spcPts val="0"/>
              </a:spcBef>
              <a:buNone/>
              <a:defRPr sz="2400"/>
            </a:lvl7pPr>
            <a:lvl8pPr marL="0" indent="0">
              <a:spcBef>
                <a:spcPts val="0"/>
              </a:spcBef>
              <a:buNone/>
              <a:defRPr sz="2400"/>
            </a:lvl8pPr>
            <a:lvl9pPr marL="0" indent="0">
              <a:spcBef>
                <a:spcPts val="0"/>
              </a:spcBef>
              <a:buNone/>
              <a:defRPr sz="2400"/>
            </a:lvl9pPr>
          </a:lstStyle>
          <a:p>
            <a:pPr lvl="0"/>
            <a:r>
              <a:rPr/>
              <a:t>Click to add one-line subtitle</a:t>
            </a:r>
          </a:p>
        </p:txBody>
      </p:sp>
      <p:sp>
        <p:nvSpPr>
          <p:cNvPr id="3" name="Text Placeholder 2"/>
          <p:cNvSpPr>
            <a:spLocks noGrp="1"/>
          </p:cNvSpPr>
          <p:nvPr>
            <p:ph type="body" idx="1" hasCustomPrompt="1"/>
          </p:nvPr>
        </p:nvSpPr>
        <p:spPr>
          <a:xfrm>
            <a:off x="457200" y="1524000"/>
            <a:ext cx="3977640" cy="320040"/>
          </a:xfrm>
        </p:spPr>
        <p:txBody>
          <a:bodyPr anchor="t">
            <a:no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dirty="0"/>
              <a:t>Click to add heading</a:t>
            </a:r>
          </a:p>
        </p:txBody>
      </p:sp>
      <p:sp>
        <p:nvSpPr>
          <p:cNvPr id="4" name="Content Placeholder 3"/>
          <p:cNvSpPr>
            <a:spLocks noGrp="1"/>
          </p:cNvSpPr>
          <p:nvPr>
            <p:ph sz="half" idx="2"/>
          </p:nvPr>
        </p:nvSpPr>
        <p:spPr>
          <a:xfrm>
            <a:off x="457081" y="1906552"/>
            <a:ext cx="3977640" cy="4189448"/>
          </a:xfrm>
        </p:spPr>
        <p:txBody>
          <a:bodyPr>
            <a:normAutofit/>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hasCustomPrompt="1"/>
          </p:nvPr>
        </p:nvSpPr>
        <p:spPr>
          <a:xfrm>
            <a:off x="4706898" y="1524000"/>
            <a:ext cx="3977640" cy="320040"/>
          </a:xfrm>
        </p:spPr>
        <p:txBody>
          <a:bodyPr anchor="t">
            <a:noAutofit/>
          </a:bodyPr>
          <a:lstStyle>
            <a:lvl1pPr marL="0" indent="0">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t>Click to add heading</a:t>
            </a:r>
          </a:p>
        </p:txBody>
      </p:sp>
      <p:sp>
        <p:nvSpPr>
          <p:cNvPr id="6" name="Content Placeholder 5"/>
          <p:cNvSpPr>
            <a:spLocks noGrp="1"/>
          </p:cNvSpPr>
          <p:nvPr>
            <p:ph sz="quarter" idx="4"/>
          </p:nvPr>
        </p:nvSpPr>
        <p:spPr>
          <a:xfrm>
            <a:off x="4706898" y="1906552"/>
            <a:ext cx="3977640" cy="4189448"/>
          </a:xfrm>
        </p:spPr>
        <p:txBody>
          <a:bodyPr>
            <a:normAutofit/>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ED39470B-F433-469D-AFF6-BEFB2B42C72B}" type="datetime1">
              <a:rPr lang="en-US" smtClean="0"/>
              <a:t>9/12/2016</a:t>
            </a:fld>
            <a:endParaRPr dirty="0"/>
          </a:p>
        </p:txBody>
      </p:sp>
      <p:sp>
        <p:nvSpPr>
          <p:cNvPr id="8" name="Footer Placeholder 7"/>
          <p:cNvSpPr>
            <a:spLocks noGrp="1"/>
          </p:cNvSpPr>
          <p:nvPr>
            <p:ph type="ftr" sz="quarter" idx="11"/>
          </p:nvPr>
        </p:nvSpPr>
        <p:spPr/>
        <p:txBody>
          <a:bodyPr/>
          <a:lstStyle/>
          <a:p>
            <a:endParaRPr dirty="0"/>
          </a:p>
        </p:txBody>
      </p:sp>
      <p:sp>
        <p:nvSpPr>
          <p:cNvPr id="9" name="Slide Number Placeholder 8"/>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1160840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HREE CONTENT, SUBTILE &amp; HEADING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081" y="577568"/>
            <a:ext cx="8227458" cy="411480"/>
          </a:xfrm>
        </p:spPr>
        <p:txBody>
          <a:bodyPr/>
          <a:lstStyle>
            <a:lvl1pPr>
              <a:defRPr sz="2400"/>
            </a:lvl1pPr>
          </a:lstStyle>
          <a:p>
            <a:r>
              <a:rPr dirty="0"/>
              <a:t>Click to add one-line title</a:t>
            </a:r>
          </a:p>
        </p:txBody>
      </p:sp>
      <p:sp>
        <p:nvSpPr>
          <p:cNvPr id="15" name="Text Placeholder 7"/>
          <p:cNvSpPr>
            <a:spLocks noGrp="1"/>
          </p:cNvSpPr>
          <p:nvPr>
            <p:ph type="body" sz="quarter" idx="13" hasCustomPrompt="1"/>
          </p:nvPr>
        </p:nvSpPr>
        <p:spPr>
          <a:xfrm>
            <a:off x="457080" y="990600"/>
            <a:ext cx="8227458" cy="381000"/>
          </a:xfrm>
        </p:spPr>
        <p:txBody>
          <a:bodyPr>
            <a:noAutofit/>
          </a:bodyPr>
          <a:lstStyle>
            <a:lvl1pPr marL="0" indent="0">
              <a:spcBef>
                <a:spcPts val="0"/>
              </a:spcBef>
              <a:buNone/>
              <a:defRPr sz="1800" baseline="0"/>
            </a:lvl1pPr>
            <a:lvl2pPr marL="0" indent="0">
              <a:spcBef>
                <a:spcPts val="0"/>
              </a:spcBef>
              <a:buNone/>
              <a:defRPr sz="2400"/>
            </a:lvl2pPr>
            <a:lvl3pPr marL="0" indent="0">
              <a:spcBef>
                <a:spcPts val="0"/>
              </a:spcBef>
              <a:buNone/>
              <a:defRPr sz="2400"/>
            </a:lvl3pPr>
            <a:lvl4pPr marL="0" indent="0">
              <a:spcBef>
                <a:spcPts val="0"/>
              </a:spcBef>
              <a:buNone/>
              <a:defRPr sz="2400"/>
            </a:lvl4pPr>
            <a:lvl5pPr marL="0" indent="0">
              <a:spcBef>
                <a:spcPts val="0"/>
              </a:spcBef>
              <a:buNone/>
              <a:defRPr sz="2400"/>
            </a:lvl5pPr>
            <a:lvl6pPr marL="0" indent="0">
              <a:spcBef>
                <a:spcPts val="0"/>
              </a:spcBef>
              <a:buNone/>
              <a:defRPr sz="2400"/>
            </a:lvl6pPr>
            <a:lvl7pPr marL="0" indent="0">
              <a:spcBef>
                <a:spcPts val="0"/>
              </a:spcBef>
              <a:buNone/>
              <a:defRPr sz="2400"/>
            </a:lvl7pPr>
            <a:lvl8pPr marL="0" indent="0">
              <a:spcBef>
                <a:spcPts val="0"/>
              </a:spcBef>
              <a:buNone/>
              <a:defRPr sz="2400"/>
            </a:lvl8pPr>
            <a:lvl9pPr marL="0" indent="0">
              <a:spcBef>
                <a:spcPts val="0"/>
              </a:spcBef>
              <a:buNone/>
              <a:defRPr sz="2400"/>
            </a:lvl9pPr>
          </a:lstStyle>
          <a:p>
            <a:pPr lvl="0"/>
            <a:r>
              <a:rPr dirty="0"/>
              <a:t>Click to add one-line subtitle</a:t>
            </a:r>
          </a:p>
        </p:txBody>
      </p:sp>
      <p:sp>
        <p:nvSpPr>
          <p:cNvPr id="9" name="Text Placeholder 2"/>
          <p:cNvSpPr>
            <a:spLocks noGrp="1"/>
          </p:cNvSpPr>
          <p:nvPr>
            <p:ph type="body" idx="1" hasCustomPrompt="1"/>
          </p:nvPr>
        </p:nvSpPr>
        <p:spPr>
          <a:xfrm>
            <a:off x="457202" y="1523999"/>
            <a:ext cx="2571630" cy="320040"/>
          </a:xfrm>
        </p:spPr>
        <p:txBody>
          <a:bodyPr anchor="t">
            <a:noAutofit/>
          </a:bodyPr>
          <a:lstStyle>
            <a:lvl1pPr marL="0" indent="0">
              <a:spcBef>
                <a:spcPts val="0"/>
              </a:spcBef>
              <a:buNone/>
              <a:defRPr sz="16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dirty="0"/>
              <a:t>Click to add heading</a:t>
            </a:r>
          </a:p>
        </p:txBody>
      </p:sp>
      <p:sp>
        <p:nvSpPr>
          <p:cNvPr id="10" name="Text Placeholder 9"/>
          <p:cNvSpPr>
            <a:spLocks noGrp="1"/>
          </p:cNvSpPr>
          <p:nvPr>
            <p:ph type="body" sz="quarter" idx="14"/>
          </p:nvPr>
        </p:nvSpPr>
        <p:spPr>
          <a:xfrm>
            <a:off x="457082" y="1905000"/>
            <a:ext cx="2571750" cy="4191000"/>
          </a:xfrm>
        </p:spPr>
        <p:txBody>
          <a:bodyPr>
            <a:normAutofit/>
          </a:bodyPr>
          <a:lstStyle>
            <a:lvl1pPr>
              <a:defRPr sz="14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Text Placeholder 2"/>
          <p:cNvSpPr>
            <a:spLocks noGrp="1"/>
          </p:cNvSpPr>
          <p:nvPr>
            <p:ph type="body" idx="17" hasCustomPrompt="1"/>
          </p:nvPr>
        </p:nvSpPr>
        <p:spPr>
          <a:xfrm>
            <a:off x="3286246" y="1523999"/>
            <a:ext cx="2571630" cy="320040"/>
          </a:xfrm>
        </p:spPr>
        <p:txBody>
          <a:bodyPr anchor="t">
            <a:noAutofit/>
          </a:bodyPr>
          <a:lstStyle>
            <a:lvl1pPr marL="0" indent="0">
              <a:spcBef>
                <a:spcPts val="0"/>
              </a:spcBef>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heading</a:t>
            </a:r>
            <a:endParaRPr lang="en-US" dirty="0"/>
          </a:p>
        </p:txBody>
      </p:sp>
      <p:sp>
        <p:nvSpPr>
          <p:cNvPr id="11" name="Text Placeholder 9"/>
          <p:cNvSpPr>
            <a:spLocks noGrp="1"/>
          </p:cNvSpPr>
          <p:nvPr>
            <p:ph type="body" sz="quarter" idx="15"/>
          </p:nvPr>
        </p:nvSpPr>
        <p:spPr>
          <a:xfrm>
            <a:off x="3286126" y="1905000"/>
            <a:ext cx="2571750" cy="4191000"/>
          </a:xfrm>
        </p:spPr>
        <p:txBody>
          <a:bodyPr>
            <a:normAutofit/>
          </a:bodyPr>
          <a:lstStyle>
            <a:lvl1pPr>
              <a:defRPr sz="14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Text Placeholder 2"/>
          <p:cNvSpPr>
            <a:spLocks noGrp="1"/>
          </p:cNvSpPr>
          <p:nvPr>
            <p:ph type="body" idx="18" hasCustomPrompt="1"/>
          </p:nvPr>
        </p:nvSpPr>
        <p:spPr>
          <a:xfrm>
            <a:off x="6115170" y="1523999"/>
            <a:ext cx="2571630" cy="320040"/>
          </a:xfrm>
        </p:spPr>
        <p:txBody>
          <a:bodyPr anchor="t">
            <a:noAutofit/>
          </a:bodyPr>
          <a:lstStyle>
            <a:lvl1pPr marL="0" indent="0">
              <a:spcBef>
                <a:spcPts val="0"/>
              </a:spcBef>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dirty="0"/>
              <a:t>Click to add heading</a:t>
            </a:r>
          </a:p>
        </p:txBody>
      </p:sp>
      <p:sp>
        <p:nvSpPr>
          <p:cNvPr id="12" name="Text Placeholder 9"/>
          <p:cNvSpPr>
            <a:spLocks noGrp="1"/>
          </p:cNvSpPr>
          <p:nvPr>
            <p:ph type="body" sz="quarter" idx="16"/>
          </p:nvPr>
        </p:nvSpPr>
        <p:spPr>
          <a:xfrm>
            <a:off x="6112789" y="1905000"/>
            <a:ext cx="2571750" cy="4191000"/>
          </a:xfrm>
        </p:spPr>
        <p:txBody>
          <a:bodyPr>
            <a:normAutofit/>
          </a:bodyPr>
          <a:lstStyle>
            <a:lvl1pPr>
              <a:defRPr sz="14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5379B362-8155-4F8D-9C8D-F9F30CA90E43}" type="datetime1">
              <a:rPr lang="en-US" smtClean="0"/>
              <a:t>9/12/2016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3502634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FLOW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081" y="577568"/>
            <a:ext cx="8227458" cy="411480"/>
          </a:xfrm>
        </p:spPr>
        <p:txBody>
          <a:bodyPr/>
          <a:lstStyle>
            <a:lvl1pPr>
              <a:defRPr sz="2400" baseline="0"/>
            </a:lvl1pPr>
          </a:lstStyle>
          <a:p>
            <a:r>
              <a:rPr dirty="0"/>
              <a:t>Click to add one-line title</a:t>
            </a:r>
          </a:p>
        </p:txBody>
      </p:sp>
      <p:sp>
        <p:nvSpPr>
          <p:cNvPr id="15" name="Text Placeholder 7"/>
          <p:cNvSpPr>
            <a:spLocks noGrp="1"/>
          </p:cNvSpPr>
          <p:nvPr>
            <p:ph type="body" sz="quarter" idx="13" hasCustomPrompt="1"/>
          </p:nvPr>
        </p:nvSpPr>
        <p:spPr>
          <a:xfrm>
            <a:off x="457080" y="990600"/>
            <a:ext cx="8227458" cy="381000"/>
          </a:xfrm>
        </p:spPr>
        <p:txBody>
          <a:bodyPr>
            <a:noAutofit/>
          </a:bodyPr>
          <a:lstStyle>
            <a:lvl1pPr marL="0" indent="0">
              <a:spcBef>
                <a:spcPts val="0"/>
              </a:spcBef>
              <a:buNone/>
              <a:defRPr sz="1800" baseline="0"/>
            </a:lvl1pPr>
            <a:lvl2pPr marL="0" indent="0">
              <a:spcBef>
                <a:spcPts val="0"/>
              </a:spcBef>
              <a:buNone/>
              <a:defRPr sz="2400"/>
            </a:lvl2pPr>
            <a:lvl3pPr marL="0" indent="0">
              <a:spcBef>
                <a:spcPts val="0"/>
              </a:spcBef>
              <a:buNone/>
              <a:defRPr sz="2400"/>
            </a:lvl3pPr>
            <a:lvl4pPr marL="0" indent="0">
              <a:spcBef>
                <a:spcPts val="0"/>
              </a:spcBef>
              <a:buNone/>
              <a:defRPr sz="2400"/>
            </a:lvl4pPr>
            <a:lvl5pPr marL="0" indent="0">
              <a:spcBef>
                <a:spcPts val="0"/>
              </a:spcBef>
              <a:buNone/>
              <a:defRPr sz="2400"/>
            </a:lvl5pPr>
            <a:lvl6pPr marL="0" indent="0">
              <a:spcBef>
                <a:spcPts val="0"/>
              </a:spcBef>
              <a:buNone/>
              <a:defRPr sz="2400"/>
            </a:lvl6pPr>
            <a:lvl7pPr marL="0" indent="0">
              <a:spcBef>
                <a:spcPts val="0"/>
              </a:spcBef>
              <a:buNone/>
              <a:defRPr sz="2400"/>
            </a:lvl7pPr>
            <a:lvl8pPr marL="0" indent="0">
              <a:spcBef>
                <a:spcPts val="0"/>
              </a:spcBef>
              <a:buNone/>
              <a:defRPr sz="2400"/>
            </a:lvl8pPr>
            <a:lvl9pPr marL="0" indent="0">
              <a:spcBef>
                <a:spcPts val="0"/>
              </a:spcBef>
              <a:buNone/>
              <a:defRPr sz="2400"/>
            </a:lvl9pPr>
          </a:lstStyle>
          <a:p>
            <a:pPr lvl="0"/>
            <a:r>
              <a:rPr dirty="0"/>
              <a:t>Click to add one-line subtitle</a:t>
            </a:r>
          </a:p>
        </p:txBody>
      </p:sp>
      <p:sp>
        <p:nvSpPr>
          <p:cNvPr id="5" name="Date Placeholder 4"/>
          <p:cNvSpPr>
            <a:spLocks noGrp="1"/>
          </p:cNvSpPr>
          <p:nvPr>
            <p:ph type="dt" sz="half" idx="10"/>
          </p:nvPr>
        </p:nvSpPr>
        <p:spPr/>
        <p:txBody>
          <a:bodyPr/>
          <a:lstStyle/>
          <a:p>
            <a:fld id="{9733E291-5146-4CBE-8A16-E96048290B6E}" type="datetime1">
              <a:rPr lang="en-US" smtClean="0"/>
              <a:t>9/12/2016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B016F8AB-BCEA-4347-8BA6-BE776009BC89}" type="slidenum">
              <a:rPr/>
              <a:t>‹#›</a:t>
            </a:fld>
            <a:endParaRPr dirty="0"/>
          </a:p>
        </p:txBody>
      </p:sp>
      <p:sp>
        <p:nvSpPr>
          <p:cNvPr id="16" name="Text Placeholder 4"/>
          <p:cNvSpPr>
            <a:spLocks noGrp="1"/>
          </p:cNvSpPr>
          <p:nvPr>
            <p:ph type="body" sz="quarter" idx="14" hasCustomPrompt="1"/>
          </p:nvPr>
        </p:nvSpPr>
        <p:spPr>
          <a:xfrm>
            <a:off x="457081" y="1371600"/>
            <a:ext cx="8227457" cy="4876800"/>
          </a:xfrm>
        </p:spPr>
        <p:txBody>
          <a:bodyPr numCol="3" spcCol="457200">
            <a:noAutofit/>
          </a:bodyPr>
          <a:lstStyle>
            <a:lvl1pPr marL="0" marR="0" indent="0" algn="l" defTabSz="914400" rtl="0" eaLnBrk="1" fontAlgn="auto" latinLnBrk="0" hangingPunct="1">
              <a:lnSpc>
                <a:spcPts val="1800"/>
              </a:lnSpc>
              <a:spcBef>
                <a:spcPts val="600"/>
              </a:spcBef>
              <a:spcAft>
                <a:spcPts val="0"/>
              </a:spcAft>
              <a:buClrTx/>
              <a:buSzTx/>
              <a:buFont typeface="Arial" panose="020B0604020202020204" pitchFamily="34" charset="0"/>
              <a:buNone/>
              <a:tabLst/>
              <a:defRPr lang="en-US" sz="1200" b="0" baseline="0" smtClean="0">
                <a:solidFill>
                  <a:schemeClr val="tx1"/>
                </a:solidFill>
                <a:latin typeface="arial" charset="0"/>
              </a:defRPr>
            </a:lvl1pPr>
            <a:lvl2pPr>
              <a:defRPr sz="1200"/>
            </a:lvl2pPr>
          </a:lstStyle>
          <a:p>
            <a:pPr marL="0" indent="0">
              <a:lnSpc>
                <a:spcPts val="1600"/>
              </a:lnSpc>
              <a:spcBef>
                <a:spcPts val="600"/>
              </a:spcBef>
              <a:buNone/>
            </a:pPr>
            <a:r>
              <a:rPr lang="en-US" sz="1200" b="1" dirty="0" smtClean="0">
                <a:solidFill>
                  <a:srgbClr val="084976"/>
                </a:solidFill>
              </a:rPr>
              <a:t>Subhead, 12 </a:t>
            </a:r>
            <a:r>
              <a:rPr lang="en-US" sz="1200" b="1" dirty="0" err="1" smtClean="0">
                <a:solidFill>
                  <a:srgbClr val="084976"/>
                </a:solidFill>
              </a:rPr>
              <a:t>pt</a:t>
            </a:r>
            <a:r>
              <a:rPr lang="en-US" sz="1200" b="1" dirty="0" smtClean="0">
                <a:solidFill>
                  <a:srgbClr val="084976"/>
                </a:solidFill>
              </a:rPr>
              <a:t> Arial Bold</a:t>
            </a:r>
            <a:endParaRPr lang="en-US" sz="1200" b="1" dirty="0">
              <a:solidFill>
                <a:srgbClr val="084976"/>
              </a:solidFill>
            </a:endParaRPr>
          </a:p>
          <a:p>
            <a:pPr marL="0">
              <a:lnSpc>
                <a:spcPts val="1600"/>
              </a:lnSpc>
              <a:spcBef>
                <a:spcPts val="600"/>
              </a:spcBef>
            </a:pPr>
            <a:r>
              <a:rPr lang="en-US" sz="1200" dirty="0" smtClean="0"/>
              <a:t>Body copy is 12 point Arial Regular. All paragraphs have 6 points of “space before” OR double carriage returns.</a:t>
            </a:r>
            <a:endParaRPr lang="en-US" sz="1200" dirty="0"/>
          </a:p>
          <a:p>
            <a:pPr marL="411480" lvl="1">
              <a:lnSpc>
                <a:spcPts val="1600"/>
              </a:lnSpc>
              <a:spcBef>
                <a:spcPts val="600"/>
              </a:spcBef>
            </a:pPr>
            <a:r>
              <a:rPr lang="en-US" sz="1200" dirty="0" smtClean="0"/>
              <a:t>Bullet list line 1</a:t>
            </a:r>
          </a:p>
          <a:p>
            <a:pPr marL="411480" lvl="1">
              <a:lnSpc>
                <a:spcPts val="1600"/>
              </a:lnSpc>
              <a:spcBef>
                <a:spcPts val="600"/>
              </a:spcBef>
            </a:pPr>
            <a:r>
              <a:rPr lang="en-US" sz="1200" dirty="0" smtClean="0"/>
              <a:t>Bullet list line 2</a:t>
            </a:r>
          </a:p>
          <a:p>
            <a:pPr marL="411480" lvl="1">
              <a:lnSpc>
                <a:spcPts val="1600"/>
              </a:lnSpc>
              <a:spcBef>
                <a:spcPts val="600"/>
              </a:spcBef>
            </a:pPr>
            <a:r>
              <a:rPr lang="en-US" sz="1200" dirty="0" smtClean="0"/>
              <a:t>Bullet list line 3</a:t>
            </a:r>
          </a:p>
          <a:p>
            <a:pPr marL="0" indent="0">
              <a:lnSpc>
                <a:spcPts val="1800"/>
              </a:lnSpc>
              <a:spcBef>
                <a:spcPts val="600"/>
              </a:spcBef>
              <a:buNone/>
            </a:pPr>
            <a:r>
              <a:rPr lang="en-US" sz="1100" dirty="0" err="1" smtClean="0">
                <a:solidFill>
                  <a:prstClr val="black"/>
                </a:solidFill>
                <a:latin typeface="ArialMT" charset="0"/>
              </a:rPr>
              <a:t>Lorem</a:t>
            </a:r>
            <a:r>
              <a:rPr lang="en-US" sz="1100" dirty="0" smtClean="0">
                <a:solidFill>
                  <a:prstClr val="black"/>
                </a:solidFill>
                <a:latin typeface="ArialMT" charset="0"/>
              </a:rPr>
              <a:t> </a:t>
            </a:r>
            <a:r>
              <a:rPr lang="en-US" sz="1100" dirty="0" err="1" smtClean="0">
                <a:solidFill>
                  <a:prstClr val="black"/>
                </a:solidFill>
                <a:latin typeface="ArialMT" charset="0"/>
              </a:rPr>
              <a:t>ipsum</a:t>
            </a:r>
            <a:r>
              <a:rPr lang="en-US" sz="1100" dirty="0" smtClean="0">
                <a:solidFill>
                  <a:prstClr val="black"/>
                </a:solidFill>
                <a:latin typeface="ArialMT" charset="0"/>
              </a:rPr>
              <a:t> dolor sit </a:t>
            </a:r>
            <a:r>
              <a:rPr lang="en-US" sz="1100" dirty="0" err="1" smtClean="0">
                <a:solidFill>
                  <a:prstClr val="black"/>
                </a:solidFill>
                <a:latin typeface="ArialMT" charset="0"/>
              </a:rPr>
              <a:t>amet</a:t>
            </a:r>
            <a:r>
              <a:rPr lang="en-US" sz="1100" dirty="0" smtClean="0">
                <a:solidFill>
                  <a:prstClr val="black"/>
                </a:solidFill>
                <a:latin typeface="ArialMT" charset="0"/>
              </a:rPr>
              <a:t>, </a:t>
            </a:r>
            <a:r>
              <a:rPr lang="en-US" sz="1100" dirty="0" err="1" smtClean="0">
                <a:solidFill>
                  <a:prstClr val="black"/>
                </a:solidFill>
                <a:latin typeface="ArialMT" charset="0"/>
              </a:rPr>
              <a:t>consectetur</a:t>
            </a:r>
            <a:r>
              <a:rPr lang="en-US" sz="1100" dirty="0" smtClean="0">
                <a:solidFill>
                  <a:prstClr val="black"/>
                </a:solidFill>
                <a:latin typeface="ArialMT" charset="0"/>
              </a:rPr>
              <a:t> </a:t>
            </a:r>
            <a:r>
              <a:rPr lang="en-US" sz="1100" dirty="0" err="1" smtClean="0">
                <a:solidFill>
                  <a:prstClr val="black"/>
                </a:solidFill>
                <a:latin typeface="ArialMT" charset="0"/>
              </a:rPr>
              <a:t>adipiscing</a:t>
            </a:r>
            <a:r>
              <a:rPr lang="en-US" sz="1100" dirty="0" smtClean="0">
                <a:solidFill>
                  <a:prstClr val="black"/>
                </a:solidFill>
                <a:latin typeface="ArialMT" charset="0"/>
              </a:rPr>
              <a:t> </a:t>
            </a:r>
            <a:r>
              <a:rPr lang="en-US" sz="1100" dirty="0" err="1" smtClean="0">
                <a:solidFill>
                  <a:prstClr val="black"/>
                </a:solidFill>
                <a:latin typeface="ArialMT" charset="0"/>
              </a:rPr>
              <a:t>elit</a:t>
            </a:r>
            <a:r>
              <a:rPr lang="en-US" sz="1100" dirty="0" smtClean="0">
                <a:solidFill>
                  <a:prstClr val="black"/>
                </a:solidFill>
                <a:latin typeface="ArialMT" charset="0"/>
              </a:rPr>
              <a:t>, </a:t>
            </a:r>
            <a:r>
              <a:rPr lang="en-US" sz="1100" dirty="0" err="1" smtClean="0">
                <a:solidFill>
                  <a:prstClr val="black"/>
                </a:solidFill>
                <a:latin typeface="ArialMT" charset="0"/>
              </a:rPr>
              <a:t>sed</a:t>
            </a:r>
            <a:r>
              <a:rPr lang="en-US" sz="1100" dirty="0" smtClean="0">
                <a:solidFill>
                  <a:prstClr val="black"/>
                </a:solidFill>
                <a:latin typeface="ArialMT" charset="0"/>
              </a:rPr>
              <a:t> do </a:t>
            </a:r>
            <a:r>
              <a:rPr lang="en-US" sz="1100" dirty="0" err="1" smtClean="0">
                <a:solidFill>
                  <a:prstClr val="black"/>
                </a:solidFill>
                <a:latin typeface="ArialMT" charset="0"/>
              </a:rPr>
              <a:t>eiusmod</a:t>
            </a:r>
            <a:r>
              <a:rPr lang="en-US" sz="1100" dirty="0" smtClean="0">
                <a:solidFill>
                  <a:prstClr val="black"/>
                </a:solidFill>
                <a:latin typeface="ArialMT" charset="0"/>
              </a:rPr>
              <a:t> </a:t>
            </a:r>
            <a:r>
              <a:rPr lang="en-US" sz="1100" dirty="0" err="1" smtClean="0">
                <a:solidFill>
                  <a:prstClr val="black"/>
                </a:solidFill>
                <a:latin typeface="ArialMT" charset="0"/>
              </a:rPr>
              <a:t>tempor</a:t>
            </a:r>
            <a:r>
              <a:rPr lang="en-US" sz="1100" dirty="0" smtClean="0">
                <a:solidFill>
                  <a:prstClr val="black"/>
                </a:solidFill>
                <a:latin typeface="ArialMT" charset="0"/>
              </a:rPr>
              <a:t> </a:t>
            </a:r>
            <a:r>
              <a:rPr lang="en-US" sz="1100" dirty="0" err="1" smtClean="0">
                <a:solidFill>
                  <a:prstClr val="black"/>
                </a:solidFill>
                <a:latin typeface="ArialMT" charset="0"/>
              </a:rPr>
              <a:t>incididunt</a:t>
            </a:r>
            <a:r>
              <a:rPr lang="en-US" sz="1100" dirty="0" smtClean="0">
                <a:solidFill>
                  <a:prstClr val="black"/>
                </a:solidFill>
                <a:latin typeface="ArialMT" charset="0"/>
              </a:rPr>
              <a:t> </a:t>
            </a:r>
            <a:r>
              <a:rPr lang="en-US" sz="1100" dirty="0" err="1" smtClean="0">
                <a:solidFill>
                  <a:prstClr val="black"/>
                </a:solidFill>
                <a:latin typeface="ArialMT" charset="0"/>
              </a:rPr>
              <a:t>ut</a:t>
            </a:r>
            <a:r>
              <a:rPr lang="en-US" sz="1100" dirty="0" smtClean="0">
                <a:solidFill>
                  <a:prstClr val="black"/>
                </a:solidFill>
                <a:latin typeface="ArialMT" charset="0"/>
              </a:rPr>
              <a:t> </a:t>
            </a:r>
            <a:r>
              <a:rPr lang="en-US" sz="1100" dirty="0" err="1" smtClean="0">
                <a:solidFill>
                  <a:prstClr val="black"/>
                </a:solidFill>
                <a:latin typeface="ArialMT" charset="0"/>
              </a:rPr>
              <a:t>labore</a:t>
            </a:r>
            <a:r>
              <a:rPr lang="en-US" sz="1100" dirty="0" smtClean="0">
                <a:solidFill>
                  <a:prstClr val="black"/>
                </a:solidFill>
                <a:latin typeface="ArialMT" charset="0"/>
              </a:rPr>
              <a:t> et </a:t>
            </a:r>
            <a:r>
              <a:rPr lang="en-US" sz="1100" dirty="0" err="1" smtClean="0">
                <a:solidFill>
                  <a:prstClr val="black"/>
                </a:solidFill>
                <a:latin typeface="ArialMT" charset="0"/>
              </a:rPr>
              <a:t>dolore</a:t>
            </a:r>
            <a:r>
              <a:rPr lang="en-US" sz="1100" dirty="0" smtClean="0">
                <a:solidFill>
                  <a:prstClr val="black"/>
                </a:solidFill>
                <a:latin typeface="ArialMT" charset="0"/>
              </a:rPr>
              <a:t> magna </a:t>
            </a:r>
            <a:r>
              <a:rPr lang="en-US" sz="1100" dirty="0" err="1" smtClean="0">
                <a:solidFill>
                  <a:prstClr val="black"/>
                </a:solidFill>
                <a:latin typeface="ArialMT" charset="0"/>
              </a:rPr>
              <a:t>aliqua</a:t>
            </a:r>
            <a:r>
              <a:rPr lang="en-US" sz="1100" dirty="0" smtClean="0">
                <a:solidFill>
                  <a:prstClr val="black"/>
                </a:solidFill>
                <a:latin typeface="ArialMT" charset="0"/>
              </a:rPr>
              <a:t>. </a:t>
            </a:r>
            <a:r>
              <a:rPr lang="en-US" sz="1100" dirty="0" err="1" smtClean="0">
                <a:solidFill>
                  <a:prstClr val="black"/>
                </a:solidFill>
                <a:latin typeface="ArialMT" charset="0"/>
              </a:rPr>
              <a:t>Ut</a:t>
            </a:r>
            <a:r>
              <a:rPr lang="en-US" sz="1100" dirty="0" smtClean="0">
                <a:solidFill>
                  <a:prstClr val="black"/>
                </a:solidFill>
                <a:latin typeface="ArialMT" charset="0"/>
              </a:rPr>
              <a:t> </a:t>
            </a:r>
            <a:r>
              <a:rPr lang="en-US" sz="1100" dirty="0" err="1" smtClean="0">
                <a:solidFill>
                  <a:prstClr val="black"/>
                </a:solidFill>
                <a:latin typeface="ArialMT" charset="0"/>
              </a:rPr>
              <a:t>enim</a:t>
            </a:r>
            <a:r>
              <a:rPr lang="en-US" sz="1100" dirty="0" smtClean="0">
                <a:solidFill>
                  <a:prstClr val="black"/>
                </a:solidFill>
                <a:latin typeface="ArialMT" charset="0"/>
              </a:rPr>
              <a:t> ad minim </a:t>
            </a:r>
            <a:r>
              <a:rPr lang="en-US" sz="1100" dirty="0" err="1" smtClean="0">
                <a:solidFill>
                  <a:prstClr val="black"/>
                </a:solidFill>
                <a:latin typeface="ArialMT" charset="0"/>
              </a:rPr>
              <a:t>veniam</a:t>
            </a:r>
            <a:r>
              <a:rPr lang="en-US" sz="1100" dirty="0" smtClean="0">
                <a:solidFill>
                  <a:prstClr val="black"/>
                </a:solidFill>
                <a:latin typeface="ArialMT" charset="0"/>
              </a:rPr>
              <a:t>, </a:t>
            </a:r>
            <a:r>
              <a:rPr lang="en-US" sz="1100" dirty="0" err="1" smtClean="0">
                <a:solidFill>
                  <a:prstClr val="black"/>
                </a:solidFill>
                <a:latin typeface="ArialMT" charset="0"/>
              </a:rPr>
              <a:t>quis</a:t>
            </a:r>
            <a:r>
              <a:rPr lang="en-US" sz="1100" dirty="0" smtClean="0">
                <a:solidFill>
                  <a:prstClr val="black"/>
                </a:solidFill>
                <a:latin typeface="ArialMT" charset="0"/>
              </a:rPr>
              <a:t> </a:t>
            </a:r>
            <a:r>
              <a:rPr lang="en-US" sz="1100" dirty="0" err="1" smtClean="0">
                <a:solidFill>
                  <a:prstClr val="black"/>
                </a:solidFill>
                <a:latin typeface="ArialMT" charset="0"/>
              </a:rPr>
              <a:t>nostrud</a:t>
            </a:r>
            <a:r>
              <a:rPr lang="en-US" sz="1100" dirty="0" smtClean="0">
                <a:solidFill>
                  <a:prstClr val="black"/>
                </a:solidFill>
                <a:latin typeface="ArialMT" charset="0"/>
              </a:rPr>
              <a:t> exercitation </a:t>
            </a:r>
            <a:r>
              <a:rPr lang="en-US" sz="1100" dirty="0" err="1" smtClean="0">
                <a:solidFill>
                  <a:prstClr val="black"/>
                </a:solidFill>
                <a:latin typeface="ArialMT" charset="0"/>
              </a:rPr>
              <a:t>ullamco</a:t>
            </a:r>
            <a:r>
              <a:rPr lang="en-US" sz="1100" dirty="0" smtClean="0">
                <a:solidFill>
                  <a:prstClr val="black"/>
                </a:solidFill>
                <a:latin typeface="ArialMT" charset="0"/>
              </a:rPr>
              <a:t> </a:t>
            </a:r>
            <a:r>
              <a:rPr lang="en-US" sz="1100" dirty="0" err="1" smtClean="0">
                <a:solidFill>
                  <a:prstClr val="black"/>
                </a:solidFill>
                <a:latin typeface="ArialMT" charset="0"/>
              </a:rPr>
              <a:t>laboris</a:t>
            </a:r>
            <a:r>
              <a:rPr lang="en-US" sz="1100" dirty="0" smtClean="0">
                <a:solidFill>
                  <a:prstClr val="black"/>
                </a:solidFill>
                <a:latin typeface="ArialMT" charset="0"/>
              </a:rPr>
              <a:t> nisi </a:t>
            </a:r>
            <a:r>
              <a:rPr lang="en-US" sz="1100" dirty="0" err="1" smtClean="0">
                <a:solidFill>
                  <a:prstClr val="black"/>
                </a:solidFill>
                <a:latin typeface="ArialMT" charset="0"/>
              </a:rPr>
              <a:t>ut</a:t>
            </a:r>
            <a:r>
              <a:rPr lang="en-US" sz="1100" dirty="0" smtClean="0">
                <a:solidFill>
                  <a:prstClr val="black"/>
                </a:solidFill>
                <a:latin typeface="ArialMT" charset="0"/>
              </a:rPr>
              <a:t> </a:t>
            </a:r>
            <a:r>
              <a:rPr lang="en-US" sz="1100" dirty="0" err="1" smtClean="0">
                <a:solidFill>
                  <a:prstClr val="black"/>
                </a:solidFill>
                <a:latin typeface="ArialMT" charset="0"/>
              </a:rPr>
              <a:t>aliquip</a:t>
            </a:r>
            <a:r>
              <a:rPr lang="en-US" sz="1100" dirty="0" smtClean="0">
                <a:solidFill>
                  <a:prstClr val="black"/>
                </a:solidFill>
                <a:latin typeface="ArialMT" charset="0"/>
              </a:rPr>
              <a:t> ex </a:t>
            </a:r>
            <a:r>
              <a:rPr lang="en-US" sz="1100" dirty="0" err="1" smtClean="0">
                <a:solidFill>
                  <a:prstClr val="black"/>
                </a:solidFill>
                <a:latin typeface="ArialMT" charset="0"/>
              </a:rPr>
              <a:t>ea</a:t>
            </a:r>
            <a:r>
              <a:rPr lang="en-US" sz="1100" dirty="0" smtClean="0">
                <a:solidFill>
                  <a:prstClr val="black"/>
                </a:solidFill>
                <a:latin typeface="ArialMT" charset="0"/>
              </a:rPr>
              <a:t> </a:t>
            </a:r>
            <a:r>
              <a:rPr lang="en-US" sz="1100" dirty="0" err="1" smtClean="0">
                <a:solidFill>
                  <a:prstClr val="black"/>
                </a:solidFill>
                <a:latin typeface="ArialMT" charset="0"/>
              </a:rPr>
              <a:t>commodo</a:t>
            </a:r>
            <a:r>
              <a:rPr lang="en-US" sz="1100" dirty="0" smtClean="0">
                <a:solidFill>
                  <a:prstClr val="black"/>
                </a:solidFill>
                <a:latin typeface="ArialMT" charset="0"/>
              </a:rPr>
              <a:t> </a:t>
            </a:r>
            <a:r>
              <a:rPr lang="en-US" sz="1100" dirty="0" err="1" smtClean="0">
                <a:solidFill>
                  <a:prstClr val="black"/>
                </a:solidFill>
                <a:latin typeface="ArialMT" charset="0"/>
              </a:rPr>
              <a:t>consequat</a:t>
            </a:r>
            <a:r>
              <a:rPr lang="en-US" sz="1100" dirty="0" smtClean="0">
                <a:solidFill>
                  <a:prstClr val="black"/>
                </a:solidFill>
                <a:latin typeface="ArialMT" charset="0"/>
              </a:rPr>
              <a:t>. </a:t>
            </a:r>
            <a:r>
              <a:rPr lang="en-US" sz="1100" dirty="0" err="1" smtClean="0">
                <a:solidFill>
                  <a:prstClr val="black"/>
                </a:solidFill>
                <a:latin typeface="ArialMT" charset="0"/>
              </a:rPr>
              <a:t>Duis</a:t>
            </a:r>
            <a:r>
              <a:rPr lang="en-US" sz="1100" dirty="0" smtClean="0">
                <a:solidFill>
                  <a:prstClr val="black"/>
                </a:solidFill>
                <a:latin typeface="ArialMT" charset="0"/>
              </a:rPr>
              <a:t> </a:t>
            </a:r>
            <a:r>
              <a:rPr lang="en-US" sz="1100" dirty="0" err="1" smtClean="0">
                <a:solidFill>
                  <a:prstClr val="black"/>
                </a:solidFill>
                <a:latin typeface="ArialMT" charset="0"/>
              </a:rPr>
              <a:t>aute</a:t>
            </a:r>
            <a:r>
              <a:rPr lang="en-US" sz="1100" dirty="0" smtClean="0">
                <a:solidFill>
                  <a:prstClr val="black"/>
                </a:solidFill>
                <a:latin typeface="ArialMT" charset="0"/>
              </a:rPr>
              <a:t> </a:t>
            </a:r>
            <a:r>
              <a:rPr lang="en-US" sz="1100" dirty="0" err="1" smtClean="0">
                <a:solidFill>
                  <a:prstClr val="black"/>
                </a:solidFill>
                <a:latin typeface="ArialMT" charset="0"/>
              </a:rPr>
              <a:t>irure</a:t>
            </a:r>
            <a:r>
              <a:rPr lang="en-US" sz="1100" dirty="0" smtClean="0">
                <a:solidFill>
                  <a:prstClr val="black"/>
                </a:solidFill>
                <a:latin typeface="ArialMT" charset="0"/>
              </a:rPr>
              <a:t> dolor in </a:t>
            </a:r>
            <a:r>
              <a:rPr lang="en-US" sz="1100" dirty="0" err="1" smtClean="0">
                <a:solidFill>
                  <a:prstClr val="black"/>
                </a:solidFill>
                <a:latin typeface="ArialMT" charset="0"/>
              </a:rPr>
              <a:t>reprehenderit</a:t>
            </a:r>
            <a:r>
              <a:rPr lang="en-US" sz="1100" dirty="0" smtClean="0">
                <a:solidFill>
                  <a:prstClr val="black"/>
                </a:solidFill>
                <a:latin typeface="ArialMT" charset="0"/>
              </a:rPr>
              <a:t> in </a:t>
            </a:r>
            <a:r>
              <a:rPr lang="en-US" sz="1100" dirty="0" err="1" smtClean="0">
                <a:solidFill>
                  <a:prstClr val="black"/>
                </a:solidFill>
                <a:latin typeface="ArialMT" charset="0"/>
              </a:rPr>
              <a:t>voluptate</a:t>
            </a:r>
            <a:r>
              <a:rPr lang="en-US" sz="1100" dirty="0" smtClean="0">
                <a:solidFill>
                  <a:prstClr val="black"/>
                </a:solidFill>
                <a:latin typeface="ArialMT" charset="0"/>
              </a:rPr>
              <a:t> </a:t>
            </a:r>
            <a:r>
              <a:rPr lang="en-US" sz="1100" dirty="0" err="1" smtClean="0">
                <a:solidFill>
                  <a:prstClr val="black"/>
                </a:solidFill>
                <a:latin typeface="ArialMT" charset="0"/>
              </a:rPr>
              <a:t>velit</a:t>
            </a:r>
            <a:r>
              <a:rPr lang="en-US" sz="1100" dirty="0" smtClean="0">
                <a:solidFill>
                  <a:prstClr val="black"/>
                </a:solidFill>
                <a:latin typeface="ArialMT" charset="0"/>
              </a:rPr>
              <a:t> </a:t>
            </a:r>
            <a:r>
              <a:rPr lang="en-US" sz="1100" dirty="0" err="1" smtClean="0">
                <a:solidFill>
                  <a:prstClr val="black"/>
                </a:solidFill>
                <a:latin typeface="ArialMT" charset="0"/>
              </a:rPr>
              <a:t>esse</a:t>
            </a:r>
            <a:r>
              <a:rPr lang="en-US" sz="1100" dirty="0" smtClean="0">
                <a:solidFill>
                  <a:prstClr val="black"/>
                </a:solidFill>
                <a:latin typeface="ArialMT" charset="0"/>
              </a:rPr>
              <a:t> </a:t>
            </a:r>
            <a:r>
              <a:rPr lang="en-US" sz="1100" dirty="0" err="1" smtClean="0">
                <a:solidFill>
                  <a:prstClr val="black"/>
                </a:solidFill>
                <a:latin typeface="ArialMT" charset="0"/>
              </a:rPr>
              <a:t>cillum</a:t>
            </a:r>
            <a:r>
              <a:rPr lang="en-US" sz="1100" dirty="0" smtClean="0">
                <a:solidFill>
                  <a:prstClr val="black"/>
                </a:solidFill>
                <a:latin typeface="ArialMT" charset="0"/>
              </a:rPr>
              <a:t> </a:t>
            </a:r>
            <a:r>
              <a:rPr lang="en-US" sz="1100" dirty="0" err="1" smtClean="0">
                <a:solidFill>
                  <a:prstClr val="black"/>
                </a:solidFill>
                <a:latin typeface="ArialMT" charset="0"/>
              </a:rPr>
              <a:t>dolore</a:t>
            </a:r>
            <a:r>
              <a:rPr lang="en-US" sz="1100" dirty="0" smtClean="0">
                <a:solidFill>
                  <a:prstClr val="black"/>
                </a:solidFill>
                <a:latin typeface="ArialMT" charset="0"/>
              </a:rPr>
              <a:t> </a:t>
            </a:r>
            <a:r>
              <a:rPr lang="en-US" sz="1100" dirty="0" err="1" smtClean="0">
                <a:solidFill>
                  <a:prstClr val="black"/>
                </a:solidFill>
                <a:latin typeface="ArialMT" charset="0"/>
              </a:rPr>
              <a:t>eu</a:t>
            </a:r>
            <a:r>
              <a:rPr lang="en-US" sz="1100" dirty="0" smtClean="0">
                <a:solidFill>
                  <a:prstClr val="black"/>
                </a:solidFill>
                <a:latin typeface="ArialMT" charset="0"/>
              </a:rPr>
              <a:t> </a:t>
            </a:r>
            <a:r>
              <a:rPr lang="en-US" sz="1100" dirty="0" err="1" smtClean="0">
                <a:solidFill>
                  <a:prstClr val="black"/>
                </a:solidFill>
                <a:latin typeface="ArialMT" charset="0"/>
              </a:rPr>
              <a:t>fugiat</a:t>
            </a:r>
            <a:r>
              <a:rPr lang="en-US" sz="1100" dirty="0" smtClean="0">
                <a:solidFill>
                  <a:prstClr val="black"/>
                </a:solidFill>
                <a:latin typeface="ArialMT" charset="0"/>
              </a:rPr>
              <a:t> </a:t>
            </a:r>
            <a:r>
              <a:rPr lang="en-US" sz="1100" dirty="0" err="1" smtClean="0">
                <a:solidFill>
                  <a:prstClr val="black"/>
                </a:solidFill>
                <a:latin typeface="ArialMT" charset="0"/>
              </a:rPr>
              <a:t>nulla</a:t>
            </a:r>
            <a:r>
              <a:rPr lang="en-US" sz="1100" dirty="0" smtClean="0">
                <a:solidFill>
                  <a:prstClr val="black"/>
                </a:solidFill>
                <a:latin typeface="ArialMT" charset="0"/>
              </a:rPr>
              <a:t> </a:t>
            </a:r>
            <a:r>
              <a:rPr lang="en-US" sz="1100" dirty="0" err="1" smtClean="0">
                <a:solidFill>
                  <a:prstClr val="black"/>
                </a:solidFill>
                <a:latin typeface="ArialMT" charset="0"/>
              </a:rPr>
              <a:t>pariatur</a:t>
            </a:r>
            <a:r>
              <a:rPr lang="en-US" sz="1100" dirty="0" smtClean="0">
                <a:solidFill>
                  <a:prstClr val="black"/>
                </a:solidFill>
                <a:latin typeface="ArialMT" charset="0"/>
              </a:rPr>
              <a:t>. </a:t>
            </a:r>
            <a:r>
              <a:rPr lang="en-US" sz="1100" dirty="0" err="1" smtClean="0">
                <a:solidFill>
                  <a:prstClr val="black"/>
                </a:solidFill>
                <a:latin typeface="ArialMT" charset="0"/>
              </a:rPr>
              <a:t>Excepteur</a:t>
            </a:r>
            <a:r>
              <a:rPr lang="en-US" sz="1100" dirty="0" smtClean="0">
                <a:solidFill>
                  <a:prstClr val="black"/>
                </a:solidFill>
                <a:latin typeface="ArialMT" charset="0"/>
              </a:rPr>
              <a:t> </a:t>
            </a:r>
            <a:r>
              <a:rPr lang="en-US" sz="1100" dirty="0" err="1" smtClean="0">
                <a:solidFill>
                  <a:prstClr val="black"/>
                </a:solidFill>
                <a:latin typeface="ArialMT" charset="0"/>
              </a:rPr>
              <a:t>sint</a:t>
            </a:r>
            <a:r>
              <a:rPr lang="en-US" sz="1100" dirty="0" smtClean="0">
                <a:solidFill>
                  <a:prstClr val="black"/>
                </a:solidFill>
                <a:latin typeface="ArialMT" charset="0"/>
              </a:rPr>
              <a:t> </a:t>
            </a:r>
            <a:r>
              <a:rPr lang="en-US" sz="1100" dirty="0" err="1" smtClean="0">
                <a:solidFill>
                  <a:prstClr val="black"/>
                </a:solidFill>
                <a:latin typeface="ArialMT" charset="0"/>
              </a:rPr>
              <a:t>occaecat</a:t>
            </a:r>
            <a:r>
              <a:rPr lang="en-US" sz="1100" dirty="0" smtClean="0">
                <a:solidFill>
                  <a:prstClr val="black"/>
                </a:solidFill>
                <a:latin typeface="ArialMT" charset="0"/>
              </a:rPr>
              <a:t> </a:t>
            </a:r>
            <a:r>
              <a:rPr lang="en-US" sz="1100" dirty="0" err="1" smtClean="0">
                <a:solidFill>
                  <a:prstClr val="black"/>
                </a:solidFill>
                <a:latin typeface="ArialMT" charset="0"/>
              </a:rPr>
              <a:t>cupidatat</a:t>
            </a:r>
            <a:r>
              <a:rPr lang="en-US" sz="1100" dirty="0" smtClean="0">
                <a:solidFill>
                  <a:prstClr val="black"/>
                </a:solidFill>
                <a:latin typeface="ArialMT" charset="0"/>
              </a:rPr>
              <a:t> non </a:t>
            </a:r>
            <a:r>
              <a:rPr lang="en-US" sz="1100" dirty="0" err="1" smtClean="0">
                <a:solidFill>
                  <a:prstClr val="black"/>
                </a:solidFill>
                <a:latin typeface="ArialMT" charset="0"/>
              </a:rPr>
              <a:t>proident</a:t>
            </a:r>
            <a:r>
              <a:rPr lang="en-US" sz="1100" dirty="0" smtClean="0">
                <a:solidFill>
                  <a:prstClr val="black"/>
                </a:solidFill>
                <a:latin typeface="ArialMT" charset="0"/>
              </a:rPr>
              <a:t>, </a:t>
            </a:r>
            <a:r>
              <a:rPr lang="en-US" sz="1100" dirty="0" err="1" smtClean="0">
                <a:solidFill>
                  <a:prstClr val="black"/>
                </a:solidFill>
                <a:latin typeface="ArialMT" charset="0"/>
              </a:rPr>
              <a:t>sunt</a:t>
            </a:r>
            <a:r>
              <a:rPr lang="en-US" sz="1100" dirty="0" smtClean="0">
                <a:solidFill>
                  <a:prstClr val="black"/>
                </a:solidFill>
                <a:latin typeface="ArialMT" charset="0"/>
              </a:rPr>
              <a:t> in culpa qui </a:t>
            </a:r>
            <a:r>
              <a:rPr lang="en-US" sz="1100" dirty="0" err="1" smtClean="0">
                <a:solidFill>
                  <a:prstClr val="black"/>
                </a:solidFill>
                <a:latin typeface="ArialMT" charset="0"/>
              </a:rPr>
              <a:t>officia</a:t>
            </a:r>
            <a:r>
              <a:rPr lang="en-US" sz="1100" dirty="0" smtClean="0">
                <a:solidFill>
                  <a:prstClr val="black"/>
                </a:solidFill>
                <a:latin typeface="ArialMT" charset="0"/>
              </a:rPr>
              <a:t> </a:t>
            </a:r>
            <a:r>
              <a:rPr lang="en-US" sz="1100" dirty="0" err="1" smtClean="0">
                <a:solidFill>
                  <a:prstClr val="black"/>
                </a:solidFill>
                <a:latin typeface="ArialMT" charset="0"/>
              </a:rPr>
              <a:t>deserunt</a:t>
            </a:r>
            <a:r>
              <a:rPr lang="en-US" sz="1100" dirty="0" smtClean="0">
                <a:solidFill>
                  <a:prstClr val="black"/>
                </a:solidFill>
                <a:latin typeface="ArialMT" charset="0"/>
              </a:rPr>
              <a:t> </a:t>
            </a:r>
            <a:r>
              <a:rPr lang="en-US" sz="1100" dirty="0" err="1" smtClean="0">
                <a:solidFill>
                  <a:prstClr val="black"/>
                </a:solidFill>
                <a:latin typeface="ArialMT" charset="0"/>
              </a:rPr>
              <a:t>mollit</a:t>
            </a:r>
            <a:r>
              <a:rPr lang="en-US" sz="1100" dirty="0" smtClean="0">
                <a:solidFill>
                  <a:prstClr val="black"/>
                </a:solidFill>
                <a:latin typeface="ArialMT" charset="0"/>
              </a:rPr>
              <a:t> </a:t>
            </a:r>
            <a:r>
              <a:rPr lang="en-US" sz="1100" dirty="0" err="1" smtClean="0">
                <a:solidFill>
                  <a:prstClr val="black"/>
                </a:solidFill>
                <a:latin typeface="ArialMT" charset="0"/>
              </a:rPr>
              <a:t>anim</a:t>
            </a:r>
            <a:r>
              <a:rPr lang="en-US" sz="1100" dirty="0" smtClean="0">
                <a:solidFill>
                  <a:prstClr val="black"/>
                </a:solidFill>
                <a:latin typeface="ArialMT" charset="0"/>
              </a:rPr>
              <a:t> id </a:t>
            </a:r>
            <a:r>
              <a:rPr lang="en-US" sz="1100" dirty="0" err="1" smtClean="0">
                <a:solidFill>
                  <a:prstClr val="black"/>
                </a:solidFill>
                <a:latin typeface="ArialMT" charset="0"/>
              </a:rPr>
              <a:t>est</a:t>
            </a:r>
            <a:r>
              <a:rPr lang="en-US" sz="1100" dirty="0" smtClean="0">
                <a:solidFill>
                  <a:prstClr val="black"/>
                </a:solidFill>
                <a:latin typeface="ArialMT" charset="0"/>
              </a:rPr>
              <a:t> </a:t>
            </a:r>
            <a:r>
              <a:rPr lang="en-US" sz="1100" dirty="0" err="1" smtClean="0">
                <a:solidFill>
                  <a:prstClr val="black"/>
                </a:solidFill>
                <a:latin typeface="ArialMT" charset="0"/>
              </a:rPr>
              <a:t>laborum</a:t>
            </a:r>
            <a:r>
              <a:rPr lang="en-US" sz="1100" dirty="0" smtClean="0">
                <a:solidFill>
                  <a:prstClr val="black"/>
                </a:solidFill>
                <a:latin typeface="ArialMT" charset="0"/>
              </a:rPr>
              <a:t>.”</a:t>
            </a:r>
          </a:p>
        </p:txBody>
      </p:sp>
    </p:spTree>
    <p:extLst>
      <p:ext uri="{BB962C8B-B14F-4D97-AF65-F5344CB8AC3E}">
        <p14:creationId xmlns:p14="http://schemas.microsoft.com/office/powerpoint/2010/main" val="726371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W/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457200" y="1524000"/>
            <a:ext cx="5886450" cy="45720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bwMode="ltGray">
          <a:xfrm>
            <a:off x="6457951" y="1524000"/>
            <a:ext cx="2226588" cy="4572000"/>
          </a:xfrm>
          <a:solidFill>
            <a:schemeClr val="accent1"/>
          </a:solidFill>
        </p:spPr>
        <p:txBody>
          <a:bodyPr lIns="91440" tIns="91440" rIns="91440" bIns="91440">
            <a:noAutofit/>
          </a:bodyPr>
          <a:lstStyle>
            <a:lvl1pPr marL="0" indent="0">
              <a:spcBef>
                <a:spcPts val="900"/>
              </a:spcBef>
              <a:buNone/>
              <a:defRPr sz="1600" baseline="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03D78C-085F-4B66-8018-63B8085FE67D}" type="datetime1">
              <a:rPr lang="en-US" smtClean="0"/>
              <a:t>9/12/2016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2182299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PICTURE W/CONTENT">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a:p>
        </p:txBody>
      </p:sp>
      <p:sp>
        <p:nvSpPr>
          <p:cNvPr id="3" name="Picture Placeholder 2"/>
          <p:cNvSpPr>
            <a:spLocks noGrp="1"/>
          </p:cNvSpPr>
          <p:nvPr>
            <p:ph type="pic" idx="1"/>
          </p:nvPr>
        </p:nvSpPr>
        <p:spPr bwMode="ltGray">
          <a:xfrm>
            <a:off x="457080" y="1524000"/>
            <a:ext cx="5029320" cy="45720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8" name="Text Placeholder 9"/>
          <p:cNvSpPr>
            <a:spLocks noGrp="1"/>
          </p:cNvSpPr>
          <p:nvPr>
            <p:ph type="body" sz="quarter" idx="16"/>
          </p:nvPr>
        </p:nvSpPr>
        <p:spPr>
          <a:xfrm>
            <a:off x="5600701" y="1524000"/>
            <a:ext cx="3083838" cy="4572000"/>
          </a:xfrm>
        </p:spPr>
        <p:txBody>
          <a:bodyPr>
            <a:normAutofit/>
          </a:bodyPr>
          <a:lstStyle>
            <a:lvl1pPr>
              <a:defRPr sz="1600"/>
            </a:lvl1pPr>
            <a:lvl2pPr>
              <a:defRPr sz="1400"/>
            </a:lvl2pPr>
            <a:lvl3pPr>
              <a:defRPr sz="12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FC1FF54C-12E2-4C89-B2DB-2740143B9075}" type="datetime1">
              <a:rPr lang="en-US" smtClean="0"/>
              <a:t>9/12/2016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1604665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PICTURE W/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a:p>
        </p:txBody>
      </p:sp>
      <p:sp>
        <p:nvSpPr>
          <p:cNvPr id="3" name="Picture Placeholder 2"/>
          <p:cNvSpPr>
            <a:spLocks noGrp="1"/>
          </p:cNvSpPr>
          <p:nvPr>
            <p:ph type="pic" idx="1"/>
          </p:nvPr>
        </p:nvSpPr>
        <p:spPr bwMode="ltGray">
          <a:xfrm>
            <a:off x="457080" y="1524000"/>
            <a:ext cx="5029320" cy="45720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4" name="Text Placeholder 3"/>
          <p:cNvSpPr>
            <a:spLocks noGrp="1"/>
          </p:cNvSpPr>
          <p:nvPr>
            <p:ph type="body" sz="half" idx="2"/>
          </p:nvPr>
        </p:nvSpPr>
        <p:spPr bwMode="ltGray">
          <a:xfrm>
            <a:off x="5600702" y="1524000"/>
            <a:ext cx="3083838" cy="4572000"/>
          </a:xfrm>
          <a:solidFill>
            <a:schemeClr val="accent1"/>
          </a:solidFill>
        </p:spPr>
        <p:txBody>
          <a:bodyPr lIns="91440" tIns="91440" rIns="91440" bIns="91440">
            <a:noAutofit/>
          </a:bodyPr>
          <a:lstStyle>
            <a:lvl1pPr marL="0" indent="0">
              <a:spcBef>
                <a:spcPts val="900"/>
              </a:spcBef>
              <a:buNone/>
              <a:defRPr sz="2400" baseline="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39B179-DD19-4855-BB53-0D02CCBA2DD5}" type="datetime1">
              <a:rPr lang="en-US" smtClean="0"/>
              <a:t>9/12/2016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1471410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 MILLIMAN — BLUE BOX">
    <p:bg>
      <p:bgPr>
        <a:solidFill>
          <a:schemeClr val="accent5"/>
        </a:solidFill>
        <a:effectLst/>
      </p:bgPr>
    </p:bg>
    <p:spTree>
      <p:nvGrpSpPr>
        <p:cNvPr id="1" name=""/>
        <p:cNvGrpSpPr/>
        <p:nvPr/>
      </p:nvGrpSpPr>
      <p:grpSpPr>
        <a:xfrm>
          <a:off x="0" y="0"/>
          <a:ext cx="0" cy="0"/>
          <a:chOff x="0" y="0"/>
          <a:chExt cx="0" cy="0"/>
        </a:xfrm>
      </p:grpSpPr>
      <p:sp>
        <p:nvSpPr>
          <p:cNvPr id="21" name="Snip Single Corner Rectangle 5"/>
          <p:cNvSpPr/>
          <p:nvPr userDrawn="1"/>
        </p:nvSpPr>
        <p:spPr bwMode="ltGray">
          <a:xfrm rot="10800000" flipH="1">
            <a:off x="492369" y="533400"/>
            <a:ext cx="7254791" cy="5791200"/>
          </a:xfrm>
          <a:custGeom>
            <a:avLst/>
            <a:gdLst>
              <a:gd name="connsiteX0" fmla="*/ 0 w 6653083"/>
              <a:gd name="connsiteY0" fmla="*/ 0 h 5791200"/>
              <a:gd name="connsiteX1" fmla="*/ 5687864 w 6653083"/>
              <a:gd name="connsiteY1" fmla="*/ 0 h 5791200"/>
              <a:gd name="connsiteX2" fmla="*/ 6653083 w 6653083"/>
              <a:gd name="connsiteY2" fmla="*/ 965219 h 5791200"/>
              <a:gd name="connsiteX3" fmla="*/ 6653083 w 6653083"/>
              <a:gd name="connsiteY3" fmla="*/ 5791200 h 5791200"/>
              <a:gd name="connsiteX4" fmla="*/ 0 w 6653083"/>
              <a:gd name="connsiteY4" fmla="*/ 5791200 h 5791200"/>
              <a:gd name="connsiteX5" fmla="*/ 0 w 6653083"/>
              <a:gd name="connsiteY5" fmla="*/ 0 h 5791200"/>
              <a:gd name="connsiteX0" fmla="*/ 0 w 7949320"/>
              <a:gd name="connsiteY0" fmla="*/ 0 h 5791200"/>
              <a:gd name="connsiteX1" fmla="*/ 5687864 w 7949320"/>
              <a:gd name="connsiteY1" fmla="*/ 0 h 5791200"/>
              <a:gd name="connsiteX2" fmla="*/ 6653083 w 7949320"/>
              <a:gd name="connsiteY2" fmla="*/ 965219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5687864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811297"/>
              <a:gd name="connsiteX1" fmla="*/ 7104682 w 7949320"/>
              <a:gd name="connsiteY1" fmla="*/ 0 h 5811297"/>
              <a:gd name="connsiteX2" fmla="*/ 7949320 w 7949320"/>
              <a:gd name="connsiteY2" fmla="*/ 995364 h 5811297"/>
              <a:gd name="connsiteX3" fmla="*/ 7949320 w 7949320"/>
              <a:gd name="connsiteY3" fmla="*/ 5811297 h 5811297"/>
              <a:gd name="connsiteX4" fmla="*/ 0 w 7949320"/>
              <a:gd name="connsiteY4" fmla="*/ 5791200 h 5811297"/>
              <a:gd name="connsiteX5" fmla="*/ 0 w 7949320"/>
              <a:gd name="connsiteY5" fmla="*/ 0 h 5811297"/>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49320" h="5791200">
                <a:moveTo>
                  <a:pt x="0" y="0"/>
                </a:moveTo>
                <a:lnTo>
                  <a:pt x="7104682" y="0"/>
                </a:lnTo>
                <a:lnTo>
                  <a:pt x="7949320" y="995364"/>
                </a:lnTo>
                <a:lnTo>
                  <a:pt x="7949320" y="5781152"/>
                </a:lnTo>
                <a:lnTo>
                  <a:pt x="0" y="5791200"/>
                </a:lnTo>
                <a:lnTo>
                  <a:pt x="0" y="0"/>
                </a:lnTo>
                <a:close/>
              </a:path>
            </a:pathLst>
          </a:custGeom>
          <a:solidFill>
            <a:schemeClr val="tx1">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90000"/>
              </a:lnSpc>
            </a:pPr>
            <a:endParaRPr lang="en-US" sz="1800" dirty="0" smtClean="0"/>
          </a:p>
        </p:txBody>
      </p:sp>
      <p:sp>
        <p:nvSpPr>
          <p:cNvPr id="2" name="TextBox 1"/>
          <p:cNvSpPr txBox="1"/>
          <p:nvPr userDrawn="1"/>
        </p:nvSpPr>
        <p:spPr>
          <a:xfrm>
            <a:off x="8357461" y="7733654"/>
            <a:ext cx="685800" cy="914400"/>
          </a:xfrm>
          <a:prstGeom prst="rect">
            <a:avLst/>
          </a:prstGeom>
          <a:noFill/>
        </p:spPr>
        <p:txBody>
          <a:bodyPr wrap="none" lIns="0" tIns="0" rIns="0" bIns="0" rtlCol="0">
            <a:noAutofit/>
          </a:bodyPr>
          <a:lstStyle/>
          <a:p>
            <a:pPr>
              <a:lnSpc>
                <a:spcPct val="90000"/>
              </a:lnSpc>
            </a:pPr>
            <a:endParaRPr lang="en-US" sz="1800" dirty="0"/>
          </a:p>
        </p:txBody>
      </p:sp>
      <p:sp>
        <p:nvSpPr>
          <p:cNvPr id="12" name="Title 4"/>
          <p:cNvSpPr>
            <a:spLocks noGrp="1"/>
          </p:cNvSpPr>
          <p:nvPr>
            <p:ph type="title" hasCustomPrompt="1"/>
          </p:nvPr>
        </p:nvSpPr>
        <p:spPr>
          <a:xfrm>
            <a:off x="883628" y="1524000"/>
            <a:ext cx="5798526" cy="3505200"/>
          </a:xfrm>
          <a:noFill/>
        </p:spPr>
        <p:txBody>
          <a:bodyPr wrap="square" lIns="0" rIns="0" bIns="0" anchor="b" anchorCtr="0">
            <a:noAutofit/>
          </a:bodyPr>
          <a:lstStyle>
            <a:lvl1pPr>
              <a:lnSpc>
                <a:spcPct val="80000"/>
              </a:lnSpc>
              <a:defRPr sz="4800" baseline="0">
                <a:solidFill>
                  <a:schemeClr val="bg1"/>
                </a:solidFill>
              </a:defRPr>
            </a:lvl1pPr>
          </a:lstStyle>
          <a:p>
            <a:r>
              <a:rPr lang="en-US" dirty="0" smtClean="0"/>
              <a:t>Title slide slate background. Click </a:t>
            </a:r>
            <a:br>
              <a:rPr lang="en-US" dirty="0" smtClean="0"/>
            </a:br>
            <a:r>
              <a:rPr lang="en-US" dirty="0" smtClean="0"/>
              <a:t>here to add title.</a:t>
            </a:r>
            <a:endParaRPr dirty="0"/>
          </a:p>
        </p:txBody>
      </p:sp>
      <p:sp>
        <p:nvSpPr>
          <p:cNvPr id="8" name="Text Placeholder 10"/>
          <p:cNvSpPr>
            <a:spLocks noGrp="1"/>
          </p:cNvSpPr>
          <p:nvPr>
            <p:ph type="body" sz="quarter" idx="10" hasCustomPrompt="1"/>
          </p:nvPr>
        </p:nvSpPr>
        <p:spPr>
          <a:xfrm>
            <a:off x="883628" y="5410201"/>
            <a:ext cx="5798526" cy="292132"/>
          </a:xfrm>
        </p:spPr>
        <p:txBody>
          <a:bodyPr/>
          <a:lstStyle>
            <a:lvl1pPr marL="0" indent="0">
              <a:buNone/>
              <a:defRPr b="0" i="0" baseline="0">
                <a:solidFill>
                  <a:schemeClr val="bg1"/>
                </a:solidFill>
              </a:defRPr>
            </a:lvl1pPr>
          </a:lstStyle>
          <a:p>
            <a:pPr lvl="0"/>
            <a:r>
              <a:rPr lang="en-US" dirty="0" smtClean="0"/>
              <a:t>Presenter name</a:t>
            </a:r>
          </a:p>
        </p:txBody>
      </p:sp>
      <p:sp>
        <p:nvSpPr>
          <p:cNvPr id="11" name="Text Placeholder 10"/>
          <p:cNvSpPr>
            <a:spLocks noGrp="1"/>
          </p:cNvSpPr>
          <p:nvPr>
            <p:ph type="body" sz="quarter" idx="11" hasCustomPrompt="1"/>
          </p:nvPr>
        </p:nvSpPr>
        <p:spPr>
          <a:xfrm>
            <a:off x="883628" y="5715001"/>
            <a:ext cx="5798526" cy="292132"/>
          </a:xfrm>
        </p:spPr>
        <p:txBody>
          <a:bodyPr/>
          <a:lstStyle>
            <a:lvl1pPr marL="0" indent="0">
              <a:buNone/>
              <a:defRPr b="0" i="0" baseline="0">
                <a:solidFill>
                  <a:schemeClr val="bg1"/>
                </a:solidFill>
              </a:defRPr>
            </a:lvl1pPr>
          </a:lstStyle>
          <a:p>
            <a:pPr lvl="0"/>
            <a:r>
              <a:rPr lang="en-US" dirty="0" smtClean="0"/>
              <a:t>Date</a:t>
            </a:r>
          </a:p>
        </p:txBody>
      </p:sp>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886359" y="1016030"/>
            <a:ext cx="1434810" cy="355571"/>
          </a:xfrm>
          <a:prstGeom prst="rect">
            <a:avLst/>
          </a:prstGeom>
        </p:spPr>
      </p:pic>
    </p:spTree>
    <p:extLst>
      <p:ext uri="{BB962C8B-B14F-4D97-AF65-F5344CB8AC3E}">
        <p14:creationId xmlns:p14="http://schemas.microsoft.com/office/powerpoint/2010/main" val="270727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ROCESS W/PICTURE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a:p>
        </p:txBody>
      </p:sp>
      <p:sp>
        <p:nvSpPr>
          <p:cNvPr id="8" name="Slide Number Placeholder 8"/>
          <p:cNvSpPr>
            <a:spLocks noGrp="1"/>
          </p:cNvSpPr>
          <p:nvPr>
            <p:ph type="sldNum" sz="quarter" idx="12"/>
          </p:nvPr>
        </p:nvSpPr>
        <p:spPr>
          <a:xfrm>
            <a:off x="8286751" y="6430870"/>
            <a:ext cx="400050" cy="232147"/>
          </a:xfrm>
        </p:spPr>
        <p:txBody>
          <a:bodyPr/>
          <a:lstStyle/>
          <a:p>
            <a:fld id="{B016F8AB-BCEA-4347-8BA6-BE776009BC89}" type="slidenum">
              <a:rPr/>
              <a:pPr/>
              <a:t>‹#›</a:t>
            </a:fld>
            <a:endParaRPr dirty="0"/>
          </a:p>
        </p:txBody>
      </p:sp>
      <p:sp>
        <p:nvSpPr>
          <p:cNvPr id="3" name="Picture Placeholder 2"/>
          <p:cNvSpPr>
            <a:spLocks noGrp="1"/>
          </p:cNvSpPr>
          <p:nvPr>
            <p:ph type="pic" sz="quarter" idx="13"/>
          </p:nvPr>
        </p:nvSpPr>
        <p:spPr>
          <a:xfrm>
            <a:off x="457081" y="1828802"/>
            <a:ext cx="1994298" cy="1920875"/>
          </a:xfrm>
        </p:spPr>
        <p:txBody>
          <a:bodyPr/>
          <a:lstStyle/>
          <a:p>
            <a:r>
              <a:rPr lang="en-US" dirty="0" smtClean="0"/>
              <a:t>Click icon to add picture</a:t>
            </a:r>
            <a:endParaRPr lang="en-US" dirty="0"/>
          </a:p>
        </p:txBody>
      </p:sp>
      <p:sp>
        <p:nvSpPr>
          <p:cNvPr id="10" name="Picture Placeholder 2"/>
          <p:cNvSpPr>
            <a:spLocks noGrp="1"/>
          </p:cNvSpPr>
          <p:nvPr>
            <p:ph type="pic" sz="quarter" idx="14"/>
          </p:nvPr>
        </p:nvSpPr>
        <p:spPr>
          <a:xfrm>
            <a:off x="2541126" y="1828802"/>
            <a:ext cx="1994298" cy="1920875"/>
          </a:xfrm>
        </p:spPr>
        <p:txBody>
          <a:bodyPr/>
          <a:lstStyle/>
          <a:p>
            <a:r>
              <a:rPr lang="en-US" dirty="0" smtClean="0"/>
              <a:t>Click icon to add picture</a:t>
            </a:r>
            <a:endParaRPr lang="en-US" dirty="0"/>
          </a:p>
        </p:txBody>
      </p:sp>
      <p:sp>
        <p:nvSpPr>
          <p:cNvPr id="11" name="Picture Placeholder 2"/>
          <p:cNvSpPr>
            <a:spLocks noGrp="1"/>
          </p:cNvSpPr>
          <p:nvPr>
            <p:ph type="pic" sz="quarter" idx="15"/>
          </p:nvPr>
        </p:nvSpPr>
        <p:spPr>
          <a:xfrm>
            <a:off x="4625170" y="1828802"/>
            <a:ext cx="1994298" cy="1920875"/>
          </a:xfrm>
        </p:spPr>
        <p:txBody>
          <a:bodyPr/>
          <a:lstStyle/>
          <a:p>
            <a:r>
              <a:rPr lang="en-US" dirty="0" smtClean="0"/>
              <a:t>Click icon to add picture</a:t>
            </a:r>
            <a:endParaRPr lang="en-US" dirty="0"/>
          </a:p>
        </p:txBody>
      </p:sp>
      <p:sp>
        <p:nvSpPr>
          <p:cNvPr id="12" name="Picture Placeholder 2"/>
          <p:cNvSpPr>
            <a:spLocks noGrp="1"/>
          </p:cNvSpPr>
          <p:nvPr>
            <p:ph type="pic" sz="quarter" idx="16"/>
          </p:nvPr>
        </p:nvSpPr>
        <p:spPr>
          <a:xfrm>
            <a:off x="6709216" y="1828802"/>
            <a:ext cx="1994298" cy="1920875"/>
          </a:xfrm>
        </p:spPr>
        <p:txBody>
          <a:bodyPr/>
          <a:lstStyle/>
          <a:p>
            <a:r>
              <a:rPr lang="en-US" dirty="0" smtClean="0"/>
              <a:t>Click icon to add picture</a:t>
            </a:r>
            <a:endParaRPr lang="en-US" dirty="0"/>
          </a:p>
        </p:txBody>
      </p:sp>
      <p:sp>
        <p:nvSpPr>
          <p:cNvPr id="18" name="Text Placeholder 17"/>
          <p:cNvSpPr>
            <a:spLocks noGrp="1"/>
          </p:cNvSpPr>
          <p:nvPr>
            <p:ph type="body" sz="quarter" idx="17" hasCustomPrompt="1"/>
          </p:nvPr>
        </p:nvSpPr>
        <p:spPr>
          <a:xfrm>
            <a:off x="457080" y="3810002"/>
            <a:ext cx="1994298" cy="1431925"/>
          </a:xfrm>
          <a:solidFill>
            <a:schemeClr val="accent5"/>
          </a:solidFill>
        </p:spPr>
        <p:txBody>
          <a:bodyPr lIns="182880" tIns="182880" rIns="274320" bIns="182880">
            <a:normAutofit/>
          </a:bodyPr>
          <a:lstStyle>
            <a:lvl1pPr marL="0" indent="0">
              <a:buNone/>
              <a:defRPr sz="16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add text</a:t>
            </a:r>
          </a:p>
        </p:txBody>
      </p:sp>
      <p:sp>
        <p:nvSpPr>
          <p:cNvPr id="13" name="Text Placeholder 17"/>
          <p:cNvSpPr>
            <a:spLocks noGrp="1"/>
          </p:cNvSpPr>
          <p:nvPr>
            <p:ph type="body" sz="quarter" idx="18" hasCustomPrompt="1"/>
          </p:nvPr>
        </p:nvSpPr>
        <p:spPr>
          <a:xfrm>
            <a:off x="2541125" y="3810002"/>
            <a:ext cx="1994298" cy="1431925"/>
          </a:xfrm>
          <a:solidFill>
            <a:schemeClr val="accent5"/>
          </a:solidFill>
        </p:spPr>
        <p:txBody>
          <a:bodyPr lIns="182880" tIns="182880" rIns="274320" bIns="182880">
            <a:normAutofit/>
          </a:bodyPr>
          <a:lstStyle>
            <a:lvl1pPr marL="0" indent="0">
              <a:buNone/>
              <a:defRPr sz="16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add text</a:t>
            </a:r>
          </a:p>
        </p:txBody>
      </p:sp>
      <p:sp>
        <p:nvSpPr>
          <p:cNvPr id="14" name="Text Placeholder 17"/>
          <p:cNvSpPr>
            <a:spLocks noGrp="1"/>
          </p:cNvSpPr>
          <p:nvPr>
            <p:ph type="body" sz="quarter" idx="19" hasCustomPrompt="1"/>
          </p:nvPr>
        </p:nvSpPr>
        <p:spPr>
          <a:xfrm>
            <a:off x="4625169" y="3810002"/>
            <a:ext cx="1994298" cy="1431925"/>
          </a:xfrm>
          <a:solidFill>
            <a:schemeClr val="accent5"/>
          </a:solidFill>
        </p:spPr>
        <p:txBody>
          <a:bodyPr lIns="182880" tIns="182880" rIns="274320" bIns="182880">
            <a:normAutofit/>
          </a:bodyPr>
          <a:lstStyle>
            <a:lvl1pPr marL="0" indent="0">
              <a:buNone/>
              <a:defRPr sz="16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add text</a:t>
            </a:r>
          </a:p>
        </p:txBody>
      </p:sp>
      <p:sp>
        <p:nvSpPr>
          <p:cNvPr id="15" name="Text Placeholder 17"/>
          <p:cNvSpPr>
            <a:spLocks noGrp="1"/>
          </p:cNvSpPr>
          <p:nvPr>
            <p:ph type="body" sz="quarter" idx="20" hasCustomPrompt="1"/>
          </p:nvPr>
        </p:nvSpPr>
        <p:spPr>
          <a:xfrm>
            <a:off x="6709216" y="3810002"/>
            <a:ext cx="1994298" cy="1431925"/>
          </a:xfrm>
          <a:solidFill>
            <a:schemeClr val="accent5"/>
          </a:solidFill>
        </p:spPr>
        <p:txBody>
          <a:bodyPr lIns="182880" tIns="182880" rIns="274320" bIns="182880">
            <a:normAutofit/>
          </a:bodyPr>
          <a:lstStyle>
            <a:lvl1pPr marL="0" indent="0">
              <a:buNone/>
              <a:defRPr sz="16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add text</a:t>
            </a:r>
          </a:p>
        </p:txBody>
      </p:sp>
    </p:spTree>
    <p:extLst>
      <p:ext uri="{BB962C8B-B14F-4D97-AF65-F5344CB8AC3E}">
        <p14:creationId xmlns:p14="http://schemas.microsoft.com/office/powerpoint/2010/main" val="536257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ICTURE RIGHT W/CAPTION">
    <p:spTree>
      <p:nvGrpSpPr>
        <p:cNvPr id="1" name=""/>
        <p:cNvGrpSpPr/>
        <p:nvPr/>
      </p:nvGrpSpPr>
      <p:grpSpPr>
        <a:xfrm>
          <a:off x="0" y="0"/>
          <a:ext cx="0" cy="0"/>
          <a:chOff x="0" y="0"/>
          <a:chExt cx="0" cy="0"/>
        </a:xfrm>
      </p:grpSpPr>
      <p:sp>
        <p:nvSpPr>
          <p:cNvPr id="2" name="Title 1"/>
          <p:cNvSpPr>
            <a:spLocks noGrp="1"/>
          </p:cNvSpPr>
          <p:nvPr>
            <p:ph type="title"/>
          </p:nvPr>
        </p:nvSpPr>
        <p:spPr>
          <a:xfrm>
            <a:off x="457082" y="595436"/>
            <a:ext cx="3943350" cy="852364"/>
          </a:xfrm>
        </p:spPr>
        <p:txBody>
          <a:bodyPr anchor="t"/>
          <a:lstStyle>
            <a:lvl1pPr>
              <a:defRPr sz="2800"/>
            </a:lvl1pPr>
          </a:lstStyle>
          <a:p>
            <a:r>
              <a:rPr lang="en-US" smtClean="0"/>
              <a:t>Click to edit Master title style</a:t>
            </a:r>
            <a:endParaRPr/>
          </a:p>
        </p:txBody>
      </p:sp>
      <p:sp>
        <p:nvSpPr>
          <p:cNvPr id="4" name="Text Placeholder 3"/>
          <p:cNvSpPr>
            <a:spLocks noGrp="1"/>
          </p:cNvSpPr>
          <p:nvPr>
            <p:ph type="body" sz="half" idx="2"/>
          </p:nvPr>
        </p:nvSpPr>
        <p:spPr>
          <a:xfrm>
            <a:off x="457081" y="1524000"/>
            <a:ext cx="3943350" cy="4648200"/>
          </a:xfrm>
          <a:noFill/>
        </p:spPr>
        <p:txBody>
          <a:bodyPr lIns="0" tIns="0" rIns="0" bIns="0">
            <a:noAutofit/>
          </a:bodyPr>
          <a:lstStyle>
            <a:lvl1pPr marL="0" indent="0">
              <a:spcBef>
                <a:spcPts val="900"/>
              </a:spcBef>
              <a:buNone/>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3" name="Picture Placeholder 2"/>
          <p:cNvSpPr>
            <a:spLocks noGrp="1"/>
          </p:cNvSpPr>
          <p:nvPr>
            <p:ph type="pic" idx="1"/>
          </p:nvPr>
        </p:nvSpPr>
        <p:spPr bwMode="ltGray">
          <a:xfrm>
            <a:off x="4572000" y="595436"/>
            <a:ext cx="4114800" cy="5576764"/>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5" name="Date Placeholder 4"/>
          <p:cNvSpPr>
            <a:spLocks noGrp="1"/>
          </p:cNvSpPr>
          <p:nvPr>
            <p:ph type="dt" sz="half" idx="10"/>
          </p:nvPr>
        </p:nvSpPr>
        <p:spPr/>
        <p:txBody>
          <a:bodyPr/>
          <a:lstStyle/>
          <a:p>
            <a:fld id="{0B0E2AB5-625A-4EED-87C5-743A7DCCE2B1}" type="datetime1">
              <a:rPr lang="en-US" smtClean="0"/>
              <a:t>9/12/2016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4077185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WO PICTURES W/CAPTIONS">
    <p:spTree>
      <p:nvGrpSpPr>
        <p:cNvPr id="1" name=""/>
        <p:cNvGrpSpPr/>
        <p:nvPr/>
      </p:nvGrpSpPr>
      <p:grpSpPr>
        <a:xfrm>
          <a:off x="0" y="0"/>
          <a:ext cx="0" cy="0"/>
          <a:chOff x="0" y="0"/>
          <a:chExt cx="0" cy="0"/>
        </a:xfrm>
      </p:grpSpPr>
      <p:sp>
        <p:nvSpPr>
          <p:cNvPr id="10" name="Title 9"/>
          <p:cNvSpPr>
            <a:spLocks noGrp="1"/>
          </p:cNvSpPr>
          <p:nvPr>
            <p:ph type="title"/>
          </p:nvPr>
        </p:nvSpPr>
        <p:spPr>
          <a:xfrm>
            <a:off x="457081" y="595436"/>
            <a:ext cx="8227458" cy="852364"/>
          </a:xfrm>
        </p:spPr>
        <p:txBody>
          <a:bodyPr/>
          <a:lstStyle/>
          <a:p>
            <a:r>
              <a:rPr lang="en-US" smtClean="0"/>
              <a:t>Click to edit Master title style</a:t>
            </a:r>
            <a:endParaRPr/>
          </a:p>
        </p:txBody>
      </p:sp>
      <p:sp>
        <p:nvSpPr>
          <p:cNvPr id="3" name="Picture Placeholder 2"/>
          <p:cNvSpPr>
            <a:spLocks noGrp="1"/>
          </p:cNvSpPr>
          <p:nvPr>
            <p:ph type="pic" idx="1"/>
          </p:nvPr>
        </p:nvSpPr>
        <p:spPr bwMode="ltGray">
          <a:xfrm>
            <a:off x="456009" y="1600200"/>
            <a:ext cx="3984498" cy="33528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4" name="Text Placeholder 3"/>
          <p:cNvSpPr>
            <a:spLocks noGrp="1"/>
          </p:cNvSpPr>
          <p:nvPr>
            <p:ph type="body" sz="half" idx="2"/>
          </p:nvPr>
        </p:nvSpPr>
        <p:spPr bwMode="ltGray">
          <a:xfrm>
            <a:off x="457080" y="5029200"/>
            <a:ext cx="3984498" cy="1143000"/>
          </a:xfrm>
          <a:solidFill>
            <a:schemeClr val="accent1"/>
          </a:solidFill>
        </p:spPr>
        <p:txBody>
          <a:bodyPr lIns="91440" tIns="91440" rIns="91440" bIns="91440">
            <a:noAutofit/>
          </a:bodyPr>
          <a:lstStyle>
            <a:lvl1pPr marL="0" indent="0">
              <a:spcBef>
                <a:spcPts val="90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Picture Placeholder 2"/>
          <p:cNvSpPr>
            <a:spLocks noGrp="1"/>
          </p:cNvSpPr>
          <p:nvPr>
            <p:ph type="pic" idx="13"/>
          </p:nvPr>
        </p:nvSpPr>
        <p:spPr bwMode="ltGray">
          <a:xfrm>
            <a:off x="4700040" y="1600200"/>
            <a:ext cx="3984498" cy="33528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9" name="Text Placeholder 3"/>
          <p:cNvSpPr>
            <a:spLocks noGrp="1"/>
          </p:cNvSpPr>
          <p:nvPr>
            <p:ph type="body" sz="half" idx="14"/>
          </p:nvPr>
        </p:nvSpPr>
        <p:spPr bwMode="ltGray">
          <a:xfrm>
            <a:off x="4700040" y="5029200"/>
            <a:ext cx="3984498" cy="1143000"/>
          </a:xfrm>
          <a:solidFill>
            <a:schemeClr val="accent1"/>
          </a:solidFill>
        </p:spPr>
        <p:txBody>
          <a:bodyPr lIns="91440" tIns="91440" rIns="91440" bIns="91440">
            <a:noAutofit/>
          </a:bodyPr>
          <a:lstStyle>
            <a:lvl1pPr marL="0" indent="0">
              <a:spcBef>
                <a:spcPts val="90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5582A2-6945-4642-97AC-54DE3A13F515}" type="datetime1">
              <a:rPr lang="en-US" smtClean="0"/>
              <a:t>9/12/2016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4201898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HREE PICTURES W/CAPTIONS">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smtClean="0"/>
              <a:t>Click to edit Master title style</a:t>
            </a:r>
            <a:endParaRPr/>
          </a:p>
        </p:txBody>
      </p:sp>
      <p:sp>
        <p:nvSpPr>
          <p:cNvPr id="3" name="Picture Placeholder 2"/>
          <p:cNvSpPr>
            <a:spLocks noGrp="1"/>
          </p:cNvSpPr>
          <p:nvPr>
            <p:ph type="pic" idx="1"/>
          </p:nvPr>
        </p:nvSpPr>
        <p:spPr bwMode="ltGray">
          <a:xfrm>
            <a:off x="456010" y="1524000"/>
            <a:ext cx="2571750" cy="26670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4" name="Text Placeholder 3"/>
          <p:cNvSpPr>
            <a:spLocks noGrp="1"/>
          </p:cNvSpPr>
          <p:nvPr>
            <p:ph type="body" sz="half" idx="2"/>
          </p:nvPr>
        </p:nvSpPr>
        <p:spPr bwMode="ltGray">
          <a:xfrm>
            <a:off x="457081" y="4267200"/>
            <a:ext cx="2571750" cy="1828800"/>
          </a:xfrm>
          <a:solidFill>
            <a:schemeClr val="accent1"/>
          </a:solidFill>
        </p:spPr>
        <p:txBody>
          <a:bodyPr lIns="91440" tIns="91440" rIns="91440" bIns="91440">
            <a:noAutofit/>
          </a:bodyPr>
          <a:lstStyle>
            <a:lvl1pPr marL="0" indent="0">
              <a:spcBef>
                <a:spcPts val="9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Picture Placeholder 2"/>
          <p:cNvSpPr>
            <a:spLocks noGrp="1"/>
          </p:cNvSpPr>
          <p:nvPr>
            <p:ph type="pic" idx="13"/>
          </p:nvPr>
        </p:nvSpPr>
        <p:spPr bwMode="ltGray">
          <a:xfrm>
            <a:off x="3286126" y="1524000"/>
            <a:ext cx="2571750" cy="26670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9" name="Text Placeholder 3"/>
          <p:cNvSpPr>
            <a:spLocks noGrp="1"/>
          </p:cNvSpPr>
          <p:nvPr>
            <p:ph type="body" sz="half" idx="14"/>
          </p:nvPr>
        </p:nvSpPr>
        <p:spPr bwMode="ltGray">
          <a:xfrm>
            <a:off x="3286126" y="4267200"/>
            <a:ext cx="2571750" cy="1828800"/>
          </a:xfrm>
          <a:solidFill>
            <a:schemeClr val="accent1"/>
          </a:solidFill>
        </p:spPr>
        <p:txBody>
          <a:bodyPr lIns="91440" tIns="91440" rIns="91440" bIns="91440">
            <a:noAutofit/>
          </a:bodyPr>
          <a:lstStyle>
            <a:lvl1pPr marL="0" indent="0">
              <a:spcBef>
                <a:spcPts val="9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10" name="Picture Placeholder 2"/>
          <p:cNvSpPr>
            <a:spLocks noGrp="1"/>
          </p:cNvSpPr>
          <p:nvPr>
            <p:ph type="pic" idx="15"/>
          </p:nvPr>
        </p:nvSpPr>
        <p:spPr bwMode="ltGray">
          <a:xfrm>
            <a:off x="6112789" y="1524000"/>
            <a:ext cx="2571750" cy="26670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11" name="Text Placeholder 3"/>
          <p:cNvSpPr>
            <a:spLocks noGrp="1"/>
          </p:cNvSpPr>
          <p:nvPr>
            <p:ph type="body" sz="half" idx="16"/>
          </p:nvPr>
        </p:nvSpPr>
        <p:spPr bwMode="ltGray">
          <a:xfrm>
            <a:off x="6112789" y="4267200"/>
            <a:ext cx="2571750" cy="1828800"/>
          </a:xfrm>
          <a:solidFill>
            <a:schemeClr val="accent1"/>
          </a:solidFill>
        </p:spPr>
        <p:txBody>
          <a:bodyPr lIns="91440" tIns="91440" rIns="91440" bIns="91440">
            <a:noAutofit/>
          </a:bodyPr>
          <a:lstStyle>
            <a:lvl1pPr marL="0" indent="0">
              <a:spcBef>
                <a:spcPts val="9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0E764B-2AE0-4216-BD88-00A1852AB26E}" type="datetime1">
              <a:rPr lang="en-US" smtClean="0"/>
              <a:t>9/12/2016</a:t>
            </a:fld>
            <a:endParaRPr dirty="0"/>
          </a:p>
        </p:txBody>
      </p:sp>
      <p:sp>
        <p:nvSpPr>
          <p:cNvPr id="6" name="Footer Placeholder 5"/>
          <p:cNvSpPr>
            <a:spLocks noGrp="1"/>
          </p:cNvSpPr>
          <p:nvPr>
            <p:ph type="ftr" sz="quarter" idx="11"/>
          </p:nvPr>
        </p:nvSpPr>
        <p:spPr/>
        <p:txBody>
          <a:bodyPr/>
          <a:lstStyle/>
          <a:p>
            <a:endParaRPr dirty="0"/>
          </a:p>
        </p:txBody>
      </p:sp>
      <p:sp>
        <p:nvSpPr>
          <p:cNvPr id="7" name="Slide Number Placeholder 6"/>
          <p:cNvSpPr>
            <a:spLocks noGrp="1"/>
          </p:cNvSpPr>
          <p:nvPr>
            <p:ph type="sldNum" sz="quarter" idx="12"/>
          </p:nvPr>
        </p:nvSpPr>
        <p:spPr/>
        <p:txBody>
          <a:bodyPr/>
          <a:lstStyle/>
          <a:p>
            <a:fld id="{B016F8AB-BCEA-4347-8BA6-BE776009BC89}" type="slidenum">
              <a:rPr/>
              <a:t>‹#›</a:t>
            </a:fld>
            <a:endParaRPr dirty="0"/>
          </a:p>
        </p:txBody>
      </p:sp>
    </p:spTree>
    <p:extLst>
      <p:ext uri="{BB962C8B-B14F-4D97-AF65-F5344CB8AC3E}">
        <p14:creationId xmlns:p14="http://schemas.microsoft.com/office/powerpoint/2010/main" val="1201589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PICTURE W/BORDER">
    <p:spTree>
      <p:nvGrpSpPr>
        <p:cNvPr id="1" name=""/>
        <p:cNvGrpSpPr/>
        <p:nvPr/>
      </p:nvGrpSpPr>
      <p:grpSpPr>
        <a:xfrm>
          <a:off x="0" y="0"/>
          <a:ext cx="0" cy="0"/>
          <a:chOff x="0" y="0"/>
          <a:chExt cx="0" cy="0"/>
        </a:xfrm>
      </p:grpSpPr>
      <p:sp>
        <p:nvSpPr>
          <p:cNvPr id="4" name="Picture Placeholder 2"/>
          <p:cNvSpPr>
            <a:spLocks noGrp="1"/>
          </p:cNvSpPr>
          <p:nvPr>
            <p:ph type="pic" idx="1"/>
          </p:nvPr>
        </p:nvSpPr>
        <p:spPr bwMode="ltGray">
          <a:xfrm>
            <a:off x="342900" y="457200"/>
            <a:ext cx="8458200" cy="59436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Tree>
    <p:extLst>
      <p:ext uri="{BB962C8B-B14F-4D97-AF65-F5344CB8AC3E}">
        <p14:creationId xmlns:p14="http://schemas.microsoft.com/office/powerpoint/2010/main" val="1534947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W/TITLE &amp; FOOTER">
    <p:spTree>
      <p:nvGrpSpPr>
        <p:cNvPr id="1" name=""/>
        <p:cNvGrpSpPr/>
        <p:nvPr/>
      </p:nvGrpSpPr>
      <p:grpSpPr>
        <a:xfrm>
          <a:off x="0" y="0"/>
          <a:ext cx="0" cy="0"/>
          <a:chOff x="0" y="0"/>
          <a:chExt cx="0" cy="0"/>
        </a:xfrm>
      </p:grpSpPr>
      <p:sp>
        <p:nvSpPr>
          <p:cNvPr id="9" name="Rectangle 8"/>
          <p:cNvSpPr/>
          <p:nvPr userDrawn="1"/>
        </p:nvSpPr>
        <p:spPr>
          <a:xfrm>
            <a:off x="456009" y="437706"/>
            <a:ext cx="8229600" cy="9144"/>
          </a:xfrm>
          <a:prstGeom prst="rect">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sz="1800" dirty="0"/>
          </a:p>
        </p:txBody>
      </p:sp>
      <p:sp>
        <p:nvSpPr>
          <p:cNvPr id="2" name="Date Placeholder 1"/>
          <p:cNvSpPr>
            <a:spLocks noGrp="1"/>
          </p:cNvSpPr>
          <p:nvPr>
            <p:ph type="dt" sz="half" idx="11"/>
          </p:nvPr>
        </p:nvSpPr>
        <p:spPr/>
        <p:txBody>
          <a:bodyPr/>
          <a:lstStyle/>
          <a:p>
            <a:fld id="{C5615592-D0AF-44CD-9651-E134BDE9EC83}" type="datetime1">
              <a:rPr lang="en-US" smtClean="0"/>
              <a:t>9/12/2016</a:t>
            </a:fld>
            <a:endParaRPr lang="en-US" dirty="0"/>
          </a:p>
        </p:txBody>
      </p:sp>
      <p:sp>
        <p:nvSpPr>
          <p:cNvPr id="3" name="Footer Placeholder 2"/>
          <p:cNvSpPr>
            <a:spLocks noGrp="1"/>
          </p:cNvSpPr>
          <p:nvPr>
            <p:ph type="ftr" sz="quarter" idx="12"/>
          </p:nvPr>
        </p:nvSpPr>
        <p:spPr/>
        <p:txBody>
          <a:bodyPr/>
          <a:lstStyle/>
          <a:p>
            <a:endParaRPr lang="en-US" dirty="0"/>
          </a:p>
        </p:txBody>
      </p:sp>
      <p:sp>
        <p:nvSpPr>
          <p:cNvPr id="4" name="Slide Number Placeholder 3"/>
          <p:cNvSpPr>
            <a:spLocks noGrp="1"/>
          </p:cNvSpPr>
          <p:nvPr>
            <p:ph type="sldNum" sz="quarter" idx="13"/>
          </p:nvPr>
        </p:nvSpPr>
        <p:spPr/>
        <p:txBody>
          <a:bodyPr/>
          <a:lstStyle/>
          <a:p>
            <a:fld id="{B016F8AB-BCEA-4347-8BA6-BE776009BC89}" type="slidenum">
              <a:rPr lang="uk-UA" smtClean="0"/>
              <a:pPr/>
              <a:t>‹#›</a:t>
            </a:fld>
            <a:endParaRPr lang="uk-UA" dirty="0"/>
          </a:p>
        </p:txBody>
      </p:sp>
      <p:sp>
        <p:nvSpPr>
          <p:cNvPr id="7" name="Picture Placeholder 2"/>
          <p:cNvSpPr>
            <a:spLocks noGrp="1"/>
          </p:cNvSpPr>
          <p:nvPr>
            <p:ph type="pic" idx="1"/>
          </p:nvPr>
        </p:nvSpPr>
        <p:spPr bwMode="ltGray">
          <a:xfrm>
            <a:off x="456009" y="1066800"/>
            <a:ext cx="8229600" cy="5029200"/>
          </a:xfrm>
        </p:spPr>
        <p:txBody>
          <a:bodyPr lIns="0" tIns="457200">
            <a:normAutofit/>
          </a:bodyPr>
          <a:lstStyle>
            <a:lvl1pPr marL="0" indent="0" algn="ct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8" name="Title 1"/>
          <p:cNvSpPr>
            <a:spLocks noGrp="1"/>
          </p:cNvSpPr>
          <p:nvPr>
            <p:ph type="title"/>
          </p:nvPr>
        </p:nvSpPr>
        <p:spPr>
          <a:xfrm>
            <a:off x="457081" y="595436"/>
            <a:ext cx="8227458" cy="471364"/>
          </a:xfrm>
        </p:spPr>
        <p:txBody>
          <a:bodyPr/>
          <a:lstStyle/>
          <a:p>
            <a:r>
              <a:rPr lang="en-US" smtClean="0"/>
              <a:t>Click to edit Master title style</a:t>
            </a:r>
            <a:endParaRPr dirty="0"/>
          </a:p>
        </p:txBody>
      </p:sp>
    </p:spTree>
    <p:extLst>
      <p:ext uri="{BB962C8B-B14F-4D97-AF65-F5344CB8AC3E}">
        <p14:creationId xmlns:p14="http://schemas.microsoft.com/office/powerpoint/2010/main" val="276217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7"/>
          <p:cNvSpPr>
            <a:spLocks noGrp="1" noChangeArrowheads="1"/>
          </p:cNvSpPr>
          <p:nvPr>
            <p:ph type="dt" sz="half" idx="10"/>
          </p:nvPr>
        </p:nvSpPr>
        <p:spPr>
          <a:ln/>
        </p:spPr>
        <p:txBody>
          <a:bodyPr/>
          <a:lstStyle>
            <a:lvl1pPr>
              <a:defRPr/>
            </a:lvl1pPr>
          </a:lstStyle>
          <a:p>
            <a:pPr>
              <a:defRPr/>
            </a:pPr>
            <a:fld id="{47F53DA9-BA14-4A20-845A-9FA898327A7C}" type="datetime1">
              <a:rPr lang="en-US" smtClean="0"/>
              <a:t>9/12/2016</a:t>
            </a:fld>
            <a:endParaRPr lang="en-US" dirty="0"/>
          </a:p>
        </p:txBody>
      </p:sp>
    </p:spTree>
    <p:extLst>
      <p:ext uri="{BB962C8B-B14F-4D97-AF65-F5344CB8AC3E}">
        <p14:creationId xmlns:p14="http://schemas.microsoft.com/office/powerpoint/2010/main" val="4007908106"/>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LE — MILLIMAN — STEEL BG">
    <p:bg>
      <p:bgPr>
        <a:solidFill>
          <a:schemeClr val="accent6"/>
        </a:solidFill>
        <a:effectLst/>
      </p:bgPr>
    </p:bg>
    <p:spTree>
      <p:nvGrpSpPr>
        <p:cNvPr id="1" name=""/>
        <p:cNvGrpSpPr/>
        <p:nvPr/>
      </p:nvGrpSpPr>
      <p:grpSpPr>
        <a:xfrm>
          <a:off x="0" y="0"/>
          <a:ext cx="0" cy="0"/>
          <a:chOff x="0" y="0"/>
          <a:chExt cx="0" cy="0"/>
        </a:xfrm>
      </p:grpSpPr>
      <p:sp>
        <p:nvSpPr>
          <p:cNvPr id="6" name="Snip Single Corner Rectangle 5"/>
          <p:cNvSpPr/>
          <p:nvPr userDrawn="1"/>
        </p:nvSpPr>
        <p:spPr bwMode="ltGray">
          <a:xfrm rot="10800000" flipH="1">
            <a:off x="400051" y="533400"/>
            <a:ext cx="6141308" cy="5791200"/>
          </a:xfrm>
          <a:prstGeom prst="snip1Rect">
            <a:avLst/>
          </a:prstGeom>
          <a:solidFill>
            <a:schemeClr val="bg1">
              <a:alpha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lang="en-US" sz="1098" dirty="0" smtClean="0">
              <a:solidFill>
                <a:srgbClr val="FFFFFF"/>
              </a:solidFill>
            </a:endParaRPr>
          </a:p>
        </p:txBody>
      </p:sp>
      <p:sp>
        <p:nvSpPr>
          <p:cNvPr id="2" name="TextBox 1"/>
          <p:cNvSpPr txBox="1"/>
          <p:nvPr userDrawn="1"/>
        </p:nvSpPr>
        <p:spPr>
          <a:xfrm>
            <a:off x="8357461" y="7733655"/>
            <a:ext cx="685800" cy="914400"/>
          </a:xfrm>
          <a:prstGeom prst="rect">
            <a:avLst/>
          </a:prstGeom>
          <a:noFill/>
        </p:spPr>
        <p:txBody>
          <a:bodyPr wrap="none" lIns="0" tIns="0" rIns="0" bIns="0" rtlCol="0">
            <a:noAutofit/>
          </a:bodyPr>
          <a:lstStyle/>
          <a:p>
            <a:pPr defTabSz="742931">
              <a:lnSpc>
                <a:spcPct val="90000"/>
              </a:lnSpc>
            </a:pPr>
            <a:endParaRPr lang="en-US" sz="1098" dirty="0">
              <a:solidFill>
                <a:srgbClr val="0A4977"/>
              </a:solidFill>
            </a:endParaRPr>
          </a:p>
        </p:txBody>
      </p:sp>
      <p:sp>
        <p:nvSpPr>
          <p:cNvPr id="14" name="Title 4"/>
          <p:cNvSpPr>
            <a:spLocks noGrp="1"/>
          </p:cNvSpPr>
          <p:nvPr>
            <p:ph type="title" hasCustomPrompt="1"/>
          </p:nvPr>
        </p:nvSpPr>
        <p:spPr>
          <a:xfrm>
            <a:off x="742951" y="1524000"/>
            <a:ext cx="5086350" cy="3505200"/>
          </a:xfrm>
          <a:noFill/>
        </p:spPr>
        <p:txBody>
          <a:bodyPr wrap="square" lIns="0" rIns="0" bIns="0" anchor="b" anchorCtr="0">
            <a:noAutofit/>
          </a:bodyPr>
          <a:lstStyle>
            <a:lvl1pPr>
              <a:lnSpc>
                <a:spcPct val="80000"/>
              </a:lnSpc>
              <a:defRPr sz="3900" baseline="0">
                <a:solidFill>
                  <a:schemeClr val="tx1"/>
                </a:solidFill>
              </a:defRPr>
            </a:lvl1pPr>
          </a:lstStyle>
          <a:p>
            <a:r>
              <a:rPr lang="en-US" dirty="0" smtClean="0"/>
              <a:t>Title slide steel background. Click </a:t>
            </a:r>
            <a:br>
              <a:rPr lang="en-US" dirty="0" smtClean="0"/>
            </a:br>
            <a:r>
              <a:rPr lang="en-US" dirty="0" smtClean="0"/>
              <a:t>here to add title.</a:t>
            </a:r>
            <a:endParaRPr dirty="0"/>
          </a:p>
        </p:txBody>
      </p:sp>
      <p:sp>
        <p:nvSpPr>
          <p:cNvPr id="15" name="Text Placeholder 10"/>
          <p:cNvSpPr>
            <a:spLocks noGrp="1"/>
          </p:cNvSpPr>
          <p:nvPr>
            <p:ph type="body" sz="quarter" idx="10" hasCustomPrompt="1"/>
          </p:nvPr>
        </p:nvSpPr>
        <p:spPr>
          <a:xfrm>
            <a:off x="742951" y="5410203"/>
            <a:ext cx="5086350" cy="292131"/>
          </a:xfrm>
        </p:spPr>
        <p:txBody>
          <a:bodyPr/>
          <a:lstStyle>
            <a:lvl1pPr marL="0" indent="0">
              <a:buNone/>
              <a:defRPr b="0" i="0" baseline="0">
                <a:solidFill>
                  <a:schemeClr val="tx2"/>
                </a:solidFill>
              </a:defRPr>
            </a:lvl1pPr>
          </a:lstStyle>
          <a:p>
            <a:pPr lvl="0"/>
            <a:r>
              <a:rPr lang="en-US" dirty="0" smtClean="0"/>
              <a:t>Presenter name</a:t>
            </a:r>
          </a:p>
        </p:txBody>
      </p:sp>
      <p:sp>
        <p:nvSpPr>
          <p:cNvPr id="16" name="Text Placeholder 10"/>
          <p:cNvSpPr>
            <a:spLocks noGrp="1"/>
          </p:cNvSpPr>
          <p:nvPr>
            <p:ph type="body" sz="quarter" idx="11" hasCustomPrompt="1"/>
          </p:nvPr>
        </p:nvSpPr>
        <p:spPr>
          <a:xfrm>
            <a:off x="742951" y="5715003"/>
            <a:ext cx="5086350" cy="292131"/>
          </a:xfrm>
        </p:spPr>
        <p:txBody>
          <a:bodyPr/>
          <a:lstStyle>
            <a:lvl1pPr marL="0" indent="0">
              <a:buNone/>
              <a:defRPr b="0" i="0" baseline="0">
                <a:solidFill>
                  <a:schemeClr val="tx2"/>
                </a:solidFill>
              </a:defRPr>
            </a:lvl1pPr>
          </a:lstStyle>
          <a:p>
            <a:pPr lvl="0"/>
            <a:r>
              <a:rPr lang="en-US" dirty="0" smtClean="0"/>
              <a:t>Date</a:t>
            </a:r>
          </a:p>
        </p:txBody>
      </p:sp>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42950" y="1016031"/>
            <a:ext cx="1165782" cy="431771"/>
          </a:xfrm>
          <a:prstGeom prst="rect">
            <a:avLst/>
          </a:prstGeom>
        </p:spPr>
      </p:pic>
    </p:spTree>
    <p:extLst>
      <p:ext uri="{BB962C8B-B14F-4D97-AF65-F5344CB8AC3E}">
        <p14:creationId xmlns:p14="http://schemas.microsoft.com/office/powerpoint/2010/main" val="2071423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ITLE — MILLIMAN — SLATE BG">
    <p:bg>
      <p:bgPr>
        <a:solidFill>
          <a:schemeClr val="accent5"/>
        </a:solidFill>
        <a:effectLst/>
      </p:bgPr>
    </p:bg>
    <p:spTree>
      <p:nvGrpSpPr>
        <p:cNvPr id="1" name=""/>
        <p:cNvGrpSpPr/>
        <p:nvPr/>
      </p:nvGrpSpPr>
      <p:grpSpPr>
        <a:xfrm>
          <a:off x="0" y="0"/>
          <a:ext cx="0" cy="0"/>
          <a:chOff x="0" y="0"/>
          <a:chExt cx="0" cy="0"/>
        </a:xfrm>
      </p:grpSpPr>
      <p:sp>
        <p:nvSpPr>
          <p:cNvPr id="8" name="Snip Single Corner Rectangle 7"/>
          <p:cNvSpPr/>
          <p:nvPr userDrawn="1"/>
        </p:nvSpPr>
        <p:spPr bwMode="ltGray">
          <a:xfrm rot="10800000" flipH="1">
            <a:off x="400051" y="533400"/>
            <a:ext cx="6141308" cy="5791200"/>
          </a:xfrm>
          <a:prstGeom prst="snip1Rect">
            <a:avLst/>
          </a:prstGeom>
          <a:solidFill>
            <a:schemeClr val="tx1">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lang="en-US" sz="1098" dirty="0" smtClean="0">
              <a:solidFill>
                <a:srgbClr val="FFFFFF"/>
              </a:solidFill>
            </a:endParaRPr>
          </a:p>
        </p:txBody>
      </p:sp>
      <p:sp>
        <p:nvSpPr>
          <p:cNvPr id="12" name="Title 4"/>
          <p:cNvSpPr>
            <a:spLocks noGrp="1"/>
          </p:cNvSpPr>
          <p:nvPr>
            <p:ph type="title" hasCustomPrompt="1"/>
          </p:nvPr>
        </p:nvSpPr>
        <p:spPr>
          <a:xfrm>
            <a:off x="742951" y="1524000"/>
            <a:ext cx="5086350" cy="3505200"/>
          </a:xfrm>
          <a:noFill/>
        </p:spPr>
        <p:txBody>
          <a:bodyPr wrap="square" lIns="0" rIns="0" bIns="0" anchor="b" anchorCtr="0">
            <a:noAutofit/>
          </a:bodyPr>
          <a:lstStyle>
            <a:lvl1pPr>
              <a:lnSpc>
                <a:spcPct val="80000"/>
              </a:lnSpc>
              <a:defRPr sz="3900" baseline="0">
                <a:solidFill>
                  <a:schemeClr val="bg1"/>
                </a:solidFill>
              </a:defRPr>
            </a:lvl1pPr>
          </a:lstStyle>
          <a:p>
            <a:r>
              <a:rPr lang="en-US" dirty="0" smtClean="0"/>
              <a:t>Title slide slate background. Click </a:t>
            </a:r>
            <a:br>
              <a:rPr lang="en-US" dirty="0" smtClean="0"/>
            </a:br>
            <a:r>
              <a:rPr lang="en-US" dirty="0" smtClean="0"/>
              <a:t>here to add title.</a:t>
            </a:r>
            <a:endParaRPr dirty="0"/>
          </a:p>
        </p:txBody>
      </p:sp>
      <p:sp>
        <p:nvSpPr>
          <p:cNvPr id="13" name="Text Placeholder 10"/>
          <p:cNvSpPr>
            <a:spLocks noGrp="1"/>
          </p:cNvSpPr>
          <p:nvPr>
            <p:ph type="body" sz="quarter" idx="10" hasCustomPrompt="1"/>
          </p:nvPr>
        </p:nvSpPr>
        <p:spPr>
          <a:xfrm>
            <a:off x="742951" y="5410203"/>
            <a:ext cx="5086350" cy="292131"/>
          </a:xfrm>
        </p:spPr>
        <p:txBody>
          <a:bodyPr/>
          <a:lstStyle>
            <a:lvl1pPr marL="0" indent="0">
              <a:buNone/>
              <a:defRPr b="0" i="0" baseline="0">
                <a:solidFill>
                  <a:schemeClr val="bg1"/>
                </a:solidFill>
              </a:defRPr>
            </a:lvl1pPr>
          </a:lstStyle>
          <a:p>
            <a:pPr lvl="0"/>
            <a:r>
              <a:rPr lang="en-US" smtClean="0"/>
              <a:t>Presenter name</a:t>
            </a:r>
            <a:endParaRPr lang="en-US" dirty="0" smtClean="0"/>
          </a:p>
        </p:txBody>
      </p:sp>
      <p:sp>
        <p:nvSpPr>
          <p:cNvPr id="14" name="Text Placeholder 10"/>
          <p:cNvSpPr>
            <a:spLocks noGrp="1"/>
          </p:cNvSpPr>
          <p:nvPr>
            <p:ph type="body" sz="quarter" idx="11" hasCustomPrompt="1"/>
          </p:nvPr>
        </p:nvSpPr>
        <p:spPr>
          <a:xfrm>
            <a:off x="742951" y="5715003"/>
            <a:ext cx="5086350" cy="292131"/>
          </a:xfrm>
        </p:spPr>
        <p:txBody>
          <a:bodyPr/>
          <a:lstStyle>
            <a:lvl1pPr marL="0" indent="0">
              <a:buNone/>
              <a:defRPr b="0" i="0" baseline="0">
                <a:solidFill>
                  <a:schemeClr val="bg1"/>
                </a:solidFill>
              </a:defRPr>
            </a:lvl1pPr>
          </a:lstStyle>
          <a:p>
            <a:pPr lvl="0"/>
            <a:r>
              <a:rPr lang="en-US" dirty="0" smtClean="0"/>
              <a:t>Date</a:t>
            </a:r>
          </a:p>
        </p:txBody>
      </p:sp>
      <p:sp>
        <p:nvSpPr>
          <p:cNvPr id="2" name="TextBox 1"/>
          <p:cNvSpPr txBox="1"/>
          <p:nvPr userDrawn="1"/>
        </p:nvSpPr>
        <p:spPr>
          <a:xfrm>
            <a:off x="8357461" y="7733655"/>
            <a:ext cx="685800" cy="914400"/>
          </a:xfrm>
          <a:prstGeom prst="rect">
            <a:avLst/>
          </a:prstGeom>
          <a:noFill/>
        </p:spPr>
        <p:txBody>
          <a:bodyPr wrap="none" lIns="0" tIns="0" rIns="0" bIns="0" rtlCol="0">
            <a:noAutofit/>
          </a:bodyPr>
          <a:lstStyle/>
          <a:p>
            <a:pPr defTabSz="742931">
              <a:lnSpc>
                <a:spcPct val="90000"/>
              </a:lnSpc>
            </a:pPr>
            <a:endParaRPr lang="en-US" sz="1098" dirty="0">
              <a:solidFill>
                <a:srgbClr val="0A4977"/>
              </a:solidFill>
            </a:endParaRPr>
          </a:p>
        </p:txBody>
      </p:sp>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42952" y="1016031"/>
            <a:ext cx="1165784" cy="355571"/>
          </a:xfrm>
          <a:prstGeom prst="rect">
            <a:avLst/>
          </a:prstGeom>
        </p:spPr>
      </p:pic>
    </p:spTree>
    <p:extLst>
      <p:ext uri="{BB962C8B-B14F-4D97-AF65-F5344CB8AC3E}">
        <p14:creationId xmlns:p14="http://schemas.microsoft.com/office/powerpoint/2010/main" val="752902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ITLE — MILLIMAN — BLUE BG">
    <p:bg>
      <p:bgPr>
        <a:solidFill>
          <a:schemeClr val="tx1"/>
        </a:solidFill>
        <a:effectLst/>
      </p:bgPr>
    </p:bg>
    <p:spTree>
      <p:nvGrpSpPr>
        <p:cNvPr id="1" name=""/>
        <p:cNvGrpSpPr/>
        <p:nvPr/>
      </p:nvGrpSpPr>
      <p:grpSpPr>
        <a:xfrm>
          <a:off x="0" y="0"/>
          <a:ext cx="0" cy="0"/>
          <a:chOff x="0" y="0"/>
          <a:chExt cx="0" cy="0"/>
        </a:xfrm>
      </p:grpSpPr>
      <p:sp>
        <p:nvSpPr>
          <p:cNvPr id="20" name="Snip Single Corner Rectangle 19"/>
          <p:cNvSpPr/>
          <p:nvPr userDrawn="1"/>
        </p:nvSpPr>
        <p:spPr bwMode="ltGray">
          <a:xfrm rot="10800000" flipH="1">
            <a:off x="400051" y="533400"/>
            <a:ext cx="6141308" cy="5791200"/>
          </a:xfrm>
          <a:prstGeom prst="snip1Rect">
            <a:avLst/>
          </a:prstGeom>
          <a:solidFill>
            <a:schemeClr val="tx2">
              <a:lumMod val="50000"/>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lang="en-US" sz="1098" dirty="0" smtClean="0">
              <a:solidFill>
                <a:srgbClr val="FFFFFF"/>
              </a:solidFill>
            </a:endParaRPr>
          </a:p>
        </p:txBody>
      </p:sp>
      <p:sp>
        <p:nvSpPr>
          <p:cNvPr id="2" name="TextBox 1"/>
          <p:cNvSpPr txBox="1"/>
          <p:nvPr userDrawn="1"/>
        </p:nvSpPr>
        <p:spPr>
          <a:xfrm>
            <a:off x="8357461" y="7733655"/>
            <a:ext cx="685800" cy="914400"/>
          </a:xfrm>
          <a:prstGeom prst="rect">
            <a:avLst/>
          </a:prstGeom>
          <a:noFill/>
        </p:spPr>
        <p:txBody>
          <a:bodyPr wrap="none" lIns="0" tIns="0" rIns="0" bIns="0" rtlCol="0">
            <a:noAutofit/>
          </a:bodyPr>
          <a:lstStyle/>
          <a:p>
            <a:pPr defTabSz="742931">
              <a:lnSpc>
                <a:spcPct val="90000"/>
              </a:lnSpc>
            </a:pPr>
            <a:endParaRPr lang="en-US" sz="1098" dirty="0">
              <a:solidFill>
                <a:srgbClr val="0A4977"/>
              </a:solidFill>
            </a:endParaRPr>
          </a:p>
        </p:txBody>
      </p:sp>
      <p:sp>
        <p:nvSpPr>
          <p:cNvPr id="16" name="Title 4"/>
          <p:cNvSpPr>
            <a:spLocks noGrp="1"/>
          </p:cNvSpPr>
          <p:nvPr>
            <p:ph type="title" hasCustomPrompt="1"/>
          </p:nvPr>
        </p:nvSpPr>
        <p:spPr>
          <a:xfrm>
            <a:off x="742951" y="1524000"/>
            <a:ext cx="5086350" cy="3505200"/>
          </a:xfrm>
          <a:noFill/>
        </p:spPr>
        <p:txBody>
          <a:bodyPr wrap="square" lIns="0" rIns="0" bIns="0" anchor="b" anchorCtr="0">
            <a:noAutofit/>
          </a:bodyPr>
          <a:lstStyle>
            <a:lvl1pPr>
              <a:lnSpc>
                <a:spcPct val="80000"/>
              </a:lnSpc>
              <a:defRPr sz="3900" baseline="0">
                <a:solidFill>
                  <a:schemeClr val="bg1"/>
                </a:solidFill>
              </a:defRPr>
            </a:lvl1pPr>
          </a:lstStyle>
          <a:p>
            <a:r>
              <a:rPr lang="en-US" dirty="0" smtClean="0"/>
              <a:t>Title slide blue background. Click </a:t>
            </a:r>
            <a:br>
              <a:rPr lang="en-US" dirty="0" smtClean="0"/>
            </a:br>
            <a:r>
              <a:rPr lang="en-US" dirty="0" smtClean="0"/>
              <a:t>here to add title.</a:t>
            </a:r>
            <a:endParaRPr dirty="0"/>
          </a:p>
        </p:txBody>
      </p:sp>
      <p:sp>
        <p:nvSpPr>
          <p:cNvPr id="17" name="Text Placeholder 10"/>
          <p:cNvSpPr>
            <a:spLocks noGrp="1"/>
          </p:cNvSpPr>
          <p:nvPr>
            <p:ph type="body" sz="quarter" idx="10" hasCustomPrompt="1"/>
          </p:nvPr>
        </p:nvSpPr>
        <p:spPr>
          <a:xfrm>
            <a:off x="742951" y="5410203"/>
            <a:ext cx="5086350" cy="292131"/>
          </a:xfrm>
        </p:spPr>
        <p:txBody>
          <a:bodyPr/>
          <a:lstStyle>
            <a:lvl1pPr marL="0" indent="0">
              <a:buNone/>
              <a:defRPr b="0" i="0" baseline="0">
                <a:solidFill>
                  <a:schemeClr val="bg1"/>
                </a:solidFill>
              </a:defRPr>
            </a:lvl1pPr>
          </a:lstStyle>
          <a:p>
            <a:pPr lvl="0"/>
            <a:r>
              <a:rPr lang="en-US" smtClean="0"/>
              <a:t>Presenter name</a:t>
            </a:r>
            <a:endParaRPr lang="en-US" dirty="0" smtClean="0"/>
          </a:p>
        </p:txBody>
      </p:sp>
      <p:sp>
        <p:nvSpPr>
          <p:cNvPr id="18" name="Text Placeholder 10"/>
          <p:cNvSpPr>
            <a:spLocks noGrp="1"/>
          </p:cNvSpPr>
          <p:nvPr>
            <p:ph type="body" sz="quarter" idx="11" hasCustomPrompt="1"/>
          </p:nvPr>
        </p:nvSpPr>
        <p:spPr>
          <a:xfrm>
            <a:off x="742951" y="5715003"/>
            <a:ext cx="5086350" cy="292131"/>
          </a:xfrm>
        </p:spPr>
        <p:txBody>
          <a:bodyPr/>
          <a:lstStyle>
            <a:lvl1pPr marL="0" indent="0">
              <a:buNone/>
              <a:defRPr b="0" i="0" baseline="0">
                <a:solidFill>
                  <a:schemeClr val="bg1"/>
                </a:solidFill>
              </a:defRPr>
            </a:lvl1pPr>
          </a:lstStyle>
          <a:p>
            <a:pPr lvl="0"/>
            <a:r>
              <a:rPr lang="en-US" dirty="0" smtClean="0"/>
              <a:t>Date</a:t>
            </a:r>
          </a:p>
        </p:txBody>
      </p:sp>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42952" y="1016031"/>
            <a:ext cx="1165784" cy="355571"/>
          </a:xfrm>
          <a:prstGeom prst="rect">
            <a:avLst/>
          </a:prstGeom>
        </p:spPr>
      </p:pic>
    </p:spTree>
    <p:extLst>
      <p:ext uri="{BB962C8B-B14F-4D97-AF65-F5344CB8AC3E}">
        <p14:creationId xmlns:p14="http://schemas.microsoft.com/office/powerpoint/2010/main" val="800438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 MILLIMAN — CHARCOAL BOX">
    <p:bg>
      <p:bgPr>
        <a:solidFill>
          <a:schemeClr val="tx1"/>
        </a:solidFill>
        <a:effectLst/>
      </p:bgPr>
    </p:bg>
    <p:spTree>
      <p:nvGrpSpPr>
        <p:cNvPr id="1" name=""/>
        <p:cNvGrpSpPr/>
        <p:nvPr/>
      </p:nvGrpSpPr>
      <p:grpSpPr>
        <a:xfrm>
          <a:off x="0" y="0"/>
          <a:ext cx="0" cy="0"/>
          <a:chOff x="0" y="0"/>
          <a:chExt cx="0" cy="0"/>
        </a:xfrm>
      </p:grpSpPr>
      <p:sp>
        <p:nvSpPr>
          <p:cNvPr id="2" name="TextBox 1"/>
          <p:cNvSpPr txBox="1"/>
          <p:nvPr userDrawn="1"/>
        </p:nvSpPr>
        <p:spPr>
          <a:xfrm>
            <a:off x="8357461" y="7733654"/>
            <a:ext cx="685800" cy="914400"/>
          </a:xfrm>
          <a:prstGeom prst="rect">
            <a:avLst/>
          </a:prstGeom>
          <a:noFill/>
        </p:spPr>
        <p:txBody>
          <a:bodyPr wrap="none" lIns="0" tIns="0" rIns="0" bIns="0" rtlCol="0">
            <a:noAutofit/>
          </a:bodyPr>
          <a:lstStyle/>
          <a:p>
            <a:pPr>
              <a:lnSpc>
                <a:spcPct val="90000"/>
              </a:lnSpc>
            </a:pPr>
            <a:endParaRPr lang="en-US" sz="1800" dirty="0"/>
          </a:p>
        </p:txBody>
      </p:sp>
      <p:sp>
        <p:nvSpPr>
          <p:cNvPr id="12" name="Snip Single Corner Rectangle 5"/>
          <p:cNvSpPr/>
          <p:nvPr userDrawn="1"/>
        </p:nvSpPr>
        <p:spPr bwMode="ltGray">
          <a:xfrm rot="10800000" flipH="1">
            <a:off x="492369" y="533400"/>
            <a:ext cx="7254791" cy="5791200"/>
          </a:xfrm>
          <a:custGeom>
            <a:avLst/>
            <a:gdLst>
              <a:gd name="connsiteX0" fmla="*/ 0 w 6653083"/>
              <a:gd name="connsiteY0" fmla="*/ 0 h 5791200"/>
              <a:gd name="connsiteX1" fmla="*/ 5687864 w 6653083"/>
              <a:gd name="connsiteY1" fmla="*/ 0 h 5791200"/>
              <a:gd name="connsiteX2" fmla="*/ 6653083 w 6653083"/>
              <a:gd name="connsiteY2" fmla="*/ 965219 h 5791200"/>
              <a:gd name="connsiteX3" fmla="*/ 6653083 w 6653083"/>
              <a:gd name="connsiteY3" fmla="*/ 5791200 h 5791200"/>
              <a:gd name="connsiteX4" fmla="*/ 0 w 6653083"/>
              <a:gd name="connsiteY4" fmla="*/ 5791200 h 5791200"/>
              <a:gd name="connsiteX5" fmla="*/ 0 w 6653083"/>
              <a:gd name="connsiteY5" fmla="*/ 0 h 5791200"/>
              <a:gd name="connsiteX0" fmla="*/ 0 w 7949320"/>
              <a:gd name="connsiteY0" fmla="*/ 0 h 5791200"/>
              <a:gd name="connsiteX1" fmla="*/ 5687864 w 7949320"/>
              <a:gd name="connsiteY1" fmla="*/ 0 h 5791200"/>
              <a:gd name="connsiteX2" fmla="*/ 6653083 w 7949320"/>
              <a:gd name="connsiteY2" fmla="*/ 965219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5687864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811297"/>
              <a:gd name="connsiteX1" fmla="*/ 7104682 w 7949320"/>
              <a:gd name="connsiteY1" fmla="*/ 0 h 5811297"/>
              <a:gd name="connsiteX2" fmla="*/ 7949320 w 7949320"/>
              <a:gd name="connsiteY2" fmla="*/ 995364 h 5811297"/>
              <a:gd name="connsiteX3" fmla="*/ 7949320 w 7949320"/>
              <a:gd name="connsiteY3" fmla="*/ 5811297 h 5811297"/>
              <a:gd name="connsiteX4" fmla="*/ 0 w 7949320"/>
              <a:gd name="connsiteY4" fmla="*/ 5791200 h 5811297"/>
              <a:gd name="connsiteX5" fmla="*/ 0 w 7949320"/>
              <a:gd name="connsiteY5" fmla="*/ 0 h 5811297"/>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49320" h="5791200">
                <a:moveTo>
                  <a:pt x="0" y="0"/>
                </a:moveTo>
                <a:lnTo>
                  <a:pt x="7104682" y="0"/>
                </a:lnTo>
                <a:lnTo>
                  <a:pt x="7949320" y="995364"/>
                </a:lnTo>
                <a:lnTo>
                  <a:pt x="7949320" y="5781152"/>
                </a:lnTo>
                <a:lnTo>
                  <a:pt x="0" y="5791200"/>
                </a:lnTo>
                <a:lnTo>
                  <a:pt x="0" y="0"/>
                </a:lnTo>
                <a:close/>
              </a:path>
            </a:pathLst>
          </a:custGeom>
          <a:solidFill>
            <a:schemeClr val="tx2">
              <a:lumMod val="50000"/>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90000"/>
              </a:lnSpc>
            </a:pPr>
            <a:endParaRPr lang="en-US" sz="1800" dirty="0" smtClean="0"/>
          </a:p>
        </p:txBody>
      </p:sp>
      <p:sp>
        <p:nvSpPr>
          <p:cNvPr id="13" name="Title 4"/>
          <p:cNvSpPr>
            <a:spLocks noGrp="1"/>
          </p:cNvSpPr>
          <p:nvPr>
            <p:ph type="title" hasCustomPrompt="1"/>
          </p:nvPr>
        </p:nvSpPr>
        <p:spPr>
          <a:xfrm>
            <a:off x="883628" y="1524000"/>
            <a:ext cx="5798526" cy="3505200"/>
          </a:xfrm>
          <a:noFill/>
        </p:spPr>
        <p:txBody>
          <a:bodyPr wrap="square" lIns="0" rIns="0" bIns="0" anchor="b" anchorCtr="0">
            <a:noAutofit/>
          </a:bodyPr>
          <a:lstStyle>
            <a:lvl1pPr>
              <a:lnSpc>
                <a:spcPct val="80000"/>
              </a:lnSpc>
              <a:defRPr sz="4800" baseline="0">
                <a:solidFill>
                  <a:schemeClr val="bg1"/>
                </a:solidFill>
              </a:defRPr>
            </a:lvl1pPr>
          </a:lstStyle>
          <a:p>
            <a:r>
              <a:rPr lang="en-US" dirty="0" smtClean="0"/>
              <a:t>Title slide blue background. Click here to add title.</a:t>
            </a:r>
            <a:endParaRPr dirty="0"/>
          </a:p>
        </p:txBody>
      </p:sp>
      <p:sp>
        <p:nvSpPr>
          <p:cNvPr id="15" name="Text Placeholder 10"/>
          <p:cNvSpPr>
            <a:spLocks noGrp="1"/>
          </p:cNvSpPr>
          <p:nvPr>
            <p:ph type="body" sz="quarter" idx="10" hasCustomPrompt="1"/>
          </p:nvPr>
        </p:nvSpPr>
        <p:spPr>
          <a:xfrm>
            <a:off x="883628" y="5410201"/>
            <a:ext cx="5798526" cy="292132"/>
          </a:xfrm>
        </p:spPr>
        <p:txBody>
          <a:bodyPr/>
          <a:lstStyle>
            <a:lvl1pPr marL="0" indent="0">
              <a:buNone/>
              <a:defRPr b="0" i="0" baseline="0">
                <a:solidFill>
                  <a:schemeClr val="bg1"/>
                </a:solidFill>
              </a:defRPr>
            </a:lvl1pPr>
          </a:lstStyle>
          <a:p>
            <a:pPr lvl="0"/>
            <a:r>
              <a:rPr lang="en-US" dirty="0" smtClean="0"/>
              <a:t>Presenter name</a:t>
            </a:r>
          </a:p>
        </p:txBody>
      </p:sp>
      <p:sp>
        <p:nvSpPr>
          <p:cNvPr id="19" name="Text Placeholder 10"/>
          <p:cNvSpPr>
            <a:spLocks noGrp="1"/>
          </p:cNvSpPr>
          <p:nvPr>
            <p:ph type="body" sz="quarter" idx="11" hasCustomPrompt="1"/>
          </p:nvPr>
        </p:nvSpPr>
        <p:spPr>
          <a:xfrm>
            <a:off x="883628" y="5715001"/>
            <a:ext cx="5798526" cy="292132"/>
          </a:xfrm>
        </p:spPr>
        <p:txBody>
          <a:bodyPr/>
          <a:lstStyle>
            <a:lvl1pPr marL="0" indent="0">
              <a:buNone/>
              <a:defRPr b="0" i="0" baseline="0">
                <a:solidFill>
                  <a:schemeClr val="bg1"/>
                </a:solidFill>
              </a:defRPr>
            </a:lvl1pPr>
          </a:lstStyle>
          <a:p>
            <a:pPr lvl="0"/>
            <a:r>
              <a:rPr lang="en-US" dirty="0" smtClean="0"/>
              <a:t>Date</a:t>
            </a:r>
          </a:p>
        </p:txBody>
      </p:sp>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886359" y="1016030"/>
            <a:ext cx="1434810" cy="355571"/>
          </a:xfrm>
          <a:prstGeom prst="rect">
            <a:avLst/>
          </a:prstGeom>
        </p:spPr>
      </p:pic>
    </p:spTree>
    <p:extLst>
      <p:ext uri="{BB962C8B-B14F-4D97-AF65-F5344CB8AC3E}">
        <p14:creationId xmlns:p14="http://schemas.microsoft.com/office/powerpoint/2010/main" val="18652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 MILLIMAN — CHARCOAL BG">
    <p:bg>
      <p:bgPr>
        <a:solidFill>
          <a:schemeClr val="tx2"/>
        </a:solidFill>
        <a:effectLst/>
      </p:bgPr>
    </p:bg>
    <p:spTree>
      <p:nvGrpSpPr>
        <p:cNvPr id="1" name=""/>
        <p:cNvGrpSpPr/>
        <p:nvPr/>
      </p:nvGrpSpPr>
      <p:grpSpPr>
        <a:xfrm>
          <a:off x="0" y="0"/>
          <a:ext cx="0" cy="0"/>
          <a:chOff x="0" y="0"/>
          <a:chExt cx="0" cy="0"/>
        </a:xfrm>
      </p:grpSpPr>
      <p:sp>
        <p:nvSpPr>
          <p:cNvPr id="8" name="Snip Single Corner Rectangle 7"/>
          <p:cNvSpPr/>
          <p:nvPr userDrawn="1"/>
        </p:nvSpPr>
        <p:spPr bwMode="ltGray">
          <a:xfrm rot="10800000" flipH="1">
            <a:off x="400051" y="533400"/>
            <a:ext cx="6141308" cy="5791200"/>
          </a:xfrm>
          <a:prstGeom prst="snip1Rect">
            <a:avLst/>
          </a:prstGeom>
          <a:solidFill>
            <a:schemeClr val="accent1">
              <a:lumMod val="50000"/>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lang="en-US" sz="1098" dirty="0" smtClean="0">
              <a:solidFill>
                <a:srgbClr val="FFFFFF"/>
              </a:solidFill>
            </a:endParaRPr>
          </a:p>
        </p:txBody>
      </p:sp>
      <p:sp>
        <p:nvSpPr>
          <p:cNvPr id="2" name="TextBox 1"/>
          <p:cNvSpPr txBox="1"/>
          <p:nvPr userDrawn="1"/>
        </p:nvSpPr>
        <p:spPr>
          <a:xfrm>
            <a:off x="8357461" y="7733655"/>
            <a:ext cx="685800" cy="914400"/>
          </a:xfrm>
          <a:prstGeom prst="rect">
            <a:avLst/>
          </a:prstGeom>
          <a:noFill/>
        </p:spPr>
        <p:txBody>
          <a:bodyPr wrap="none" lIns="0" tIns="0" rIns="0" bIns="0" rtlCol="0">
            <a:noAutofit/>
          </a:bodyPr>
          <a:lstStyle/>
          <a:p>
            <a:pPr defTabSz="742931">
              <a:lnSpc>
                <a:spcPct val="90000"/>
              </a:lnSpc>
            </a:pPr>
            <a:endParaRPr lang="en-US" sz="1098" dirty="0">
              <a:solidFill>
                <a:srgbClr val="0A4977"/>
              </a:solidFill>
            </a:endParaRPr>
          </a:p>
        </p:txBody>
      </p:sp>
      <p:sp>
        <p:nvSpPr>
          <p:cNvPr id="11" name="Title 4"/>
          <p:cNvSpPr>
            <a:spLocks noGrp="1"/>
          </p:cNvSpPr>
          <p:nvPr>
            <p:ph type="title" hasCustomPrompt="1"/>
          </p:nvPr>
        </p:nvSpPr>
        <p:spPr>
          <a:xfrm>
            <a:off x="742951" y="1524000"/>
            <a:ext cx="5086350" cy="3505200"/>
          </a:xfrm>
          <a:noFill/>
        </p:spPr>
        <p:txBody>
          <a:bodyPr wrap="square" lIns="0" rIns="0" bIns="0" anchor="b" anchorCtr="0">
            <a:noAutofit/>
          </a:bodyPr>
          <a:lstStyle>
            <a:lvl1pPr>
              <a:lnSpc>
                <a:spcPct val="80000"/>
              </a:lnSpc>
              <a:defRPr sz="3900" baseline="0">
                <a:solidFill>
                  <a:schemeClr val="bg1"/>
                </a:solidFill>
              </a:defRPr>
            </a:lvl1pPr>
          </a:lstStyle>
          <a:p>
            <a:r>
              <a:rPr lang="en-US" dirty="0" smtClean="0"/>
              <a:t>Title slide charcoal background. Click </a:t>
            </a:r>
            <a:br>
              <a:rPr lang="en-US" dirty="0" smtClean="0"/>
            </a:br>
            <a:r>
              <a:rPr lang="en-US" dirty="0" smtClean="0"/>
              <a:t>here to add title.</a:t>
            </a:r>
            <a:endParaRPr dirty="0"/>
          </a:p>
        </p:txBody>
      </p:sp>
      <p:sp>
        <p:nvSpPr>
          <p:cNvPr id="12" name="Text Placeholder 10"/>
          <p:cNvSpPr>
            <a:spLocks noGrp="1"/>
          </p:cNvSpPr>
          <p:nvPr>
            <p:ph type="body" sz="quarter" idx="10" hasCustomPrompt="1"/>
          </p:nvPr>
        </p:nvSpPr>
        <p:spPr>
          <a:xfrm>
            <a:off x="742951" y="5410203"/>
            <a:ext cx="5086350" cy="292131"/>
          </a:xfrm>
        </p:spPr>
        <p:txBody>
          <a:bodyPr/>
          <a:lstStyle>
            <a:lvl1pPr marL="0" indent="0">
              <a:buNone/>
              <a:defRPr b="0" i="0" baseline="0">
                <a:solidFill>
                  <a:schemeClr val="bg1"/>
                </a:solidFill>
              </a:defRPr>
            </a:lvl1pPr>
          </a:lstStyle>
          <a:p>
            <a:pPr lvl="0"/>
            <a:r>
              <a:rPr lang="en-US" smtClean="0"/>
              <a:t>Presenter name</a:t>
            </a:r>
            <a:endParaRPr lang="en-US" dirty="0" smtClean="0"/>
          </a:p>
        </p:txBody>
      </p:sp>
      <p:sp>
        <p:nvSpPr>
          <p:cNvPr id="13" name="Text Placeholder 10"/>
          <p:cNvSpPr>
            <a:spLocks noGrp="1"/>
          </p:cNvSpPr>
          <p:nvPr>
            <p:ph type="body" sz="quarter" idx="11" hasCustomPrompt="1"/>
          </p:nvPr>
        </p:nvSpPr>
        <p:spPr>
          <a:xfrm>
            <a:off x="742951" y="5715003"/>
            <a:ext cx="5086350" cy="292131"/>
          </a:xfrm>
        </p:spPr>
        <p:txBody>
          <a:bodyPr/>
          <a:lstStyle>
            <a:lvl1pPr marL="0" indent="0">
              <a:buNone/>
              <a:defRPr b="0" i="0" baseline="0">
                <a:solidFill>
                  <a:schemeClr val="bg1"/>
                </a:solidFill>
              </a:defRPr>
            </a:lvl1pPr>
          </a:lstStyle>
          <a:p>
            <a:pPr lvl="0"/>
            <a:r>
              <a:rPr lang="en-US" dirty="0" smtClean="0"/>
              <a:t>Date</a:t>
            </a:r>
          </a:p>
        </p:txBody>
      </p:sp>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42952" y="1016031"/>
            <a:ext cx="1165784" cy="355571"/>
          </a:xfrm>
          <a:prstGeom prst="rect">
            <a:avLst/>
          </a:prstGeom>
        </p:spPr>
      </p:pic>
    </p:spTree>
    <p:extLst>
      <p:ext uri="{BB962C8B-B14F-4D97-AF65-F5344CB8AC3E}">
        <p14:creationId xmlns:p14="http://schemas.microsoft.com/office/powerpoint/2010/main" val="185578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ECTION — STEEL BG">
    <p:bg>
      <p:bgPr>
        <a:solidFill>
          <a:schemeClr val="accent6"/>
        </a:solidFill>
        <a:effectLst/>
      </p:bgPr>
    </p:bg>
    <p:spTree>
      <p:nvGrpSpPr>
        <p:cNvPr id="1" name=""/>
        <p:cNvGrpSpPr/>
        <p:nvPr/>
      </p:nvGrpSpPr>
      <p:grpSpPr>
        <a:xfrm>
          <a:off x="0" y="0"/>
          <a:ext cx="0" cy="0"/>
          <a:chOff x="0" y="0"/>
          <a:chExt cx="0" cy="0"/>
        </a:xfrm>
      </p:grpSpPr>
      <p:sp>
        <p:nvSpPr>
          <p:cNvPr id="5" name="Snip Single Corner Rectangle 4"/>
          <p:cNvSpPr/>
          <p:nvPr userDrawn="1"/>
        </p:nvSpPr>
        <p:spPr bwMode="ltGray">
          <a:xfrm rot="10800000" flipH="1">
            <a:off x="400051" y="0"/>
            <a:ext cx="6147657" cy="4953000"/>
          </a:xfrm>
          <a:custGeom>
            <a:avLst/>
            <a:gdLst>
              <a:gd name="connsiteX0" fmla="*/ 0 w 8188410"/>
              <a:gd name="connsiteY0" fmla="*/ 0 h 5791200"/>
              <a:gd name="connsiteX1" fmla="*/ 7223191 w 8188410"/>
              <a:gd name="connsiteY1" fmla="*/ 0 h 5791200"/>
              <a:gd name="connsiteX2" fmla="*/ 8188410 w 8188410"/>
              <a:gd name="connsiteY2" fmla="*/ 965219 h 5791200"/>
              <a:gd name="connsiteX3" fmla="*/ 8188410 w 8188410"/>
              <a:gd name="connsiteY3" fmla="*/ 5791200 h 5791200"/>
              <a:gd name="connsiteX4" fmla="*/ 0 w 8188410"/>
              <a:gd name="connsiteY4" fmla="*/ 5791200 h 5791200"/>
              <a:gd name="connsiteX5" fmla="*/ 0 w 8188410"/>
              <a:gd name="connsiteY5" fmla="*/ 0 h 5791200"/>
              <a:gd name="connsiteX0" fmla="*/ 0 w 8188410"/>
              <a:gd name="connsiteY0" fmla="*/ 0 h 5791200"/>
              <a:gd name="connsiteX1" fmla="*/ 7223191 w 8188410"/>
              <a:gd name="connsiteY1" fmla="*/ 0 h 5791200"/>
              <a:gd name="connsiteX2" fmla="*/ 8188410 w 8188410"/>
              <a:gd name="connsiteY2" fmla="*/ 965219 h 5791200"/>
              <a:gd name="connsiteX3" fmla="*/ 8188410 w 8188410"/>
              <a:gd name="connsiteY3" fmla="*/ 5791200 h 5791200"/>
              <a:gd name="connsiteX4" fmla="*/ 0 w 8188410"/>
              <a:gd name="connsiteY4" fmla="*/ 4953000 h 5791200"/>
              <a:gd name="connsiteX5" fmla="*/ 0 w 8188410"/>
              <a:gd name="connsiteY5" fmla="*/ 0 h 5791200"/>
              <a:gd name="connsiteX0" fmla="*/ 0 w 8196876"/>
              <a:gd name="connsiteY0" fmla="*/ 0 h 4953000"/>
              <a:gd name="connsiteX1" fmla="*/ 7223191 w 8196876"/>
              <a:gd name="connsiteY1" fmla="*/ 0 h 4953000"/>
              <a:gd name="connsiteX2" fmla="*/ 8188410 w 8196876"/>
              <a:gd name="connsiteY2" fmla="*/ 965219 h 4953000"/>
              <a:gd name="connsiteX3" fmla="*/ 8196876 w 8196876"/>
              <a:gd name="connsiteY3" fmla="*/ 4953000 h 4953000"/>
              <a:gd name="connsiteX4" fmla="*/ 0 w 8196876"/>
              <a:gd name="connsiteY4" fmla="*/ 4953000 h 4953000"/>
              <a:gd name="connsiteX5" fmla="*/ 0 w 8196876"/>
              <a:gd name="connsiteY5" fmla="*/ 0 h 4953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6876" h="4953000">
                <a:moveTo>
                  <a:pt x="0" y="0"/>
                </a:moveTo>
                <a:lnTo>
                  <a:pt x="7223191" y="0"/>
                </a:lnTo>
                <a:lnTo>
                  <a:pt x="8188410" y="965219"/>
                </a:lnTo>
                <a:lnTo>
                  <a:pt x="8196876" y="4953000"/>
                </a:lnTo>
                <a:lnTo>
                  <a:pt x="0" y="4953000"/>
                </a:lnTo>
                <a:lnTo>
                  <a:pt x="0" y="0"/>
                </a:lnTo>
                <a:close/>
              </a:path>
            </a:pathLst>
          </a:custGeom>
          <a:solidFill>
            <a:schemeClr val="bg1">
              <a:alpha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lang="en-US" sz="1098" dirty="0" smtClean="0">
              <a:solidFill>
                <a:srgbClr val="FFFFFF"/>
              </a:solidFill>
            </a:endParaRPr>
          </a:p>
        </p:txBody>
      </p:sp>
      <p:sp>
        <p:nvSpPr>
          <p:cNvPr id="2" name="TextBox 1"/>
          <p:cNvSpPr txBox="1"/>
          <p:nvPr userDrawn="1"/>
        </p:nvSpPr>
        <p:spPr>
          <a:xfrm>
            <a:off x="8357461" y="7733655"/>
            <a:ext cx="685800" cy="914400"/>
          </a:xfrm>
          <a:prstGeom prst="rect">
            <a:avLst/>
          </a:prstGeom>
          <a:noFill/>
        </p:spPr>
        <p:txBody>
          <a:bodyPr wrap="none" lIns="0" tIns="0" rIns="0" bIns="0" rtlCol="0">
            <a:noAutofit/>
          </a:bodyPr>
          <a:lstStyle/>
          <a:p>
            <a:pPr defTabSz="742931">
              <a:lnSpc>
                <a:spcPct val="90000"/>
              </a:lnSpc>
            </a:pPr>
            <a:endParaRPr lang="en-US" sz="1098" dirty="0">
              <a:solidFill>
                <a:srgbClr val="0A4977"/>
              </a:solidFill>
            </a:endParaRPr>
          </a:p>
        </p:txBody>
      </p:sp>
      <p:sp>
        <p:nvSpPr>
          <p:cNvPr id="10" name="Title 1"/>
          <p:cNvSpPr>
            <a:spLocks noGrp="1"/>
          </p:cNvSpPr>
          <p:nvPr>
            <p:ph type="title" hasCustomPrompt="1"/>
          </p:nvPr>
        </p:nvSpPr>
        <p:spPr>
          <a:xfrm>
            <a:off x="742950" y="685803"/>
            <a:ext cx="5029200" cy="3047815"/>
          </a:xfrm>
        </p:spPr>
        <p:txBody>
          <a:bodyPr anchor="b" anchorCtr="0">
            <a:noAutofit/>
          </a:bodyPr>
          <a:lstStyle>
            <a:lvl1pPr>
              <a:lnSpc>
                <a:spcPct val="80000"/>
              </a:lnSpc>
              <a:defRPr sz="3575" baseline="0">
                <a:solidFill>
                  <a:schemeClr val="tx1"/>
                </a:solidFill>
              </a:defRPr>
            </a:lvl1pPr>
          </a:lstStyle>
          <a:p>
            <a:r>
              <a:rPr lang="en-US" dirty="0" smtClean="0"/>
              <a:t>Section title </a:t>
            </a:r>
            <a:br>
              <a:rPr lang="en-US" dirty="0" smtClean="0"/>
            </a:br>
            <a:r>
              <a:rPr lang="en-US" dirty="0" smtClean="0"/>
              <a:t>steel background</a:t>
            </a:r>
            <a:endParaRPr dirty="0"/>
          </a:p>
        </p:txBody>
      </p:sp>
      <p:sp>
        <p:nvSpPr>
          <p:cNvPr id="11" name="Text Placeholder 2"/>
          <p:cNvSpPr>
            <a:spLocks noGrp="1"/>
          </p:cNvSpPr>
          <p:nvPr>
            <p:ph type="body" idx="1"/>
          </p:nvPr>
        </p:nvSpPr>
        <p:spPr>
          <a:xfrm>
            <a:off x="742950" y="3810000"/>
            <a:ext cx="5029200" cy="914400"/>
          </a:xfrm>
        </p:spPr>
        <p:txBody>
          <a:bodyPr>
            <a:noAutofit/>
          </a:bodyPr>
          <a:lstStyle>
            <a:lvl1pPr marL="0" indent="0">
              <a:spcBef>
                <a:spcPts val="488"/>
              </a:spcBef>
              <a:buNone/>
              <a:defRPr sz="2275" baseline="0">
                <a:solidFill>
                  <a:schemeClr val="tx2"/>
                </a:solidFill>
              </a:defRPr>
            </a:lvl1pPr>
            <a:lvl2pPr marL="371466" indent="0">
              <a:buNone/>
              <a:defRPr sz="1625">
                <a:solidFill>
                  <a:schemeClr val="tx1">
                    <a:tint val="75000"/>
                  </a:schemeClr>
                </a:solidFill>
              </a:defRPr>
            </a:lvl2pPr>
            <a:lvl3pPr marL="742931" indent="0">
              <a:buNone/>
              <a:defRPr sz="1463">
                <a:solidFill>
                  <a:schemeClr val="tx1">
                    <a:tint val="75000"/>
                  </a:schemeClr>
                </a:solidFill>
              </a:defRPr>
            </a:lvl3pPr>
            <a:lvl4pPr marL="1114397" indent="0">
              <a:buNone/>
              <a:defRPr sz="1300">
                <a:solidFill>
                  <a:schemeClr val="tx1">
                    <a:tint val="75000"/>
                  </a:schemeClr>
                </a:solidFill>
              </a:defRPr>
            </a:lvl4pPr>
            <a:lvl5pPr marL="1485863" indent="0">
              <a:buNone/>
              <a:defRPr sz="1300">
                <a:solidFill>
                  <a:schemeClr val="tx1">
                    <a:tint val="75000"/>
                  </a:schemeClr>
                </a:solidFill>
              </a:defRPr>
            </a:lvl5pPr>
            <a:lvl6pPr marL="1857329" indent="0">
              <a:buNone/>
              <a:defRPr sz="1300">
                <a:solidFill>
                  <a:schemeClr val="tx1">
                    <a:tint val="75000"/>
                  </a:schemeClr>
                </a:solidFill>
              </a:defRPr>
            </a:lvl6pPr>
            <a:lvl7pPr marL="2228794" indent="0">
              <a:buNone/>
              <a:defRPr sz="1300">
                <a:solidFill>
                  <a:schemeClr val="tx1">
                    <a:tint val="75000"/>
                  </a:schemeClr>
                </a:solidFill>
              </a:defRPr>
            </a:lvl7pPr>
            <a:lvl8pPr marL="2600260" indent="0">
              <a:buNone/>
              <a:defRPr sz="1300">
                <a:solidFill>
                  <a:schemeClr val="tx1">
                    <a:tint val="75000"/>
                  </a:schemeClr>
                </a:solidFill>
              </a:defRPr>
            </a:lvl8pPr>
            <a:lvl9pPr marL="2971726" indent="0">
              <a:buNone/>
              <a:defRPr sz="13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82630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ECTION — SLATE BG">
    <p:bg>
      <p:bgPr>
        <a:solidFill>
          <a:schemeClr val="accent5"/>
        </a:solidFill>
        <a:effectLst/>
      </p:bgPr>
    </p:bg>
    <p:spTree>
      <p:nvGrpSpPr>
        <p:cNvPr id="1" name=""/>
        <p:cNvGrpSpPr/>
        <p:nvPr/>
      </p:nvGrpSpPr>
      <p:grpSpPr>
        <a:xfrm>
          <a:off x="0" y="0"/>
          <a:ext cx="0" cy="0"/>
          <a:chOff x="0" y="0"/>
          <a:chExt cx="0" cy="0"/>
        </a:xfrm>
      </p:grpSpPr>
      <p:sp>
        <p:nvSpPr>
          <p:cNvPr id="5" name="Snip Single Corner Rectangle 4"/>
          <p:cNvSpPr/>
          <p:nvPr userDrawn="1"/>
        </p:nvSpPr>
        <p:spPr bwMode="ltGray">
          <a:xfrm rot="10800000" flipH="1">
            <a:off x="400051" y="0"/>
            <a:ext cx="6147657" cy="4953000"/>
          </a:xfrm>
          <a:custGeom>
            <a:avLst/>
            <a:gdLst>
              <a:gd name="connsiteX0" fmla="*/ 0 w 8188410"/>
              <a:gd name="connsiteY0" fmla="*/ 0 h 5791200"/>
              <a:gd name="connsiteX1" fmla="*/ 7223191 w 8188410"/>
              <a:gd name="connsiteY1" fmla="*/ 0 h 5791200"/>
              <a:gd name="connsiteX2" fmla="*/ 8188410 w 8188410"/>
              <a:gd name="connsiteY2" fmla="*/ 965219 h 5791200"/>
              <a:gd name="connsiteX3" fmla="*/ 8188410 w 8188410"/>
              <a:gd name="connsiteY3" fmla="*/ 5791200 h 5791200"/>
              <a:gd name="connsiteX4" fmla="*/ 0 w 8188410"/>
              <a:gd name="connsiteY4" fmla="*/ 5791200 h 5791200"/>
              <a:gd name="connsiteX5" fmla="*/ 0 w 8188410"/>
              <a:gd name="connsiteY5" fmla="*/ 0 h 5791200"/>
              <a:gd name="connsiteX0" fmla="*/ 0 w 8188410"/>
              <a:gd name="connsiteY0" fmla="*/ 0 h 5791200"/>
              <a:gd name="connsiteX1" fmla="*/ 7223191 w 8188410"/>
              <a:gd name="connsiteY1" fmla="*/ 0 h 5791200"/>
              <a:gd name="connsiteX2" fmla="*/ 8188410 w 8188410"/>
              <a:gd name="connsiteY2" fmla="*/ 965219 h 5791200"/>
              <a:gd name="connsiteX3" fmla="*/ 8188410 w 8188410"/>
              <a:gd name="connsiteY3" fmla="*/ 5791200 h 5791200"/>
              <a:gd name="connsiteX4" fmla="*/ 0 w 8188410"/>
              <a:gd name="connsiteY4" fmla="*/ 4953000 h 5791200"/>
              <a:gd name="connsiteX5" fmla="*/ 0 w 8188410"/>
              <a:gd name="connsiteY5" fmla="*/ 0 h 5791200"/>
              <a:gd name="connsiteX0" fmla="*/ 0 w 8196876"/>
              <a:gd name="connsiteY0" fmla="*/ 0 h 4953000"/>
              <a:gd name="connsiteX1" fmla="*/ 7223191 w 8196876"/>
              <a:gd name="connsiteY1" fmla="*/ 0 h 4953000"/>
              <a:gd name="connsiteX2" fmla="*/ 8188410 w 8196876"/>
              <a:gd name="connsiteY2" fmla="*/ 965219 h 4953000"/>
              <a:gd name="connsiteX3" fmla="*/ 8196876 w 8196876"/>
              <a:gd name="connsiteY3" fmla="*/ 4953000 h 4953000"/>
              <a:gd name="connsiteX4" fmla="*/ 0 w 8196876"/>
              <a:gd name="connsiteY4" fmla="*/ 4953000 h 4953000"/>
              <a:gd name="connsiteX5" fmla="*/ 0 w 8196876"/>
              <a:gd name="connsiteY5" fmla="*/ 0 h 4953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6876" h="4953000">
                <a:moveTo>
                  <a:pt x="0" y="0"/>
                </a:moveTo>
                <a:lnTo>
                  <a:pt x="7223191" y="0"/>
                </a:lnTo>
                <a:lnTo>
                  <a:pt x="8188410" y="965219"/>
                </a:lnTo>
                <a:lnTo>
                  <a:pt x="8196876" y="4953000"/>
                </a:lnTo>
                <a:lnTo>
                  <a:pt x="0" y="4953000"/>
                </a:lnTo>
                <a:lnTo>
                  <a:pt x="0" y="0"/>
                </a:lnTo>
                <a:close/>
              </a:path>
            </a:pathLst>
          </a:custGeom>
          <a:solidFill>
            <a:schemeClr val="tx1">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lang="en-US" sz="1098" dirty="0" smtClean="0">
              <a:solidFill>
                <a:srgbClr val="FFFFFF"/>
              </a:solidFill>
            </a:endParaRPr>
          </a:p>
        </p:txBody>
      </p:sp>
      <p:sp>
        <p:nvSpPr>
          <p:cNvPr id="2" name="TextBox 1"/>
          <p:cNvSpPr txBox="1"/>
          <p:nvPr userDrawn="1"/>
        </p:nvSpPr>
        <p:spPr>
          <a:xfrm>
            <a:off x="8357461" y="7733655"/>
            <a:ext cx="685800" cy="914400"/>
          </a:xfrm>
          <a:prstGeom prst="rect">
            <a:avLst/>
          </a:prstGeom>
          <a:noFill/>
        </p:spPr>
        <p:txBody>
          <a:bodyPr wrap="none" lIns="0" tIns="0" rIns="0" bIns="0" rtlCol="0">
            <a:noAutofit/>
          </a:bodyPr>
          <a:lstStyle/>
          <a:p>
            <a:pPr defTabSz="742931">
              <a:lnSpc>
                <a:spcPct val="90000"/>
              </a:lnSpc>
            </a:pPr>
            <a:endParaRPr lang="en-US" sz="1098" dirty="0">
              <a:solidFill>
                <a:srgbClr val="0A4977"/>
              </a:solidFill>
            </a:endParaRPr>
          </a:p>
        </p:txBody>
      </p:sp>
      <p:sp>
        <p:nvSpPr>
          <p:cNvPr id="10" name="Title 1"/>
          <p:cNvSpPr>
            <a:spLocks noGrp="1"/>
          </p:cNvSpPr>
          <p:nvPr>
            <p:ph type="title" hasCustomPrompt="1"/>
          </p:nvPr>
        </p:nvSpPr>
        <p:spPr>
          <a:xfrm>
            <a:off x="742950" y="685803"/>
            <a:ext cx="5029200" cy="3047815"/>
          </a:xfrm>
        </p:spPr>
        <p:txBody>
          <a:bodyPr anchor="b" anchorCtr="0">
            <a:noAutofit/>
          </a:bodyPr>
          <a:lstStyle>
            <a:lvl1pPr>
              <a:lnSpc>
                <a:spcPct val="80000"/>
              </a:lnSpc>
              <a:defRPr sz="3575" baseline="0">
                <a:solidFill>
                  <a:schemeClr val="bg1"/>
                </a:solidFill>
              </a:defRPr>
            </a:lvl1pPr>
          </a:lstStyle>
          <a:p>
            <a:r>
              <a:rPr lang="en-US" dirty="0" smtClean="0"/>
              <a:t>Section title </a:t>
            </a:r>
            <a:br>
              <a:rPr lang="en-US" dirty="0" smtClean="0"/>
            </a:br>
            <a:r>
              <a:rPr lang="en-US" dirty="0" smtClean="0"/>
              <a:t>slate background</a:t>
            </a:r>
            <a:endParaRPr dirty="0"/>
          </a:p>
        </p:txBody>
      </p:sp>
      <p:sp>
        <p:nvSpPr>
          <p:cNvPr id="11" name="Text Placeholder 2"/>
          <p:cNvSpPr>
            <a:spLocks noGrp="1"/>
          </p:cNvSpPr>
          <p:nvPr>
            <p:ph type="body" idx="1"/>
          </p:nvPr>
        </p:nvSpPr>
        <p:spPr>
          <a:xfrm>
            <a:off x="742950" y="3810000"/>
            <a:ext cx="5029200" cy="914400"/>
          </a:xfrm>
        </p:spPr>
        <p:txBody>
          <a:bodyPr>
            <a:noAutofit/>
          </a:bodyPr>
          <a:lstStyle>
            <a:lvl1pPr marL="0" indent="0">
              <a:spcBef>
                <a:spcPts val="488"/>
              </a:spcBef>
              <a:buNone/>
              <a:defRPr sz="2275" baseline="0">
                <a:solidFill>
                  <a:schemeClr val="bg1"/>
                </a:solidFill>
              </a:defRPr>
            </a:lvl1pPr>
            <a:lvl2pPr marL="371466" indent="0">
              <a:buNone/>
              <a:defRPr sz="1625">
                <a:solidFill>
                  <a:schemeClr val="tx1">
                    <a:tint val="75000"/>
                  </a:schemeClr>
                </a:solidFill>
              </a:defRPr>
            </a:lvl2pPr>
            <a:lvl3pPr marL="742931" indent="0">
              <a:buNone/>
              <a:defRPr sz="1463">
                <a:solidFill>
                  <a:schemeClr val="tx1">
                    <a:tint val="75000"/>
                  </a:schemeClr>
                </a:solidFill>
              </a:defRPr>
            </a:lvl3pPr>
            <a:lvl4pPr marL="1114397" indent="0">
              <a:buNone/>
              <a:defRPr sz="1300">
                <a:solidFill>
                  <a:schemeClr val="tx1">
                    <a:tint val="75000"/>
                  </a:schemeClr>
                </a:solidFill>
              </a:defRPr>
            </a:lvl4pPr>
            <a:lvl5pPr marL="1485863" indent="0">
              <a:buNone/>
              <a:defRPr sz="1300">
                <a:solidFill>
                  <a:schemeClr val="tx1">
                    <a:tint val="75000"/>
                  </a:schemeClr>
                </a:solidFill>
              </a:defRPr>
            </a:lvl5pPr>
            <a:lvl6pPr marL="1857329" indent="0">
              <a:buNone/>
              <a:defRPr sz="1300">
                <a:solidFill>
                  <a:schemeClr val="tx1">
                    <a:tint val="75000"/>
                  </a:schemeClr>
                </a:solidFill>
              </a:defRPr>
            </a:lvl6pPr>
            <a:lvl7pPr marL="2228794" indent="0">
              <a:buNone/>
              <a:defRPr sz="1300">
                <a:solidFill>
                  <a:schemeClr val="tx1">
                    <a:tint val="75000"/>
                  </a:schemeClr>
                </a:solidFill>
              </a:defRPr>
            </a:lvl7pPr>
            <a:lvl8pPr marL="2600260" indent="0">
              <a:buNone/>
              <a:defRPr sz="1300">
                <a:solidFill>
                  <a:schemeClr val="tx1">
                    <a:tint val="75000"/>
                  </a:schemeClr>
                </a:solidFill>
              </a:defRPr>
            </a:lvl8pPr>
            <a:lvl9pPr marL="2971726" indent="0">
              <a:buNone/>
              <a:defRPr sz="13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394047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SECTION — BLUE BG">
    <p:bg>
      <p:bgPr>
        <a:solidFill>
          <a:schemeClr val="tx1"/>
        </a:solidFill>
        <a:effectLst/>
      </p:bgPr>
    </p:bg>
    <p:spTree>
      <p:nvGrpSpPr>
        <p:cNvPr id="1" name=""/>
        <p:cNvGrpSpPr/>
        <p:nvPr/>
      </p:nvGrpSpPr>
      <p:grpSpPr>
        <a:xfrm>
          <a:off x="0" y="0"/>
          <a:ext cx="0" cy="0"/>
          <a:chOff x="0" y="0"/>
          <a:chExt cx="0" cy="0"/>
        </a:xfrm>
      </p:grpSpPr>
      <p:sp>
        <p:nvSpPr>
          <p:cNvPr id="5" name="Snip Single Corner Rectangle 4"/>
          <p:cNvSpPr/>
          <p:nvPr userDrawn="1"/>
        </p:nvSpPr>
        <p:spPr bwMode="ltGray">
          <a:xfrm rot="10800000" flipH="1">
            <a:off x="400051" y="0"/>
            <a:ext cx="6147657" cy="4953000"/>
          </a:xfrm>
          <a:custGeom>
            <a:avLst/>
            <a:gdLst>
              <a:gd name="connsiteX0" fmla="*/ 0 w 8188410"/>
              <a:gd name="connsiteY0" fmla="*/ 0 h 5791200"/>
              <a:gd name="connsiteX1" fmla="*/ 7223191 w 8188410"/>
              <a:gd name="connsiteY1" fmla="*/ 0 h 5791200"/>
              <a:gd name="connsiteX2" fmla="*/ 8188410 w 8188410"/>
              <a:gd name="connsiteY2" fmla="*/ 965219 h 5791200"/>
              <a:gd name="connsiteX3" fmla="*/ 8188410 w 8188410"/>
              <a:gd name="connsiteY3" fmla="*/ 5791200 h 5791200"/>
              <a:gd name="connsiteX4" fmla="*/ 0 w 8188410"/>
              <a:gd name="connsiteY4" fmla="*/ 5791200 h 5791200"/>
              <a:gd name="connsiteX5" fmla="*/ 0 w 8188410"/>
              <a:gd name="connsiteY5" fmla="*/ 0 h 5791200"/>
              <a:gd name="connsiteX0" fmla="*/ 0 w 8188410"/>
              <a:gd name="connsiteY0" fmla="*/ 0 h 5791200"/>
              <a:gd name="connsiteX1" fmla="*/ 7223191 w 8188410"/>
              <a:gd name="connsiteY1" fmla="*/ 0 h 5791200"/>
              <a:gd name="connsiteX2" fmla="*/ 8188410 w 8188410"/>
              <a:gd name="connsiteY2" fmla="*/ 965219 h 5791200"/>
              <a:gd name="connsiteX3" fmla="*/ 8188410 w 8188410"/>
              <a:gd name="connsiteY3" fmla="*/ 5791200 h 5791200"/>
              <a:gd name="connsiteX4" fmla="*/ 0 w 8188410"/>
              <a:gd name="connsiteY4" fmla="*/ 4953000 h 5791200"/>
              <a:gd name="connsiteX5" fmla="*/ 0 w 8188410"/>
              <a:gd name="connsiteY5" fmla="*/ 0 h 5791200"/>
              <a:gd name="connsiteX0" fmla="*/ 0 w 8196876"/>
              <a:gd name="connsiteY0" fmla="*/ 0 h 4953000"/>
              <a:gd name="connsiteX1" fmla="*/ 7223191 w 8196876"/>
              <a:gd name="connsiteY1" fmla="*/ 0 h 4953000"/>
              <a:gd name="connsiteX2" fmla="*/ 8188410 w 8196876"/>
              <a:gd name="connsiteY2" fmla="*/ 965219 h 4953000"/>
              <a:gd name="connsiteX3" fmla="*/ 8196876 w 8196876"/>
              <a:gd name="connsiteY3" fmla="*/ 4953000 h 4953000"/>
              <a:gd name="connsiteX4" fmla="*/ 0 w 8196876"/>
              <a:gd name="connsiteY4" fmla="*/ 4953000 h 4953000"/>
              <a:gd name="connsiteX5" fmla="*/ 0 w 8196876"/>
              <a:gd name="connsiteY5" fmla="*/ 0 h 4953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6876" h="4953000">
                <a:moveTo>
                  <a:pt x="0" y="0"/>
                </a:moveTo>
                <a:lnTo>
                  <a:pt x="7223191" y="0"/>
                </a:lnTo>
                <a:lnTo>
                  <a:pt x="8188410" y="965219"/>
                </a:lnTo>
                <a:lnTo>
                  <a:pt x="8196876" y="4953000"/>
                </a:lnTo>
                <a:lnTo>
                  <a:pt x="0" y="4953000"/>
                </a:lnTo>
                <a:lnTo>
                  <a:pt x="0" y="0"/>
                </a:lnTo>
                <a:close/>
              </a:path>
            </a:pathLst>
          </a:custGeom>
          <a:solidFill>
            <a:schemeClr val="accent1">
              <a:lumMod val="50000"/>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lang="en-US" sz="1098" dirty="0" smtClean="0">
              <a:solidFill>
                <a:srgbClr val="FFFFFF"/>
              </a:solidFill>
            </a:endParaRPr>
          </a:p>
        </p:txBody>
      </p:sp>
      <p:sp>
        <p:nvSpPr>
          <p:cNvPr id="2" name="TextBox 1"/>
          <p:cNvSpPr txBox="1"/>
          <p:nvPr userDrawn="1"/>
        </p:nvSpPr>
        <p:spPr>
          <a:xfrm>
            <a:off x="8357461" y="7733655"/>
            <a:ext cx="685800" cy="914400"/>
          </a:xfrm>
          <a:prstGeom prst="rect">
            <a:avLst/>
          </a:prstGeom>
          <a:noFill/>
        </p:spPr>
        <p:txBody>
          <a:bodyPr wrap="none" lIns="0" tIns="0" rIns="0" bIns="0" rtlCol="0">
            <a:noAutofit/>
          </a:bodyPr>
          <a:lstStyle/>
          <a:p>
            <a:pPr defTabSz="742931">
              <a:lnSpc>
                <a:spcPct val="90000"/>
              </a:lnSpc>
            </a:pPr>
            <a:endParaRPr lang="en-US" sz="1098" dirty="0">
              <a:solidFill>
                <a:srgbClr val="0A4977"/>
              </a:solidFill>
            </a:endParaRPr>
          </a:p>
        </p:txBody>
      </p:sp>
      <p:sp>
        <p:nvSpPr>
          <p:cNvPr id="10" name="Title 1"/>
          <p:cNvSpPr>
            <a:spLocks noGrp="1"/>
          </p:cNvSpPr>
          <p:nvPr>
            <p:ph type="title" hasCustomPrompt="1"/>
          </p:nvPr>
        </p:nvSpPr>
        <p:spPr>
          <a:xfrm>
            <a:off x="742950" y="685803"/>
            <a:ext cx="5029200" cy="3047815"/>
          </a:xfrm>
        </p:spPr>
        <p:txBody>
          <a:bodyPr anchor="b" anchorCtr="0">
            <a:noAutofit/>
          </a:bodyPr>
          <a:lstStyle>
            <a:lvl1pPr>
              <a:lnSpc>
                <a:spcPct val="80000"/>
              </a:lnSpc>
              <a:defRPr sz="3575" baseline="0">
                <a:solidFill>
                  <a:schemeClr val="bg1"/>
                </a:solidFill>
              </a:defRPr>
            </a:lvl1pPr>
          </a:lstStyle>
          <a:p>
            <a:r>
              <a:rPr lang="en-US" dirty="0" smtClean="0"/>
              <a:t>Section title </a:t>
            </a:r>
            <a:br>
              <a:rPr lang="en-US" dirty="0" smtClean="0"/>
            </a:br>
            <a:r>
              <a:rPr lang="en-US" dirty="0" smtClean="0"/>
              <a:t>blue background</a:t>
            </a:r>
            <a:endParaRPr dirty="0"/>
          </a:p>
        </p:txBody>
      </p:sp>
      <p:sp>
        <p:nvSpPr>
          <p:cNvPr id="11" name="Text Placeholder 2"/>
          <p:cNvSpPr>
            <a:spLocks noGrp="1"/>
          </p:cNvSpPr>
          <p:nvPr>
            <p:ph type="body" idx="1"/>
          </p:nvPr>
        </p:nvSpPr>
        <p:spPr>
          <a:xfrm>
            <a:off x="742950" y="3810000"/>
            <a:ext cx="5029200" cy="914400"/>
          </a:xfrm>
        </p:spPr>
        <p:txBody>
          <a:bodyPr>
            <a:noAutofit/>
          </a:bodyPr>
          <a:lstStyle>
            <a:lvl1pPr marL="0" indent="0">
              <a:spcBef>
                <a:spcPts val="488"/>
              </a:spcBef>
              <a:buNone/>
              <a:defRPr sz="2275" baseline="0">
                <a:solidFill>
                  <a:schemeClr val="bg1"/>
                </a:solidFill>
              </a:defRPr>
            </a:lvl1pPr>
            <a:lvl2pPr marL="371466" indent="0">
              <a:buNone/>
              <a:defRPr sz="1625">
                <a:solidFill>
                  <a:schemeClr val="tx1">
                    <a:tint val="75000"/>
                  </a:schemeClr>
                </a:solidFill>
              </a:defRPr>
            </a:lvl2pPr>
            <a:lvl3pPr marL="742931" indent="0">
              <a:buNone/>
              <a:defRPr sz="1463">
                <a:solidFill>
                  <a:schemeClr val="tx1">
                    <a:tint val="75000"/>
                  </a:schemeClr>
                </a:solidFill>
              </a:defRPr>
            </a:lvl3pPr>
            <a:lvl4pPr marL="1114397" indent="0">
              <a:buNone/>
              <a:defRPr sz="1300">
                <a:solidFill>
                  <a:schemeClr val="tx1">
                    <a:tint val="75000"/>
                  </a:schemeClr>
                </a:solidFill>
              </a:defRPr>
            </a:lvl4pPr>
            <a:lvl5pPr marL="1485863" indent="0">
              <a:buNone/>
              <a:defRPr sz="1300">
                <a:solidFill>
                  <a:schemeClr val="tx1">
                    <a:tint val="75000"/>
                  </a:schemeClr>
                </a:solidFill>
              </a:defRPr>
            </a:lvl5pPr>
            <a:lvl6pPr marL="1857329" indent="0">
              <a:buNone/>
              <a:defRPr sz="1300">
                <a:solidFill>
                  <a:schemeClr val="tx1">
                    <a:tint val="75000"/>
                  </a:schemeClr>
                </a:solidFill>
              </a:defRPr>
            </a:lvl6pPr>
            <a:lvl7pPr marL="2228794" indent="0">
              <a:buNone/>
              <a:defRPr sz="1300">
                <a:solidFill>
                  <a:schemeClr val="tx1">
                    <a:tint val="75000"/>
                  </a:schemeClr>
                </a:solidFill>
              </a:defRPr>
            </a:lvl7pPr>
            <a:lvl8pPr marL="2600260" indent="0">
              <a:buNone/>
              <a:defRPr sz="1300">
                <a:solidFill>
                  <a:schemeClr val="tx1">
                    <a:tint val="75000"/>
                  </a:schemeClr>
                </a:solidFill>
              </a:defRPr>
            </a:lvl8pPr>
            <a:lvl9pPr marL="2971726" indent="0">
              <a:buNone/>
              <a:defRPr sz="13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52636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ECTION — CHARCOAL BG">
    <p:bg>
      <p:bgPr>
        <a:solidFill>
          <a:schemeClr val="accent1"/>
        </a:solidFill>
        <a:effectLst/>
      </p:bgPr>
    </p:bg>
    <p:spTree>
      <p:nvGrpSpPr>
        <p:cNvPr id="1" name=""/>
        <p:cNvGrpSpPr/>
        <p:nvPr/>
      </p:nvGrpSpPr>
      <p:grpSpPr>
        <a:xfrm>
          <a:off x="0" y="0"/>
          <a:ext cx="0" cy="0"/>
          <a:chOff x="0" y="0"/>
          <a:chExt cx="0" cy="0"/>
        </a:xfrm>
      </p:grpSpPr>
      <p:sp>
        <p:nvSpPr>
          <p:cNvPr id="5" name="Snip Single Corner Rectangle 4"/>
          <p:cNvSpPr/>
          <p:nvPr userDrawn="1"/>
        </p:nvSpPr>
        <p:spPr bwMode="ltGray">
          <a:xfrm rot="10800000" flipH="1">
            <a:off x="400051" y="0"/>
            <a:ext cx="6147657" cy="4953000"/>
          </a:xfrm>
          <a:custGeom>
            <a:avLst/>
            <a:gdLst>
              <a:gd name="connsiteX0" fmla="*/ 0 w 8188410"/>
              <a:gd name="connsiteY0" fmla="*/ 0 h 5791200"/>
              <a:gd name="connsiteX1" fmla="*/ 7223191 w 8188410"/>
              <a:gd name="connsiteY1" fmla="*/ 0 h 5791200"/>
              <a:gd name="connsiteX2" fmla="*/ 8188410 w 8188410"/>
              <a:gd name="connsiteY2" fmla="*/ 965219 h 5791200"/>
              <a:gd name="connsiteX3" fmla="*/ 8188410 w 8188410"/>
              <a:gd name="connsiteY3" fmla="*/ 5791200 h 5791200"/>
              <a:gd name="connsiteX4" fmla="*/ 0 w 8188410"/>
              <a:gd name="connsiteY4" fmla="*/ 5791200 h 5791200"/>
              <a:gd name="connsiteX5" fmla="*/ 0 w 8188410"/>
              <a:gd name="connsiteY5" fmla="*/ 0 h 5791200"/>
              <a:gd name="connsiteX0" fmla="*/ 0 w 8188410"/>
              <a:gd name="connsiteY0" fmla="*/ 0 h 5791200"/>
              <a:gd name="connsiteX1" fmla="*/ 7223191 w 8188410"/>
              <a:gd name="connsiteY1" fmla="*/ 0 h 5791200"/>
              <a:gd name="connsiteX2" fmla="*/ 8188410 w 8188410"/>
              <a:gd name="connsiteY2" fmla="*/ 965219 h 5791200"/>
              <a:gd name="connsiteX3" fmla="*/ 8188410 w 8188410"/>
              <a:gd name="connsiteY3" fmla="*/ 5791200 h 5791200"/>
              <a:gd name="connsiteX4" fmla="*/ 0 w 8188410"/>
              <a:gd name="connsiteY4" fmla="*/ 4953000 h 5791200"/>
              <a:gd name="connsiteX5" fmla="*/ 0 w 8188410"/>
              <a:gd name="connsiteY5" fmla="*/ 0 h 5791200"/>
              <a:gd name="connsiteX0" fmla="*/ 0 w 8196876"/>
              <a:gd name="connsiteY0" fmla="*/ 0 h 4953000"/>
              <a:gd name="connsiteX1" fmla="*/ 7223191 w 8196876"/>
              <a:gd name="connsiteY1" fmla="*/ 0 h 4953000"/>
              <a:gd name="connsiteX2" fmla="*/ 8188410 w 8196876"/>
              <a:gd name="connsiteY2" fmla="*/ 965219 h 4953000"/>
              <a:gd name="connsiteX3" fmla="*/ 8196876 w 8196876"/>
              <a:gd name="connsiteY3" fmla="*/ 4953000 h 4953000"/>
              <a:gd name="connsiteX4" fmla="*/ 0 w 8196876"/>
              <a:gd name="connsiteY4" fmla="*/ 4953000 h 4953000"/>
              <a:gd name="connsiteX5" fmla="*/ 0 w 8196876"/>
              <a:gd name="connsiteY5" fmla="*/ 0 h 4953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6876" h="4953000">
                <a:moveTo>
                  <a:pt x="0" y="0"/>
                </a:moveTo>
                <a:lnTo>
                  <a:pt x="7223191" y="0"/>
                </a:lnTo>
                <a:lnTo>
                  <a:pt x="8188410" y="965219"/>
                </a:lnTo>
                <a:lnTo>
                  <a:pt x="8196876" y="4953000"/>
                </a:lnTo>
                <a:lnTo>
                  <a:pt x="0" y="4953000"/>
                </a:lnTo>
                <a:lnTo>
                  <a:pt x="0" y="0"/>
                </a:lnTo>
                <a:close/>
              </a:path>
            </a:pathLst>
          </a:custGeom>
          <a:solidFill>
            <a:schemeClr val="accent1">
              <a:lumMod val="50000"/>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lang="en-US" sz="1098" dirty="0" smtClean="0">
              <a:solidFill>
                <a:srgbClr val="FFFFFF"/>
              </a:solidFill>
            </a:endParaRPr>
          </a:p>
        </p:txBody>
      </p:sp>
      <p:sp>
        <p:nvSpPr>
          <p:cNvPr id="2" name="TextBox 1"/>
          <p:cNvSpPr txBox="1"/>
          <p:nvPr userDrawn="1"/>
        </p:nvSpPr>
        <p:spPr>
          <a:xfrm>
            <a:off x="8357461" y="7733655"/>
            <a:ext cx="685800" cy="914400"/>
          </a:xfrm>
          <a:prstGeom prst="rect">
            <a:avLst/>
          </a:prstGeom>
          <a:noFill/>
        </p:spPr>
        <p:txBody>
          <a:bodyPr wrap="none" lIns="0" tIns="0" rIns="0" bIns="0" rtlCol="0">
            <a:noAutofit/>
          </a:bodyPr>
          <a:lstStyle/>
          <a:p>
            <a:pPr defTabSz="742931">
              <a:lnSpc>
                <a:spcPct val="90000"/>
              </a:lnSpc>
            </a:pPr>
            <a:endParaRPr lang="en-US" sz="1098" dirty="0">
              <a:solidFill>
                <a:srgbClr val="0A4977"/>
              </a:solidFill>
            </a:endParaRPr>
          </a:p>
        </p:txBody>
      </p:sp>
      <p:sp>
        <p:nvSpPr>
          <p:cNvPr id="10" name="Title 1"/>
          <p:cNvSpPr>
            <a:spLocks noGrp="1"/>
          </p:cNvSpPr>
          <p:nvPr>
            <p:ph type="title" hasCustomPrompt="1"/>
          </p:nvPr>
        </p:nvSpPr>
        <p:spPr>
          <a:xfrm>
            <a:off x="742950" y="685803"/>
            <a:ext cx="5029200" cy="3047815"/>
          </a:xfrm>
        </p:spPr>
        <p:txBody>
          <a:bodyPr anchor="b" anchorCtr="0">
            <a:noAutofit/>
          </a:bodyPr>
          <a:lstStyle>
            <a:lvl1pPr>
              <a:lnSpc>
                <a:spcPct val="80000"/>
              </a:lnSpc>
              <a:defRPr sz="3575" baseline="0">
                <a:solidFill>
                  <a:schemeClr val="bg1"/>
                </a:solidFill>
              </a:defRPr>
            </a:lvl1pPr>
          </a:lstStyle>
          <a:p>
            <a:r>
              <a:rPr lang="en-US" dirty="0" smtClean="0"/>
              <a:t>Section title </a:t>
            </a:r>
            <a:br>
              <a:rPr lang="en-US" dirty="0" smtClean="0"/>
            </a:br>
            <a:r>
              <a:rPr lang="en-US" dirty="0" smtClean="0"/>
              <a:t>charcoal background</a:t>
            </a:r>
            <a:endParaRPr dirty="0"/>
          </a:p>
        </p:txBody>
      </p:sp>
      <p:sp>
        <p:nvSpPr>
          <p:cNvPr id="11" name="Text Placeholder 2"/>
          <p:cNvSpPr>
            <a:spLocks noGrp="1"/>
          </p:cNvSpPr>
          <p:nvPr>
            <p:ph type="body" idx="1"/>
          </p:nvPr>
        </p:nvSpPr>
        <p:spPr>
          <a:xfrm>
            <a:off x="742950" y="3810000"/>
            <a:ext cx="5029200" cy="914400"/>
          </a:xfrm>
        </p:spPr>
        <p:txBody>
          <a:bodyPr>
            <a:noAutofit/>
          </a:bodyPr>
          <a:lstStyle>
            <a:lvl1pPr marL="0" indent="0">
              <a:spcBef>
                <a:spcPts val="488"/>
              </a:spcBef>
              <a:buNone/>
              <a:defRPr sz="2275" baseline="0">
                <a:solidFill>
                  <a:schemeClr val="bg1"/>
                </a:solidFill>
              </a:defRPr>
            </a:lvl1pPr>
            <a:lvl2pPr marL="371466" indent="0">
              <a:buNone/>
              <a:defRPr sz="1625">
                <a:solidFill>
                  <a:schemeClr val="tx1">
                    <a:tint val="75000"/>
                  </a:schemeClr>
                </a:solidFill>
              </a:defRPr>
            </a:lvl2pPr>
            <a:lvl3pPr marL="742931" indent="0">
              <a:buNone/>
              <a:defRPr sz="1463">
                <a:solidFill>
                  <a:schemeClr val="tx1">
                    <a:tint val="75000"/>
                  </a:schemeClr>
                </a:solidFill>
              </a:defRPr>
            </a:lvl3pPr>
            <a:lvl4pPr marL="1114397" indent="0">
              <a:buNone/>
              <a:defRPr sz="1300">
                <a:solidFill>
                  <a:schemeClr val="tx1">
                    <a:tint val="75000"/>
                  </a:schemeClr>
                </a:solidFill>
              </a:defRPr>
            </a:lvl4pPr>
            <a:lvl5pPr marL="1485863" indent="0">
              <a:buNone/>
              <a:defRPr sz="1300">
                <a:solidFill>
                  <a:schemeClr val="tx1">
                    <a:tint val="75000"/>
                  </a:schemeClr>
                </a:solidFill>
              </a:defRPr>
            </a:lvl5pPr>
            <a:lvl6pPr marL="1857329" indent="0">
              <a:buNone/>
              <a:defRPr sz="1300">
                <a:solidFill>
                  <a:schemeClr val="tx1">
                    <a:tint val="75000"/>
                  </a:schemeClr>
                </a:solidFill>
              </a:defRPr>
            </a:lvl6pPr>
            <a:lvl7pPr marL="2228794" indent="0">
              <a:buNone/>
              <a:defRPr sz="1300">
                <a:solidFill>
                  <a:schemeClr val="tx1">
                    <a:tint val="75000"/>
                  </a:schemeClr>
                </a:solidFill>
              </a:defRPr>
            </a:lvl7pPr>
            <a:lvl8pPr marL="2600260" indent="0">
              <a:buNone/>
              <a:defRPr sz="1300">
                <a:solidFill>
                  <a:schemeClr val="tx1">
                    <a:tint val="75000"/>
                  </a:schemeClr>
                </a:solidFill>
              </a:defRPr>
            </a:lvl8pPr>
            <a:lvl9pPr marL="2971726" indent="0">
              <a:buNone/>
              <a:defRPr sz="13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631383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QUOTE WHITE 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7412" y="381000"/>
            <a:ext cx="7092553" cy="2286000"/>
          </a:xfrm>
        </p:spPr>
        <p:txBody>
          <a:bodyPr>
            <a:noAutofit/>
          </a:bodyPr>
          <a:lstStyle>
            <a:lvl1pPr marL="312031" indent="-312031">
              <a:lnSpc>
                <a:spcPct val="80000"/>
              </a:lnSpc>
              <a:defRPr sz="4875">
                <a:solidFill>
                  <a:schemeClr val="tx1"/>
                </a:solidFill>
              </a:defRPr>
            </a:lvl1pPr>
          </a:lstStyle>
          <a:p>
            <a:r>
              <a:rPr lang="en-US" dirty="0" smtClean="0"/>
              <a:t>“Click to add quote here. Type quotation marks before and after text.”</a:t>
            </a:r>
            <a:endParaRPr dirty="0"/>
          </a:p>
        </p:txBody>
      </p:sp>
      <p:sp>
        <p:nvSpPr>
          <p:cNvPr id="6" name="Text Placeholder 9"/>
          <p:cNvSpPr>
            <a:spLocks noGrp="1"/>
          </p:cNvSpPr>
          <p:nvPr>
            <p:ph type="body" sz="quarter" idx="14" hasCustomPrompt="1"/>
          </p:nvPr>
        </p:nvSpPr>
        <p:spPr>
          <a:xfrm>
            <a:off x="546041" y="2819400"/>
            <a:ext cx="6773922" cy="1371600"/>
          </a:xfrm>
        </p:spPr>
        <p:txBody>
          <a:bodyPr>
            <a:noAutofit/>
          </a:bodyPr>
          <a:lstStyle>
            <a:lvl1pPr marL="0" indent="0">
              <a:spcBef>
                <a:spcPts val="0"/>
              </a:spcBef>
              <a:buFontTx/>
              <a:buNone/>
              <a:defRPr sz="1625" baseline="0"/>
            </a:lvl1pPr>
            <a:lvl2pPr marL="0" indent="0">
              <a:spcBef>
                <a:spcPts val="0"/>
              </a:spcBef>
              <a:buFontTx/>
              <a:buNone/>
              <a:defRPr sz="1625"/>
            </a:lvl2pPr>
            <a:lvl3pPr marL="0" indent="0">
              <a:spcBef>
                <a:spcPts val="0"/>
              </a:spcBef>
              <a:buFontTx/>
              <a:buNone/>
              <a:defRPr sz="1625"/>
            </a:lvl3pPr>
            <a:lvl4pPr marL="0" indent="0">
              <a:spcBef>
                <a:spcPts val="0"/>
              </a:spcBef>
              <a:buFontTx/>
              <a:buNone/>
              <a:defRPr sz="1625"/>
            </a:lvl4pPr>
            <a:lvl5pPr marL="0" indent="0">
              <a:spcBef>
                <a:spcPts val="0"/>
              </a:spcBef>
              <a:buFontTx/>
              <a:buNone/>
              <a:defRPr sz="1625"/>
            </a:lvl5pPr>
            <a:lvl6pPr marL="0" indent="0">
              <a:spcBef>
                <a:spcPts val="0"/>
              </a:spcBef>
              <a:buFontTx/>
              <a:buNone/>
              <a:defRPr sz="1625"/>
            </a:lvl6pPr>
            <a:lvl7pPr marL="0" indent="0">
              <a:spcBef>
                <a:spcPts val="0"/>
              </a:spcBef>
              <a:buFontTx/>
              <a:buNone/>
              <a:defRPr sz="1625"/>
            </a:lvl7pPr>
            <a:lvl8pPr marL="0" indent="0">
              <a:spcBef>
                <a:spcPts val="0"/>
              </a:spcBef>
              <a:buFontTx/>
              <a:buNone/>
              <a:defRPr sz="1625"/>
            </a:lvl8pPr>
            <a:lvl9pPr marL="0" indent="0">
              <a:spcBef>
                <a:spcPts val="0"/>
              </a:spcBef>
              <a:buFontTx/>
              <a:buNone/>
              <a:defRPr sz="1625"/>
            </a:lvl9pPr>
          </a:lstStyle>
          <a:p>
            <a:r>
              <a:rPr lang="en-US" dirty="0" smtClean="0"/>
              <a:t>—Quote attribution — name, title and company</a:t>
            </a:r>
            <a:endParaRPr lang="en-US" dirty="0"/>
          </a:p>
        </p:txBody>
      </p:sp>
      <p:sp>
        <p:nvSpPr>
          <p:cNvPr id="3" name="Date Placeholder 2"/>
          <p:cNvSpPr>
            <a:spLocks noGrp="1"/>
          </p:cNvSpPr>
          <p:nvPr>
            <p:ph type="dt" sz="half" idx="10"/>
          </p:nvPr>
        </p:nvSpPr>
        <p:spPr/>
        <p:txBody>
          <a:bodyPr/>
          <a:lstStyle/>
          <a:p>
            <a:fld id="{292B1D3B-F541-4F8C-8898-4579B8D244CB}" type="datetime1">
              <a:rPr lang="en-US" smtClean="0">
                <a:solidFill>
                  <a:srgbClr val="45484D"/>
                </a:solidFill>
              </a:rPr>
              <a:t>9/12/2016</a:t>
            </a:fld>
            <a:endParaRPr dirty="0">
              <a:solidFill>
                <a:srgbClr val="45484D"/>
              </a:solidFill>
            </a:endParaRPr>
          </a:p>
        </p:txBody>
      </p:sp>
      <p:sp>
        <p:nvSpPr>
          <p:cNvPr id="4" name="Footer Placeholder 3"/>
          <p:cNvSpPr>
            <a:spLocks noGrp="1"/>
          </p:cNvSpPr>
          <p:nvPr>
            <p:ph type="ftr" sz="quarter" idx="11"/>
          </p:nvPr>
        </p:nvSpPr>
        <p:spPr/>
        <p:txBody>
          <a:bodyPr/>
          <a:lstStyle/>
          <a:p>
            <a:endParaRPr dirty="0">
              <a:solidFill>
                <a:srgbClr val="45484D"/>
              </a:solidFill>
            </a:endParaRPr>
          </a:p>
        </p:txBody>
      </p:sp>
      <p:sp>
        <p:nvSpPr>
          <p:cNvPr id="5" name="Slide Number Placeholder 4"/>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398084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QUOTE CHARCOAL BG">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7412" y="381000"/>
            <a:ext cx="7092553" cy="2286000"/>
          </a:xfrm>
        </p:spPr>
        <p:txBody>
          <a:bodyPr>
            <a:noAutofit/>
          </a:bodyPr>
          <a:lstStyle>
            <a:lvl1pPr marL="312031" indent="-312031">
              <a:lnSpc>
                <a:spcPct val="80000"/>
              </a:lnSpc>
              <a:defRPr sz="4875">
                <a:solidFill>
                  <a:schemeClr val="tx1"/>
                </a:solidFill>
              </a:defRPr>
            </a:lvl1pPr>
          </a:lstStyle>
          <a:p>
            <a:r>
              <a:rPr lang="en-US" dirty="0" smtClean="0"/>
              <a:t>“Click to add quote here. Type quotation marks before and after text.”</a:t>
            </a:r>
            <a:endParaRPr dirty="0"/>
          </a:p>
        </p:txBody>
      </p:sp>
      <p:sp>
        <p:nvSpPr>
          <p:cNvPr id="6" name="Text Placeholder 9"/>
          <p:cNvSpPr>
            <a:spLocks noGrp="1"/>
          </p:cNvSpPr>
          <p:nvPr>
            <p:ph type="body" sz="quarter" idx="14" hasCustomPrompt="1"/>
          </p:nvPr>
        </p:nvSpPr>
        <p:spPr>
          <a:xfrm>
            <a:off x="514350" y="2819400"/>
            <a:ext cx="6805612" cy="1371600"/>
          </a:xfrm>
        </p:spPr>
        <p:txBody>
          <a:bodyPr>
            <a:noAutofit/>
          </a:bodyPr>
          <a:lstStyle>
            <a:lvl1pPr marL="0" indent="0">
              <a:spcBef>
                <a:spcPts val="0"/>
              </a:spcBef>
              <a:buFontTx/>
              <a:buNone/>
              <a:defRPr sz="1625"/>
            </a:lvl1pPr>
            <a:lvl2pPr marL="0" indent="0">
              <a:spcBef>
                <a:spcPts val="0"/>
              </a:spcBef>
              <a:buFontTx/>
              <a:buNone/>
              <a:defRPr sz="1625"/>
            </a:lvl2pPr>
            <a:lvl3pPr marL="0" indent="0">
              <a:spcBef>
                <a:spcPts val="0"/>
              </a:spcBef>
              <a:buFontTx/>
              <a:buNone/>
              <a:defRPr sz="1625"/>
            </a:lvl3pPr>
            <a:lvl4pPr marL="0" indent="0">
              <a:spcBef>
                <a:spcPts val="0"/>
              </a:spcBef>
              <a:buFontTx/>
              <a:buNone/>
              <a:defRPr sz="1625"/>
            </a:lvl4pPr>
            <a:lvl5pPr marL="0" indent="0">
              <a:spcBef>
                <a:spcPts val="0"/>
              </a:spcBef>
              <a:buFontTx/>
              <a:buNone/>
              <a:defRPr sz="1625"/>
            </a:lvl5pPr>
            <a:lvl6pPr marL="0" indent="0">
              <a:spcBef>
                <a:spcPts val="0"/>
              </a:spcBef>
              <a:buFontTx/>
              <a:buNone/>
              <a:defRPr sz="1625"/>
            </a:lvl6pPr>
            <a:lvl7pPr marL="0" indent="0">
              <a:spcBef>
                <a:spcPts val="0"/>
              </a:spcBef>
              <a:buFontTx/>
              <a:buNone/>
              <a:defRPr sz="1625"/>
            </a:lvl7pPr>
            <a:lvl8pPr marL="0" indent="0">
              <a:spcBef>
                <a:spcPts val="0"/>
              </a:spcBef>
              <a:buFontTx/>
              <a:buNone/>
              <a:defRPr sz="1625"/>
            </a:lvl8pPr>
            <a:lvl9pPr marL="0" indent="0">
              <a:spcBef>
                <a:spcPts val="0"/>
              </a:spcBef>
              <a:buFontTx/>
              <a:buNone/>
              <a:defRPr sz="1625"/>
            </a:lvl9pPr>
          </a:lstStyle>
          <a:p>
            <a:r>
              <a:rPr lang="en-US" dirty="0" smtClean="0"/>
              <a:t>—Quote attribution — name, title and company</a:t>
            </a:r>
            <a:endParaRPr lang="en-US" dirty="0"/>
          </a:p>
        </p:txBody>
      </p:sp>
      <p:sp>
        <p:nvSpPr>
          <p:cNvPr id="3" name="Date Placeholder 2"/>
          <p:cNvSpPr>
            <a:spLocks noGrp="1"/>
          </p:cNvSpPr>
          <p:nvPr>
            <p:ph type="dt" sz="half" idx="10"/>
          </p:nvPr>
        </p:nvSpPr>
        <p:spPr/>
        <p:txBody>
          <a:bodyPr/>
          <a:lstStyle/>
          <a:p>
            <a:fld id="{299F6194-B303-4880-AB77-2C684074B682}" type="datetime1">
              <a:rPr lang="en-US" smtClean="0">
                <a:solidFill>
                  <a:srgbClr val="C6C9CA"/>
                </a:solidFill>
              </a:rPr>
              <a:t>9/12/2016</a:t>
            </a:fld>
            <a:endParaRPr dirty="0">
              <a:solidFill>
                <a:srgbClr val="C6C9CA"/>
              </a:solidFill>
            </a:endParaRPr>
          </a:p>
        </p:txBody>
      </p:sp>
      <p:sp>
        <p:nvSpPr>
          <p:cNvPr id="4" name="Footer Placeholder 3"/>
          <p:cNvSpPr>
            <a:spLocks noGrp="1"/>
          </p:cNvSpPr>
          <p:nvPr>
            <p:ph type="ftr" sz="quarter" idx="11"/>
          </p:nvPr>
        </p:nvSpPr>
        <p:spPr/>
        <p:txBody>
          <a:bodyPr/>
          <a:lstStyle/>
          <a:p>
            <a:endParaRPr dirty="0">
              <a:solidFill>
                <a:srgbClr val="C6C9CA"/>
              </a:solidFill>
            </a:endParaRPr>
          </a:p>
        </p:txBody>
      </p:sp>
      <p:sp>
        <p:nvSpPr>
          <p:cNvPr id="5" name="Slide Number Placeholder 4"/>
          <p:cNvSpPr>
            <a:spLocks noGrp="1"/>
          </p:cNvSpPr>
          <p:nvPr>
            <p:ph type="sldNum" sz="quarter" idx="12"/>
          </p:nvPr>
        </p:nvSpPr>
        <p:spPr/>
        <p:txBody>
          <a:bodyPr/>
          <a:lstStyle>
            <a:lvl1pPr>
              <a:defRPr>
                <a:solidFill>
                  <a:schemeClr val="accent5"/>
                </a:solidFill>
              </a:defRPr>
            </a:lvl1pPr>
          </a:lstStyle>
          <a:p>
            <a:fld id="{B016F8AB-BCEA-4347-8BA6-BE776009BC89}" type="slidenum">
              <a:rPr lang="en-US" smtClean="0">
                <a:solidFill>
                  <a:srgbClr val="7D8791"/>
                </a:solidFill>
              </a:rPr>
              <a:pPr/>
              <a:t>‹#›</a:t>
            </a:fld>
            <a:endParaRPr lang="en-US" dirty="0">
              <a:solidFill>
                <a:srgbClr val="7D8791"/>
              </a:solidFill>
            </a:endParaRPr>
          </a:p>
        </p:txBody>
      </p:sp>
    </p:spTree>
    <p:extLst>
      <p:ext uri="{BB962C8B-B14F-4D97-AF65-F5344CB8AC3E}">
        <p14:creationId xmlns:p14="http://schemas.microsoft.com/office/powerpoint/2010/main" val="15950635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a:solidFill>
                  <a:schemeClr val="tx1"/>
                </a:solidFill>
              </a:defRPr>
            </a:lvl1pPr>
          </a:lstStyle>
          <a:p>
            <a:r>
              <a:rPr lang="en-US" dirty="0" smtClean="0"/>
              <a:t>Click to edit Master title style</a:t>
            </a:r>
            <a:endParaRP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Date Placeholder 1"/>
          <p:cNvSpPr>
            <a:spLocks noGrp="1"/>
          </p:cNvSpPr>
          <p:nvPr>
            <p:ph type="dt" sz="half" idx="10"/>
          </p:nvPr>
        </p:nvSpPr>
        <p:spPr/>
        <p:txBody>
          <a:bodyPr/>
          <a:lstStyle/>
          <a:p>
            <a:fld id="{E7AFFF15-A29A-4250-A953-5BCE5C4A90E9}" type="datetime1">
              <a:rPr lang="en-US" smtClean="0">
                <a:solidFill>
                  <a:srgbClr val="45484D"/>
                </a:solidFill>
              </a:rPr>
              <a:t>9/12/2016</a:t>
            </a:fld>
            <a:endParaRPr dirty="0">
              <a:solidFill>
                <a:srgbClr val="45484D"/>
              </a:solidFill>
            </a:endParaRPr>
          </a:p>
        </p:txBody>
      </p:sp>
      <p:sp>
        <p:nvSpPr>
          <p:cNvPr id="8" name="Footer Placeholder 7"/>
          <p:cNvSpPr>
            <a:spLocks noGrp="1"/>
          </p:cNvSpPr>
          <p:nvPr>
            <p:ph type="ftr" sz="quarter" idx="11"/>
          </p:nvPr>
        </p:nvSpPr>
        <p:spPr/>
        <p:txBody>
          <a:bodyPr/>
          <a:lstStyle/>
          <a:p>
            <a:endParaRPr dirty="0">
              <a:solidFill>
                <a:srgbClr val="45484D"/>
              </a:solidFill>
            </a:endParaRPr>
          </a:p>
        </p:txBody>
      </p:sp>
      <p:sp>
        <p:nvSpPr>
          <p:cNvPr id="9" name="Slide Number Placeholder 8"/>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1979415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UB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082" y="597405"/>
            <a:ext cx="8227458" cy="411480"/>
          </a:xfrm>
        </p:spPr>
        <p:txBody>
          <a:bodyPr wrap="square">
            <a:noAutofit/>
          </a:bodyPr>
          <a:lstStyle>
            <a:lvl1pPr>
              <a:defRPr baseline="0"/>
            </a:lvl1pPr>
          </a:lstStyle>
          <a:p>
            <a:r>
              <a:rPr dirty="0"/>
              <a:t>Click to add one-line title</a:t>
            </a:r>
          </a:p>
        </p:txBody>
      </p:sp>
      <p:sp>
        <p:nvSpPr>
          <p:cNvPr id="8" name="Text Placeholder 7"/>
          <p:cNvSpPr>
            <a:spLocks noGrp="1"/>
          </p:cNvSpPr>
          <p:nvPr>
            <p:ph type="body" sz="quarter" idx="13" hasCustomPrompt="1"/>
          </p:nvPr>
        </p:nvSpPr>
        <p:spPr>
          <a:xfrm>
            <a:off x="457082" y="1010437"/>
            <a:ext cx="8227458" cy="381000"/>
          </a:xfrm>
        </p:spPr>
        <p:txBody>
          <a:bodyPr>
            <a:noAutofit/>
          </a:bodyPr>
          <a:lstStyle>
            <a:lvl1pPr marL="0" indent="0">
              <a:spcBef>
                <a:spcPts val="0"/>
              </a:spcBef>
              <a:buNone/>
              <a:defRPr sz="1950" baseline="0"/>
            </a:lvl1pPr>
            <a:lvl2pPr marL="0" indent="0">
              <a:spcBef>
                <a:spcPts val="0"/>
              </a:spcBef>
              <a:buNone/>
              <a:defRPr sz="1950"/>
            </a:lvl2pPr>
            <a:lvl3pPr marL="0" indent="0">
              <a:spcBef>
                <a:spcPts val="0"/>
              </a:spcBef>
              <a:buNone/>
              <a:defRPr sz="1950"/>
            </a:lvl3pPr>
            <a:lvl4pPr marL="0" indent="0">
              <a:spcBef>
                <a:spcPts val="0"/>
              </a:spcBef>
              <a:buNone/>
              <a:defRPr sz="1950"/>
            </a:lvl4pPr>
            <a:lvl5pPr marL="0" indent="0">
              <a:spcBef>
                <a:spcPts val="0"/>
              </a:spcBef>
              <a:buNone/>
              <a:defRPr sz="1950"/>
            </a:lvl5pPr>
            <a:lvl6pPr marL="0" indent="0">
              <a:spcBef>
                <a:spcPts val="0"/>
              </a:spcBef>
              <a:buNone/>
              <a:defRPr sz="1950"/>
            </a:lvl6pPr>
            <a:lvl7pPr marL="0" indent="0">
              <a:spcBef>
                <a:spcPts val="0"/>
              </a:spcBef>
              <a:buNone/>
              <a:defRPr sz="1950"/>
            </a:lvl7pPr>
            <a:lvl8pPr marL="0" indent="0">
              <a:spcBef>
                <a:spcPts val="0"/>
              </a:spcBef>
              <a:buNone/>
              <a:defRPr sz="1950"/>
            </a:lvl8pPr>
            <a:lvl9pPr marL="0" indent="0">
              <a:spcBef>
                <a:spcPts val="0"/>
              </a:spcBef>
              <a:buNone/>
              <a:defRPr sz="1950"/>
            </a:lvl9pPr>
          </a:lstStyle>
          <a:p>
            <a:pPr lvl="0"/>
            <a:r>
              <a:rPr/>
              <a:t>Click to add one-line subtitle</a:t>
            </a:r>
          </a:p>
        </p:txBody>
      </p:sp>
      <p:sp>
        <p:nvSpPr>
          <p:cNvPr id="3" name="Content Placeholder 2"/>
          <p:cNvSpPr>
            <a:spLocks noGrp="1"/>
          </p:cNvSpPr>
          <p:nvPr>
            <p:ph idx="1"/>
          </p:nvPr>
        </p:nvSpPr>
        <p:spPr>
          <a:xfrm>
            <a:off x="457200" y="1600201"/>
            <a:ext cx="8227338" cy="4571999"/>
          </a:xfrm>
        </p:spPr>
        <p:txBody>
          <a:bodyPr/>
          <a:lstStyle>
            <a:lvl1pPr>
              <a:defRPr sz="1950" baseline="0"/>
            </a:lvl1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53F52743-C529-4DB5-9396-EE134D484DCC}" type="datetime1">
              <a:rPr lang="en-US" smtClean="0">
                <a:solidFill>
                  <a:srgbClr val="45484D"/>
                </a:solidFill>
              </a:rPr>
              <a:t>9/12/2016</a:t>
            </a:fld>
            <a:endParaRPr dirty="0">
              <a:solidFill>
                <a:srgbClr val="45484D"/>
              </a:solidFill>
            </a:endParaRPr>
          </a:p>
        </p:txBody>
      </p:sp>
      <p:sp>
        <p:nvSpPr>
          <p:cNvPr id="5" name="Footer Placeholder 4"/>
          <p:cNvSpPr>
            <a:spLocks noGrp="1"/>
          </p:cNvSpPr>
          <p:nvPr>
            <p:ph type="ftr" sz="quarter" idx="11"/>
          </p:nvPr>
        </p:nvSpPr>
        <p:spPr/>
        <p:txBody>
          <a:bodyPr/>
          <a:lstStyle/>
          <a:p>
            <a:endParaRPr dirty="0">
              <a:solidFill>
                <a:srgbClr val="45484D"/>
              </a:solidFill>
            </a:endParaRPr>
          </a:p>
        </p:txBody>
      </p:sp>
      <p:sp>
        <p:nvSpPr>
          <p:cNvPr id="6" name="Slide Number Placeholder 5"/>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178054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amp; SUBTITLE">
    <p:spTree>
      <p:nvGrpSpPr>
        <p:cNvPr id="1" name=""/>
        <p:cNvGrpSpPr/>
        <p:nvPr/>
      </p:nvGrpSpPr>
      <p:grpSpPr>
        <a:xfrm>
          <a:off x="0" y="0"/>
          <a:ext cx="0" cy="0"/>
          <a:chOff x="0" y="0"/>
          <a:chExt cx="0" cy="0"/>
        </a:xfrm>
      </p:grpSpPr>
      <p:sp>
        <p:nvSpPr>
          <p:cNvPr id="6" name="Title 5"/>
          <p:cNvSpPr>
            <a:spLocks noGrp="1"/>
          </p:cNvSpPr>
          <p:nvPr>
            <p:ph type="title" hasCustomPrompt="1"/>
          </p:nvPr>
        </p:nvSpPr>
        <p:spPr>
          <a:xfrm>
            <a:off x="457082" y="577568"/>
            <a:ext cx="8227458" cy="411480"/>
          </a:xfrm>
        </p:spPr>
        <p:txBody>
          <a:bodyPr/>
          <a:lstStyle>
            <a:lvl1pPr>
              <a:defRPr>
                <a:solidFill>
                  <a:schemeClr val="tx1"/>
                </a:solidFill>
              </a:defRPr>
            </a:lvl1pPr>
          </a:lstStyle>
          <a:p>
            <a:r>
              <a:rPr dirty="0"/>
              <a:t>Click to add one-line title</a:t>
            </a:r>
          </a:p>
        </p:txBody>
      </p:sp>
      <p:sp>
        <p:nvSpPr>
          <p:cNvPr id="7" name="Text Placeholder 7"/>
          <p:cNvSpPr>
            <a:spLocks noGrp="1"/>
          </p:cNvSpPr>
          <p:nvPr>
            <p:ph type="body" sz="quarter" idx="13" hasCustomPrompt="1"/>
          </p:nvPr>
        </p:nvSpPr>
        <p:spPr>
          <a:xfrm>
            <a:off x="457082" y="990600"/>
            <a:ext cx="8227458" cy="381000"/>
          </a:xfrm>
        </p:spPr>
        <p:txBody>
          <a:bodyPr>
            <a:noAutofit/>
          </a:bodyPr>
          <a:lstStyle>
            <a:lvl1pPr marL="0" indent="0">
              <a:spcBef>
                <a:spcPts val="0"/>
              </a:spcBef>
              <a:buNone/>
              <a:defRPr sz="1950" baseline="0"/>
            </a:lvl1pPr>
            <a:lvl2pPr marL="0" indent="0">
              <a:spcBef>
                <a:spcPts val="0"/>
              </a:spcBef>
              <a:buNone/>
              <a:defRPr sz="1950"/>
            </a:lvl2pPr>
            <a:lvl3pPr marL="0" indent="0">
              <a:spcBef>
                <a:spcPts val="0"/>
              </a:spcBef>
              <a:buNone/>
              <a:defRPr sz="1950"/>
            </a:lvl3pPr>
            <a:lvl4pPr marL="0" indent="0">
              <a:spcBef>
                <a:spcPts val="0"/>
              </a:spcBef>
              <a:buNone/>
              <a:defRPr sz="1950"/>
            </a:lvl4pPr>
            <a:lvl5pPr marL="0" indent="0">
              <a:spcBef>
                <a:spcPts val="0"/>
              </a:spcBef>
              <a:buNone/>
              <a:defRPr sz="1950"/>
            </a:lvl5pPr>
            <a:lvl6pPr marL="0" indent="0">
              <a:spcBef>
                <a:spcPts val="0"/>
              </a:spcBef>
              <a:buNone/>
              <a:defRPr sz="1950"/>
            </a:lvl6pPr>
            <a:lvl7pPr marL="0" indent="0">
              <a:spcBef>
                <a:spcPts val="0"/>
              </a:spcBef>
              <a:buNone/>
              <a:defRPr sz="1950"/>
            </a:lvl7pPr>
            <a:lvl8pPr marL="0" indent="0">
              <a:spcBef>
                <a:spcPts val="0"/>
              </a:spcBef>
              <a:buNone/>
              <a:defRPr sz="1950"/>
            </a:lvl8pPr>
            <a:lvl9pPr marL="0" indent="0">
              <a:spcBef>
                <a:spcPts val="0"/>
              </a:spcBef>
              <a:buNone/>
              <a:defRPr sz="1950"/>
            </a:lvl9pPr>
          </a:lstStyle>
          <a:p>
            <a:pPr lvl="0"/>
            <a:r>
              <a:rPr/>
              <a:t>Click to add one-line subtitle</a:t>
            </a:r>
          </a:p>
        </p:txBody>
      </p:sp>
      <p:sp>
        <p:nvSpPr>
          <p:cNvPr id="3" name="Date Placeholder 2"/>
          <p:cNvSpPr>
            <a:spLocks noGrp="1"/>
          </p:cNvSpPr>
          <p:nvPr>
            <p:ph type="dt" sz="half" idx="10"/>
          </p:nvPr>
        </p:nvSpPr>
        <p:spPr/>
        <p:txBody>
          <a:bodyPr/>
          <a:lstStyle/>
          <a:p>
            <a:fld id="{1E073FCC-6A7D-4CA1-90C0-9862A6BCEF18}" type="datetime1">
              <a:rPr lang="en-US" smtClean="0">
                <a:solidFill>
                  <a:srgbClr val="45484D"/>
                </a:solidFill>
              </a:rPr>
              <a:t>9/12/2016</a:t>
            </a:fld>
            <a:endParaRPr dirty="0">
              <a:solidFill>
                <a:srgbClr val="45484D"/>
              </a:solidFill>
            </a:endParaRPr>
          </a:p>
        </p:txBody>
      </p:sp>
      <p:sp>
        <p:nvSpPr>
          <p:cNvPr id="4" name="Footer Placeholder 3"/>
          <p:cNvSpPr>
            <a:spLocks noGrp="1"/>
          </p:cNvSpPr>
          <p:nvPr>
            <p:ph type="ftr" sz="quarter" idx="11"/>
          </p:nvPr>
        </p:nvSpPr>
        <p:spPr/>
        <p:txBody>
          <a:bodyPr/>
          <a:lstStyle/>
          <a:p>
            <a:endParaRPr dirty="0">
              <a:solidFill>
                <a:srgbClr val="45484D"/>
              </a:solidFill>
            </a:endParaRPr>
          </a:p>
        </p:txBody>
      </p:sp>
      <p:sp>
        <p:nvSpPr>
          <p:cNvPr id="5" name="Slide Number Placeholder 4"/>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155195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 MILLIMAN — CHARCOAL BOX">
    <p:bg>
      <p:bgPr>
        <a:solidFill>
          <a:schemeClr val="tx2"/>
        </a:solidFill>
        <a:effectLst/>
      </p:bgPr>
    </p:bg>
    <p:spTree>
      <p:nvGrpSpPr>
        <p:cNvPr id="1" name=""/>
        <p:cNvGrpSpPr/>
        <p:nvPr/>
      </p:nvGrpSpPr>
      <p:grpSpPr>
        <a:xfrm>
          <a:off x="0" y="0"/>
          <a:ext cx="0" cy="0"/>
          <a:chOff x="0" y="0"/>
          <a:chExt cx="0" cy="0"/>
        </a:xfrm>
      </p:grpSpPr>
      <p:sp>
        <p:nvSpPr>
          <p:cNvPr id="2" name="TextBox 1"/>
          <p:cNvSpPr txBox="1"/>
          <p:nvPr userDrawn="1"/>
        </p:nvSpPr>
        <p:spPr>
          <a:xfrm>
            <a:off x="8357461" y="7733654"/>
            <a:ext cx="685800" cy="914400"/>
          </a:xfrm>
          <a:prstGeom prst="rect">
            <a:avLst/>
          </a:prstGeom>
          <a:noFill/>
        </p:spPr>
        <p:txBody>
          <a:bodyPr wrap="none" lIns="0" tIns="0" rIns="0" bIns="0" rtlCol="0">
            <a:noAutofit/>
          </a:bodyPr>
          <a:lstStyle/>
          <a:p>
            <a:pPr>
              <a:lnSpc>
                <a:spcPct val="90000"/>
              </a:lnSpc>
            </a:pPr>
            <a:endParaRPr lang="en-US" sz="1800" dirty="0"/>
          </a:p>
        </p:txBody>
      </p:sp>
      <p:sp>
        <p:nvSpPr>
          <p:cNvPr id="12" name="Snip Single Corner Rectangle 5"/>
          <p:cNvSpPr/>
          <p:nvPr userDrawn="1"/>
        </p:nvSpPr>
        <p:spPr bwMode="ltGray">
          <a:xfrm rot="10800000" flipH="1">
            <a:off x="492369" y="533400"/>
            <a:ext cx="7254791" cy="5791200"/>
          </a:xfrm>
          <a:custGeom>
            <a:avLst/>
            <a:gdLst>
              <a:gd name="connsiteX0" fmla="*/ 0 w 6653083"/>
              <a:gd name="connsiteY0" fmla="*/ 0 h 5791200"/>
              <a:gd name="connsiteX1" fmla="*/ 5687864 w 6653083"/>
              <a:gd name="connsiteY1" fmla="*/ 0 h 5791200"/>
              <a:gd name="connsiteX2" fmla="*/ 6653083 w 6653083"/>
              <a:gd name="connsiteY2" fmla="*/ 965219 h 5791200"/>
              <a:gd name="connsiteX3" fmla="*/ 6653083 w 6653083"/>
              <a:gd name="connsiteY3" fmla="*/ 5791200 h 5791200"/>
              <a:gd name="connsiteX4" fmla="*/ 0 w 6653083"/>
              <a:gd name="connsiteY4" fmla="*/ 5791200 h 5791200"/>
              <a:gd name="connsiteX5" fmla="*/ 0 w 6653083"/>
              <a:gd name="connsiteY5" fmla="*/ 0 h 5791200"/>
              <a:gd name="connsiteX0" fmla="*/ 0 w 7949320"/>
              <a:gd name="connsiteY0" fmla="*/ 0 h 5791200"/>
              <a:gd name="connsiteX1" fmla="*/ 5687864 w 7949320"/>
              <a:gd name="connsiteY1" fmla="*/ 0 h 5791200"/>
              <a:gd name="connsiteX2" fmla="*/ 6653083 w 7949320"/>
              <a:gd name="connsiteY2" fmla="*/ 965219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5687864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811297"/>
              <a:gd name="connsiteX1" fmla="*/ 7104682 w 7949320"/>
              <a:gd name="connsiteY1" fmla="*/ 0 h 5811297"/>
              <a:gd name="connsiteX2" fmla="*/ 7949320 w 7949320"/>
              <a:gd name="connsiteY2" fmla="*/ 995364 h 5811297"/>
              <a:gd name="connsiteX3" fmla="*/ 7949320 w 7949320"/>
              <a:gd name="connsiteY3" fmla="*/ 5811297 h 5811297"/>
              <a:gd name="connsiteX4" fmla="*/ 0 w 7949320"/>
              <a:gd name="connsiteY4" fmla="*/ 5791200 h 5811297"/>
              <a:gd name="connsiteX5" fmla="*/ 0 w 7949320"/>
              <a:gd name="connsiteY5" fmla="*/ 0 h 5811297"/>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49320" h="5791200">
                <a:moveTo>
                  <a:pt x="0" y="0"/>
                </a:moveTo>
                <a:lnTo>
                  <a:pt x="7104682" y="0"/>
                </a:lnTo>
                <a:lnTo>
                  <a:pt x="7949320" y="995364"/>
                </a:lnTo>
                <a:lnTo>
                  <a:pt x="7949320" y="5781152"/>
                </a:lnTo>
                <a:lnTo>
                  <a:pt x="0" y="5791200"/>
                </a:lnTo>
                <a:lnTo>
                  <a:pt x="0" y="0"/>
                </a:lnTo>
                <a:close/>
              </a:path>
            </a:pathLst>
          </a:custGeom>
          <a:solidFill>
            <a:schemeClr val="tx2">
              <a:lumMod val="50000"/>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90000"/>
              </a:lnSpc>
            </a:pPr>
            <a:endParaRPr lang="en-US" sz="1800" dirty="0" smtClean="0"/>
          </a:p>
        </p:txBody>
      </p:sp>
      <p:sp>
        <p:nvSpPr>
          <p:cNvPr id="13" name="Title 4"/>
          <p:cNvSpPr>
            <a:spLocks noGrp="1"/>
          </p:cNvSpPr>
          <p:nvPr>
            <p:ph type="title" hasCustomPrompt="1"/>
          </p:nvPr>
        </p:nvSpPr>
        <p:spPr>
          <a:xfrm>
            <a:off x="883628" y="1524000"/>
            <a:ext cx="5798526" cy="3505200"/>
          </a:xfrm>
          <a:noFill/>
        </p:spPr>
        <p:txBody>
          <a:bodyPr wrap="square" lIns="0" rIns="0" bIns="0" anchor="b" anchorCtr="0">
            <a:noAutofit/>
          </a:bodyPr>
          <a:lstStyle>
            <a:lvl1pPr>
              <a:lnSpc>
                <a:spcPct val="80000"/>
              </a:lnSpc>
              <a:defRPr sz="4800" baseline="0">
                <a:solidFill>
                  <a:schemeClr val="bg1"/>
                </a:solidFill>
              </a:defRPr>
            </a:lvl1pPr>
          </a:lstStyle>
          <a:p>
            <a:r>
              <a:rPr lang="en-US" dirty="0" smtClean="0"/>
              <a:t>Title slide charcoal background. Click here to add title.</a:t>
            </a:r>
            <a:endParaRPr dirty="0"/>
          </a:p>
        </p:txBody>
      </p:sp>
      <p:sp>
        <p:nvSpPr>
          <p:cNvPr id="15" name="Text Placeholder 10"/>
          <p:cNvSpPr>
            <a:spLocks noGrp="1"/>
          </p:cNvSpPr>
          <p:nvPr>
            <p:ph type="body" sz="quarter" idx="10" hasCustomPrompt="1"/>
          </p:nvPr>
        </p:nvSpPr>
        <p:spPr>
          <a:xfrm>
            <a:off x="883628" y="5410201"/>
            <a:ext cx="5798526" cy="292132"/>
          </a:xfrm>
        </p:spPr>
        <p:txBody>
          <a:bodyPr/>
          <a:lstStyle>
            <a:lvl1pPr marL="0" indent="0">
              <a:buNone/>
              <a:defRPr b="0" i="0" baseline="0">
                <a:solidFill>
                  <a:schemeClr val="bg1"/>
                </a:solidFill>
              </a:defRPr>
            </a:lvl1pPr>
          </a:lstStyle>
          <a:p>
            <a:pPr lvl="0"/>
            <a:r>
              <a:rPr lang="en-US" dirty="0" smtClean="0"/>
              <a:t>Presenter name</a:t>
            </a:r>
          </a:p>
        </p:txBody>
      </p:sp>
      <p:sp>
        <p:nvSpPr>
          <p:cNvPr id="19" name="Text Placeholder 10"/>
          <p:cNvSpPr>
            <a:spLocks noGrp="1"/>
          </p:cNvSpPr>
          <p:nvPr>
            <p:ph type="body" sz="quarter" idx="11" hasCustomPrompt="1"/>
          </p:nvPr>
        </p:nvSpPr>
        <p:spPr>
          <a:xfrm>
            <a:off x="883628" y="5715001"/>
            <a:ext cx="5798526" cy="292132"/>
          </a:xfrm>
        </p:spPr>
        <p:txBody>
          <a:bodyPr/>
          <a:lstStyle>
            <a:lvl1pPr marL="0" indent="0">
              <a:buNone/>
              <a:defRPr b="0" i="0" baseline="0">
                <a:solidFill>
                  <a:schemeClr val="bg1"/>
                </a:solidFill>
              </a:defRPr>
            </a:lvl1pPr>
          </a:lstStyle>
          <a:p>
            <a:pPr lvl="0"/>
            <a:r>
              <a:rPr lang="en-US" dirty="0" smtClean="0"/>
              <a:t>Date</a:t>
            </a:r>
          </a:p>
        </p:txBody>
      </p:sp>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886359" y="1016030"/>
            <a:ext cx="1434810" cy="355571"/>
          </a:xfrm>
          <a:prstGeom prst="rect">
            <a:avLst/>
          </a:prstGeom>
        </p:spPr>
      </p:pic>
    </p:spTree>
    <p:extLst>
      <p:ext uri="{BB962C8B-B14F-4D97-AF65-F5344CB8AC3E}">
        <p14:creationId xmlns:p14="http://schemas.microsoft.com/office/powerpoint/2010/main" val="1722309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Click to edit Master title style</a:t>
            </a:r>
            <a:endParaRPr dirty="0"/>
          </a:p>
        </p:txBody>
      </p:sp>
      <p:sp>
        <p:nvSpPr>
          <p:cNvPr id="8" name="Slide Number Placeholder 8"/>
          <p:cNvSpPr>
            <a:spLocks noGrp="1"/>
          </p:cNvSpPr>
          <p:nvPr>
            <p:ph type="sldNum" sz="quarter" idx="12"/>
          </p:nvPr>
        </p:nvSpPr>
        <p:spPr>
          <a:xfrm>
            <a:off x="8286752" y="6430871"/>
            <a:ext cx="400050" cy="232147"/>
          </a:xfrm>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911117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ROCESS W/PICTURE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a:solidFill>
                  <a:schemeClr val="tx1"/>
                </a:solidFill>
              </a:defRPr>
            </a:lvl1pPr>
          </a:lstStyle>
          <a:p>
            <a:r>
              <a:rPr lang="en-US" dirty="0" smtClean="0"/>
              <a:t>Click to edit Master title style</a:t>
            </a:r>
            <a:endParaRPr dirty="0"/>
          </a:p>
        </p:txBody>
      </p:sp>
      <p:sp>
        <p:nvSpPr>
          <p:cNvPr id="8" name="Slide Number Placeholder 8"/>
          <p:cNvSpPr>
            <a:spLocks noGrp="1"/>
          </p:cNvSpPr>
          <p:nvPr>
            <p:ph type="sldNum" sz="quarter" idx="12"/>
          </p:nvPr>
        </p:nvSpPr>
        <p:spPr>
          <a:xfrm>
            <a:off x="8286752" y="6430871"/>
            <a:ext cx="400050" cy="232147"/>
          </a:xfrm>
        </p:spPr>
        <p:txBody>
          <a:bodyPr/>
          <a:lstStyle/>
          <a:p>
            <a:fld id="{B016F8AB-BCEA-4347-8BA6-BE776009BC89}" type="slidenum">
              <a:rPr>
                <a:solidFill>
                  <a:srgbClr val="7D8791"/>
                </a:solidFill>
              </a:rPr>
              <a:pPr/>
              <a:t>‹#›</a:t>
            </a:fld>
            <a:endParaRPr dirty="0">
              <a:solidFill>
                <a:srgbClr val="7D8791"/>
              </a:solidFill>
            </a:endParaRPr>
          </a:p>
        </p:txBody>
      </p:sp>
      <p:sp>
        <p:nvSpPr>
          <p:cNvPr id="3" name="Picture Placeholder 2"/>
          <p:cNvSpPr>
            <a:spLocks noGrp="1"/>
          </p:cNvSpPr>
          <p:nvPr>
            <p:ph type="pic" sz="quarter" idx="13"/>
          </p:nvPr>
        </p:nvSpPr>
        <p:spPr>
          <a:xfrm>
            <a:off x="457082" y="1828802"/>
            <a:ext cx="1994298" cy="1920875"/>
          </a:xfrm>
        </p:spPr>
        <p:txBody>
          <a:bodyPr/>
          <a:lstStyle/>
          <a:p>
            <a:endParaRPr lang="en-US" dirty="0"/>
          </a:p>
        </p:txBody>
      </p:sp>
      <p:sp>
        <p:nvSpPr>
          <p:cNvPr id="10" name="Picture Placeholder 2"/>
          <p:cNvSpPr>
            <a:spLocks noGrp="1"/>
          </p:cNvSpPr>
          <p:nvPr>
            <p:ph type="pic" sz="quarter" idx="14"/>
          </p:nvPr>
        </p:nvSpPr>
        <p:spPr>
          <a:xfrm>
            <a:off x="2541128" y="1828802"/>
            <a:ext cx="1994298" cy="1920875"/>
          </a:xfrm>
        </p:spPr>
        <p:txBody>
          <a:bodyPr/>
          <a:lstStyle/>
          <a:p>
            <a:endParaRPr lang="en-US" dirty="0"/>
          </a:p>
        </p:txBody>
      </p:sp>
      <p:sp>
        <p:nvSpPr>
          <p:cNvPr id="11" name="Picture Placeholder 2"/>
          <p:cNvSpPr>
            <a:spLocks noGrp="1"/>
          </p:cNvSpPr>
          <p:nvPr>
            <p:ph type="pic" sz="quarter" idx="15"/>
          </p:nvPr>
        </p:nvSpPr>
        <p:spPr>
          <a:xfrm>
            <a:off x="4625171" y="1828802"/>
            <a:ext cx="1994298" cy="1920875"/>
          </a:xfrm>
        </p:spPr>
        <p:txBody>
          <a:bodyPr/>
          <a:lstStyle/>
          <a:p>
            <a:endParaRPr lang="en-US" dirty="0"/>
          </a:p>
        </p:txBody>
      </p:sp>
      <p:sp>
        <p:nvSpPr>
          <p:cNvPr id="12" name="Picture Placeholder 2"/>
          <p:cNvSpPr>
            <a:spLocks noGrp="1"/>
          </p:cNvSpPr>
          <p:nvPr>
            <p:ph type="pic" sz="quarter" idx="16"/>
          </p:nvPr>
        </p:nvSpPr>
        <p:spPr>
          <a:xfrm>
            <a:off x="6709217" y="1828802"/>
            <a:ext cx="1994298" cy="1920875"/>
          </a:xfrm>
        </p:spPr>
        <p:txBody>
          <a:bodyPr/>
          <a:lstStyle/>
          <a:p>
            <a:endParaRPr lang="en-US" dirty="0"/>
          </a:p>
        </p:txBody>
      </p:sp>
      <p:sp>
        <p:nvSpPr>
          <p:cNvPr id="18" name="Text Placeholder 17"/>
          <p:cNvSpPr>
            <a:spLocks noGrp="1"/>
          </p:cNvSpPr>
          <p:nvPr>
            <p:ph type="body" sz="quarter" idx="17" hasCustomPrompt="1"/>
          </p:nvPr>
        </p:nvSpPr>
        <p:spPr>
          <a:xfrm>
            <a:off x="457082" y="3810002"/>
            <a:ext cx="1994298" cy="1431925"/>
          </a:xfrm>
          <a:solidFill>
            <a:schemeClr val="accent5"/>
          </a:solidFill>
        </p:spPr>
        <p:txBody>
          <a:bodyPr lIns="182880" tIns="182880" rIns="182880" bIns="182880"/>
          <a:lstStyle>
            <a:lvl1pPr marL="0" indent="0">
              <a:buNone/>
              <a:defRPr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add text</a:t>
            </a:r>
          </a:p>
        </p:txBody>
      </p:sp>
      <p:sp>
        <p:nvSpPr>
          <p:cNvPr id="19" name="Text Placeholder 17"/>
          <p:cNvSpPr>
            <a:spLocks noGrp="1"/>
          </p:cNvSpPr>
          <p:nvPr>
            <p:ph type="body" sz="quarter" idx="18" hasCustomPrompt="1"/>
          </p:nvPr>
        </p:nvSpPr>
        <p:spPr>
          <a:xfrm>
            <a:off x="2541128" y="3810002"/>
            <a:ext cx="1994298" cy="1431925"/>
          </a:xfrm>
          <a:solidFill>
            <a:schemeClr val="accent5"/>
          </a:solidFill>
        </p:spPr>
        <p:txBody>
          <a:bodyPr lIns="182880" tIns="182880" rIns="182880" bIns="182880"/>
          <a:lstStyle>
            <a:lvl1pPr marL="0" indent="0">
              <a:buNone/>
              <a:defRPr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add text</a:t>
            </a:r>
          </a:p>
        </p:txBody>
      </p:sp>
      <p:sp>
        <p:nvSpPr>
          <p:cNvPr id="20" name="Text Placeholder 17"/>
          <p:cNvSpPr>
            <a:spLocks noGrp="1"/>
          </p:cNvSpPr>
          <p:nvPr>
            <p:ph type="body" sz="quarter" idx="19" hasCustomPrompt="1"/>
          </p:nvPr>
        </p:nvSpPr>
        <p:spPr>
          <a:xfrm>
            <a:off x="4625171" y="3810002"/>
            <a:ext cx="1994298" cy="1431925"/>
          </a:xfrm>
          <a:solidFill>
            <a:schemeClr val="accent5"/>
          </a:solidFill>
        </p:spPr>
        <p:txBody>
          <a:bodyPr lIns="182880" tIns="182880" rIns="182880" bIns="182880"/>
          <a:lstStyle>
            <a:lvl1pPr marL="0" indent="0">
              <a:buNone/>
              <a:defRPr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add text</a:t>
            </a:r>
          </a:p>
        </p:txBody>
      </p:sp>
      <p:sp>
        <p:nvSpPr>
          <p:cNvPr id="21" name="Text Placeholder 17"/>
          <p:cNvSpPr>
            <a:spLocks noGrp="1"/>
          </p:cNvSpPr>
          <p:nvPr>
            <p:ph type="body" sz="quarter" idx="20" hasCustomPrompt="1"/>
          </p:nvPr>
        </p:nvSpPr>
        <p:spPr>
          <a:xfrm>
            <a:off x="6709217" y="3810002"/>
            <a:ext cx="1994298" cy="1431925"/>
          </a:xfrm>
          <a:solidFill>
            <a:schemeClr val="accent5"/>
          </a:solidFill>
        </p:spPr>
        <p:txBody>
          <a:bodyPr lIns="182880" tIns="182880" rIns="182880" bIns="182880"/>
          <a:lstStyle>
            <a:lvl1pPr marL="0" indent="0">
              <a:buNone/>
              <a:defRPr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add text</a:t>
            </a:r>
          </a:p>
        </p:txBody>
      </p:sp>
    </p:spTree>
    <p:extLst>
      <p:ext uri="{BB962C8B-B14F-4D97-AF65-F5344CB8AC3E}">
        <p14:creationId xmlns:p14="http://schemas.microsoft.com/office/powerpoint/2010/main" val="937909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LANK CUSTOM CONTENT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778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NTENT W/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dirty="0"/>
          </a:p>
        </p:txBody>
      </p:sp>
      <p:sp>
        <p:nvSpPr>
          <p:cNvPr id="3" name="Content Placeholder 2"/>
          <p:cNvSpPr>
            <a:spLocks noGrp="1"/>
          </p:cNvSpPr>
          <p:nvPr>
            <p:ph idx="1"/>
          </p:nvPr>
        </p:nvSpPr>
        <p:spPr>
          <a:xfrm>
            <a:off x="457200" y="1524000"/>
            <a:ext cx="5886450" cy="4572000"/>
          </a:xfrm>
        </p:spPr>
        <p:txBody>
          <a:bodyPr>
            <a:normAutofit/>
          </a:bodyPr>
          <a:lstStyle>
            <a:lvl1pPr>
              <a:defRPr sz="1463"/>
            </a:lvl1pPr>
            <a:lvl2pPr>
              <a:defRPr sz="1300"/>
            </a:lvl2pPr>
            <a:lvl3pPr>
              <a:defRPr sz="1138"/>
            </a:lvl3pPr>
            <a:lvl4pPr>
              <a:defRPr sz="975"/>
            </a:lvl4pPr>
            <a:lvl5pPr>
              <a:defRPr sz="975"/>
            </a:lvl5pPr>
            <a:lvl6pPr>
              <a:defRPr sz="975"/>
            </a:lvl6pPr>
            <a:lvl7pPr>
              <a:defRPr sz="975"/>
            </a:lvl7pPr>
            <a:lvl8pPr>
              <a:defRPr sz="975"/>
            </a:lvl8pPr>
            <a:lvl9pPr>
              <a:defRPr sz="9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bwMode="ltGray">
          <a:xfrm>
            <a:off x="6457951" y="1524000"/>
            <a:ext cx="2226588" cy="4572000"/>
          </a:xfrm>
          <a:solidFill>
            <a:schemeClr val="accent1"/>
          </a:solidFill>
        </p:spPr>
        <p:txBody>
          <a:bodyPr lIns="91440" tIns="91440" rIns="91440" bIns="91440">
            <a:noAutofit/>
          </a:bodyPr>
          <a:lstStyle>
            <a:lvl1pPr marL="0" indent="0">
              <a:spcBef>
                <a:spcPts val="731"/>
              </a:spcBef>
              <a:buNone/>
              <a:defRPr sz="1950" baseline="0">
                <a:solidFill>
                  <a:schemeClr val="bg1"/>
                </a:solidFill>
              </a:defRPr>
            </a:lvl1pPr>
            <a:lvl2pPr marL="371466" indent="0">
              <a:buNone/>
              <a:defRPr sz="1138"/>
            </a:lvl2pPr>
            <a:lvl3pPr marL="742931" indent="0">
              <a:buNone/>
              <a:defRPr sz="975"/>
            </a:lvl3pPr>
            <a:lvl4pPr marL="1114397" indent="0">
              <a:buNone/>
              <a:defRPr sz="813"/>
            </a:lvl4pPr>
            <a:lvl5pPr marL="1485863" indent="0">
              <a:buNone/>
              <a:defRPr sz="813"/>
            </a:lvl5pPr>
            <a:lvl6pPr marL="1857329" indent="0">
              <a:buNone/>
              <a:defRPr sz="813"/>
            </a:lvl6pPr>
            <a:lvl7pPr marL="2228794" indent="0">
              <a:buNone/>
              <a:defRPr sz="813"/>
            </a:lvl7pPr>
            <a:lvl8pPr marL="2600260" indent="0">
              <a:buNone/>
              <a:defRPr sz="813"/>
            </a:lvl8pPr>
            <a:lvl9pPr marL="2971726" indent="0">
              <a:buNone/>
              <a:defRPr sz="813"/>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F4C78828-FBD0-4AAD-A5F8-EF14DB924174}" type="datetime1">
              <a:rPr lang="en-US" smtClean="0">
                <a:solidFill>
                  <a:srgbClr val="45484D"/>
                </a:solidFill>
              </a:rPr>
              <a:t>9/12/2016</a:t>
            </a:fld>
            <a:endParaRPr dirty="0">
              <a:solidFill>
                <a:srgbClr val="45484D"/>
              </a:solidFill>
            </a:endParaRPr>
          </a:p>
        </p:txBody>
      </p:sp>
      <p:sp>
        <p:nvSpPr>
          <p:cNvPr id="6" name="Footer Placeholder 5"/>
          <p:cNvSpPr>
            <a:spLocks noGrp="1"/>
          </p:cNvSpPr>
          <p:nvPr>
            <p:ph type="ftr" sz="quarter" idx="11"/>
          </p:nvPr>
        </p:nvSpPr>
        <p:spPr/>
        <p:txBody>
          <a:bodyPr/>
          <a:lstStyle/>
          <a:p>
            <a:endParaRPr dirty="0">
              <a:solidFill>
                <a:srgbClr val="45484D"/>
              </a:solidFill>
            </a:endParaRPr>
          </a:p>
        </p:txBody>
      </p:sp>
      <p:sp>
        <p:nvSpPr>
          <p:cNvPr id="7" name="Slide Number Placeholder 6"/>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2000313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PICTURE W/CONTENT">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Click to edit Master title style</a:t>
            </a:r>
            <a:endParaRPr dirty="0"/>
          </a:p>
        </p:txBody>
      </p:sp>
      <p:sp>
        <p:nvSpPr>
          <p:cNvPr id="3" name="Picture Placeholder 2"/>
          <p:cNvSpPr>
            <a:spLocks noGrp="1"/>
          </p:cNvSpPr>
          <p:nvPr>
            <p:ph type="pic" idx="1"/>
          </p:nvPr>
        </p:nvSpPr>
        <p:spPr bwMode="ltGray">
          <a:xfrm>
            <a:off x="457080" y="1524000"/>
            <a:ext cx="5029320" cy="45720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8" name="Text Placeholder 9"/>
          <p:cNvSpPr>
            <a:spLocks noGrp="1"/>
          </p:cNvSpPr>
          <p:nvPr>
            <p:ph type="body" sz="quarter" idx="16"/>
          </p:nvPr>
        </p:nvSpPr>
        <p:spPr>
          <a:xfrm>
            <a:off x="5657850" y="1524000"/>
            <a:ext cx="3026688" cy="4572000"/>
          </a:xfrm>
        </p:spPr>
        <p:txBody>
          <a:bodyPr>
            <a:normAutofit/>
          </a:bodyPr>
          <a:lstStyle>
            <a:lvl1pPr>
              <a:defRPr sz="1950"/>
            </a:lvl1pPr>
            <a:lvl2pPr>
              <a:defRPr sz="1138"/>
            </a:lvl2pPr>
            <a:lvl3pPr>
              <a:defRPr sz="975"/>
            </a:lvl3pPr>
            <a:lvl4pPr>
              <a:defRPr sz="894"/>
            </a:lvl4pPr>
            <a:lvl5pPr>
              <a:defRPr sz="894"/>
            </a:lvl5pPr>
            <a:lvl6pPr>
              <a:defRPr sz="894"/>
            </a:lvl6pPr>
            <a:lvl7pPr>
              <a:defRPr sz="894"/>
            </a:lvl7pPr>
            <a:lvl8pPr>
              <a:defRPr sz="894"/>
            </a:lvl8pPr>
            <a:lvl9pPr>
              <a:defRPr sz="894"/>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A37219F1-F80F-4145-9DED-D39A6F86401E}" type="datetime1">
              <a:rPr lang="en-US" smtClean="0">
                <a:solidFill>
                  <a:srgbClr val="45484D"/>
                </a:solidFill>
              </a:rPr>
              <a:t>9/12/2016</a:t>
            </a:fld>
            <a:endParaRPr dirty="0">
              <a:solidFill>
                <a:srgbClr val="45484D"/>
              </a:solidFill>
            </a:endParaRPr>
          </a:p>
        </p:txBody>
      </p:sp>
      <p:sp>
        <p:nvSpPr>
          <p:cNvPr id="6" name="Footer Placeholder 5"/>
          <p:cNvSpPr>
            <a:spLocks noGrp="1"/>
          </p:cNvSpPr>
          <p:nvPr>
            <p:ph type="ftr" sz="quarter" idx="11"/>
          </p:nvPr>
        </p:nvSpPr>
        <p:spPr/>
        <p:txBody>
          <a:bodyPr/>
          <a:lstStyle/>
          <a:p>
            <a:endParaRPr dirty="0">
              <a:solidFill>
                <a:srgbClr val="45484D"/>
              </a:solidFill>
            </a:endParaRPr>
          </a:p>
        </p:txBody>
      </p:sp>
      <p:sp>
        <p:nvSpPr>
          <p:cNvPr id="7" name="Slide Number Placeholder 6"/>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212950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PICTURE W/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dirty="0"/>
          </a:p>
        </p:txBody>
      </p:sp>
      <p:sp>
        <p:nvSpPr>
          <p:cNvPr id="3" name="Picture Placeholder 2"/>
          <p:cNvSpPr>
            <a:spLocks noGrp="1"/>
          </p:cNvSpPr>
          <p:nvPr>
            <p:ph type="pic" idx="1"/>
          </p:nvPr>
        </p:nvSpPr>
        <p:spPr bwMode="ltGray">
          <a:xfrm>
            <a:off x="457080" y="1524000"/>
            <a:ext cx="5029320" cy="45720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4" name="Text Placeholder 3"/>
          <p:cNvSpPr>
            <a:spLocks noGrp="1"/>
          </p:cNvSpPr>
          <p:nvPr>
            <p:ph type="body" sz="half" idx="2"/>
          </p:nvPr>
        </p:nvSpPr>
        <p:spPr bwMode="ltGray">
          <a:xfrm>
            <a:off x="5600702" y="1524000"/>
            <a:ext cx="3083838" cy="4572000"/>
          </a:xfrm>
          <a:solidFill>
            <a:schemeClr val="accent1"/>
          </a:solidFill>
        </p:spPr>
        <p:txBody>
          <a:bodyPr lIns="91440" tIns="91440" rIns="91440" bIns="91440">
            <a:noAutofit/>
          </a:bodyPr>
          <a:lstStyle>
            <a:lvl1pPr marL="0" indent="0">
              <a:spcBef>
                <a:spcPts val="731"/>
              </a:spcBef>
              <a:buNone/>
              <a:defRPr sz="1950" baseline="0">
                <a:solidFill>
                  <a:schemeClr val="bg1"/>
                </a:solidFill>
              </a:defRPr>
            </a:lvl1pPr>
            <a:lvl2pPr marL="371466" indent="0">
              <a:buNone/>
              <a:defRPr sz="1138"/>
            </a:lvl2pPr>
            <a:lvl3pPr marL="742931" indent="0">
              <a:buNone/>
              <a:defRPr sz="975"/>
            </a:lvl3pPr>
            <a:lvl4pPr marL="1114397" indent="0">
              <a:buNone/>
              <a:defRPr sz="813"/>
            </a:lvl4pPr>
            <a:lvl5pPr marL="1485863" indent="0">
              <a:buNone/>
              <a:defRPr sz="813"/>
            </a:lvl5pPr>
            <a:lvl6pPr marL="1857329" indent="0">
              <a:buNone/>
              <a:defRPr sz="813"/>
            </a:lvl6pPr>
            <a:lvl7pPr marL="2228794" indent="0">
              <a:buNone/>
              <a:defRPr sz="813"/>
            </a:lvl7pPr>
            <a:lvl8pPr marL="2600260" indent="0">
              <a:buNone/>
              <a:defRPr sz="813"/>
            </a:lvl8pPr>
            <a:lvl9pPr marL="2971726" indent="0">
              <a:buNone/>
              <a:defRPr sz="813"/>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1CFD727A-A2AB-4E83-ABE0-3659F68EF324}" type="datetime1">
              <a:rPr lang="en-US" smtClean="0">
                <a:solidFill>
                  <a:srgbClr val="45484D"/>
                </a:solidFill>
              </a:rPr>
              <a:t>9/12/2016</a:t>
            </a:fld>
            <a:endParaRPr dirty="0">
              <a:solidFill>
                <a:srgbClr val="45484D"/>
              </a:solidFill>
            </a:endParaRPr>
          </a:p>
        </p:txBody>
      </p:sp>
      <p:sp>
        <p:nvSpPr>
          <p:cNvPr id="6" name="Footer Placeholder 5"/>
          <p:cNvSpPr>
            <a:spLocks noGrp="1"/>
          </p:cNvSpPr>
          <p:nvPr>
            <p:ph type="ftr" sz="quarter" idx="11"/>
          </p:nvPr>
        </p:nvSpPr>
        <p:spPr/>
        <p:txBody>
          <a:bodyPr/>
          <a:lstStyle/>
          <a:p>
            <a:endParaRPr dirty="0">
              <a:solidFill>
                <a:srgbClr val="45484D"/>
              </a:solidFill>
            </a:endParaRPr>
          </a:p>
        </p:txBody>
      </p:sp>
      <p:sp>
        <p:nvSpPr>
          <p:cNvPr id="7" name="Slide Number Placeholder 6"/>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1956117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PICTURE RIGHT W/CAPTION">
    <p:spTree>
      <p:nvGrpSpPr>
        <p:cNvPr id="1" name=""/>
        <p:cNvGrpSpPr/>
        <p:nvPr/>
      </p:nvGrpSpPr>
      <p:grpSpPr>
        <a:xfrm>
          <a:off x="0" y="0"/>
          <a:ext cx="0" cy="0"/>
          <a:chOff x="0" y="0"/>
          <a:chExt cx="0" cy="0"/>
        </a:xfrm>
      </p:grpSpPr>
      <p:sp>
        <p:nvSpPr>
          <p:cNvPr id="2" name="Title 1"/>
          <p:cNvSpPr>
            <a:spLocks noGrp="1"/>
          </p:cNvSpPr>
          <p:nvPr>
            <p:ph type="title"/>
          </p:nvPr>
        </p:nvSpPr>
        <p:spPr>
          <a:xfrm>
            <a:off x="457082" y="595436"/>
            <a:ext cx="3943350" cy="547564"/>
          </a:xfrm>
        </p:spPr>
        <p:txBody>
          <a:bodyPr anchor="t"/>
          <a:lstStyle>
            <a:lvl1pPr>
              <a:defRPr sz="2275"/>
            </a:lvl1pPr>
          </a:lstStyle>
          <a:p>
            <a:r>
              <a:rPr lang="en-US" dirty="0" smtClean="0"/>
              <a:t>Click to edit Master title style</a:t>
            </a:r>
            <a:endParaRPr dirty="0"/>
          </a:p>
        </p:txBody>
      </p:sp>
      <p:sp>
        <p:nvSpPr>
          <p:cNvPr id="4" name="Text Placeholder 3"/>
          <p:cNvSpPr>
            <a:spLocks noGrp="1"/>
          </p:cNvSpPr>
          <p:nvPr>
            <p:ph type="body" sz="half" idx="2"/>
          </p:nvPr>
        </p:nvSpPr>
        <p:spPr>
          <a:xfrm>
            <a:off x="457082" y="1295399"/>
            <a:ext cx="3943350" cy="4876800"/>
          </a:xfrm>
          <a:noFill/>
        </p:spPr>
        <p:txBody>
          <a:bodyPr lIns="0" tIns="0" rIns="0" bIns="0">
            <a:noAutofit/>
          </a:bodyPr>
          <a:lstStyle>
            <a:lvl1pPr marL="0" indent="0">
              <a:spcBef>
                <a:spcPts val="731"/>
              </a:spcBef>
              <a:buNone/>
              <a:defRPr sz="1463">
                <a:solidFill>
                  <a:schemeClr val="tx2"/>
                </a:solidFill>
              </a:defRPr>
            </a:lvl1pPr>
            <a:lvl2pPr marL="371466" indent="0">
              <a:buNone/>
              <a:defRPr sz="1138"/>
            </a:lvl2pPr>
            <a:lvl3pPr marL="742931" indent="0">
              <a:buNone/>
              <a:defRPr sz="975"/>
            </a:lvl3pPr>
            <a:lvl4pPr marL="1114397" indent="0">
              <a:buNone/>
              <a:defRPr sz="813"/>
            </a:lvl4pPr>
            <a:lvl5pPr marL="1485863" indent="0">
              <a:buNone/>
              <a:defRPr sz="813"/>
            </a:lvl5pPr>
            <a:lvl6pPr marL="1857329" indent="0">
              <a:buNone/>
              <a:defRPr sz="813"/>
            </a:lvl6pPr>
            <a:lvl7pPr marL="2228794" indent="0">
              <a:buNone/>
              <a:defRPr sz="813"/>
            </a:lvl7pPr>
            <a:lvl8pPr marL="2600260" indent="0">
              <a:buNone/>
              <a:defRPr sz="813"/>
            </a:lvl8pPr>
            <a:lvl9pPr marL="2971726" indent="0">
              <a:buNone/>
              <a:defRPr sz="813"/>
            </a:lvl9pPr>
          </a:lstStyle>
          <a:p>
            <a:pPr lvl="0"/>
            <a:r>
              <a:rPr lang="en-US" dirty="0" smtClean="0"/>
              <a:t>Click to edit Master text styles</a:t>
            </a:r>
          </a:p>
        </p:txBody>
      </p:sp>
      <p:sp>
        <p:nvSpPr>
          <p:cNvPr id="3" name="Picture Placeholder 2"/>
          <p:cNvSpPr>
            <a:spLocks noGrp="1"/>
          </p:cNvSpPr>
          <p:nvPr>
            <p:ph type="pic" idx="1"/>
          </p:nvPr>
        </p:nvSpPr>
        <p:spPr bwMode="ltGray">
          <a:xfrm>
            <a:off x="4572001" y="595436"/>
            <a:ext cx="4114799" cy="5576764"/>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5" name="Date Placeholder 4"/>
          <p:cNvSpPr>
            <a:spLocks noGrp="1"/>
          </p:cNvSpPr>
          <p:nvPr>
            <p:ph type="dt" sz="half" idx="10"/>
          </p:nvPr>
        </p:nvSpPr>
        <p:spPr/>
        <p:txBody>
          <a:bodyPr/>
          <a:lstStyle/>
          <a:p>
            <a:fld id="{F4A6962F-0294-46B2-AC98-16D4C7B2E852}" type="datetime1">
              <a:rPr lang="en-US" smtClean="0">
                <a:solidFill>
                  <a:srgbClr val="45484D"/>
                </a:solidFill>
              </a:rPr>
              <a:t>9/12/2016</a:t>
            </a:fld>
            <a:endParaRPr dirty="0">
              <a:solidFill>
                <a:srgbClr val="45484D"/>
              </a:solidFill>
            </a:endParaRPr>
          </a:p>
        </p:txBody>
      </p:sp>
      <p:sp>
        <p:nvSpPr>
          <p:cNvPr id="6" name="Footer Placeholder 5"/>
          <p:cNvSpPr>
            <a:spLocks noGrp="1"/>
          </p:cNvSpPr>
          <p:nvPr>
            <p:ph type="ftr" sz="quarter" idx="11"/>
          </p:nvPr>
        </p:nvSpPr>
        <p:spPr/>
        <p:txBody>
          <a:bodyPr/>
          <a:lstStyle/>
          <a:p>
            <a:endParaRPr dirty="0">
              <a:solidFill>
                <a:srgbClr val="45484D"/>
              </a:solidFill>
            </a:endParaRPr>
          </a:p>
        </p:txBody>
      </p:sp>
      <p:sp>
        <p:nvSpPr>
          <p:cNvPr id="7" name="Slide Number Placeholder 6"/>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1988070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WO PICTURES W/CAPTION">
    <p:spTree>
      <p:nvGrpSpPr>
        <p:cNvPr id="1" name=""/>
        <p:cNvGrpSpPr/>
        <p:nvPr/>
      </p:nvGrpSpPr>
      <p:grpSpPr>
        <a:xfrm>
          <a:off x="0" y="0"/>
          <a:ext cx="0" cy="0"/>
          <a:chOff x="0" y="0"/>
          <a:chExt cx="0" cy="0"/>
        </a:xfrm>
      </p:grpSpPr>
      <p:sp>
        <p:nvSpPr>
          <p:cNvPr id="10" name="Title 9"/>
          <p:cNvSpPr>
            <a:spLocks noGrp="1"/>
          </p:cNvSpPr>
          <p:nvPr>
            <p:ph type="title"/>
          </p:nvPr>
        </p:nvSpPr>
        <p:spPr>
          <a:xfrm>
            <a:off x="457082" y="595436"/>
            <a:ext cx="8227458" cy="852364"/>
          </a:xfrm>
        </p:spPr>
        <p:txBody>
          <a:bodyPr/>
          <a:lstStyle/>
          <a:p>
            <a:r>
              <a:rPr lang="en-US" dirty="0" smtClean="0"/>
              <a:t>Click to edit Master title style</a:t>
            </a:r>
            <a:endParaRPr dirty="0"/>
          </a:p>
        </p:txBody>
      </p:sp>
      <p:sp>
        <p:nvSpPr>
          <p:cNvPr id="3" name="Picture Placeholder 2"/>
          <p:cNvSpPr>
            <a:spLocks noGrp="1"/>
          </p:cNvSpPr>
          <p:nvPr>
            <p:ph type="pic" idx="1"/>
          </p:nvPr>
        </p:nvSpPr>
        <p:spPr bwMode="ltGray">
          <a:xfrm>
            <a:off x="456009" y="1524000"/>
            <a:ext cx="3984498" cy="33528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4" name="Text Placeholder 3"/>
          <p:cNvSpPr>
            <a:spLocks noGrp="1"/>
          </p:cNvSpPr>
          <p:nvPr>
            <p:ph type="body" sz="half" idx="2"/>
          </p:nvPr>
        </p:nvSpPr>
        <p:spPr bwMode="ltGray">
          <a:xfrm>
            <a:off x="457080" y="4953000"/>
            <a:ext cx="3984498" cy="1143000"/>
          </a:xfrm>
          <a:solidFill>
            <a:schemeClr val="accent1"/>
          </a:solidFill>
        </p:spPr>
        <p:txBody>
          <a:bodyPr lIns="91440" tIns="91440" rIns="91440" bIns="91440">
            <a:noAutofit/>
          </a:bodyPr>
          <a:lstStyle>
            <a:lvl1pPr marL="0" indent="0">
              <a:spcBef>
                <a:spcPts val="731"/>
              </a:spcBef>
              <a:buNone/>
              <a:defRPr sz="1463">
                <a:solidFill>
                  <a:schemeClr val="bg1"/>
                </a:solidFill>
              </a:defRPr>
            </a:lvl1pPr>
            <a:lvl2pPr marL="371466" indent="0">
              <a:buNone/>
              <a:defRPr sz="1138"/>
            </a:lvl2pPr>
            <a:lvl3pPr marL="742931" indent="0">
              <a:buNone/>
              <a:defRPr sz="975"/>
            </a:lvl3pPr>
            <a:lvl4pPr marL="1114397" indent="0">
              <a:buNone/>
              <a:defRPr sz="813"/>
            </a:lvl4pPr>
            <a:lvl5pPr marL="1485863" indent="0">
              <a:buNone/>
              <a:defRPr sz="813"/>
            </a:lvl5pPr>
            <a:lvl6pPr marL="1857329" indent="0">
              <a:buNone/>
              <a:defRPr sz="813"/>
            </a:lvl6pPr>
            <a:lvl7pPr marL="2228794" indent="0">
              <a:buNone/>
              <a:defRPr sz="813"/>
            </a:lvl7pPr>
            <a:lvl8pPr marL="2600260" indent="0">
              <a:buNone/>
              <a:defRPr sz="813"/>
            </a:lvl8pPr>
            <a:lvl9pPr marL="2971726" indent="0">
              <a:buNone/>
              <a:defRPr sz="813"/>
            </a:lvl9pPr>
          </a:lstStyle>
          <a:p>
            <a:pPr lvl="0"/>
            <a:r>
              <a:rPr lang="en-US" smtClean="0"/>
              <a:t>Click to edit Master text styles</a:t>
            </a:r>
          </a:p>
        </p:txBody>
      </p:sp>
      <p:sp>
        <p:nvSpPr>
          <p:cNvPr id="8" name="Picture Placeholder 2"/>
          <p:cNvSpPr>
            <a:spLocks noGrp="1"/>
          </p:cNvSpPr>
          <p:nvPr>
            <p:ph type="pic" idx="13"/>
          </p:nvPr>
        </p:nvSpPr>
        <p:spPr bwMode="ltGray">
          <a:xfrm>
            <a:off x="4700040" y="1524000"/>
            <a:ext cx="3984498" cy="33528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9" name="Text Placeholder 3"/>
          <p:cNvSpPr>
            <a:spLocks noGrp="1"/>
          </p:cNvSpPr>
          <p:nvPr>
            <p:ph type="body" sz="half" idx="14"/>
          </p:nvPr>
        </p:nvSpPr>
        <p:spPr bwMode="ltGray">
          <a:xfrm>
            <a:off x="4700040" y="4953000"/>
            <a:ext cx="3984498" cy="1143000"/>
          </a:xfrm>
          <a:solidFill>
            <a:schemeClr val="accent1"/>
          </a:solidFill>
        </p:spPr>
        <p:txBody>
          <a:bodyPr lIns="91440" tIns="91440" rIns="91440" bIns="91440">
            <a:noAutofit/>
          </a:bodyPr>
          <a:lstStyle>
            <a:lvl1pPr marL="0" indent="0">
              <a:spcBef>
                <a:spcPts val="731"/>
              </a:spcBef>
              <a:buNone/>
              <a:defRPr sz="1463">
                <a:solidFill>
                  <a:schemeClr val="bg1"/>
                </a:solidFill>
              </a:defRPr>
            </a:lvl1pPr>
            <a:lvl2pPr marL="371466" indent="0">
              <a:buNone/>
              <a:defRPr sz="1138"/>
            </a:lvl2pPr>
            <a:lvl3pPr marL="742931" indent="0">
              <a:buNone/>
              <a:defRPr sz="975"/>
            </a:lvl3pPr>
            <a:lvl4pPr marL="1114397" indent="0">
              <a:buNone/>
              <a:defRPr sz="813"/>
            </a:lvl4pPr>
            <a:lvl5pPr marL="1485863" indent="0">
              <a:buNone/>
              <a:defRPr sz="813"/>
            </a:lvl5pPr>
            <a:lvl6pPr marL="1857329" indent="0">
              <a:buNone/>
              <a:defRPr sz="813"/>
            </a:lvl6pPr>
            <a:lvl7pPr marL="2228794" indent="0">
              <a:buNone/>
              <a:defRPr sz="813"/>
            </a:lvl7pPr>
            <a:lvl8pPr marL="2600260" indent="0">
              <a:buNone/>
              <a:defRPr sz="813"/>
            </a:lvl8pPr>
            <a:lvl9pPr marL="2971726" indent="0">
              <a:buNone/>
              <a:defRPr sz="813"/>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321BDF-5AEF-4CA6-BC70-A64179F150D5}" type="datetime1">
              <a:rPr lang="en-US" smtClean="0">
                <a:solidFill>
                  <a:srgbClr val="45484D"/>
                </a:solidFill>
              </a:rPr>
              <a:t>9/12/2016</a:t>
            </a:fld>
            <a:endParaRPr dirty="0">
              <a:solidFill>
                <a:srgbClr val="45484D"/>
              </a:solidFill>
            </a:endParaRPr>
          </a:p>
        </p:txBody>
      </p:sp>
      <p:sp>
        <p:nvSpPr>
          <p:cNvPr id="6" name="Footer Placeholder 5"/>
          <p:cNvSpPr>
            <a:spLocks noGrp="1"/>
          </p:cNvSpPr>
          <p:nvPr>
            <p:ph type="ftr" sz="quarter" idx="11"/>
          </p:nvPr>
        </p:nvSpPr>
        <p:spPr/>
        <p:txBody>
          <a:bodyPr/>
          <a:lstStyle/>
          <a:p>
            <a:endParaRPr dirty="0">
              <a:solidFill>
                <a:srgbClr val="45484D"/>
              </a:solidFill>
            </a:endParaRPr>
          </a:p>
        </p:txBody>
      </p:sp>
      <p:sp>
        <p:nvSpPr>
          <p:cNvPr id="7" name="Slide Number Placeholder 6"/>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994672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HREE PICTURES W/CAPTIONS">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Click to edit Master title style</a:t>
            </a:r>
            <a:endParaRPr dirty="0"/>
          </a:p>
        </p:txBody>
      </p:sp>
      <p:sp>
        <p:nvSpPr>
          <p:cNvPr id="3" name="Picture Placeholder 2"/>
          <p:cNvSpPr>
            <a:spLocks noGrp="1"/>
          </p:cNvSpPr>
          <p:nvPr>
            <p:ph type="pic" idx="1"/>
          </p:nvPr>
        </p:nvSpPr>
        <p:spPr bwMode="ltGray">
          <a:xfrm>
            <a:off x="456010" y="1524000"/>
            <a:ext cx="2571750" cy="26670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4" name="Text Placeholder 3"/>
          <p:cNvSpPr>
            <a:spLocks noGrp="1"/>
          </p:cNvSpPr>
          <p:nvPr>
            <p:ph type="body" sz="half" idx="2"/>
          </p:nvPr>
        </p:nvSpPr>
        <p:spPr bwMode="ltGray">
          <a:xfrm>
            <a:off x="457081" y="4267200"/>
            <a:ext cx="2571750" cy="1828800"/>
          </a:xfrm>
          <a:solidFill>
            <a:schemeClr val="accent1"/>
          </a:solidFill>
        </p:spPr>
        <p:txBody>
          <a:bodyPr lIns="91440" tIns="91440" rIns="91440" bIns="91440">
            <a:noAutofit/>
          </a:bodyPr>
          <a:lstStyle>
            <a:lvl1pPr marL="0" indent="0">
              <a:spcBef>
                <a:spcPts val="731"/>
              </a:spcBef>
              <a:buNone/>
              <a:defRPr sz="1463">
                <a:solidFill>
                  <a:schemeClr val="bg1"/>
                </a:solidFill>
              </a:defRPr>
            </a:lvl1pPr>
            <a:lvl2pPr marL="371466" indent="0">
              <a:buNone/>
              <a:defRPr sz="1138"/>
            </a:lvl2pPr>
            <a:lvl3pPr marL="742931" indent="0">
              <a:buNone/>
              <a:defRPr sz="975"/>
            </a:lvl3pPr>
            <a:lvl4pPr marL="1114397" indent="0">
              <a:buNone/>
              <a:defRPr sz="813"/>
            </a:lvl4pPr>
            <a:lvl5pPr marL="1485863" indent="0">
              <a:buNone/>
              <a:defRPr sz="813"/>
            </a:lvl5pPr>
            <a:lvl6pPr marL="1857329" indent="0">
              <a:buNone/>
              <a:defRPr sz="813"/>
            </a:lvl6pPr>
            <a:lvl7pPr marL="2228794" indent="0">
              <a:buNone/>
              <a:defRPr sz="813"/>
            </a:lvl7pPr>
            <a:lvl8pPr marL="2600260" indent="0">
              <a:buNone/>
              <a:defRPr sz="813"/>
            </a:lvl8pPr>
            <a:lvl9pPr marL="2971726" indent="0">
              <a:buNone/>
              <a:defRPr sz="813"/>
            </a:lvl9pPr>
          </a:lstStyle>
          <a:p>
            <a:pPr lvl="0"/>
            <a:r>
              <a:rPr lang="en-US" smtClean="0"/>
              <a:t>Click to edit Master text styles</a:t>
            </a:r>
          </a:p>
        </p:txBody>
      </p:sp>
      <p:sp>
        <p:nvSpPr>
          <p:cNvPr id="8" name="Picture Placeholder 2"/>
          <p:cNvSpPr>
            <a:spLocks noGrp="1"/>
          </p:cNvSpPr>
          <p:nvPr>
            <p:ph type="pic" idx="13"/>
          </p:nvPr>
        </p:nvSpPr>
        <p:spPr bwMode="ltGray">
          <a:xfrm>
            <a:off x="3286126" y="1524000"/>
            <a:ext cx="2571750" cy="26670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9" name="Text Placeholder 3"/>
          <p:cNvSpPr>
            <a:spLocks noGrp="1"/>
          </p:cNvSpPr>
          <p:nvPr>
            <p:ph type="body" sz="half" idx="14"/>
          </p:nvPr>
        </p:nvSpPr>
        <p:spPr bwMode="ltGray">
          <a:xfrm>
            <a:off x="3286126" y="4267200"/>
            <a:ext cx="2571750" cy="1828800"/>
          </a:xfrm>
          <a:solidFill>
            <a:schemeClr val="accent1"/>
          </a:solidFill>
        </p:spPr>
        <p:txBody>
          <a:bodyPr lIns="91440" tIns="91440" rIns="91440" bIns="91440">
            <a:noAutofit/>
          </a:bodyPr>
          <a:lstStyle>
            <a:lvl1pPr marL="0" indent="0">
              <a:spcBef>
                <a:spcPts val="731"/>
              </a:spcBef>
              <a:buNone/>
              <a:defRPr sz="1463">
                <a:solidFill>
                  <a:schemeClr val="bg1"/>
                </a:solidFill>
              </a:defRPr>
            </a:lvl1pPr>
            <a:lvl2pPr marL="371466" indent="0">
              <a:buNone/>
              <a:defRPr sz="1138"/>
            </a:lvl2pPr>
            <a:lvl3pPr marL="742931" indent="0">
              <a:buNone/>
              <a:defRPr sz="975"/>
            </a:lvl3pPr>
            <a:lvl4pPr marL="1114397" indent="0">
              <a:buNone/>
              <a:defRPr sz="813"/>
            </a:lvl4pPr>
            <a:lvl5pPr marL="1485863" indent="0">
              <a:buNone/>
              <a:defRPr sz="813"/>
            </a:lvl5pPr>
            <a:lvl6pPr marL="1857329" indent="0">
              <a:buNone/>
              <a:defRPr sz="813"/>
            </a:lvl6pPr>
            <a:lvl7pPr marL="2228794" indent="0">
              <a:buNone/>
              <a:defRPr sz="813"/>
            </a:lvl7pPr>
            <a:lvl8pPr marL="2600260" indent="0">
              <a:buNone/>
              <a:defRPr sz="813"/>
            </a:lvl8pPr>
            <a:lvl9pPr marL="2971726" indent="0">
              <a:buNone/>
              <a:defRPr sz="813"/>
            </a:lvl9pPr>
          </a:lstStyle>
          <a:p>
            <a:pPr lvl="0"/>
            <a:r>
              <a:rPr lang="en-US" smtClean="0"/>
              <a:t>Click to edit Master text styles</a:t>
            </a:r>
          </a:p>
        </p:txBody>
      </p:sp>
      <p:sp>
        <p:nvSpPr>
          <p:cNvPr id="10" name="Picture Placeholder 2"/>
          <p:cNvSpPr>
            <a:spLocks noGrp="1"/>
          </p:cNvSpPr>
          <p:nvPr>
            <p:ph type="pic" idx="15"/>
          </p:nvPr>
        </p:nvSpPr>
        <p:spPr bwMode="ltGray">
          <a:xfrm>
            <a:off x="6112789" y="1524000"/>
            <a:ext cx="2571750" cy="26670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11" name="Text Placeholder 3"/>
          <p:cNvSpPr>
            <a:spLocks noGrp="1"/>
          </p:cNvSpPr>
          <p:nvPr>
            <p:ph type="body" sz="half" idx="16"/>
          </p:nvPr>
        </p:nvSpPr>
        <p:spPr bwMode="ltGray">
          <a:xfrm>
            <a:off x="6112789" y="4267200"/>
            <a:ext cx="2571750" cy="1828800"/>
          </a:xfrm>
          <a:solidFill>
            <a:schemeClr val="accent1"/>
          </a:solidFill>
        </p:spPr>
        <p:txBody>
          <a:bodyPr lIns="91440" tIns="91440" rIns="91440" bIns="91440">
            <a:noAutofit/>
          </a:bodyPr>
          <a:lstStyle>
            <a:lvl1pPr marL="0" indent="0">
              <a:spcBef>
                <a:spcPts val="731"/>
              </a:spcBef>
              <a:buNone/>
              <a:defRPr sz="1463">
                <a:solidFill>
                  <a:schemeClr val="bg1"/>
                </a:solidFill>
              </a:defRPr>
            </a:lvl1pPr>
            <a:lvl2pPr marL="371466" indent="0">
              <a:buNone/>
              <a:defRPr sz="1138"/>
            </a:lvl2pPr>
            <a:lvl3pPr marL="742931" indent="0">
              <a:buNone/>
              <a:defRPr sz="975"/>
            </a:lvl3pPr>
            <a:lvl4pPr marL="1114397" indent="0">
              <a:buNone/>
              <a:defRPr sz="813"/>
            </a:lvl4pPr>
            <a:lvl5pPr marL="1485863" indent="0">
              <a:buNone/>
              <a:defRPr sz="813"/>
            </a:lvl5pPr>
            <a:lvl6pPr marL="1857329" indent="0">
              <a:buNone/>
              <a:defRPr sz="813"/>
            </a:lvl6pPr>
            <a:lvl7pPr marL="2228794" indent="0">
              <a:buNone/>
              <a:defRPr sz="813"/>
            </a:lvl7pPr>
            <a:lvl8pPr marL="2600260" indent="0">
              <a:buNone/>
              <a:defRPr sz="813"/>
            </a:lvl8pPr>
            <a:lvl9pPr marL="2971726" indent="0">
              <a:buNone/>
              <a:defRPr sz="813"/>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6B4EE7-5D55-4317-B5F1-0623039BED40}" type="datetime1">
              <a:rPr lang="en-US" smtClean="0">
                <a:solidFill>
                  <a:srgbClr val="45484D"/>
                </a:solidFill>
              </a:rPr>
              <a:t>9/12/2016</a:t>
            </a:fld>
            <a:endParaRPr dirty="0">
              <a:solidFill>
                <a:srgbClr val="45484D"/>
              </a:solidFill>
            </a:endParaRPr>
          </a:p>
        </p:txBody>
      </p:sp>
      <p:sp>
        <p:nvSpPr>
          <p:cNvPr id="6" name="Footer Placeholder 5"/>
          <p:cNvSpPr>
            <a:spLocks noGrp="1"/>
          </p:cNvSpPr>
          <p:nvPr>
            <p:ph type="ftr" sz="quarter" idx="11"/>
          </p:nvPr>
        </p:nvSpPr>
        <p:spPr/>
        <p:txBody>
          <a:bodyPr/>
          <a:lstStyle/>
          <a:p>
            <a:endParaRPr dirty="0">
              <a:solidFill>
                <a:srgbClr val="45484D"/>
              </a:solidFill>
            </a:endParaRPr>
          </a:p>
        </p:txBody>
      </p:sp>
      <p:sp>
        <p:nvSpPr>
          <p:cNvPr id="7" name="Slide Number Placeholder 6"/>
          <p:cNvSpPr>
            <a:spLocks noGrp="1"/>
          </p:cNvSpPr>
          <p:nvPr>
            <p:ph type="sldNum" sz="quarter" idx="12"/>
          </p:nvPr>
        </p:nvSpPr>
        <p:spPr/>
        <p:txBody>
          <a:bodyPr/>
          <a:lstStyle/>
          <a:p>
            <a:fld id="{B016F8AB-BCEA-4347-8BA6-BE776009BC89}" type="slidenum">
              <a:rPr>
                <a:solidFill>
                  <a:srgbClr val="7D8791"/>
                </a:solidFill>
              </a:rPr>
              <a:pPr/>
              <a:t>‹#›</a:t>
            </a:fld>
            <a:endParaRPr dirty="0">
              <a:solidFill>
                <a:srgbClr val="7D8791"/>
              </a:solidFill>
            </a:endParaRPr>
          </a:p>
        </p:txBody>
      </p:sp>
    </p:spTree>
    <p:extLst>
      <p:ext uri="{BB962C8B-B14F-4D97-AF65-F5344CB8AC3E}">
        <p14:creationId xmlns:p14="http://schemas.microsoft.com/office/powerpoint/2010/main" val="391314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FULL BLEED PICTURE">
    <p:spTree>
      <p:nvGrpSpPr>
        <p:cNvPr id="1" name=""/>
        <p:cNvGrpSpPr/>
        <p:nvPr/>
      </p:nvGrpSpPr>
      <p:grpSpPr>
        <a:xfrm>
          <a:off x="0" y="0"/>
          <a:ext cx="0" cy="0"/>
          <a:chOff x="0" y="0"/>
          <a:chExt cx="0" cy="0"/>
        </a:xfrm>
      </p:grpSpPr>
      <p:sp>
        <p:nvSpPr>
          <p:cNvPr id="5" name="Picture Placeholder 2"/>
          <p:cNvSpPr>
            <a:spLocks noGrp="1"/>
          </p:cNvSpPr>
          <p:nvPr>
            <p:ph type="pic" idx="1"/>
          </p:nvPr>
        </p:nvSpPr>
        <p:spPr bwMode="ltGray">
          <a:xfrm>
            <a:off x="0" y="0"/>
            <a:ext cx="9144000" cy="68580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Tree>
    <p:extLst>
      <p:ext uri="{BB962C8B-B14F-4D97-AF65-F5344CB8AC3E}">
        <p14:creationId xmlns:p14="http://schemas.microsoft.com/office/powerpoint/2010/main" val="2082364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 SLATE BOX">
    <p:spTree>
      <p:nvGrpSpPr>
        <p:cNvPr id="1" name=""/>
        <p:cNvGrpSpPr/>
        <p:nvPr/>
      </p:nvGrpSpPr>
      <p:grpSpPr>
        <a:xfrm>
          <a:off x="0" y="0"/>
          <a:ext cx="0" cy="0"/>
          <a:chOff x="0" y="0"/>
          <a:chExt cx="0" cy="0"/>
        </a:xfrm>
      </p:grpSpPr>
      <p:sp>
        <p:nvSpPr>
          <p:cNvPr id="9" name="Snip Single Corner Rectangle 5"/>
          <p:cNvSpPr/>
          <p:nvPr userDrawn="1"/>
        </p:nvSpPr>
        <p:spPr bwMode="ltGray">
          <a:xfrm rot="10800000" flipH="1">
            <a:off x="409327" y="533400"/>
            <a:ext cx="6448674" cy="4507556"/>
          </a:xfrm>
          <a:custGeom>
            <a:avLst/>
            <a:gdLst>
              <a:gd name="connsiteX0" fmla="*/ 0 w 6653083"/>
              <a:gd name="connsiteY0" fmla="*/ 0 h 5791200"/>
              <a:gd name="connsiteX1" fmla="*/ 5687864 w 6653083"/>
              <a:gd name="connsiteY1" fmla="*/ 0 h 5791200"/>
              <a:gd name="connsiteX2" fmla="*/ 6653083 w 6653083"/>
              <a:gd name="connsiteY2" fmla="*/ 965219 h 5791200"/>
              <a:gd name="connsiteX3" fmla="*/ 6653083 w 6653083"/>
              <a:gd name="connsiteY3" fmla="*/ 5791200 h 5791200"/>
              <a:gd name="connsiteX4" fmla="*/ 0 w 6653083"/>
              <a:gd name="connsiteY4" fmla="*/ 5791200 h 5791200"/>
              <a:gd name="connsiteX5" fmla="*/ 0 w 6653083"/>
              <a:gd name="connsiteY5" fmla="*/ 0 h 5791200"/>
              <a:gd name="connsiteX0" fmla="*/ 0 w 7949320"/>
              <a:gd name="connsiteY0" fmla="*/ 0 h 5791200"/>
              <a:gd name="connsiteX1" fmla="*/ 5687864 w 7949320"/>
              <a:gd name="connsiteY1" fmla="*/ 0 h 5791200"/>
              <a:gd name="connsiteX2" fmla="*/ 6653083 w 7949320"/>
              <a:gd name="connsiteY2" fmla="*/ 965219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5687864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811297"/>
              <a:gd name="connsiteX1" fmla="*/ 7104682 w 7949320"/>
              <a:gd name="connsiteY1" fmla="*/ 0 h 5811297"/>
              <a:gd name="connsiteX2" fmla="*/ 7949320 w 7949320"/>
              <a:gd name="connsiteY2" fmla="*/ 995364 h 5811297"/>
              <a:gd name="connsiteX3" fmla="*/ 7949320 w 7949320"/>
              <a:gd name="connsiteY3" fmla="*/ 5811297 h 5811297"/>
              <a:gd name="connsiteX4" fmla="*/ 0 w 7949320"/>
              <a:gd name="connsiteY4" fmla="*/ 5791200 h 5811297"/>
              <a:gd name="connsiteX5" fmla="*/ 0 w 7949320"/>
              <a:gd name="connsiteY5" fmla="*/ 0 h 5811297"/>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092376 w 7949320"/>
              <a:gd name="connsiteY1" fmla="*/ 27074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61626"/>
              <a:gd name="connsiteY0" fmla="*/ 0 h 5791200"/>
              <a:gd name="connsiteX1" fmla="*/ 7092376 w 7961626"/>
              <a:gd name="connsiteY1" fmla="*/ 270740 h 5791200"/>
              <a:gd name="connsiteX2" fmla="*/ 7961626 w 7961626"/>
              <a:gd name="connsiteY2" fmla="*/ 1339942 h 5791200"/>
              <a:gd name="connsiteX3" fmla="*/ 7949320 w 7961626"/>
              <a:gd name="connsiteY3" fmla="*/ 5781152 h 5791200"/>
              <a:gd name="connsiteX4" fmla="*/ 0 w 7961626"/>
              <a:gd name="connsiteY4" fmla="*/ 5791200 h 5791200"/>
              <a:gd name="connsiteX5" fmla="*/ 0 w 7961626"/>
              <a:gd name="connsiteY5" fmla="*/ 0 h 5791200"/>
              <a:gd name="connsiteX0" fmla="*/ 0 w 7961626"/>
              <a:gd name="connsiteY0" fmla="*/ 0 h 5520461"/>
              <a:gd name="connsiteX1" fmla="*/ 7092376 w 7961626"/>
              <a:gd name="connsiteY1" fmla="*/ 1 h 5520461"/>
              <a:gd name="connsiteX2" fmla="*/ 7961626 w 7961626"/>
              <a:gd name="connsiteY2" fmla="*/ 1069203 h 5520461"/>
              <a:gd name="connsiteX3" fmla="*/ 7949320 w 7961626"/>
              <a:gd name="connsiteY3" fmla="*/ 5510413 h 5520461"/>
              <a:gd name="connsiteX4" fmla="*/ 0 w 7961626"/>
              <a:gd name="connsiteY4" fmla="*/ 5520461 h 5520461"/>
              <a:gd name="connsiteX5" fmla="*/ 0 w 7961626"/>
              <a:gd name="connsiteY5" fmla="*/ 0 h 5520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61626" h="5520461">
                <a:moveTo>
                  <a:pt x="0" y="0"/>
                </a:moveTo>
                <a:lnTo>
                  <a:pt x="7092376" y="1"/>
                </a:lnTo>
                <a:lnTo>
                  <a:pt x="7961626" y="1069203"/>
                </a:lnTo>
                <a:lnTo>
                  <a:pt x="7949320" y="5510413"/>
                </a:lnTo>
                <a:lnTo>
                  <a:pt x="0" y="5520461"/>
                </a:lnTo>
                <a:lnTo>
                  <a:pt x="0" y="0"/>
                </a:lnTo>
                <a:close/>
              </a:path>
            </a:pathLst>
          </a:custGeom>
          <a:solidFill>
            <a:schemeClr val="bg2">
              <a:alpha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90000"/>
              </a:lnSpc>
            </a:pPr>
            <a:endParaRPr lang="en-US" sz="1800" dirty="0" smtClean="0"/>
          </a:p>
        </p:txBody>
      </p:sp>
      <p:sp>
        <p:nvSpPr>
          <p:cNvPr id="3" name="Date Placeholder 2"/>
          <p:cNvSpPr>
            <a:spLocks noGrp="1"/>
          </p:cNvSpPr>
          <p:nvPr>
            <p:ph type="dt" sz="half" idx="10"/>
          </p:nvPr>
        </p:nvSpPr>
        <p:spPr/>
        <p:txBody>
          <a:bodyPr/>
          <a:lstStyle/>
          <a:p>
            <a:fld id="{766BE70F-7858-4B70-AFE2-5D9CA55A5583}" type="datetime1">
              <a:rPr lang="en-US" smtClean="0"/>
              <a:t>9/12/2016</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B016F8AB-BCEA-4347-8BA6-BE776009BC89}" type="slidenum">
              <a:rPr/>
              <a:pPr/>
              <a:t>‹#›</a:t>
            </a:fld>
            <a:endParaRPr dirty="0"/>
          </a:p>
        </p:txBody>
      </p:sp>
      <p:sp>
        <p:nvSpPr>
          <p:cNvPr id="20" name="Title 1"/>
          <p:cNvSpPr>
            <a:spLocks noGrp="1"/>
          </p:cNvSpPr>
          <p:nvPr>
            <p:ph type="title" hasCustomPrompt="1"/>
          </p:nvPr>
        </p:nvSpPr>
        <p:spPr>
          <a:xfrm>
            <a:off x="742950" y="914400"/>
            <a:ext cx="5257800" cy="2819214"/>
          </a:xfrm>
        </p:spPr>
        <p:txBody>
          <a:bodyPr anchor="b" anchorCtr="0">
            <a:noAutofit/>
          </a:bodyPr>
          <a:lstStyle>
            <a:lvl1pPr>
              <a:lnSpc>
                <a:spcPct val="80000"/>
              </a:lnSpc>
              <a:defRPr sz="4400" baseline="0">
                <a:solidFill>
                  <a:schemeClr val="tx1"/>
                </a:solidFill>
              </a:defRPr>
            </a:lvl1pPr>
          </a:lstStyle>
          <a:p>
            <a:r>
              <a:rPr lang="en-US" dirty="0" smtClean="0"/>
              <a:t>Section title </a:t>
            </a:r>
            <a:br>
              <a:rPr lang="en-US" dirty="0" smtClean="0"/>
            </a:br>
            <a:r>
              <a:rPr lang="en-US" dirty="0" smtClean="0"/>
              <a:t>slate box</a:t>
            </a:r>
            <a:endParaRPr dirty="0"/>
          </a:p>
        </p:txBody>
      </p:sp>
      <p:sp>
        <p:nvSpPr>
          <p:cNvPr id="21" name="Text Placeholder 2"/>
          <p:cNvSpPr>
            <a:spLocks noGrp="1"/>
          </p:cNvSpPr>
          <p:nvPr>
            <p:ph type="body" idx="1" hasCustomPrompt="1"/>
          </p:nvPr>
        </p:nvSpPr>
        <p:spPr>
          <a:xfrm>
            <a:off x="742950" y="3810000"/>
            <a:ext cx="5257800" cy="914400"/>
          </a:xfrm>
        </p:spPr>
        <p:txBody>
          <a:bodyPr>
            <a:noAutofit/>
          </a:bodyPr>
          <a:lstStyle>
            <a:lvl1pPr marL="0" indent="0">
              <a:spcBef>
                <a:spcPts val="600"/>
              </a:spcBef>
              <a:buNone/>
              <a:defRPr sz="2800" baseline="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here to add subhead (optional)</a:t>
            </a:r>
          </a:p>
        </p:txBody>
      </p:sp>
    </p:spTree>
    <p:extLst>
      <p:ext uri="{BB962C8B-B14F-4D97-AF65-F5344CB8AC3E}">
        <p14:creationId xmlns:p14="http://schemas.microsoft.com/office/powerpoint/2010/main" val="2789513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3168"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PICTURE W/BORDER">
    <p:spTree>
      <p:nvGrpSpPr>
        <p:cNvPr id="1" name=""/>
        <p:cNvGrpSpPr/>
        <p:nvPr/>
      </p:nvGrpSpPr>
      <p:grpSpPr>
        <a:xfrm>
          <a:off x="0" y="0"/>
          <a:ext cx="0" cy="0"/>
          <a:chOff x="0" y="0"/>
          <a:chExt cx="0" cy="0"/>
        </a:xfrm>
      </p:grpSpPr>
      <p:sp>
        <p:nvSpPr>
          <p:cNvPr id="4" name="Picture Placeholder 2"/>
          <p:cNvSpPr>
            <a:spLocks noGrp="1"/>
          </p:cNvSpPr>
          <p:nvPr>
            <p:ph type="pic" idx="1"/>
          </p:nvPr>
        </p:nvSpPr>
        <p:spPr bwMode="ltGray">
          <a:xfrm>
            <a:off x="342900" y="457200"/>
            <a:ext cx="8458200" cy="59436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Tree>
    <p:extLst>
      <p:ext uri="{BB962C8B-B14F-4D97-AF65-F5344CB8AC3E}">
        <p14:creationId xmlns:p14="http://schemas.microsoft.com/office/powerpoint/2010/main" val="1301482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PICTURE W/TITLE &amp; FOOTER">
    <p:spTree>
      <p:nvGrpSpPr>
        <p:cNvPr id="1" name=""/>
        <p:cNvGrpSpPr/>
        <p:nvPr/>
      </p:nvGrpSpPr>
      <p:grpSpPr>
        <a:xfrm>
          <a:off x="0" y="0"/>
          <a:ext cx="0" cy="0"/>
          <a:chOff x="0" y="0"/>
          <a:chExt cx="0" cy="0"/>
        </a:xfrm>
      </p:grpSpPr>
      <p:sp>
        <p:nvSpPr>
          <p:cNvPr id="9" name="Rectangle 8"/>
          <p:cNvSpPr/>
          <p:nvPr userDrawn="1"/>
        </p:nvSpPr>
        <p:spPr>
          <a:xfrm>
            <a:off x="456009" y="437707"/>
            <a:ext cx="8229600" cy="9144"/>
          </a:xfrm>
          <a:prstGeom prst="rect">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sz="1098" dirty="0">
              <a:solidFill>
                <a:srgbClr val="FFFFFF"/>
              </a:solidFill>
            </a:endParaRPr>
          </a:p>
        </p:txBody>
      </p:sp>
      <p:sp>
        <p:nvSpPr>
          <p:cNvPr id="2" name="Date Placeholder 1"/>
          <p:cNvSpPr>
            <a:spLocks noGrp="1"/>
          </p:cNvSpPr>
          <p:nvPr>
            <p:ph type="dt" sz="half" idx="11"/>
          </p:nvPr>
        </p:nvSpPr>
        <p:spPr/>
        <p:txBody>
          <a:bodyPr/>
          <a:lstStyle/>
          <a:p>
            <a:fld id="{0627878E-F4CF-42CE-860C-1F14AC7D99F4}" type="datetime1">
              <a:rPr lang="en-US" smtClean="0">
                <a:solidFill>
                  <a:srgbClr val="45484D"/>
                </a:solidFill>
              </a:rPr>
              <a:t>9/12/2016</a:t>
            </a:fld>
            <a:endParaRPr lang="en-US" dirty="0">
              <a:solidFill>
                <a:srgbClr val="45484D"/>
              </a:solidFill>
            </a:endParaRPr>
          </a:p>
        </p:txBody>
      </p:sp>
      <p:sp>
        <p:nvSpPr>
          <p:cNvPr id="3" name="Footer Placeholder 2"/>
          <p:cNvSpPr>
            <a:spLocks noGrp="1"/>
          </p:cNvSpPr>
          <p:nvPr>
            <p:ph type="ftr" sz="quarter" idx="12"/>
          </p:nvPr>
        </p:nvSpPr>
        <p:spPr/>
        <p:txBody>
          <a:bodyPr/>
          <a:lstStyle/>
          <a:p>
            <a:endParaRPr lang="en-US" dirty="0">
              <a:solidFill>
                <a:srgbClr val="45484D"/>
              </a:solidFill>
            </a:endParaRPr>
          </a:p>
        </p:txBody>
      </p:sp>
      <p:sp>
        <p:nvSpPr>
          <p:cNvPr id="4" name="Slide Number Placeholder 3"/>
          <p:cNvSpPr>
            <a:spLocks noGrp="1"/>
          </p:cNvSpPr>
          <p:nvPr>
            <p:ph type="sldNum" sz="quarter" idx="13"/>
          </p:nvPr>
        </p:nvSpPr>
        <p:spPr/>
        <p:txBody>
          <a:bodyPr/>
          <a:lstStyle/>
          <a:p>
            <a:fld id="{B016F8AB-BCEA-4347-8BA6-BE776009BC89}" type="slidenum">
              <a:rPr lang="uk-UA" smtClean="0">
                <a:solidFill>
                  <a:srgbClr val="7D8791"/>
                </a:solidFill>
              </a:rPr>
              <a:pPr/>
              <a:t>‹#›</a:t>
            </a:fld>
            <a:endParaRPr lang="uk-UA" dirty="0">
              <a:solidFill>
                <a:srgbClr val="7D8791"/>
              </a:solidFill>
            </a:endParaRPr>
          </a:p>
        </p:txBody>
      </p:sp>
      <p:sp>
        <p:nvSpPr>
          <p:cNvPr id="7" name="Picture Placeholder 2"/>
          <p:cNvSpPr>
            <a:spLocks noGrp="1"/>
          </p:cNvSpPr>
          <p:nvPr>
            <p:ph type="pic" idx="1"/>
          </p:nvPr>
        </p:nvSpPr>
        <p:spPr bwMode="ltGray">
          <a:xfrm>
            <a:off x="456009" y="1066800"/>
            <a:ext cx="8229600" cy="5029200"/>
          </a:xfrm>
        </p:spPr>
        <p:txBody>
          <a:bodyPr lIns="0" tIns="457200">
            <a:normAutofit/>
          </a:bodyPr>
          <a:lstStyle>
            <a:lvl1pPr marL="0" indent="0" algn="ctr">
              <a:buNone/>
              <a:defRPr sz="1463"/>
            </a:lvl1pPr>
            <a:lvl2pPr marL="371466" indent="0">
              <a:buNone/>
              <a:defRPr sz="2275"/>
            </a:lvl2pPr>
            <a:lvl3pPr marL="742931" indent="0">
              <a:buNone/>
              <a:defRPr sz="1950"/>
            </a:lvl3pPr>
            <a:lvl4pPr marL="1114397" indent="0">
              <a:buNone/>
              <a:defRPr sz="1625"/>
            </a:lvl4pPr>
            <a:lvl5pPr marL="1485863" indent="0">
              <a:buNone/>
              <a:defRPr sz="1625"/>
            </a:lvl5pPr>
            <a:lvl6pPr marL="1857329" indent="0">
              <a:buNone/>
              <a:defRPr sz="1625"/>
            </a:lvl6pPr>
            <a:lvl7pPr marL="2228794" indent="0">
              <a:buNone/>
              <a:defRPr sz="1625"/>
            </a:lvl7pPr>
            <a:lvl8pPr marL="2600260" indent="0">
              <a:buNone/>
              <a:defRPr sz="1625"/>
            </a:lvl8pPr>
            <a:lvl9pPr marL="2971726" indent="0">
              <a:buNone/>
              <a:defRPr sz="1625"/>
            </a:lvl9pPr>
          </a:lstStyle>
          <a:p>
            <a:r>
              <a:rPr lang="en-US" dirty="0" smtClean="0"/>
              <a:t>Drag picture to placeholder or click icon to add</a:t>
            </a:r>
            <a:endParaRPr dirty="0"/>
          </a:p>
        </p:txBody>
      </p:sp>
      <p:sp>
        <p:nvSpPr>
          <p:cNvPr id="8" name="Title 1"/>
          <p:cNvSpPr>
            <a:spLocks noGrp="1"/>
          </p:cNvSpPr>
          <p:nvPr>
            <p:ph type="title"/>
          </p:nvPr>
        </p:nvSpPr>
        <p:spPr>
          <a:xfrm>
            <a:off x="457082" y="595437"/>
            <a:ext cx="8227458" cy="471364"/>
          </a:xfrm>
        </p:spPr>
        <p:txBody>
          <a:bodyPr/>
          <a:lstStyle/>
          <a:p>
            <a:r>
              <a:rPr lang="en-US" dirty="0" smtClean="0"/>
              <a:t>Click to edit Master title style</a:t>
            </a:r>
            <a:endParaRPr dirty="0"/>
          </a:p>
        </p:txBody>
      </p:sp>
    </p:spTree>
    <p:extLst>
      <p:ext uri="{BB962C8B-B14F-4D97-AF65-F5344CB8AC3E}">
        <p14:creationId xmlns:p14="http://schemas.microsoft.com/office/powerpoint/2010/main" val="11297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 BLUE BOX">
    <p:spTree>
      <p:nvGrpSpPr>
        <p:cNvPr id="1" name=""/>
        <p:cNvGrpSpPr/>
        <p:nvPr/>
      </p:nvGrpSpPr>
      <p:grpSpPr>
        <a:xfrm>
          <a:off x="0" y="0"/>
          <a:ext cx="0" cy="0"/>
          <a:chOff x="0" y="0"/>
          <a:chExt cx="0" cy="0"/>
        </a:xfrm>
      </p:grpSpPr>
      <p:sp>
        <p:nvSpPr>
          <p:cNvPr id="9" name="Snip Single Corner Rectangle 5"/>
          <p:cNvSpPr/>
          <p:nvPr userDrawn="1"/>
        </p:nvSpPr>
        <p:spPr bwMode="ltGray">
          <a:xfrm rot="10800000" flipH="1">
            <a:off x="409327" y="533400"/>
            <a:ext cx="6448674" cy="4507556"/>
          </a:xfrm>
          <a:custGeom>
            <a:avLst/>
            <a:gdLst>
              <a:gd name="connsiteX0" fmla="*/ 0 w 6653083"/>
              <a:gd name="connsiteY0" fmla="*/ 0 h 5791200"/>
              <a:gd name="connsiteX1" fmla="*/ 5687864 w 6653083"/>
              <a:gd name="connsiteY1" fmla="*/ 0 h 5791200"/>
              <a:gd name="connsiteX2" fmla="*/ 6653083 w 6653083"/>
              <a:gd name="connsiteY2" fmla="*/ 965219 h 5791200"/>
              <a:gd name="connsiteX3" fmla="*/ 6653083 w 6653083"/>
              <a:gd name="connsiteY3" fmla="*/ 5791200 h 5791200"/>
              <a:gd name="connsiteX4" fmla="*/ 0 w 6653083"/>
              <a:gd name="connsiteY4" fmla="*/ 5791200 h 5791200"/>
              <a:gd name="connsiteX5" fmla="*/ 0 w 6653083"/>
              <a:gd name="connsiteY5" fmla="*/ 0 h 5791200"/>
              <a:gd name="connsiteX0" fmla="*/ 0 w 7949320"/>
              <a:gd name="connsiteY0" fmla="*/ 0 h 5791200"/>
              <a:gd name="connsiteX1" fmla="*/ 5687864 w 7949320"/>
              <a:gd name="connsiteY1" fmla="*/ 0 h 5791200"/>
              <a:gd name="connsiteX2" fmla="*/ 6653083 w 7949320"/>
              <a:gd name="connsiteY2" fmla="*/ 965219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5687864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811297"/>
              <a:gd name="connsiteX1" fmla="*/ 7104682 w 7949320"/>
              <a:gd name="connsiteY1" fmla="*/ 0 h 5811297"/>
              <a:gd name="connsiteX2" fmla="*/ 7949320 w 7949320"/>
              <a:gd name="connsiteY2" fmla="*/ 995364 h 5811297"/>
              <a:gd name="connsiteX3" fmla="*/ 7949320 w 7949320"/>
              <a:gd name="connsiteY3" fmla="*/ 5811297 h 5811297"/>
              <a:gd name="connsiteX4" fmla="*/ 0 w 7949320"/>
              <a:gd name="connsiteY4" fmla="*/ 5791200 h 5811297"/>
              <a:gd name="connsiteX5" fmla="*/ 0 w 7949320"/>
              <a:gd name="connsiteY5" fmla="*/ 0 h 5811297"/>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092376 w 7949320"/>
              <a:gd name="connsiteY1" fmla="*/ 27074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61626"/>
              <a:gd name="connsiteY0" fmla="*/ 0 h 5791200"/>
              <a:gd name="connsiteX1" fmla="*/ 7092376 w 7961626"/>
              <a:gd name="connsiteY1" fmla="*/ 270740 h 5791200"/>
              <a:gd name="connsiteX2" fmla="*/ 7961626 w 7961626"/>
              <a:gd name="connsiteY2" fmla="*/ 1339942 h 5791200"/>
              <a:gd name="connsiteX3" fmla="*/ 7949320 w 7961626"/>
              <a:gd name="connsiteY3" fmla="*/ 5781152 h 5791200"/>
              <a:gd name="connsiteX4" fmla="*/ 0 w 7961626"/>
              <a:gd name="connsiteY4" fmla="*/ 5791200 h 5791200"/>
              <a:gd name="connsiteX5" fmla="*/ 0 w 7961626"/>
              <a:gd name="connsiteY5" fmla="*/ 0 h 5791200"/>
              <a:gd name="connsiteX0" fmla="*/ 0 w 7961626"/>
              <a:gd name="connsiteY0" fmla="*/ 0 h 5520461"/>
              <a:gd name="connsiteX1" fmla="*/ 7092376 w 7961626"/>
              <a:gd name="connsiteY1" fmla="*/ 1 h 5520461"/>
              <a:gd name="connsiteX2" fmla="*/ 7961626 w 7961626"/>
              <a:gd name="connsiteY2" fmla="*/ 1069203 h 5520461"/>
              <a:gd name="connsiteX3" fmla="*/ 7949320 w 7961626"/>
              <a:gd name="connsiteY3" fmla="*/ 5510413 h 5520461"/>
              <a:gd name="connsiteX4" fmla="*/ 0 w 7961626"/>
              <a:gd name="connsiteY4" fmla="*/ 5520461 h 5520461"/>
              <a:gd name="connsiteX5" fmla="*/ 0 w 7961626"/>
              <a:gd name="connsiteY5" fmla="*/ 0 h 5520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61626" h="5520461">
                <a:moveTo>
                  <a:pt x="0" y="0"/>
                </a:moveTo>
                <a:lnTo>
                  <a:pt x="7092376" y="1"/>
                </a:lnTo>
                <a:lnTo>
                  <a:pt x="7961626" y="1069203"/>
                </a:lnTo>
                <a:lnTo>
                  <a:pt x="7949320" y="5510413"/>
                </a:lnTo>
                <a:lnTo>
                  <a:pt x="0" y="5520461"/>
                </a:lnTo>
                <a:lnTo>
                  <a:pt x="0" y="0"/>
                </a:lnTo>
                <a:close/>
              </a:path>
            </a:pathLst>
          </a:cu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90000"/>
              </a:lnSpc>
            </a:pPr>
            <a:endParaRPr lang="en-US" sz="1800" dirty="0" smtClean="0"/>
          </a:p>
        </p:txBody>
      </p:sp>
      <p:sp>
        <p:nvSpPr>
          <p:cNvPr id="3" name="Date Placeholder 2"/>
          <p:cNvSpPr>
            <a:spLocks noGrp="1"/>
          </p:cNvSpPr>
          <p:nvPr>
            <p:ph type="dt" sz="half" idx="10"/>
          </p:nvPr>
        </p:nvSpPr>
        <p:spPr/>
        <p:txBody>
          <a:bodyPr/>
          <a:lstStyle/>
          <a:p>
            <a:fld id="{6EE9B892-03B8-4DFD-823F-376058DFB9C0}" type="datetime1">
              <a:rPr lang="en-US" smtClean="0"/>
              <a:t>9/12/2016</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B016F8AB-BCEA-4347-8BA6-BE776009BC89}" type="slidenum">
              <a:rPr/>
              <a:pPr/>
              <a:t>‹#›</a:t>
            </a:fld>
            <a:endParaRPr dirty="0"/>
          </a:p>
        </p:txBody>
      </p:sp>
      <p:sp>
        <p:nvSpPr>
          <p:cNvPr id="20" name="Title 1"/>
          <p:cNvSpPr>
            <a:spLocks noGrp="1"/>
          </p:cNvSpPr>
          <p:nvPr>
            <p:ph type="title" hasCustomPrompt="1"/>
          </p:nvPr>
        </p:nvSpPr>
        <p:spPr>
          <a:xfrm>
            <a:off x="742950" y="914400"/>
            <a:ext cx="5257800" cy="2819214"/>
          </a:xfrm>
        </p:spPr>
        <p:txBody>
          <a:bodyPr anchor="b" anchorCtr="0">
            <a:noAutofit/>
          </a:bodyPr>
          <a:lstStyle>
            <a:lvl1pPr>
              <a:lnSpc>
                <a:spcPct val="80000"/>
              </a:lnSpc>
              <a:defRPr sz="4400" baseline="0">
                <a:solidFill>
                  <a:schemeClr val="bg1"/>
                </a:solidFill>
              </a:defRPr>
            </a:lvl1pPr>
          </a:lstStyle>
          <a:p>
            <a:r>
              <a:rPr lang="en-US" dirty="0" smtClean="0"/>
              <a:t>Section title </a:t>
            </a:r>
            <a:br>
              <a:rPr lang="en-US" dirty="0" smtClean="0"/>
            </a:br>
            <a:r>
              <a:rPr lang="en-US" dirty="0" smtClean="0"/>
              <a:t>blue box</a:t>
            </a:r>
            <a:endParaRPr dirty="0"/>
          </a:p>
        </p:txBody>
      </p:sp>
      <p:sp>
        <p:nvSpPr>
          <p:cNvPr id="21" name="Text Placeholder 2"/>
          <p:cNvSpPr>
            <a:spLocks noGrp="1"/>
          </p:cNvSpPr>
          <p:nvPr>
            <p:ph type="body" idx="1" hasCustomPrompt="1"/>
          </p:nvPr>
        </p:nvSpPr>
        <p:spPr>
          <a:xfrm>
            <a:off x="742950" y="3810000"/>
            <a:ext cx="5257800" cy="914400"/>
          </a:xfrm>
        </p:spPr>
        <p:txBody>
          <a:bodyPr>
            <a:noAutofit/>
          </a:bodyPr>
          <a:lstStyle>
            <a:lvl1pPr marL="0" indent="0">
              <a:spcBef>
                <a:spcPts val="600"/>
              </a:spcBef>
              <a:buNone/>
              <a:defRPr sz="2800"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here to add subhead (optional)</a:t>
            </a:r>
          </a:p>
        </p:txBody>
      </p:sp>
    </p:spTree>
    <p:extLst>
      <p:ext uri="{BB962C8B-B14F-4D97-AF65-F5344CB8AC3E}">
        <p14:creationId xmlns:p14="http://schemas.microsoft.com/office/powerpoint/2010/main" val="1711220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316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 — CHARCOAL BOX">
    <p:spTree>
      <p:nvGrpSpPr>
        <p:cNvPr id="1" name=""/>
        <p:cNvGrpSpPr/>
        <p:nvPr/>
      </p:nvGrpSpPr>
      <p:grpSpPr>
        <a:xfrm>
          <a:off x="0" y="0"/>
          <a:ext cx="0" cy="0"/>
          <a:chOff x="0" y="0"/>
          <a:chExt cx="0" cy="0"/>
        </a:xfrm>
      </p:grpSpPr>
      <p:sp>
        <p:nvSpPr>
          <p:cNvPr id="9" name="Snip Single Corner Rectangle 5"/>
          <p:cNvSpPr/>
          <p:nvPr userDrawn="1"/>
        </p:nvSpPr>
        <p:spPr bwMode="ltGray">
          <a:xfrm rot="10800000" flipH="1">
            <a:off x="409327" y="533400"/>
            <a:ext cx="6448674" cy="4507556"/>
          </a:xfrm>
          <a:custGeom>
            <a:avLst/>
            <a:gdLst>
              <a:gd name="connsiteX0" fmla="*/ 0 w 6653083"/>
              <a:gd name="connsiteY0" fmla="*/ 0 h 5791200"/>
              <a:gd name="connsiteX1" fmla="*/ 5687864 w 6653083"/>
              <a:gd name="connsiteY1" fmla="*/ 0 h 5791200"/>
              <a:gd name="connsiteX2" fmla="*/ 6653083 w 6653083"/>
              <a:gd name="connsiteY2" fmla="*/ 965219 h 5791200"/>
              <a:gd name="connsiteX3" fmla="*/ 6653083 w 6653083"/>
              <a:gd name="connsiteY3" fmla="*/ 5791200 h 5791200"/>
              <a:gd name="connsiteX4" fmla="*/ 0 w 6653083"/>
              <a:gd name="connsiteY4" fmla="*/ 5791200 h 5791200"/>
              <a:gd name="connsiteX5" fmla="*/ 0 w 6653083"/>
              <a:gd name="connsiteY5" fmla="*/ 0 h 5791200"/>
              <a:gd name="connsiteX0" fmla="*/ 0 w 7949320"/>
              <a:gd name="connsiteY0" fmla="*/ 0 h 5791200"/>
              <a:gd name="connsiteX1" fmla="*/ 5687864 w 7949320"/>
              <a:gd name="connsiteY1" fmla="*/ 0 h 5791200"/>
              <a:gd name="connsiteX2" fmla="*/ 6653083 w 7949320"/>
              <a:gd name="connsiteY2" fmla="*/ 965219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5687864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811297"/>
              <a:gd name="connsiteX1" fmla="*/ 7104682 w 7949320"/>
              <a:gd name="connsiteY1" fmla="*/ 0 h 5811297"/>
              <a:gd name="connsiteX2" fmla="*/ 7949320 w 7949320"/>
              <a:gd name="connsiteY2" fmla="*/ 995364 h 5811297"/>
              <a:gd name="connsiteX3" fmla="*/ 7949320 w 7949320"/>
              <a:gd name="connsiteY3" fmla="*/ 5811297 h 5811297"/>
              <a:gd name="connsiteX4" fmla="*/ 0 w 7949320"/>
              <a:gd name="connsiteY4" fmla="*/ 5791200 h 5811297"/>
              <a:gd name="connsiteX5" fmla="*/ 0 w 7949320"/>
              <a:gd name="connsiteY5" fmla="*/ 0 h 5811297"/>
              <a:gd name="connsiteX0" fmla="*/ 0 w 7949320"/>
              <a:gd name="connsiteY0" fmla="*/ 0 h 5791200"/>
              <a:gd name="connsiteX1" fmla="*/ 7104682 w 7949320"/>
              <a:gd name="connsiteY1" fmla="*/ 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49320"/>
              <a:gd name="connsiteY0" fmla="*/ 0 h 5791200"/>
              <a:gd name="connsiteX1" fmla="*/ 7092376 w 7949320"/>
              <a:gd name="connsiteY1" fmla="*/ 270740 h 5791200"/>
              <a:gd name="connsiteX2" fmla="*/ 7949320 w 7949320"/>
              <a:gd name="connsiteY2" fmla="*/ 995364 h 5791200"/>
              <a:gd name="connsiteX3" fmla="*/ 7949320 w 7949320"/>
              <a:gd name="connsiteY3" fmla="*/ 5781152 h 5791200"/>
              <a:gd name="connsiteX4" fmla="*/ 0 w 7949320"/>
              <a:gd name="connsiteY4" fmla="*/ 5791200 h 5791200"/>
              <a:gd name="connsiteX5" fmla="*/ 0 w 7949320"/>
              <a:gd name="connsiteY5" fmla="*/ 0 h 5791200"/>
              <a:gd name="connsiteX0" fmla="*/ 0 w 7961626"/>
              <a:gd name="connsiteY0" fmla="*/ 0 h 5791200"/>
              <a:gd name="connsiteX1" fmla="*/ 7092376 w 7961626"/>
              <a:gd name="connsiteY1" fmla="*/ 270740 h 5791200"/>
              <a:gd name="connsiteX2" fmla="*/ 7961626 w 7961626"/>
              <a:gd name="connsiteY2" fmla="*/ 1339942 h 5791200"/>
              <a:gd name="connsiteX3" fmla="*/ 7949320 w 7961626"/>
              <a:gd name="connsiteY3" fmla="*/ 5781152 h 5791200"/>
              <a:gd name="connsiteX4" fmla="*/ 0 w 7961626"/>
              <a:gd name="connsiteY4" fmla="*/ 5791200 h 5791200"/>
              <a:gd name="connsiteX5" fmla="*/ 0 w 7961626"/>
              <a:gd name="connsiteY5" fmla="*/ 0 h 5791200"/>
              <a:gd name="connsiteX0" fmla="*/ 0 w 7961626"/>
              <a:gd name="connsiteY0" fmla="*/ 0 h 5520461"/>
              <a:gd name="connsiteX1" fmla="*/ 7092376 w 7961626"/>
              <a:gd name="connsiteY1" fmla="*/ 1 h 5520461"/>
              <a:gd name="connsiteX2" fmla="*/ 7961626 w 7961626"/>
              <a:gd name="connsiteY2" fmla="*/ 1069203 h 5520461"/>
              <a:gd name="connsiteX3" fmla="*/ 7949320 w 7961626"/>
              <a:gd name="connsiteY3" fmla="*/ 5510413 h 5520461"/>
              <a:gd name="connsiteX4" fmla="*/ 0 w 7961626"/>
              <a:gd name="connsiteY4" fmla="*/ 5520461 h 5520461"/>
              <a:gd name="connsiteX5" fmla="*/ 0 w 7961626"/>
              <a:gd name="connsiteY5" fmla="*/ 0 h 5520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61626" h="5520461">
                <a:moveTo>
                  <a:pt x="0" y="0"/>
                </a:moveTo>
                <a:lnTo>
                  <a:pt x="7092376" y="1"/>
                </a:lnTo>
                <a:lnTo>
                  <a:pt x="7961626" y="1069203"/>
                </a:lnTo>
                <a:lnTo>
                  <a:pt x="7949320" y="5510413"/>
                </a:lnTo>
                <a:lnTo>
                  <a:pt x="0" y="5520461"/>
                </a:lnTo>
                <a:lnTo>
                  <a:pt x="0" y="0"/>
                </a:lnTo>
                <a:close/>
              </a:path>
            </a:pathLst>
          </a:custGeom>
          <a:solidFill>
            <a:schemeClr val="tx2">
              <a:alpha val="6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90000"/>
              </a:lnSpc>
            </a:pPr>
            <a:endParaRPr lang="en-US" sz="1800" dirty="0" smtClean="0"/>
          </a:p>
        </p:txBody>
      </p:sp>
      <p:sp>
        <p:nvSpPr>
          <p:cNvPr id="3" name="Date Placeholder 2"/>
          <p:cNvSpPr>
            <a:spLocks noGrp="1"/>
          </p:cNvSpPr>
          <p:nvPr>
            <p:ph type="dt" sz="half" idx="10"/>
          </p:nvPr>
        </p:nvSpPr>
        <p:spPr/>
        <p:txBody>
          <a:bodyPr/>
          <a:lstStyle/>
          <a:p>
            <a:fld id="{8D950128-3D98-4F2F-8EED-3A6AA463508E}" type="datetime1">
              <a:rPr lang="en-US" smtClean="0"/>
              <a:t>9/12/2016</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B016F8AB-BCEA-4347-8BA6-BE776009BC89}" type="slidenum">
              <a:rPr/>
              <a:pPr/>
              <a:t>‹#›</a:t>
            </a:fld>
            <a:endParaRPr dirty="0"/>
          </a:p>
        </p:txBody>
      </p:sp>
      <p:sp>
        <p:nvSpPr>
          <p:cNvPr id="20" name="Title 1"/>
          <p:cNvSpPr>
            <a:spLocks noGrp="1"/>
          </p:cNvSpPr>
          <p:nvPr>
            <p:ph type="title" hasCustomPrompt="1"/>
          </p:nvPr>
        </p:nvSpPr>
        <p:spPr>
          <a:xfrm>
            <a:off x="742950" y="914400"/>
            <a:ext cx="5257800" cy="2819214"/>
          </a:xfrm>
        </p:spPr>
        <p:txBody>
          <a:bodyPr anchor="b" anchorCtr="0">
            <a:noAutofit/>
          </a:bodyPr>
          <a:lstStyle>
            <a:lvl1pPr>
              <a:lnSpc>
                <a:spcPct val="80000"/>
              </a:lnSpc>
              <a:defRPr sz="4400" baseline="0">
                <a:solidFill>
                  <a:schemeClr val="bg1"/>
                </a:solidFill>
              </a:defRPr>
            </a:lvl1pPr>
          </a:lstStyle>
          <a:p>
            <a:r>
              <a:rPr lang="en-US" dirty="0" smtClean="0"/>
              <a:t>Section title </a:t>
            </a:r>
            <a:br>
              <a:rPr lang="en-US" dirty="0" smtClean="0"/>
            </a:br>
            <a:r>
              <a:rPr lang="en-US" dirty="0" smtClean="0"/>
              <a:t>charcoal box</a:t>
            </a:r>
            <a:endParaRPr dirty="0"/>
          </a:p>
        </p:txBody>
      </p:sp>
      <p:sp>
        <p:nvSpPr>
          <p:cNvPr id="21" name="Text Placeholder 2"/>
          <p:cNvSpPr>
            <a:spLocks noGrp="1"/>
          </p:cNvSpPr>
          <p:nvPr>
            <p:ph type="body" idx="1" hasCustomPrompt="1"/>
          </p:nvPr>
        </p:nvSpPr>
        <p:spPr>
          <a:xfrm>
            <a:off x="742950" y="3810000"/>
            <a:ext cx="5257800" cy="914400"/>
          </a:xfrm>
        </p:spPr>
        <p:txBody>
          <a:bodyPr>
            <a:noAutofit/>
          </a:bodyPr>
          <a:lstStyle>
            <a:lvl1pPr marL="0" indent="0">
              <a:spcBef>
                <a:spcPts val="600"/>
              </a:spcBef>
              <a:buNone/>
              <a:defRPr sz="2800"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here to add subhead (optional)</a:t>
            </a:r>
          </a:p>
        </p:txBody>
      </p:sp>
    </p:spTree>
    <p:extLst>
      <p:ext uri="{BB962C8B-B14F-4D97-AF65-F5344CB8AC3E}">
        <p14:creationId xmlns:p14="http://schemas.microsoft.com/office/powerpoint/2010/main" val="1693220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orient="horz" pos="316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QUO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6039" y="584296"/>
            <a:ext cx="6773923" cy="1701704"/>
          </a:xfrm>
        </p:spPr>
        <p:txBody>
          <a:bodyPr>
            <a:noAutofit/>
          </a:bodyPr>
          <a:lstStyle>
            <a:lvl1pPr marL="384048" indent="-384048">
              <a:lnSpc>
                <a:spcPct val="80000"/>
              </a:lnSpc>
              <a:defRPr sz="4800" baseline="0">
                <a:solidFill>
                  <a:schemeClr val="tx1"/>
                </a:solidFill>
              </a:defRPr>
            </a:lvl1pPr>
          </a:lstStyle>
          <a:p>
            <a:r>
              <a:rPr lang="en-US" dirty="0" smtClean="0"/>
              <a:t>“Click to add quote here. Type quotation marks before and after text.”</a:t>
            </a:r>
            <a:endParaRPr dirty="0"/>
          </a:p>
        </p:txBody>
      </p:sp>
      <p:sp>
        <p:nvSpPr>
          <p:cNvPr id="6" name="Text Placeholder 9"/>
          <p:cNvSpPr>
            <a:spLocks noGrp="1"/>
          </p:cNvSpPr>
          <p:nvPr>
            <p:ph type="body" sz="quarter" idx="14" hasCustomPrompt="1"/>
          </p:nvPr>
        </p:nvSpPr>
        <p:spPr>
          <a:xfrm>
            <a:off x="914400" y="2514600"/>
            <a:ext cx="6405562" cy="1676400"/>
          </a:xfrm>
        </p:spPr>
        <p:txBody>
          <a:bodyPr>
            <a:noAutofit/>
          </a:bodyPr>
          <a:lstStyle>
            <a:lvl1pPr marL="0" indent="0">
              <a:spcBef>
                <a:spcPts val="0"/>
              </a:spcBef>
              <a:buFontTx/>
              <a:buNone/>
              <a:defRPr sz="2000" baseline="0"/>
            </a:lvl1pPr>
            <a:lvl2pPr marL="0" indent="0">
              <a:spcBef>
                <a:spcPts val="0"/>
              </a:spcBef>
              <a:buFontTx/>
              <a:buNone/>
              <a:defRPr sz="2000"/>
            </a:lvl2pPr>
            <a:lvl3pPr marL="0" indent="0">
              <a:spcBef>
                <a:spcPts val="0"/>
              </a:spcBef>
              <a:buFontTx/>
              <a:buNone/>
              <a:defRPr sz="2000"/>
            </a:lvl3pPr>
            <a:lvl4pPr marL="0" indent="0">
              <a:spcBef>
                <a:spcPts val="0"/>
              </a:spcBef>
              <a:buFontTx/>
              <a:buNone/>
              <a:defRPr sz="2000"/>
            </a:lvl4pPr>
            <a:lvl5pPr marL="0" indent="0">
              <a:spcBef>
                <a:spcPts val="0"/>
              </a:spcBef>
              <a:buFontTx/>
              <a:buNone/>
              <a:defRPr sz="2000"/>
            </a:lvl5pPr>
            <a:lvl6pPr marL="0" indent="0">
              <a:spcBef>
                <a:spcPts val="0"/>
              </a:spcBef>
              <a:buFontTx/>
              <a:buNone/>
              <a:defRPr sz="2000"/>
            </a:lvl6pPr>
            <a:lvl7pPr marL="0" indent="0">
              <a:spcBef>
                <a:spcPts val="0"/>
              </a:spcBef>
              <a:buFontTx/>
              <a:buNone/>
              <a:defRPr sz="2000"/>
            </a:lvl7pPr>
            <a:lvl8pPr marL="0" indent="0">
              <a:spcBef>
                <a:spcPts val="0"/>
              </a:spcBef>
              <a:buFontTx/>
              <a:buNone/>
              <a:defRPr sz="2000"/>
            </a:lvl8pPr>
            <a:lvl9pPr marL="0" indent="0">
              <a:spcBef>
                <a:spcPts val="0"/>
              </a:spcBef>
              <a:buFontTx/>
              <a:buNone/>
              <a:defRPr sz="2000"/>
            </a:lvl9pPr>
          </a:lstStyle>
          <a:p>
            <a:pPr lvl="0"/>
            <a:r>
              <a:rPr lang="en-US" dirty="0" smtClean="0"/>
              <a:t>—</a:t>
            </a:r>
            <a:r>
              <a:rPr dirty="0" smtClean="0"/>
              <a:t>Click </a:t>
            </a:r>
            <a:r>
              <a:rPr lang="en-US" dirty="0" smtClean="0"/>
              <a:t>to add quoted person’s name, title, company</a:t>
            </a:r>
            <a:endParaRPr dirty="0"/>
          </a:p>
        </p:txBody>
      </p:sp>
      <p:sp>
        <p:nvSpPr>
          <p:cNvPr id="3" name="Date Placeholder 2"/>
          <p:cNvSpPr>
            <a:spLocks noGrp="1"/>
          </p:cNvSpPr>
          <p:nvPr>
            <p:ph type="dt" sz="half" idx="10"/>
          </p:nvPr>
        </p:nvSpPr>
        <p:spPr/>
        <p:txBody>
          <a:bodyPr/>
          <a:lstStyle/>
          <a:p>
            <a:fld id="{62F45FBD-1CD6-4AFA-9E92-95E2A1BE3C6A}" type="datetime1">
              <a:rPr lang="en-US" smtClean="0"/>
              <a:t>9/12/2016</a:t>
            </a:fld>
            <a:endParaRPr dirty="0"/>
          </a:p>
        </p:txBody>
      </p:sp>
      <p:sp>
        <p:nvSpPr>
          <p:cNvPr id="4" name="Footer Placeholder 3"/>
          <p:cNvSpPr>
            <a:spLocks noGrp="1"/>
          </p:cNvSpPr>
          <p:nvPr>
            <p:ph type="ftr" sz="quarter" idx="11"/>
          </p:nvPr>
        </p:nvSpPr>
        <p:spPr/>
        <p:txBody>
          <a:bodyPr/>
          <a:lstStyle/>
          <a:p>
            <a:endParaRPr dirty="0"/>
          </a:p>
        </p:txBody>
      </p:sp>
      <p:sp>
        <p:nvSpPr>
          <p:cNvPr id="5" name="Slide Number Placeholder 4"/>
          <p:cNvSpPr>
            <a:spLocks noGrp="1"/>
          </p:cNvSpPr>
          <p:nvPr>
            <p:ph type="sldNum" sz="quarter" idx="12"/>
          </p:nvPr>
        </p:nvSpPr>
        <p:spPr/>
        <p:txBody>
          <a:bodyPr/>
          <a:lstStyle/>
          <a:p>
            <a:fld id="{B016F8AB-BCEA-4347-8BA6-BE776009BC89}" type="slidenum">
              <a:rPr/>
              <a:pPr/>
              <a:t>‹#›</a:t>
            </a:fld>
            <a:endParaRPr dirty="0"/>
          </a:p>
        </p:txBody>
      </p:sp>
    </p:spTree>
    <p:extLst>
      <p:ext uri="{BB962C8B-B14F-4D97-AF65-F5344CB8AC3E}">
        <p14:creationId xmlns:p14="http://schemas.microsoft.com/office/powerpoint/2010/main" val="43234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a:solidFill>
                  <a:srgbClr val="084976"/>
                </a:solidFill>
              </a:defRPr>
            </a:lvl1pPr>
          </a:lstStyle>
          <a:p>
            <a:r>
              <a:rPr lang="en-US" smtClean="0"/>
              <a:t>Click to edit Master title style</a:t>
            </a:r>
            <a:endParaRP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Date Placeholder 1"/>
          <p:cNvSpPr>
            <a:spLocks noGrp="1"/>
          </p:cNvSpPr>
          <p:nvPr>
            <p:ph type="dt" sz="half" idx="10"/>
          </p:nvPr>
        </p:nvSpPr>
        <p:spPr>
          <a:xfrm>
            <a:off x="5704375" y="6426104"/>
            <a:ext cx="746683" cy="210312"/>
          </a:xfrm>
        </p:spPr>
        <p:txBody>
          <a:bodyPr/>
          <a:lstStyle>
            <a:lvl1pPr>
              <a:defRPr>
                <a:solidFill>
                  <a:schemeClr val="tx2"/>
                </a:solidFill>
              </a:defRPr>
            </a:lvl1pPr>
          </a:lstStyle>
          <a:p>
            <a:fld id="{4A835FC0-0564-4490-B548-988521EC94E1}" type="datetime1">
              <a:rPr lang="en-US" smtClean="0"/>
              <a:t>9/12/2016</a:t>
            </a:fld>
            <a:endParaRPr lang="is-IS" dirty="0"/>
          </a:p>
        </p:txBody>
      </p:sp>
      <p:sp>
        <p:nvSpPr>
          <p:cNvPr id="8" name="Footer Placeholder 7"/>
          <p:cNvSpPr>
            <a:spLocks noGrp="1"/>
          </p:cNvSpPr>
          <p:nvPr>
            <p:ph type="ftr" sz="quarter" idx="11"/>
          </p:nvPr>
        </p:nvSpPr>
        <p:spPr>
          <a:xfrm>
            <a:off x="6682154" y="6426104"/>
            <a:ext cx="1537395" cy="210312"/>
          </a:xfrm>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p>
            <a:fld id="{B016F8AB-BCEA-4347-8BA6-BE776009BC89}" type="slidenum">
              <a:rPr/>
              <a:pPr/>
              <a:t>‹#›</a:t>
            </a:fld>
            <a:endParaRPr dirty="0"/>
          </a:p>
        </p:txBody>
      </p:sp>
    </p:spTree>
    <p:extLst>
      <p:ext uri="{BB962C8B-B14F-4D97-AF65-F5344CB8AC3E}">
        <p14:creationId xmlns:p14="http://schemas.microsoft.com/office/powerpoint/2010/main" val="2755291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18" Type="http://schemas.openxmlformats.org/officeDocument/2006/relationships/slideLayout" Target="../slideLayouts/slideLayout44.xml"/><Relationship Id="rId26" Type="http://schemas.openxmlformats.org/officeDocument/2006/relationships/theme" Target="../theme/theme2.xml"/><Relationship Id="rId3" Type="http://schemas.openxmlformats.org/officeDocument/2006/relationships/slideLayout" Target="../slideLayouts/slideLayout29.xml"/><Relationship Id="rId21" Type="http://schemas.openxmlformats.org/officeDocument/2006/relationships/slideLayout" Target="../slideLayouts/slideLayout47.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slideLayout" Target="../slideLayouts/slideLayout43.xml"/><Relationship Id="rId25" Type="http://schemas.openxmlformats.org/officeDocument/2006/relationships/slideLayout" Target="../slideLayouts/slideLayout51.xml"/><Relationship Id="rId2" Type="http://schemas.openxmlformats.org/officeDocument/2006/relationships/slideLayout" Target="../slideLayouts/slideLayout28.xml"/><Relationship Id="rId16" Type="http://schemas.openxmlformats.org/officeDocument/2006/relationships/slideLayout" Target="../slideLayouts/slideLayout42.xml"/><Relationship Id="rId20" Type="http://schemas.openxmlformats.org/officeDocument/2006/relationships/slideLayout" Target="../slideLayouts/slideLayout46.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24" Type="http://schemas.openxmlformats.org/officeDocument/2006/relationships/slideLayout" Target="../slideLayouts/slideLayout50.xml"/><Relationship Id="rId5" Type="http://schemas.openxmlformats.org/officeDocument/2006/relationships/slideLayout" Target="../slideLayouts/slideLayout31.xml"/><Relationship Id="rId15" Type="http://schemas.openxmlformats.org/officeDocument/2006/relationships/slideLayout" Target="../slideLayouts/slideLayout41.xml"/><Relationship Id="rId23" Type="http://schemas.openxmlformats.org/officeDocument/2006/relationships/slideLayout" Target="../slideLayouts/slideLayout49.xml"/><Relationship Id="rId10" Type="http://schemas.openxmlformats.org/officeDocument/2006/relationships/slideLayout" Target="../slideLayouts/slideLayout36.xml"/><Relationship Id="rId19" Type="http://schemas.openxmlformats.org/officeDocument/2006/relationships/slideLayout" Target="../slideLayouts/slideLayout45.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 Id="rId22" Type="http://schemas.openxmlformats.org/officeDocument/2006/relationships/slideLayout" Target="../slideLayouts/slideLayout48.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081" y="595436"/>
            <a:ext cx="8227458" cy="852364"/>
          </a:xfrm>
          <a:prstGeom prst="rect">
            <a:avLst/>
          </a:prstGeom>
        </p:spPr>
        <p:txBody>
          <a:bodyPr vert="horz" lIns="0" tIns="0" rIns="0" bIns="0" rtlCol="0" anchor="t" anchorCtr="0">
            <a:noAutofit/>
          </a:bodyPr>
          <a:lstStyle/>
          <a:p>
            <a:r>
              <a:rPr lang="en-US" smtClean="0"/>
              <a:t>Click to edit Master title style</a:t>
            </a:r>
            <a:endParaRPr dirty="0"/>
          </a:p>
        </p:txBody>
      </p:sp>
      <p:sp>
        <p:nvSpPr>
          <p:cNvPr id="3" name="Text Placeholder 2"/>
          <p:cNvSpPr>
            <a:spLocks noGrp="1"/>
          </p:cNvSpPr>
          <p:nvPr>
            <p:ph type="body" idx="1"/>
          </p:nvPr>
        </p:nvSpPr>
        <p:spPr>
          <a:xfrm>
            <a:off x="457200" y="1524002"/>
            <a:ext cx="8227338" cy="4571999"/>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Rectangle 6"/>
          <p:cNvSpPr/>
          <p:nvPr/>
        </p:nvSpPr>
        <p:spPr>
          <a:xfrm>
            <a:off x="456009" y="437706"/>
            <a:ext cx="8229600" cy="9144"/>
          </a:xfrm>
          <a:prstGeom prst="rect">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sz="1800" dirty="0"/>
          </a:p>
        </p:txBody>
      </p:sp>
      <p:sp>
        <p:nvSpPr>
          <p:cNvPr id="4" name="Date Placeholder 3"/>
          <p:cNvSpPr>
            <a:spLocks noGrp="1"/>
          </p:cNvSpPr>
          <p:nvPr>
            <p:ph type="dt" sz="half" idx="2"/>
          </p:nvPr>
        </p:nvSpPr>
        <p:spPr>
          <a:xfrm>
            <a:off x="6000751" y="6347873"/>
            <a:ext cx="746683" cy="210312"/>
          </a:xfrm>
          <a:prstGeom prst="rect">
            <a:avLst/>
          </a:prstGeom>
        </p:spPr>
        <p:txBody>
          <a:bodyPr vert="horz" wrap="none" lIns="0" tIns="0" rIns="0" bIns="0" rtlCol="0" anchor="b" anchorCtr="0"/>
          <a:lstStyle>
            <a:lvl1pPr algn="ctr">
              <a:defRPr sz="700">
                <a:solidFill>
                  <a:schemeClr val="tx2"/>
                </a:solidFill>
              </a:defRPr>
            </a:lvl1pPr>
          </a:lstStyle>
          <a:p>
            <a:fld id="{835AE8BE-C83D-42F3-B01E-4056BE24DC38}" type="datetime1">
              <a:rPr lang="en-US" smtClean="0"/>
              <a:t>9/12/2016</a:t>
            </a:fld>
            <a:endParaRPr lang="is-IS" dirty="0"/>
          </a:p>
        </p:txBody>
      </p:sp>
      <p:sp>
        <p:nvSpPr>
          <p:cNvPr id="5" name="Footer Placeholder 4"/>
          <p:cNvSpPr>
            <a:spLocks noGrp="1"/>
          </p:cNvSpPr>
          <p:nvPr>
            <p:ph type="ftr" sz="quarter" idx="3"/>
          </p:nvPr>
        </p:nvSpPr>
        <p:spPr>
          <a:xfrm>
            <a:off x="6858000" y="6347873"/>
            <a:ext cx="1361549" cy="210312"/>
          </a:xfrm>
          <a:prstGeom prst="rect">
            <a:avLst/>
          </a:prstGeom>
        </p:spPr>
        <p:txBody>
          <a:bodyPr vert="horz" wrap="none" lIns="0" tIns="0" rIns="0" bIns="0" rtlCol="0" anchor="b" anchorCtr="0"/>
          <a:lstStyle>
            <a:lvl1pPr algn="r">
              <a:defRPr sz="700">
                <a:solidFill>
                  <a:schemeClr val="tx2"/>
                </a:solidFill>
              </a:defRPr>
            </a:lvl1pPr>
          </a:lstStyle>
          <a:p>
            <a:endParaRPr lang="en-US" dirty="0"/>
          </a:p>
        </p:txBody>
      </p:sp>
      <p:sp>
        <p:nvSpPr>
          <p:cNvPr id="6" name="Slide Number Placeholder 5"/>
          <p:cNvSpPr>
            <a:spLocks noGrp="1"/>
          </p:cNvSpPr>
          <p:nvPr>
            <p:ph type="sldNum" sz="quarter" idx="4"/>
          </p:nvPr>
        </p:nvSpPr>
        <p:spPr bwMode="gray">
          <a:xfrm>
            <a:off x="8286751" y="6352639"/>
            <a:ext cx="400050" cy="232147"/>
          </a:xfrm>
          <a:prstGeom prst="rect">
            <a:avLst/>
          </a:prstGeom>
        </p:spPr>
        <p:txBody>
          <a:bodyPr vert="horz" wrap="none" lIns="0" tIns="0" rIns="0" bIns="0" rtlCol="0" anchor="b" anchorCtr="0"/>
          <a:lstStyle>
            <a:lvl1pPr algn="r">
              <a:defRPr sz="1600">
                <a:solidFill>
                  <a:schemeClr val="accent5"/>
                </a:solidFill>
              </a:defRPr>
            </a:lvl1pPr>
          </a:lstStyle>
          <a:p>
            <a:fld id="{B016F8AB-BCEA-4347-8BA6-BE776009BC89}" type="slidenum">
              <a:rPr/>
              <a:pPr/>
              <a:t>‹#›</a:t>
            </a:fld>
            <a:endParaRPr dirty="0"/>
          </a:p>
        </p:txBody>
      </p:sp>
      <p:pic>
        <p:nvPicPr>
          <p:cNvPr id="9" name="Picture 8"/>
          <p:cNvPicPr>
            <a:picLocks noChangeAspect="1"/>
          </p:cNvPicPr>
          <p:nvPr userDrawn="1"/>
        </p:nvPicPr>
        <p:blipFill>
          <a:blip r:embed="rId28"/>
          <a:stretch>
            <a:fillRect/>
          </a:stretch>
        </p:blipFill>
        <p:spPr>
          <a:xfrm>
            <a:off x="466058" y="6324600"/>
            <a:ext cx="1055077" cy="232475"/>
          </a:xfrm>
          <a:prstGeom prst="rect">
            <a:avLst/>
          </a:prstGeom>
        </p:spPr>
      </p:pic>
    </p:spTree>
    <p:extLst>
      <p:ext uri="{BB962C8B-B14F-4D97-AF65-F5344CB8AC3E}">
        <p14:creationId xmlns:p14="http://schemas.microsoft.com/office/powerpoint/2010/main" val="168365838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46" r:id="rId4"/>
    <p:sldLayoutId id="2147483662" r:id="rId5"/>
    <p:sldLayoutId id="2147483718" r:id="rId6"/>
    <p:sldLayoutId id="2147483719" r:id="rId7"/>
    <p:sldLayoutId id="2147483666" r:id="rId8"/>
    <p:sldLayoutId id="2147483650" r:id="rId9"/>
    <p:sldLayoutId id="2147483668" r:id="rId10"/>
    <p:sldLayoutId id="2147483679" r:id="rId11"/>
    <p:sldLayoutId id="2147483654" r:id="rId12"/>
    <p:sldLayoutId id="2147483685" r:id="rId13"/>
    <p:sldLayoutId id="2147483670" r:id="rId14"/>
    <p:sldLayoutId id="2147483673" r:id="rId15"/>
    <p:sldLayoutId id="2147483710" r:id="rId16"/>
    <p:sldLayoutId id="2147483656" r:id="rId17"/>
    <p:sldLayoutId id="2147483683" r:id="rId18"/>
    <p:sldLayoutId id="2147483657" r:id="rId19"/>
    <p:sldLayoutId id="2147483714" r:id="rId20"/>
    <p:sldLayoutId id="2147483675" r:id="rId21"/>
    <p:sldLayoutId id="2147483676" r:id="rId22"/>
    <p:sldLayoutId id="2147483677" r:id="rId23"/>
    <p:sldLayoutId id="2147483687" r:id="rId24"/>
    <p:sldLayoutId id="2147483688" r:id="rId25"/>
    <p:sldLayoutId id="2147483747" r:id="rId2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p:txStyles>
    <p:titleStyle>
      <a:lvl1pPr algn="l" defTabSz="914400" rtl="0" eaLnBrk="1" latinLnBrk="0" hangingPunct="1">
        <a:lnSpc>
          <a:spcPct val="90000"/>
        </a:lnSpc>
        <a:spcBef>
          <a:spcPct val="0"/>
        </a:spcBef>
        <a:buNone/>
        <a:defRPr sz="2800" b="1" kern="1200">
          <a:solidFill>
            <a:srgbClr val="084976"/>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5"/>
        </a:buClr>
        <a:buFont typeface="Wingdings" charset="2"/>
        <a:buChar char="§"/>
        <a:defRPr sz="1800" b="0" kern="1200" baseline="0">
          <a:solidFill>
            <a:schemeClr val="tx2"/>
          </a:solidFill>
          <a:latin typeface="+mn-lt"/>
          <a:ea typeface="+mn-ea"/>
          <a:cs typeface="+mn-cs"/>
        </a:defRPr>
      </a:lvl1pPr>
      <a:lvl2pPr marL="411480" indent="-182880" algn="l" defTabSz="914400" rtl="0" eaLnBrk="1" latinLnBrk="0" hangingPunct="1">
        <a:lnSpc>
          <a:spcPct val="90000"/>
        </a:lnSpc>
        <a:spcBef>
          <a:spcPts val="800"/>
        </a:spcBef>
        <a:buClr>
          <a:schemeClr val="accent5"/>
        </a:buClr>
        <a:buFont typeface="Wingdings" charset="2"/>
        <a:buChar char="§"/>
        <a:defRPr sz="1600" kern="1200">
          <a:solidFill>
            <a:schemeClr val="tx2"/>
          </a:solidFill>
          <a:latin typeface="+mn-lt"/>
          <a:ea typeface="+mn-ea"/>
          <a:cs typeface="+mn-cs"/>
        </a:defRPr>
      </a:lvl2pPr>
      <a:lvl3pPr marL="548640" indent="-137160" algn="l" defTabSz="914400" rtl="0" eaLnBrk="1" latinLnBrk="0" hangingPunct="1">
        <a:lnSpc>
          <a:spcPct val="90000"/>
        </a:lnSpc>
        <a:spcBef>
          <a:spcPts val="600"/>
        </a:spcBef>
        <a:buClr>
          <a:schemeClr val="accent5"/>
        </a:buClr>
        <a:buFont typeface="Wingdings" charset="2"/>
        <a:buChar char="§"/>
        <a:defRPr sz="1400" kern="1200">
          <a:solidFill>
            <a:schemeClr val="tx2"/>
          </a:solidFill>
          <a:latin typeface="+mn-lt"/>
          <a:ea typeface="+mn-ea"/>
          <a:cs typeface="+mn-cs"/>
        </a:defRPr>
      </a:lvl3pPr>
      <a:lvl4pPr marL="731520" indent="-137160" algn="l" defTabSz="914400" rtl="0" eaLnBrk="1" latinLnBrk="0" hangingPunct="1">
        <a:lnSpc>
          <a:spcPct val="90000"/>
        </a:lnSpc>
        <a:spcBef>
          <a:spcPts val="600"/>
        </a:spcBef>
        <a:buClr>
          <a:schemeClr val="accent5"/>
        </a:buClr>
        <a:buFont typeface="Wingdings" charset="2"/>
        <a:buChar char="§"/>
        <a:defRPr sz="1200" kern="1200">
          <a:solidFill>
            <a:schemeClr val="tx2"/>
          </a:solidFill>
          <a:latin typeface="+mn-lt"/>
          <a:ea typeface="+mn-ea"/>
          <a:cs typeface="+mn-cs"/>
        </a:defRPr>
      </a:lvl4pPr>
      <a:lvl5pPr marL="868680" indent="-137160" algn="l" defTabSz="914400" rtl="0" eaLnBrk="1" latinLnBrk="0" hangingPunct="1">
        <a:lnSpc>
          <a:spcPct val="90000"/>
        </a:lnSpc>
        <a:spcBef>
          <a:spcPts val="600"/>
        </a:spcBef>
        <a:buClr>
          <a:schemeClr val="accent5"/>
        </a:buClr>
        <a:buFont typeface="Wingdings" charset="2"/>
        <a:buChar char="§"/>
        <a:defRPr sz="1200" kern="1200">
          <a:solidFill>
            <a:schemeClr val="tx2"/>
          </a:solidFill>
          <a:latin typeface="+mn-lt"/>
          <a:ea typeface="+mn-ea"/>
          <a:cs typeface="+mn-cs"/>
        </a:defRPr>
      </a:lvl5pPr>
      <a:lvl6pPr marL="105156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6pPr>
      <a:lvl7pPr marL="118872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7pPr>
      <a:lvl8pPr marL="137160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8pPr>
      <a:lvl9pPr marL="155448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120" userDrawn="1">
          <p15:clr>
            <a:srgbClr val="F26B43"/>
          </p15:clr>
        </p15:guide>
        <p15:guide id="3" pos="312" userDrawn="1">
          <p15:clr>
            <a:srgbClr val="F26B43"/>
          </p15:clr>
        </p15:guide>
        <p15:guide id="4" pos="5928" userDrawn="1">
          <p15:clr>
            <a:srgbClr val="F26B43"/>
          </p15:clr>
        </p15:guide>
        <p15:guide id="5" orient="horz" pos="960" userDrawn="1">
          <p15:clr>
            <a:srgbClr val="F26B43"/>
          </p15:clr>
        </p15:guide>
        <p15:guide id="6" orient="horz"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082" y="595434"/>
            <a:ext cx="8227458" cy="852364"/>
          </a:xfrm>
          <a:prstGeom prst="rect">
            <a:avLst/>
          </a:prstGeom>
        </p:spPr>
        <p:txBody>
          <a:bodyPr vert="horz" lIns="0" tIns="0" rIns="0" bIns="0" rtlCol="0" anchor="t" anchorCtr="0">
            <a:noAutofit/>
          </a:bodyPr>
          <a:lstStyle/>
          <a:p>
            <a:r>
              <a:rPr lang="en-US" dirty="0" smtClean="0"/>
              <a:t>Click to edit Master title style</a:t>
            </a:r>
            <a:endParaRPr dirty="0"/>
          </a:p>
        </p:txBody>
      </p:sp>
      <p:sp>
        <p:nvSpPr>
          <p:cNvPr id="3" name="Text Placeholder 2"/>
          <p:cNvSpPr>
            <a:spLocks noGrp="1"/>
          </p:cNvSpPr>
          <p:nvPr>
            <p:ph type="body" idx="1"/>
          </p:nvPr>
        </p:nvSpPr>
        <p:spPr>
          <a:xfrm>
            <a:off x="457200" y="1600201"/>
            <a:ext cx="8227338" cy="4571999"/>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7" name="Rectangle 6"/>
          <p:cNvSpPr/>
          <p:nvPr/>
        </p:nvSpPr>
        <p:spPr>
          <a:xfrm>
            <a:off x="456009" y="437707"/>
            <a:ext cx="8229600" cy="9144"/>
          </a:xfrm>
          <a:prstGeom prst="rect">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931">
              <a:lnSpc>
                <a:spcPct val="90000"/>
              </a:lnSpc>
            </a:pPr>
            <a:endParaRPr sz="1098" dirty="0">
              <a:solidFill>
                <a:srgbClr val="FFFFFF"/>
              </a:solidFill>
            </a:endParaRPr>
          </a:p>
        </p:txBody>
      </p:sp>
      <p:sp>
        <p:nvSpPr>
          <p:cNvPr id="4" name="Date Placeholder 3"/>
          <p:cNvSpPr>
            <a:spLocks noGrp="1"/>
          </p:cNvSpPr>
          <p:nvPr>
            <p:ph type="dt" sz="half" idx="2"/>
          </p:nvPr>
        </p:nvSpPr>
        <p:spPr>
          <a:xfrm>
            <a:off x="6000751" y="6426104"/>
            <a:ext cx="746684" cy="210312"/>
          </a:xfrm>
          <a:prstGeom prst="rect">
            <a:avLst/>
          </a:prstGeom>
        </p:spPr>
        <p:txBody>
          <a:bodyPr vert="horz" wrap="none" lIns="0" tIns="0" rIns="0" bIns="0" rtlCol="0" anchor="b" anchorCtr="0"/>
          <a:lstStyle>
            <a:lvl1pPr algn="ctr">
              <a:defRPr sz="569">
                <a:solidFill>
                  <a:schemeClr val="tx2"/>
                </a:solidFill>
              </a:defRPr>
            </a:lvl1pPr>
          </a:lstStyle>
          <a:p>
            <a:pPr defTabSz="742931"/>
            <a:fld id="{DFB8D8CF-1908-489B-B439-20F9F5D3264A}" type="datetime1">
              <a:rPr lang="en-US" smtClean="0">
                <a:solidFill>
                  <a:srgbClr val="45484D"/>
                </a:solidFill>
              </a:rPr>
              <a:t>9/12/2016</a:t>
            </a:fld>
            <a:endParaRPr lang="is-IS" dirty="0">
              <a:solidFill>
                <a:srgbClr val="45484D"/>
              </a:solidFill>
            </a:endParaRPr>
          </a:p>
        </p:txBody>
      </p:sp>
      <p:sp>
        <p:nvSpPr>
          <p:cNvPr id="5" name="Footer Placeholder 4"/>
          <p:cNvSpPr>
            <a:spLocks noGrp="1"/>
          </p:cNvSpPr>
          <p:nvPr>
            <p:ph type="ftr" sz="quarter" idx="3"/>
          </p:nvPr>
        </p:nvSpPr>
        <p:spPr>
          <a:xfrm>
            <a:off x="6858001" y="6426104"/>
            <a:ext cx="1361550" cy="210312"/>
          </a:xfrm>
          <a:prstGeom prst="rect">
            <a:avLst/>
          </a:prstGeom>
        </p:spPr>
        <p:txBody>
          <a:bodyPr vert="horz" wrap="none" lIns="0" tIns="0" rIns="0" bIns="0" rtlCol="0" anchor="b" anchorCtr="0"/>
          <a:lstStyle>
            <a:lvl1pPr algn="r">
              <a:defRPr sz="569">
                <a:solidFill>
                  <a:schemeClr val="tx2"/>
                </a:solidFill>
              </a:defRPr>
            </a:lvl1pPr>
          </a:lstStyle>
          <a:p>
            <a:pPr defTabSz="742931"/>
            <a:endParaRPr lang="en-US" dirty="0">
              <a:solidFill>
                <a:srgbClr val="45484D"/>
              </a:solidFill>
            </a:endParaRPr>
          </a:p>
        </p:txBody>
      </p:sp>
      <p:sp>
        <p:nvSpPr>
          <p:cNvPr id="6" name="Slide Number Placeholder 5"/>
          <p:cNvSpPr>
            <a:spLocks noGrp="1"/>
          </p:cNvSpPr>
          <p:nvPr>
            <p:ph type="sldNum" sz="quarter" idx="4"/>
          </p:nvPr>
        </p:nvSpPr>
        <p:spPr bwMode="gray">
          <a:xfrm>
            <a:off x="8286752" y="6430871"/>
            <a:ext cx="400050" cy="232147"/>
          </a:xfrm>
          <a:prstGeom prst="rect">
            <a:avLst/>
          </a:prstGeom>
        </p:spPr>
        <p:txBody>
          <a:bodyPr vert="horz" wrap="none" lIns="0" tIns="0" rIns="0" bIns="0" rtlCol="0" anchor="b" anchorCtr="0"/>
          <a:lstStyle>
            <a:lvl1pPr algn="r">
              <a:defRPr sz="1300">
                <a:solidFill>
                  <a:schemeClr val="accent5"/>
                </a:solidFill>
              </a:defRPr>
            </a:lvl1pPr>
          </a:lstStyle>
          <a:p>
            <a:pPr defTabSz="742931"/>
            <a:fld id="{B016F8AB-BCEA-4347-8BA6-BE776009BC89}" type="slidenum">
              <a:rPr lang="uk-UA" smtClean="0">
                <a:solidFill>
                  <a:srgbClr val="7D8791"/>
                </a:solidFill>
              </a:rPr>
              <a:pPr defTabSz="742931"/>
              <a:t>‹#›</a:t>
            </a:fld>
            <a:endParaRPr lang="uk-UA" dirty="0">
              <a:solidFill>
                <a:srgbClr val="7D8791"/>
              </a:solidFill>
            </a:endParaRPr>
          </a:p>
        </p:txBody>
      </p:sp>
      <p:pic>
        <p:nvPicPr>
          <p:cNvPr id="10" name="Picture 9"/>
          <p:cNvPicPr>
            <a:picLocks noChangeAspect="1"/>
          </p:cNvPicPr>
          <p:nvPr userDrawn="1"/>
        </p:nvPicPr>
        <p:blipFill>
          <a:blip r:embed="rId27"/>
          <a:stretch>
            <a:fillRect/>
          </a:stretch>
        </p:blipFill>
        <p:spPr>
          <a:xfrm>
            <a:off x="457200" y="6402833"/>
            <a:ext cx="857250" cy="232475"/>
          </a:xfrm>
          <a:prstGeom prst="rect">
            <a:avLst/>
          </a:prstGeom>
        </p:spPr>
      </p:pic>
    </p:spTree>
    <p:extLst>
      <p:ext uri="{BB962C8B-B14F-4D97-AF65-F5344CB8AC3E}">
        <p14:creationId xmlns:p14="http://schemas.microsoft.com/office/powerpoint/2010/main" val="190407997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 id="2147483738" r:id="rId18"/>
    <p:sldLayoutId id="2147483739" r:id="rId19"/>
    <p:sldLayoutId id="2147483740" r:id="rId20"/>
    <p:sldLayoutId id="2147483741" r:id="rId21"/>
    <p:sldLayoutId id="2147483742" r:id="rId22"/>
    <p:sldLayoutId id="2147483743" r:id="rId23"/>
    <p:sldLayoutId id="2147483744" r:id="rId24"/>
    <p:sldLayoutId id="2147483745" r:id="rId2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p:txStyles>
    <p:titleStyle>
      <a:lvl1pPr algn="l" defTabSz="742931" rtl="0" eaLnBrk="1" latinLnBrk="0" hangingPunct="1">
        <a:lnSpc>
          <a:spcPct val="90000"/>
        </a:lnSpc>
        <a:spcBef>
          <a:spcPct val="0"/>
        </a:spcBef>
        <a:buNone/>
        <a:defRPr sz="2275" b="1" kern="1200">
          <a:solidFill>
            <a:schemeClr val="tx1"/>
          </a:solidFill>
          <a:latin typeface="+mj-lt"/>
          <a:ea typeface="+mj-ea"/>
          <a:cs typeface="+mj-cs"/>
        </a:defRPr>
      </a:lvl1pPr>
    </p:titleStyle>
    <p:bodyStyle>
      <a:lvl1pPr marL="148586" indent="-148586" algn="l" defTabSz="742931" rtl="0" eaLnBrk="1" latinLnBrk="0" hangingPunct="1">
        <a:lnSpc>
          <a:spcPct val="90000"/>
        </a:lnSpc>
        <a:spcBef>
          <a:spcPts val="975"/>
        </a:spcBef>
        <a:buClr>
          <a:schemeClr val="accent5"/>
        </a:buClr>
        <a:buFont typeface="Wingdings" charset="2"/>
        <a:buChar char="§"/>
        <a:defRPr sz="1463" b="0" kern="1200" baseline="0">
          <a:solidFill>
            <a:schemeClr val="tx2"/>
          </a:solidFill>
          <a:latin typeface="+mn-lt"/>
          <a:ea typeface="+mn-ea"/>
          <a:cs typeface="+mn-cs"/>
        </a:defRPr>
      </a:lvl1pPr>
      <a:lvl2pPr marL="334319" indent="-148586" algn="l" defTabSz="742931" rtl="0" eaLnBrk="1" latinLnBrk="0" hangingPunct="1">
        <a:lnSpc>
          <a:spcPct val="90000"/>
        </a:lnSpc>
        <a:spcBef>
          <a:spcPts val="650"/>
        </a:spcBef>
        <a:buClr>
          <a:schemeClr val="accent5"/>
        </a:buClr>
        <a:buFont typeface="Wingdings" charset="2"/>
        <a:buChar char="§"/>
        <a:defRPr sz="1300" kern="1200">
          <a:solidFill>
            <a:schemeClr val="tx2"/>
          </a:solidFill>
          <a:latin typeface="+mn-lt"/>
          <a:ea typeface="+mn-ea"/>
          <a:cs typeface="+mn-cs"/>
        </a:defRPr>
      </a:lvl2pPr>
      <a:lvl3pPr marL="445759" indent="-111440" algn="l" defTabSz="742931" rtl="0" eaLnBrk="1" latinLnBrk="0" hangingPunct="1">
        <a:lnSpc>
          <a:spcPct val="90000"/>
        </a:lnSpc>
        <a:spcBef>
          <a:spcPts val="488"/>
        </a:spcBef>
        <a:buClr>
          <a:schemeClr val="accent5"/>
        </a:buClr>
        <a:buFont typeface="Wingdings" charset="2"/>
        <a:buChar char="§"/>
        <a:defRPr sz="1138" kern="1200">
          <a:solidFill>
            <a:schemeClr val="tx2"/>
          </a:solidFill>
          <a:latin typeface="+mn-lt"/>
          <a:ea typeface="+mn-ea"/>
          <a:cs typeface="+mn-cs"/>
        </a:defRPr>
      </a:lvl3pPr>
      <a:lvl4pPr marL="594345" indent="-111440" algn="l" defTabSz="742931" rtl="0" eaLnBrk="1" latinLnBrk="0" hangingPunct="1">
        <a:lnSpc>
          <a:spcPct val="90000"/>
        </a:lnSpc>
        <a:spcBef>
          <a:spcPts val="488"/>
        </a:spcBef>
        <a:buClr>
          <a:schemeClr val="accent5"/>
        </a:buClr>
        <a:buFont typeface="Wingdings" charset="2"/>
        <a:buChar char="§"/>
        <a:defRPr sz="975" kern="1200">
          <a:solidFill>
            <a:schemeClr val="tx2"/>
          </a:solidFill>
          <a:latin typeface="+mn-lt"/>
          <a:ea typeface="+mn-ea"/>
          <a:cs typeface="+mn-cs"/>
        </a:defRPr>
      </a:lvl4pPr>
      <a:lvl5pPr marL="705785" indent="-111440" algn="l" defTabSz="742931" rtl="0" eaLnBrk="1" latinLnBrk="0" hangingPunct="1">
        <a:lnSpc>
          <a:spcPct val="90000"/>
        </a:lnSpc>
        <a:spcBef>
          <a:spcPts val="488"/>
        </a:spcBef>
        <a:buClr>
          <a:schemeClr val="accent5"/>
        </a:buClr>
        <a:buFont typeface="Wingdings" charset="2"/>
        <a:buChar char="§"/>
        <a:defRPr sz="975" kern="1200">
          <a:solidFill>
            <a:schemeClr val="tx2"/>
          </a:solidFill>
          <a:latin typeface="+mn-lt"/>
          <a:ea typeface="+mn-ea"/>
          <a:cs typeface="+mn-cs"/>
        </a:defRPr>
      </a:lvl5pPr>
      <a:lvl6pPr marL="854371" indent="-111440" algn="l" defTabSz="742931" rtl="0" eaLnBrk="1" latinLnBrk="0" hangingPunct="1">
        <a:lnSpc>
          <a:spcPct val="90000"/>
        </a:lnSpc>
        <a:spcBef>
          <a:spcPts val="488"/>
        </a:spcBef>
        <a:buFont typeface="Arial" panose="020B0604020202020204" pitchFamily="34" charset="0"/>
        <a:buChar char="–"/>
        <a:defRPr sz="975" kern="1200">
          <a:solidFill>
            <a:schemeClr val="tx1"/>
          </a:solidFill>
          <a:latin typeface="+mn-lt"/>
          <a:ea typeface="+mn-ea"/>
          <a:cs typeface="+mn-cs"/>
        </a:defRPr>
      </a:lvl6pPr>
      <a:lvl7pPr marL="965811" indent="-111440" algn="l" defTabSz="742931" rtl="0" eaLnBrk="1" latinLnBrk="0" hangingPunct="1">
        <a:lnSpc>
          <a:spcPct val="90000"/>
        </a:lnSpc>
        <a:spcBef>
          <a:spcPts val="488"/>
        </a:spcBef>
        <a:buFont typeface="Arial" panose="020B0604020202020204" pitchFamily="34" charset="0"/>
        <a:buChar char="–"/>
        <a:defRPr sz="975" kern="1200">
          <a:solidFill>
            <a:schemeClr val="tx1"/>
          </a:solidFill>
          <a:latin typeface="+mn-lt"/>
          <a:ea typeface="+mn-ea"/>
          <a:cs typeface="+mn-cs"/>
        </a:defRPr>
      </a:lvl7pPr>
      <a:lvl8pPr marL="1114397" indent="-111440" algn="l" defTabSz="742931" rtl="0" eaLnBrk="1" latinLnBrk="0" hangingPunct="1">
        <a:lnSpc>
          <a:spcPct val="90000"/>
        </a:lnSpc>
        <a:spcBef>
          <a:spcPts val="488"/>
        </a:spcBef>
        <a:buFont typeface="Arial" panose="020B0604020202020204" pitchFamily="34" charset="0"/>
        <a:buChar char="–"/>
        <a:defRPr sz="975" kern="1200">
          <a:solidFill>
            <a:schemeClr val="tx1"/>
          </a:solidFill>
          <a:latin typeface="+mn-lt"/>
          <a:ea typeface="+mn-ea"/>
          <a:cs typeface="+mn-cs"/>
        </a:defRPr>
      </a:lvl8pPr>
      <a:lvl9pPr marL="1262983" indent="-111440" algn="l" defTabSz="742931" rtl="0" eaLnBrk="1" latinLnBrk="0" hangingPunct="1">
        <a:lnSpc>
          <a:spcPct val="90000"/>
        </a:lnSpc>
        <a:spcBef>
          <a:spcPts val="488"/>
        </a:spcBef>
        <a:buFont typeface="Arial" panose="020B0604020202020204" pitchFamily="34" charset="0"/>
        <a:buChar char="–"/>
        <a:defRPr sz="975" kern="1200">
          <a:solidFill>
            <a:schemeClr val="tx1"/>
          </a:solidFill>
          <a:latin typeface="+mn-lt"/>
          <a:ea typeface="+mn-ea"/>
          <a:cs typeface="+mn-cs"/>
        </a:defRPr>
      </a:lvl9pPr>
    </p:bodyStyle>
    <p:otherStyle>
      <a:defPPr>
        <a:defRPr/>
      </a:defPPr>
      <a:lvl1pPr marL="0" algn="l" defTabSz="742931" rtl="0" eaLnBrk="1" latinLnBrk="0" hangingPunct="1">
        <a:defRPr sz="1463" kern="1200">
          <a:solidFill>
            <a:schemeClr val="tx1"/>
          </a:solidFill>
          <a:latin typeface="+mn-lt"/>
          <a:ea typeface="+mn-ea"/>
          <a:cs typeface="+mn-cs"/>
        </a:defRPr>
      </a:lvl1pPr>
      <a:lvl2pPr marL="371466" algn="l" defTabSz="742931" rtl="0" eaLnBrk="1" latinLnBrk="0" hangingPunct="1">
        <a:defRPr sz="1463" kern="1200">
          <a:solidFill>
            <a:schemeClr val="tx1"/>
          </a:solidFill>
          <a:latin typeface="+mn-lt"/>
          <a:ea typeface="+mn-ea"/>
          <a:cs typeface="+mn-cs"/>
        </a:defRPr>
      </a:lvl2pPr>
      <a:lvl3pPr marL="742931" algn="l" defTabSz="742931" rtl="0" eaLnBrk="1" latinLnBrk="0" hangingPunct="1">
        <a:defRPr sz="1463" kern="1200">
          <a:solidFill>
            <a:schemeClr val="tx1"/>
          </a:solidFill>
          <a:latin typeface="+mn-lt"/>
          <a:ea typeface="+mn-ea"/>
          <a:cs typeface="+mn-cs"/>
        </a:defRPr>
      </a:lvl3pPr>
      <a:lvl4pPr marL="1114397" algn="l" defTabSz="742931" rtl="0" eaLnBrk="1" latinLnBrk="0" hangingPunct="1">
        <a:defRPr sz="1463" kern="1200">
          <a:solidFill>
            <a:schemeClr val="tx1"/>
          </a:solidFill>
          <a:latin typeface="+mn-lt"/>
          <a:ea typeface="+mn-ea"/>
          <a:cs typeface="+mn-cs"/>
        </a:defRPr>
      </a:lvl4pPr>
      <a:lvl5pPr marL="1485863" algn="l" defTabSz="742931" rtl="0" eaLnBrk="1" latinLnBrk="0" hangingPunct="1">
        <a:defRPr sz="1463" kern="1200">
          <a:solidFill>
            <a:schemeClr val="tx1"/>
          </a:solidFill>
          <a:latin typeface="+mn-lt"/>
          <a:ea typeface="+mn-ea"/>
          <a:cs typeface="+mn-cs"/>
        </a:defRPr>
      </a:lvl5pPr>
      <a:lvl6pPr marL="1857329" algn="l" defTabSz="742931" rtl="0" eaLnBrk="1" latinLnBrk="0" hangingPunct="1">
        <a:defRPr sz="1463" kern="1200">
          <a:solidFill>
            <a:schemeClr val="tx1"/>
          </a:solidFill>
          <a:latin typeface="+mn-lt"/>
          <a:ea typeface="+mn-ea"/>
          <a:cs typeface="+mn-cs"/>
        </a:defRPr>
      </a:lvl6pPr>
      <a:lvl7pPr marL="2228794" algn="l" defTabSz="742931" rtl="0" eaLnBrk="1" latinLnBrk="0" hangingPunct="1">
        <a:defRPr sz="1463" kern="1200">
          <a:solidFill>
            <a:schemeClr val="tx1"/>
          </a:solidFill>
          <a:latin typeface="+mn-lt"/>
          <a:ea typeface="+mn-ea"/>
          <a:cs typeface="+mn-cs"/>
        </a:defRPr>
      </a:lvl7pPr>
      <a:lvl8pPr marL="2600260" algn="l" defTabSz="742931" rtl="0" eaLnBrk="1" latinLnBrk="0" hangingPunct="1">
        <a:defRPr sz="1463" kern="1200">
          <a:solidFill>
            <a:schemeClr val="tx1"/>
          </a:solidFill>
          <a:latin typeface="+mn-lt"/>
          <a:ea typeface="+mn-ea"/>
          <a:cs typeface="+mn-cs"/>
        </a:defRPr>
      </a:lvl8pPr>
      <a:lvl9pPr marL="2971726" algn="l" defTabSz="742931" rtl="0" eaLnBrk="1" latinLnBrk="0" hangingPunct="1">
        <a:defRPr sz="1463"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guide id="3" pos="384">
          <p15:clr>
            <a:srgbClr val="F26B43"/>
          </p15:clr>
        </p15:guide>
        <p15:guide id="4" pos="7296">
          <p15:clr>
            <a:srgbClr val="F26B43"/>
          </p15:clr>
        </p15:guide>
        <p15:guide id="5" orient="horz" pos="960">
          <p15:clr>
            <a:srgbClr val="F26B43"/>
          </p15:clr>
        </p15:guide>
        <p15:guide id="6" orient="horz"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6.xml"/><Relationship Id="rId4" Type="http://schemas.openxmlformats.org/officeDocument/2006/relationships/hyperlink" Target="http://us.milliman.com/uploadedFiles/insight/2016/Diversification-longevity-mortality-risk.pdf"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3" Type="http://schemas.openxmlformats.org/officeDocument/2006/relationships/hyperlink" Target="mailto:tom.wicling@milliman.com"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chart" Target="../charts/char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chart" Target="../charts/chart2.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txBox="1">
            <a:spLocks/>
          </p:cNvSpPr>
          <p:nvPr/>
        </p:nvSpPr>
        <p:spPr>
          <a:xfrm>
            <a:off x="883628" y="5181600"/>
            <a:ext cx="5798526" cy="914400"/>
          </a:xfrm>
          <a:prstGeom prst="rect">
            <a:avLst/>
          </a:prstGeom>
        </p:spPr>
        <p:txBody>
          <a:bodyPr vert="horz" lIns="0" tIns="0" rIns="0" bIns="0" rtlCol="0">
            <a:normAutofit fontScale="92500" lnSpcReduction="10000"/>
          </a:bodyPr>
          <a:lstStyle>
            <a:lvl1pPr marL="0" indent="0" algn="l" defTabSz="914400" rtl="0" eaLnBrk="1" latinLnBrk="0" hangingPunct="1">
              <a:lnSpc>
                <a:spcPct val="90000"/>
              </a:lnSpc>
              <a:spcBef>
                <a:spcPts val="1200"/>
              </a:spcBef>
              <a:buClr>
                <a:schemeClr val="accent5"/>
              </a:buClr>
              <a:buFont typeface="Wingdings" charset="2"/>
              <a:buNone/>
              <a:defRPr sz="1800" b="0" i="0" kern="1200" baseline="0">
                <a:solidFill>
                  <a:schemeClr val="bg1"/>
                </a:solidFill>
                <a:latin typeface="+mn-lt"/>
                <a:ea typeface="+mn-ea"/>
                <a:cs typeface="+mn-cs"/>
              </a:defRPr>
            </a:lvl1pPr>
            <a:lvl2pPr marL="411480" indent="-182880" algn="l" defTabSz="914400" rtl="0" eaLnBrk="1" latinLnBrk="0" hangingPunct="1">
              <a:lnSpc>
                <a:spcPct val="90000"/>
              </a:lnSpc>
              <a:spcBef>
                <a:spcPts val="800"/>
              </a:spcBef>
              <a:buClr>
                <a:schemeClr val="accent5"/>
              </a:buClr>
              <a:buFont typeface="Wingdings" charset="2"/>
              <a:buChar char="§"/>
              <a:defRPr sz="1600" kern="1200">
                <a:solidFill>
                  <a:schemeClr val="tx2"/>
                </a:solidFill>
                <a:latin typeface="+mn-lt"/>
                <a:ea typeface="+mn-ea"/>
                <a:cs typeface="+mn-cs"/>
              </a:defRPr>
            </a:lvl2pPr>
            <a:lvl3pPr marL="548640" indent="-137160" algn="l" defTabSz="914400" rtl="0" eaLnBrk="1" latinLnBrk="0" hangingPunct="1">
              <a:lnSpc>
                <a:spcPct val="90000"/>
              </a:lnSpc>
              <a:spcBef>
                <a:spcPts val="600"/>
              </a:spcBef>
              <a:buClr>
                <a:schemeClr val="accent5"/>
              </a:buClr>
              <a:buFont typeface="Wingdings" charset="2"/>
              <a:buChar char="§"/>
              <a:defRPr sz="1400" kern="1200">
                <a:solidFill>
                  <a:schemeClr val="tx2"/>
                </a:solidFill>
                <a:latin typeface="+mn-lt"/>
                <a:ea typeface="+mn-ea"/>
                <a:cs typeface="+mn-cs"/>
              </a:defRPr>
            </a:lvl3pPr>
            <a:lvl4pPr marL="731520" indent="-137160" algn="l" defTabSz="914400" rtl="0" eaLnBrk="1" latinLnBrk="0" hangingPunct="1">
              <a:lnSpc>
                <a:spcPct val="90000"/>
              </a:lnSpc>
              <a:spcBef>
                <a:spcPts val="600"/>
              </a:spcBef>
              <a:buClr>
                <a:schemeClr val="accent5"/>
              </a:buClr>
              <a:buFont typeface="Wingdings" charset="2"/>
              <a:buChar char="§"/>
              <a:defRPr sz="1200" kern="1200">
                <a:solidFill>
                  <a:schemeClr val="tx2"/>
                </a:solidFill>
                <a:latin typeface="+mn-lt"/>
                <a:ea typeface="+mn-ea"/>
                <a:cs typeface="+mn-cs"/>
              </a:defRPr>
            </a:lvl4pPr>
            <a:lvl5pPr marL="868680" indent="-137160" algn="l" defTabSz="914400" rtl="0" eaLnBrk="1" latinLnBrk="0" hangingPunct="1">
              <a:lnSpc>
                <a:spcPct val="90000"/>
              </a:lnSpc>
              <a:spcBef>
                <a:spcPts val="600"/>
              </a:spcBef>
              <a:buClr>
                <a:schemeClr val="accent5"/>
              </a:buClr>
              <a:buFont typeface="Wingdings" charset="2"/>
              <a:buChar char="§"/>
              <a:defRPr sz="1200" kern="1200">
                <a:solidFill>
                  <a:schemeClr val="tx2"/>
                </a:solidFill>
                <a:latin typeface="+mn-lt"/>
                <a:ea typeface="+mn-ea"/>
                <a:cs typeface="+mn-cs"/>
              </a:defRPr>
            </a:lvl5pPr>
            <a:lvl6pPr marL="105156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6pPr>
            <a:lvl7pPr marL="118872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7pPr>
            <a:lvl8pPr marL="137160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8pPr>
            <a:lvl9pPr marL="155448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9pPr>
          </a:lstStyle>
          <a:p>
            <a:pPr>
              <a:lnSpc>
                <a:spcPct val="120000"/>
              </a:lnSpc>
              <a:spcBef>
                <a:spcPts val="0"/>
              </a:spcBef>
            </a:pPr>
            <a:r>
              <a:rPr lang="en-US" dirty="0" smtClean="0"/>
              <a:t>Stuart Silverman, FSA, MAAA, CERA</a:t>
            </a:r>
          </a:p>
          <a:p>
            <a:pPr>
              <a:lnSpc>
                <a:spcPct val="120000"/>
              </a:lnSpc>
              <a:spcBef>
                <a:spcPts val="0"/>
              </a:spcBef>
            </a:pPr>
            <a:r>
              <a:rPr lang="en-US" dirty="0" smtClean="0"/>
              <a:t>Longevity 12</a:t>
            </a:r>
          </a:p>
          <a:p>
            <a:pPr>
              <a:lnSpc>
                <a:spcPct val="120000"/>
              </a:lnSpc>
              <a:spcBef>
                <a:spcPts val="0"/>
              </a:spcBef>
            </a:pPr>
            <a:r>
              <a:rPr lang="en-US" dirty="0" smtClean="0"/>
              <a:t>September 29-30, </a:t>
            </a:r>
            <a:r>
              <a:rPr lang="en-US" dirty="0"/>
              <a:t>2016</a:t>
            </a:r>
          </a:p>
          <a:p>
            <a:pPr>
              <a:lnSpc>
                <a:spcPct val="120000"/>
              </a:lnSpc>
              <a:spcBef>
                <a:spcPts val="0"/>
              </a:spcBef>
            </a:pPr>
            <a:endParaRPr lang="en-US" dirty="0" smtClean="0"/>
          </a:p>
        </p:txBody>
      </p:sp>
      <p:sp>
        <p:nvSpPr>
          <p:cNvPr id="8" name="Rectangle 3"/>
          <p:cNvSpPr txBox="1">
            <a:spLocks noChangeArrowheads="1"/>
          </p:cNvSpPr>
          <p:nvPr/>
        </p:nvSpPr>
        <p:spPr bwMode="white">
          <a:xfrm>
            <a:off x="883628" y="2514600"/>
            <a:ext cx="6964972" cy="2117503"/>
          </a:xfrm>
          <a:prstGeom prst="rect">
            <a:avLst/>
          </a:prstGeom>
          <a:noFill/>
          <a:ln w="9525" algn="ctr">
            <a:noFill/>
            <a:miter lim="800000"/>
            <a:headEnd/>
            <a:tailEnd/>
          </a:ln>
        </p:spPr>
        <p:txBody>
          <a:bodyPr vert="horz" wrap="square" lIns="0" tIns="0" rIns="0" bIns="0" rtlCol="0" anchor="b" anchorCtr="0">
            <a:spAutoFit/>
          </a:bodyPr>
          <a:lstStyle>
            <a:lvl1pPr algn="l" defTabSz="914400" rtl="0" eaLnBrk="1" latinLnBrk="0" hangingPunct="1">
              <a:lnSpc>
                <a:spcPct val="80000"/>
              </a:lnSpc>
              <a:spcBef>
                <a:spcPct val="0"/>
              </a:spcBef>
              <a:buNone/>
              <a:defRPr sz="4800" b="1" kern="1200" baseline="0">
                <a:solidFill>
                  <a:schemeClr val="bg1"/>
                </a:solidFill>
                <a:latin typeface="+mj-lt"/>
                <a:ea typeface="+mj-ea"/>
                <a:cs typeface="+mj-cs"/>
              </a:defRPr>
            </a:lvl1pPr>
          </a:lstStyle>
          <a:p>
            <a:pPr>
              <a:tabLst>
                <a:tab pos="114300" algn="l"/>
                <a:tab pos="6400800" algn="r"/>
              </a:tabLst>
            </a:pPr>
            <a:r>
              <a:rPr lang="en-US" sz="3600" dirty="0" smtClean="0">
                <a:latin typeface="Arial" charset="0"/>
              </a:rPr>
              <a:t>LIABILITY PORTFOLIO MANAGEMENT </a:t>
            </a:r>
            <a:br>
              <a:rPr lang="en-US" sz="3600" dirty="0" smtClean="0">
                <a:latin typeface="Arial" charset="0"/>
              </a:rPr>
            </a:br>
            <a:r>
              <a:rPr lang="en-US" sz="3600" dirty="0" smtClean="0">
                <a:latin typeface="Arial" charset="0"/>
              </a:rPr>
              <a:t/>
            </a:r>
            <a:br>
              <a:rPr lang="en-US" sz="3600" dirty="0" smtClean="0">
                <a:latin typeface="Arial" charset="0"/>
              </a:rPr>
            </a:br>
            <a:r>
              <a:rPr lang="en-US" sz="3200" dirty="0" smtClean="0">
                <a:latin typeface="Arial" charset="0"/>
              </a:rPr>
              <a:t>Diversification of Longevity and Mortality Risk</a:t>
            </a:r>
          </a:p>
        </p:txBody>
      </p:sp>
    </p:spTree>
    <p:extLst>
      <p:ext uri="{BB962C8B-B14F-4D97-AF65-F5344CB8AC3E}">
        <p14:creationId xmlns:p14="http://schemas.microsoft.com/office/powerpoint/2010/main" val="83867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SOURCES OF VOLATILITY</a:t>
            </a:r>
            <a:endParaRPr lang="en-US" b="0" dirty="0"/>
          </a:p>
        </p:txBody>
      </p:sp>
      <p:sp>
        <p:nvSpPr>
          <p:cNvPr id="3" name="Content Placeholder 2"/>
          <p:cNvSpPr>
            <a:spLocks noGrp="1"/>
          </p:cNvSpPr>
          <p:nvPr>
            <p:ph idx="1"/>
          </p:nvPr>
        </p:nvSpPr>
        <p:spPr>
          <a:xfrm>
            <a:off x="484188" y="1295401"/>
            <a:ext cx="8159750" cy="4724400"/>
          </a:xfrm>
        </p:spPr>
        <p:txBody>
          <a:bodyPr>
            <a:normAutofit/>
          </a:bodyPr>
          <a:lstStyle/>
          <a:p>
            <a:pPr lvl="0"/>
            <a:r>
              <a:rPr lang="en-US" sz="2000" b="1" dirty="0"/>
              <a:t>Extreme Long Term Events </a:t>
            </a:r>
            <a:endParaRPr lang="en-US" sz="2000" b="1" dirty="0" smtClean="0"/>
          </a:p>
          <a:p>
            <a:pPr marL="400050" lvl="1" indent="0">
              <a:buNone/>
            </a:pPr>
            <a:r>
              <a:rPr lang="en-US" sz="1800" dirty="0" smtClean="0"/>
              <a:t>Events </a:t>
            </a:r>
            <a:r>
              <a:rPr lang="en-US" sz="1800" dirty="0"/>
              <a:t>that cause mortality rates to change faster and more abruptly than anticipated in the other </a:t>
            </a:r>
            <a:r>
              <a:rPr lang="en-US" sz="1800" dirty="0" smtClean="0"/>
              <a:t>sources.</a:t>
            </a:r>
          </a:p>
          <a:p>
            <a:pPr marL="400050" lvl="1" indent="0">
              <a:buNone/>
            </a:pPr>
            <a:r>
              <a:rPr lang="en-US" sz="1800" dirty="0" smtClean="0"/>
              <a:t>Examples:</a:t>
            </a:r>
          </a:p>
          <a:p>
            <a:pPr marL="685800" lvl="1" indent="-285750">
              <a:buFontTx/>
              <a:buChar char="-"/>
            </a:pPr>
            <a:r>
              <a:rPr lang="en-US" sz="1800" dirty="0" smtClean="0"/>
              <a:t>Effective new treatments for specific diseases</a:t>
            </a:r>
          </a:p>
          <a:p>
            <a:pPr marL="685800" lvl="1" indent="-285750">
              <a:buFontTx/>
              <a:buChar char="-"/>
            </a:pPr>
            <a:r>
              <a:rPr lang="en-US" sz="1800" dirty="0" smtClean="0"/>
              <a:t>Evolution of drug-resistant infections</a:t>
            </a:r>
          </a:p>
          <a:p>
            <a:pPr marL="400050" lvl="1" indent="0">
              <a:buNone/>
            </a:pPr>
            <a:endParaRPr lang="en-US" sz="1800" dirty="0" smtClean="0"/>
          </a:p>
          <a:p>
            <a:pPr lvl="0"/>
            <a:r>
              <a:rPr lang="en-US" sz="2000" b="1" dirty="0" smtClean="0"/>
              <a:t>Catastrophic Short Term Events</a:t>
            </a:r>
          </a:p>
          <a:p>
            <a:pPr marL="400050" lvl="1" indent="0">
              <a:buNone/>
            </a:pPr>
            <a:r>
              <a:rPr lang="en-US" sz="1800" dirty="0" smtClean="0"/>
              <a:t>Abrupt temporary deviations in mortality trends.</a:t>
            </a:r>
          </a:p>
          <a:p>
            <a:pPr marL="400050" lvl="1" indent="0">
              <a:buNone/>
            </a:pPr>
            <a:r>
              <a:rPr lang="en-US" sz="1800" dirty="0"/>
              <a:t>Examples:</a:t>
            </a:r>
          </a:p>
          <a:p>
            <a:pPr marL="685800" lvl="1" indent="-285750">
              <a:buFontTx/>
              <a:buChar char="-"/>
            </a:pPr>
            <a:r>
              <a:rPr lang="en-US" sz="1800" dirty="0" smtClean="0"/>
              <a:t>Terrorism</a:t>
            </a:r>
          </a:p>
          <a:p>
            <a:pPr marL="685800" lvl="1" indent="-285750">
              <a:buFontTx/>
              <a:buChar char="-"/>
            </a:pPr>
            <a:r>
              <a:rPr lang="en-US" sz="1800" dirty="0" smtClean="0"/>
              <a:t>Flu epidemic</a:t>
            </a:r>
            <a:endParaRPr lang="en-US" sz="1800" dirty="0"/>
          </a:p>
          <a:p>
            <a:pPr marL="685800" lvl="1" indent="-285750">
              <a:buFontTx/>
              <a:buChar char="-"/>
            </a:pPr>
            <a:r>
              <a:rPr lang="en-US" sz="1800" dirty="0" smtClean="0"/>
              <a:t>Natural Disaster</a:t>
            </a:r>
            <a:endParaRPr lang="en-US" sz="1800" dirty="0"/>
          </a:p>
        </p:txBody>
      </p:sp>
      <p:sp>
        <p:nvSpPr>
          <p:cNvPr id="6" name="Date Placeholder 7"/>
          <p:cNvSpPr>
            <a:spLocks noGrp="1"/>
          </p:cNvSpPr>
          <p:nvPr>
            <p:ph type="dt" sz="half" idx="10"/>
          </p:nvPr>
        </p:nvSpPr>
        <p:spPr>
          <a:xfrm>
            <a:off x="7931891" y="6420185"/>
            <a:ext cx="746683" cy="210312"/>
          </a:xfrm>
        </p:spPr>
        <p:txBody>
          <a:bodyPr/>
          <a:lstStyle/>
          <a:p>
            <a:pPr>
              <a:defRPr/>
            </a:pPr>
            <a:fld id="{C2DF6603-4422-4F46-97EA-9B3D5C92AB4B}" type="slidenum">
              <a:rPr lang="en-US" smtClean="0"/>
              <a:t>10</a:t>
            </a:fld>
            <a:endParaRPr lang="en-US" dirty="0"/>
          </a:p>
        </p:txBody>
      </p:sp>
    </p:spTree>
    <p:extLst>
      <p:ext uri="{BB962C8B-B14F-4D97-AF65-F5344CB8AC3E}">
        <p14:creationId xmlns:p14="http://schemas.microsoft.com/office/powerpoint/2010/main" val="594560559"/>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611188"/>
            <a:ext cx="8159750" cy="307777"/>
          </a:xfrm>
        </p:spPr>
        <p:txBody>
          <a:bodyPr/>
          <a:lstStyle/>
          <a:p>
            <a:r>
              <a:rPr lang="en-US" sz="2400" dirty="0" smtClean="0"/>
              <a:t>ADJUSTING MIX OF BUSINESS TO MAXIMIZE PROFITABILITY</a:t>
            </a:r>
            <a:endParaRPr lang="en-US" sz="2400" dirty="0"/>
          </a:p>
        </p:txBody>
      </p:sp>
      <p:sp>
        <p:nvSpPr>
          <p:cNvPr id="3" name="Content Placeholder 2"/>
          <p:cNvSpPr>
            <a:spLocks noGrp="1"/>
          </p:cNvSpPr>
          <p:nvPr>
            <p:ph idx="1"/>
          </p:nvPr>
        </p:nvSpPr>
        <p:spPr>
          <a:xfrm>
            <a:off x="484187" y="1676400"/>
            <a:ext cx="8348085" cy="4572000"/>
          </a:xfrm>
        </p:spPr>
        <p:txBody>
          <a:bodyPr>
            <a:normAutofit/>
          </a:bodyPr>
          <a:lstStyle/>
          <a:p>
            <a:r>
              <a:rPr lang="en-US" dirty="0" smtClean="0"/>
              <a:t>Company’s </a:t>
            </a:r>
            <a:r>
              <a:rPr lang="en-US" dirty="0"/>
              <a:t>risk management </a:t>
            </a:r>
            <a:r>
              <a:rPr lang="en-US" dirty="0" smtClean="0"/>
              <a:t>includes </a:t>
            </a:r>
            <a:r>
              <a:rPr lang="en-US" dirty="0"/>
              <a:t>the decision </a:t>
            </a:r>
            <a:r>
              <a:rPr lang="en-US" dirty="0" smtClean="0"/>
              <a:t>whether to grow, acquire, or </a:t>
            </a:r>
            <a:r>
              <a:rPr lang="en-US" dirty="0"/>
              <a:t>divest different types of business</a:t>
            </a:r>
            <a:r>
              <a:rPr lang="en-US" dirty="0" smtClean="0"/>
              <a:t>.</a:t>
            </a:r>
          </a:p>
          <a:p>
            <a:pPr marL="0" indent="0">
              <a:buNone/>
            </a:pPr>
            <a:endParaRPr lang="en-US" dirty="0" smtClean="0"/>
          </a:p>
          <a:p>
            <a:r>
              <a:rPr lang="en-US" dirty="0" smtClean="0"/>
              <a:t>Analysis of interaction between </a:t>
            </a:r>
            <a:r>
              <a:rPr lang="en-US" dirty="0"/>
              <a:t>different business types </a:t>
            </a:r>
            <a:r>
              <a:rPr lang="en-US" dirty="0" smtClean="0">
                <a:sym typeface="Wingdings" panose="05000000000000000000" pitchFamily="2" charset="2"/>
              </a:rPr>
              <a:t></a:t>
            </a:r>
            <a:r>
              <a:rPr lang="en-US" dirty="0" smtClean="0"/>
              <a:t>important information</a:t>
            </a:r>
          </a:p>
          <a:p>
            <a:pPr marL="228600" lvl="1" indent="0">
              <a:buNone/>
            </a:pPr>
            <a:endParaRPr lang="en-US" dirty="0" smtClean="0"/>
          </a:p>
          <a:p>
            <a:pPr marL="228600" lvl="1" indent="0">
              <a:buNone/>
            </a:pPr>
            <a:r>
              <a:rPr lang="en-US" dirty="0" smtClean="0"/>
              <a:t>For example:</a:t>
            </a:r>
          </a:p>
          <a:p>
            <a:pPr marL="228600" lvl="1" indent="0">
              <a:buNone/>
            </a:pPr>
            <a:endParaRPr lang="en-US" dirty="0" smtClean="0"/>
          </a:p>
          <a:p>
            <a:pPr lvl="2"/>
            <a:r>
              <a:rPr lang="en-US" sz="1600" dirty="0" smtClean="0"/>
              <a:t>Insight </a:t>
            </a:r>
            <a:r>
              <a:rPr lang="en-US" sz="1600" dirty="0"/>
              <a:t>into managing economic capital</a:t>
            </a:r>
            <a:r>
              <a:rPr lang="en-US" sz="1600" dirty="0" smtClean="0"/>
              <a:t>.</a:t>
            </a:r>
          </a:p>
          <a:p>
            <a:pPr marL="411480" lvl="2" indent="0">
              <a:buNone/>
            </a:pPr>
            <a:endParaRPr lang="en-US" sz="1600" dirty="0"/>
          </a:p>
          <a:p>
            <a:pPr lvl="2"/>
            <a:r>
              <a:rPr lang="en-US" sz="1600" dirty="0" smtClean="0"/>
              <a:t>Interaction </a:t>
            </a:r>
            <a:r>
              <a:rPr lang="en-US" sz="1600" dirty="0"/>
              <a:t>of business types </a:t>
            </a:r>
            <a:r>
              <a:rPr lang="en-US" sz="1600" dirty="0">
                <a:sym typeface="Wingdings" panose="05000000000000000000" pitchFamily="2" charset="2"/>
              </a:rPr>
              <a:t></a:t>
            </a:r>
            <a:r>
              <a:rPr lang="en-US" sz="1600" dirty="0"/>
              <a:t> </a:t>
            </a:r>
            <a:r>
              <a:rPr lang="en-US" sz="1600" dirty="0" smtClean="0"/>
              <a:t>	Determining </a:t>
            </a:r>
            <a:r>
              <a:rPr lang="en-US" sz="1600" dirty="0"/>
              <a:t>if block of business </a:t>
            </a:r>
            <a:endParaRPr lang="en-US" sz="1600" dirty="0" smtClean="0"/>
          </a:p>
          <a:p>
            <a:pPr marL="411480" lvl="2" indent="0">
              <a:buNone/>
            </a:pPr>
            <a:r>
              <a:rPr lang="en-US" sz="1600" dirty="0"/>
              <a:t>	</a:t>
            </a:r>
            <a:r>
              <a:rPr lang="en-US" sz="1600" dirty="0" smtClean="0"/>
              <a:t>			should </a:t>
            </a:r>
            <a:r>
              <a:rPr lang="en-US" sz="1600" dirty="0"/>
              <a:t>be divested or de-emphasized. </a:t>
            </a:r>
          </a:p>
          <a:p>
            <a:pPr marL="411480" lvl="2" indent="0">
              <a:buNone/>
            </a:pPr>
            <a:endParaRPr lang="en-US" dirty="0" smtClean="0"/>
          </a:p>
          <a:p>
            <a:pPr lvl="2"/>
            <a:r>
              <a:rPr lang="en-US" sz="1600" dirty="0"/>
              <a:t>Offering more competitive pricing on particular product	</a:t>
            </a:r>
            <a:r>
              <a:rPr lang="en-US" sz="1600" dirty="0">
                <a:sym typeface="Wingdings" panose="05000000000000000000" pitchFamily="2" charset="2"/>
              </a:rPr>
              <a:t>Increased sales</a:t>
            </a:r>
          </a:p>
          <a:p>
            <a:pPr marL="411480" lvl="2" indent="0">
              <a:buNone/>
            </a:pPr>
            <a:r>
              <a:rPr lang="en-US" sz="1600" dirty="0">
                <a:sym typeface="Wingdings" panose="05000000000000000000" pitchFamily="2" charset="2"/>
              </a:rPr>
              <a:t>						Shift product portfolio mix</a:t>
            </a:r>
          </a:p>
          <a:p>
            <a:pPr marL="411480" lvl="2" indent="0">
              <a:buNone/>
            </a:pPr>
            <a:endParaRPr lang="en-US" sz="1600" dirty="0"/>
          </a:p>
          <a:p>
            <a:pPr marL="857250" lvl="1" indent="-457200">
              <a:buAutoNum type="arabicPeriod"/>
            </a:pPr>
            <a:endParaRPr lang="en-US" dirty="0" smtClean="0"/>
          </a:p>
          <a:p>
            <a:endParaRPr lang="en-US" dirty="0" smtClean="0"/>
          </a:p>
          <a:p>
            <a:endParaRPr lang="en-US" dirty="0" smtClean="0"/>
          </a:p>
        </p:txBody>
      </p:sp>
      <p:sp>
        <p:nvSpPr>
          <p:cNvPr id="6" name="Date Placeholder 7"/>
          <p:cNvSpPr>
            <a:spLocks noGrp="1"/>
          </p:cNvSpPr>
          <p:nvPr>
            <p:ph type="dt" sz="half" idx="10"/>
          </p:nvPr>
        </p:nvSpPr>
        <p:spPr>
          <a:xfrm>
            <a:off x="7931891" y="6420185"/>
            <a:ext cx="746683" cy="210312"/>
          </a:xfrm>
        </p:spPr>
        <p:txBody>
          <a:bodyPr/>
          <a:lstStyle/>
          <a:p>
            <a:pPr>
              <a:defRPr/>
            </a:pPr>
            <a:fld id="{70645B1E-060A-4E57-A587-0D3FD4C9904A}" type="slidenum">
              <a:rPr lang="en-US" smtClean="0"/>
              <a:t>11</a:t>
            </a:fld>
            <a:endParaRPr lang="en-US" dirty="0"/>
          </a:p>
        </p:txBody>
      </p:sp>
    </p:spTree>
    <p:extLst>
      <p:ext uri="{BB962C8B-B14F-4D97-AF65-F5344CB8AC3E}">
        <p14:creationId xmlns:p14="http://schemas.microsoft.com/office/powerpoint/2010/main" val="1591802901"/>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259645" y="1271585"/>
            <a:ext cx="3869252" cy="4690303"/>
          </a:xfrm>
        </p:spPr>
        <p:txBody>
          <a:bodyPr/>
          <a:lstStyle/>
          <a:p>
            <a:pPr marL="0" indent="0" algn="ctr">
              <a:spcBef>
                <a:spcPts val="0"/>
              </a:spcBef>
              <a:buNone/>
            </a:pPr>
            <a:endParaRPr lang="en-US" sz="1800" b="1" dirty="0" smtClean="0">
              <a:solidFill>
                <a:schemeClr val="tx1"/>
              </a:solidFill>
              <a:sym typeface="Wingdings" panose="05000000000000000000" pitchFamily="2" charset="2"/>
            </a:endParaRPr>
          </a:p>
          <a:p>
            <a:pPr marL="0" indent="0" algn="ctr">
              <a:spcBef>
                <a:spcPts val="0"/>
              </a:spcBef>
              <a:buNone/>
            </a:pPr>
            <a:r>
              <a:rPr lang="en-US" sz="1800" b="1" dirty="0" smtClean="0">
                <a:solidFill>
                  <a:schemeClr val="tx1"/>
                </a:solidFill>
                <a:sym typeface="Wingdings" panose="05000000000000000000" pitchFamily="2" charset="2"/>
              </a:rPr>
              <a:t>Expected R</a:t>
            </a:r>
            <a:r>
              <a:rPr lang="en-US" sz="1800" b="1" dirty="0" smtClean="0">
                <a:solidFill>
                  <a:schemeClr val="tx1"/>
                </a:solidFill>
              </a:rPr>
              <a:t>esults </a:t>
            </a:r>
          </a:p>
          <a:p>
            <a:pPr marL="0" indent="0" algn="ctr">
              <a:spcBef>
                <a:spcPts val="0"/>
              </a:spcBef>
              <a:buNone/>
            </a:pPr>
            <a:r>
              <a:rPr lang="en-US" sz="1800" b="1" dirty="0" smtClean="0">
                <a:solidFill>
                  <a:schemeClr val="tx1"/>
                </a:solidFill>
              </a:rPr>
              <a:t>With Fixed Margin</a:t>
            </a:r>
          </a:p>
          <a:p>
            <a:pPr marL="0" indent="0" algn="ctr">
              <a:spcBef>
                <a:spcPts val="0"/>
              </a:spcBef>
              <a:buNone/>
            </a:pPr>
            <a:endParaRPr lang="en-US" b="1" dirty="0" smtClean="0">
              <a:solidFill>
                <a:schemeClr val="tx1"/>
              </a:solidFill>
            </a:endParaRPr>
          </a:p>
          <a:p>
            <a:pPr marL="0" indent="0" algn="ctr">
              <a:spcBef>
                <a:spcPts val="0"/>
              </a:spcBef>
              <a:buNone/>
            </a:pPr>
            <a:endParaRPr lang="en-US" b="1" dirty="0" smtClean="0">
              <a:solidFill>
                <a:schemeClr val="tx1"/>
              </a:solidFill>
            </a:endParaRPr>
          </a:p>
          <a:p>
            <a:pPr marL="0" indent="0" algn="ctr">
              <a:spcBef>
                <a:spcPts val="0"/>
              </a:spcBef>
              <a:buNone/>
            </a:pPr>
            <a:endParaRPr lang="en-US" b="1" dirty="0" smtClean="0">
              <a:solidFill>
                <a:schemeClr val="tx1"/>
              </a:solidFill>
            </a:endParaRPr>
          </a:p>
          <a:p>
            <a:pPr marL="0" indent="0" algn="ctr">
              <a:spcBef>
                <a:spcPts val="0"/>
              </a:spcBef>
              <a:buNone/>
            </a:pPr>
            <a:endParaRPr lang="en-US" b="1" dirty="0">
              <a:solidFill>
                <a:schemeClr val="tx1"/>
              </a:solidFill>
            </a:endParaRPr>
          </a:p>
          <a:p>
            <a:pPr marL="0" indent="0" algn="ctr">
              <a:spcBef>
                <a:spcPts val="0"/>
              </a:spcBef>
              <a:buNone/>
            </a:pPr>
            <a:endParaRPr lang="en-US" b="1" dirty="0" smtClean="0">
              <a:solidFill>
                <a:schemeClr val="tx1"/>
              </a:solidFill>
            </a:endParaRPr>
          </a:p>
          <a:p>
            <a:pPr marL="0" indent="0" algn="ctr">
              <a:spcBef>
                <a:spcPts val="0"/>
              </a:spcBef>
              <a:buNone/>
            </a:pPr>
            <a:endParaRPr lang="en-US" b="1" dirty="0">
              <a:solidFill>
                <a:schemeClr val="tx1"/>
              </a:solidFill>
            </a:endParaRPr>
          </a:p>
          <a:p>
            <a:pPr marL="0" indent="0" algn="ctr">
              <a:spcBef>
                <a:spcPts val="0"/>
              </a:spcBef>
              <a:buNone/>
            </a:pPr>
            <a:endParaRPr lang="en-US" b="1" dirty="0" smtClean="0">
              <a:solidFill>
                <a:schemeClr val="tx1"/>
              </a:solidFill>
            </a:endParaRPr>
          </a:p>
          <a:p>
            <a:pPr marL="0" indent="0" algn="ctr">
              <a:spcBef>
                <a:spcPts val="0"/>
              </a:spcBef>
              <a:buNone/>
            </a:pPr>
            <a:endParaRPr lang="en-US" b="1" dirty="0">
              <a:solidFill>
                <a:schemeClr val="tx1"/>
              </a:solidFill>
            </a:endParaRPr>
          </a:p>
          <a:p>
            <a:pPr marL="0" indent="0" algn="ctr">
              <a:spcBef>
                <a:spcPts val="0"/>
              </a:spcBef>
              <a:buNone/>
            </a:pPr>
            <a:r>
              <a:rPr lang="en-US" sz="1800" b="1" dirty="0" smtClean="0">
                <a:solidFill>
                  <a:schemeClr val="tx1"/>
                </a:solidFill>
              </a:rPr>
              <a:t>Consider company’s objective to add a margin sufficient to achieve results comparable to 90</a:t>
            </a:r>
            <a:r>
              <a:rPr lang="en-US" sz="1800" b="1" baseline="30000" dirty="0" smtClean="0">
                <a:solidFill>
                  <a:schemeClr val="tx1"/>
                </a:solidFill>
              </a:rPr>
              <a:t>th</a:t>
            </a:r>
            <a:r>
              <a:rPr lang="en-US" sz="1800" b="1" dirty="0" smtClean="0">
                <a:solidFill>
                  <a:schemeClr val="tx1"/>
                </a:solidFill>
              </a:rPr>
              <a:t> percentile of Best Estimate?</a:t>
            </a:r>
            <a:endParaRPr lang="en-US" sz="1800" b="1" dirty="0">
              <a:solidFill>
                <a:schemeClr val="tx1"/>
              </a:solidFill>
            </a:endParaRPr>
          </a:p>
        </p:txBody>
      </p:sp>
      <p:sp>
        <p:nvSpPr>
          <p:cNvPr id="6" name="Rounded Rectangle 5"/>
          <p:cNvSpPr/>
          <p:nvPr/>
        </p:nvSpPr>
        <p:spPr bwMode="auto">
          <a:xfrm>
            <a:off x="4608690" y="4097743"/>
            <a:ext cx="4351868" cy="791249"/>
          </a:xfrm>
          <a:prstGeom prst="roundRect">
            <a:avLst/>
          </a:prstGeom>
          <a:solidFill>
            <a:schemeClr val="accent1">
              <a:alpha val="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7" name="Rounded Rectangle 6"/>
          <p:cNvSpPr/>
          <p:nvPr/>
        </p:nvSpPr>
        <p:spPr bwMode="auto">
          <a:xfrm>
            <a:off x="942622" y="1418907"/>
            <a:ext cx="8048978" cy="867093"/>
          </a:xfrm>
          <a:prstGeom prst="roundRect">
            <a:avLst/>
          </a:prstGeom>
          <a:solidFill>
            <a:schemeClr val="accent1">
              <a:alpha val="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8" name="Title 1"/>
          <p:cNvSpPr>
            <a:spLocks noGrp="1"/>
          </p:cNvSpPr>
          <p:nvPr>
            <p:ph type="title"/>
          </p:nvPr>
        </p:nvSpPr>
        <p:spPr>
          <a:xfrm>
            <a:off x="484188" y="611188"/>
            <a:ext cx="8159750" cy="307777"/>
          </a:xfrm>
        </p:spPr>
        <p:txBody>
          <a:bodyPr/>
          <a:lstStyle/>
          <a:p>
            <a:r>
              <a:rPr lang="en-US" dirty="0" smtClean="0"/>
              <a:t>RECONSIDERING FIXED MARGIN USING STOCHASTIC ANALYSIS</a:t>
            </a:r>
            <a:endParaRPr lang="en-US" dirty="0"/>
          </a:p>
        </p:txBody>
      </p:sp>
      <p:sp>
        <p:nvSpPr>
          <p:cNvPr id="9" name="Content Placeholder 2"/>
          <p:cNvSpPr txBox="1">
            <a:spLocks/>
          </p:cNvSpPr>
          <p:nvPr/>
        </p:nvSpPr>
        <p:spPr bwMode="auto">
          <a:xfrm>
            <a:off x="4526846" y="1277228"/>
            <a:ext cx="4433712" cy="213683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87338" indent="-287338" algn="l" rtl="0" eaLnBrk="0" fontAlgn="base" hangingPunct="0">
              <a:lnSpc>
                <a:spcPct val="110000"/>
              </a:lnSpc>
              <a:spcBef>
                <a:spcPct val="30000"/>
              </a:spcBef>
              <a:spcAft>
                <a:spcPct val="0"/>
              </a:spcAft>
              <a:buFont typeface="Wingdings" pitchFamily="2" charset="2"/>
              <a:buChar char="§"/>
              <a:defRPr sz="2000" b="1">
                <a:solidFill>
                  <a:schemeClr val="tx1"/>
                </a:solidFill>
                <a:latin typeface="+mn-lt"/>
                <a:ea typeface="+mn-ea"/>
                <a:cs typeface="+mn-cs"/>
              </a:defRPr>
            </a:lvl1pPr>
            <a:lvl2pPr marL="687388" indent="-398463" algn="l" rtl="0" eaLnBrk="0" fontAlgn="base" hangingPunct="0">
              <a:lnSpc>
                <a:spcPct val="110000"/>
              </a:lnSpc>
              <a:spcBef>
                <a:spcPct val="30000"/>
              </a:spcBef>
              <a:spcAft>
                <a:spcPct val="0"/>
              </a:spcAft>
              <a:buSzPct val="90000"/>
              <a:buFont typeface="Times" charset="0"/>
              <a:buChar char="–"/>
              <a:defRPr>
                <a:solidFill>
                  <a:schemeClr val="tx1"/>
                </a:solidFill>
                <a:latin typeface="+mn-lt"/>
              </a:defRPr>
            </a:lvl2pPr>
            <a:lvl3pPr marL="1079500" indent="-390525" algn="l" rtl="0" eaLnBrk="0" fontAlgn="base" hangingPunct="0">
              <a:lnSpc>
                <a:spcPct val="110000"/>
              </a:lnSpc>
              <a:spcBef>
                <a:spcPct val="30000"/>
              </a:spcBef>
              <a:spcAft>
                <a:spcPct val="0"/>
              </a:spcAft>
              <a:buChar char="•"/>
              <a:defRPr sz="1600">
                <a:solidFill>
                  <a:schemeClr val="tx1"/>
                </a:solidFill>
                <a:latin typeface="+mn-lt"/>
              </a:defRPr>
            </a:lvl3pPr>
            <a:lvl4pPr marL="1481138" indent="-400050" algn="l" rtl="0" eaLnBrk="0" fontAlgn="base" hangingPunct="0">
              <a:lnSpc>
                <a:spcPct val="110000"/>
              </a:lnSpc>
              <a:spcBef>
                <a:spcPct val="30000"/>
              </a:spcBef>
              <a:spcAft>
                <a:spcPct val="0"/>
              </a:spcAft>
              <a:buChar char="–"/>
              <a:defRPr sz="1400">
                <a:solidFill>
                  <a:schemeClr val="tx1"/>
                </a:solidFill>
                <a:latin typeface="+mn-lt"/>
              </a:defRPr>
            </a:lvl4pPr>
            <a:lvl5pPr marL="1873250" indent="-390525" algn="l" rtl="0" eaLnBrk="0" fontAlgn="base" hangingPunct="0">
              <a:lnSpc>
                <a:spcPct val="110000"/>
              </a:lnSpc>
              <a:spcBef>
                <a:spcPct val="30000"/>
              </a:spcBef>
              <a:spcAft>
                <a:spcPct val="0"/>
              </a:spcAft>
              <a:buChar char="»"/>
              <a:defRPr sz="1200">
                <a:solidFill>
                  <a:schemeClr val="tx1"/>
                </a:solidFill>
                <a:latin typeface="+mn-lt"/>
              </a:defRPr>
            </a:lvl5pPr>
            <a:lvl6pPr marL="2330450" indent="-390525" algn="l" rtl="0" fontAlgn="base">
              <a:lnSpc>
                <a:spcPct val="110000"/>
              </a:lnSpc>
              <a:spcBef>
                <a:spcPct val="30000"/>
              </a:spcBef>
              <a:spcAft>
                <a:spcPct val="0"/>
              </a:spcAft>
              <a:buChar char="»"/>
              <a:defRPr sz="1200">
                <a:solidFill>
                  <a:schemeClr val="tx1"/>
                </a:solidFill>
                <a:latin typeface="+mn-lt"/>
              </a:defRPr>
            </a:lvl6pPr>
            <a:lvl7pPr marL="2787650" indent="-390525" algn="l" rtl="0" fontAlgn="base">
              <a:lnSpc>
                <a:spcPct val="110000"/>
              </a:lnSpc>
              <a:spcBef>
                <a:spcPct val="30000"/>
              </a:spcBef>
              <a:spcAft>
                <a:spcPct val="0"/>
              </a:spcAft>
              <a:buChar char="»"/>
              <a:defRPr sz="1200">
                <a:solidFill>
                  <a:schemeClr val="tx1"/>
                </a:solidFill>
                <a:latin typeface="+mn-lt"/>
              </a:defRPr>
            </a:lvl7pPr>
            <a:lvl8pPr marL="3244850" indent="-390525" algn="l" rtl="0" fontAlgn="base">
              <a:lnSpc>
                <a:spcPct val="110000"/>
              </a:lnSpc>
              <a:spcBef>
                <a:spcPct val="30000"/>
              </a:spcBef>
              <a:spcAft>
                <a:spcPct val="0"/>
              </a:spcAft>
              <a:buChar char="»"/>
              <a:defRPr sz="1200">
                <a:solidFill>
                  <a:schemeClr val="tx1"/>
                </a:solidFill>
                <a:latin typeface="+mn-lt"/>
              </a:defRPr>
            </a:lvl8pPr>
            <a:lvl9pPr marL="3702050" indent="-390525" algn="l" rtl="0" fontAlgn="base">
              <a:lnSpc>
                <a:spcPct val="110000"/>
              </a:lnSpc>
              <a:spcBef>
                <a:spcPct val="30000"/>
              </a:spcBef>
              <a:spcAft>
                <a:spcPct val="0"/>
              </a:spcAft>
              <a:buChar char="»"/>
              <a:defRPr sz="1200">
                <a:solidFill>
                  <a:schemeClr val="tx1"/>
                </a:solidFill>
                <a:latin typeface="+mn-lt"/>
              </a:defRPr>
            </a:lvl9pPr>
          </a:lstStyle>
          <a:p>
            <a:pPr marL="0" indent="0" algn="ctr">
              <a:spcBef>
                <a:spcPts val="0"/>
              </a:spcBef>
              <a:buFont typeface="Wingdings" pitchFamily="2" charset="2"/>
              <a:buNone/>
            </a:pPr>
            <a:endParaRPr lang="en-US" sz="1800" kern="0" dirty="0" smtClean="0">
              <a:sym typeface="Wingdings" panose="05000000000000000000" pitchFamily="2" charset="2"/>
            </a:endParaRPr>
          </a:p>
          <a:p>
            <a:pPr marL="0" indent="0" algn="ctr">
              <a:spcBef>
                <a:spcPts val="0"/>
              </a:spcBef>
              <a:buFont typeface="Wingdings" pitchFamily="2" charset="2"/>
              <a:buNone/>
            </a:pPr>
            <a:r>
              <a:rPr lang="en-US" sz="1800" kern="0" dirty="0" smtClean="0">
                <a:sym typeface="Wingdings" panose="05000000000000000000" pitchFamily="2" charset="2"/>
              </a:rPr>
              <a:t>  Stochastic B</a:t>
            </a:r>
            <a:r>
              <a:rPr lang="en-US" sz="1800" kern="0" dirty="0" smtClean="0"/>
              <a:t>est Estimate (No Margin)</a:t>
            </a:r>
          </a:p>
          <a:p>
            <a:pPr marL="0" indent="0" algn="ctr">
              <a:spcBef>
                <a:spcPts val="0"/>
              </a:spcBef>
              <a:buFont typeface="Wingdings" pitchFamily="2" charset="2"/>
              <a:buNone/>
            </a:pPr>
            <a:r>
              <a:rPr lang="en-US" sz="1800" kern="0" dirty="0" smtClean="0"/>
              <a:t>between 95</a:t>
            </a:r>
            <a:r>
              <a:rPr lang="en-US" sz="1800" kern="0" baseline="30000" dirty="0" smtClean="0"/>
              <a:t>th</a:t>
            </a:r>
            <a:r>
              <a:rPr lang="en-US" sz="1800" kern="0" dirty="0" smtClean="0"/>
              <a:t> and 99</a:t>
            </a:r>
            <a:r>
              <a:rPr lang="en-US" sz="1800" kern="0" baseline="30000" dirty="0" smtClean="0"/>
              <a:t>th</a:t>
            </a:r>
            <a:r>
              <a:rPr lang="en-US" sz="1800" kern="0" dirty="0" smtClean="0"/>
              <a:t> Percentiles</a:t>
            </a:r>
          </a:p>
          <a:p>
            <a:pPr marL="0" indent="0" algn="ctr">
              <a:spcBef>
                <a:spcPts val="0"/>
              </a:spcBef>
              <a:buFont typeface="Wingdings" pitchFamily="2" charset="2"/>
              <a:buNone/>
            </a:pPr>
            <a:endParaRPr lang="en-US" sz="1800" kern="0" dirty="0"/>
          </a:p>
          <a:p>
            <a:pPr marL="0" indent="0" algn="ctr">
              <a:spcBef>
                <a:spcPts val="0"/>
              </a:spcBef>
              <a:buFont typeface="Wingdings" pitchFamily="2" charset="2"/>
              <a:buNone/>
            </a:pPr>
            <a:endParaRPr lang="en-US" kern="0" dirty="0" smtClean="0"/>
          </a:p>
          <a:p>
            <a:pPr marL="0" indent="0" algn="ctr">
              <a:spcBef>
                <a:spcPts val="0"/>
              </a:spcBef>
              <a:buFont typeface="Wingdings" pitchFamily="2" charset="2"/>
              <a:buNone/>
            </a:pPr>
            <a:endParaRPr lang="en-US" kern="0" dirty="0"/>
          </a:p>
          <a:p>
            <a:pPr marL="0" indent="0" algn="ctr">
              <a:spcBef>
                <a:spcPts val="0"/>
              </a:spcBef>
              <a:buFont typeface="Wingdings" pitchFamily="2" charset="2"/>
              <a:buNone/>
            </a:pPr>
            <a:endParaRPr lang="en-US" kern="0" dirty="0" smtClean="0"/>
          </a:p>
          <a:p>
            <a:pPr marL="0" indent="0" algn="ctr">
              <a:spcBef>
                <a:spcPts val="0"/>
              </a:spcBef>
              <a:buFont typeface="Wingdings" pitchFamily="2" charset="2"/>
              <a:buNone/>
            </a:pPr>
            <a:endParaRPr lang="en-US" kern="0" dirty="0"/>
          </a:p>
          <a:p>
            <a:pPr marL="0" indent="0" algn="ctr">
              <a:spcBef>
                <a:spcPts val="0"/>
              </a:spcBef>
              <a:buFont typeface="Wingdings" pitchFamily="2" charset="2"/>
              <a:buNone/>
            </a:pPr>
            <a:endParaRPr lang="en-US" kern="0" dirty="0"/>
          </a:p>
          <a:p>
            <a:pPr marL="0" indent="0" algn="ctr">
              <a:spcBef>
                <a:spcPts val="0"/>
              </a:spcBef>
              <a:buFont typeface="Wingdings" pitchFamily="2" charset="2"/>
              <a:buNone/>
            </a:pPr>
            <a:r>
              <a:rPr lang="en-US" sz="1800" kern="0" dirty="0" smtClean="0"/>
              <a:t>Modify Pricing Margins </a:t>
            </a:r>
          </a:p>
          <a:p>
            <a:pPr marL="0" indent="0" algn="ctr">
              <a:spcBef>
                <a:spcPts val="0"/>
              </a:spcBef>
              <a:buFont typeface="Wingdings" pitchFamily="2" charset="2"/>
              <a:buNone/>
            </a:pPr>
            <a:r>
              <a:rPr lang="en-US" sz="1800" kern="0" dirty="0" smtClean="0"/>
              <a:t>for Targeted Risk Metric</a:t>
            </a:r>
          </a:p>
        </p:txBody>
      </p:sp>
      <p:sp>
        <p:nvSpPr>
          <p:cNvPr id="10" name="Content Placeholder 2"/>
          <p:cNvSpPr txBox="1">
            <a:spLocks/>
          </p:cNvSpPr>
          <p:nvPr/>
        </p:nvSpPr>
        <p:spPr bwMode="auto">
          <a:xfrm>
            <a:off x="4174060" y="1333671"/>
            <a:ext cx="389466" cy="397210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87338" indent="-287338" algn="l" rtl="0" eaLnBrk="0" fontAlgn="base" hangingPunct="0">
              <a:lnSpc>
                <a:spcPct val="110000"/>
              </a:lnSpc>
              <a:spcBef>
                <a:spcPct val="30000"/>
              </a:spcBef>
              <a:spcAft>
                <a:spcPct val="0"/>
              </a:spcAft>
              <a:buFont typeface="Wingdings" pitchFamily="2" charset="2"/>
              <a:buChar char="§"/>
              <a:defRPr sz="2000" b="1">
                <a:solidFill>
                  <a:schemeClr val="tx1"/>
                </a:solidFill>
                <a:latin typeface="+mn-lt"/>
                <a:ea typeface="+mn-ea"/>
                <a:cs typeface="+mn-cs"/>
              </a:defRPr>
            </a:lvl1pPr>
            <a:lvl2pPr marL="687388" indent="-398463" algn="l" rtl="0" eaLnBrk="0" fontAlgn="base" hangingPunct="0">
              <a:lnSpc>
                <a:spcPct val="110000"/>
              </a:lnSpc>
              <a:spcBef>
                <a:spcPct val="30000"/>
              </a:spcBef>
              <a:spcAft>
                <a:spcPct val="0"/>
              </a:spcAft>
              <a:buSzPct val="90000"/>
              <a:buFont typeface="Times" charset="0"/>
              <a:buChar char="–"/>
              <a:defRPr>
                <a:solidFill>
                  <a:schemeClr val="tx1"/>
                </a:solidFill>
                <a:latin typeface="+mn-lt"/>
              </a:defRPr>
            </a:lvl2pPr>
            <a:lvl3pPr marL="1079500" indent="-390525" algn="l" rtl="0" eaLnBrk="0" fontAlgn="base" hangingPunct="0">
              <a:lnSpc>
                <a:spcPct val="110000"/>
              </a:lnSpc>
              <a:spcBef>
                <a:spcPct val="30000"/>
              </a:spcBef>
              <a:spcAft>
                <a:spcPct val="0"/>
              </a:spcAft>
              <a:buChar char="•"/>
              <a:defRPr sz="1600">
                <a:solidFill>
                  <a:schemeClr val="tx1"/>
                </a:solidFill>
                <a:latin typeface="+mn-lt"/>
              </a:defRPr>
            </a:lvl3pPr>
            <a:lvl4pPr marL="1481138" indent="-400050" algn="l" rtl="0" eaLnBrk="0" fontAlgn="base" hangingPunct="0">
              <a:lnSpc>
                <a:spcPct val="110000"/>
              </a:lnSpc>
              <a:spcBef>
                <a:spcPct val="30000"/>
              </a:spcBef>
              <a:spcAft>
                <a:spcPct val="0"/>
              </a:spcAft>
              <a:buChar char="–"/>
              <a:defRPr sz="1400">
                <a:solidFill>
                  <a:schemeClr val="tx1"/>
                </a:solidFill>
                <a:latin typeface="+mn-lt"/>
              </a:defRPr>
            </a:lvl4pPr>
            <a:lvl5pPr marL="1873250" indent="-390525" algn="l" rtl="0" eaLnBrk="0" fontAlgn="base" hangingPunct="0">
              <a:lnSpc>
                <a:spcPct val="110000"/>
              </a:lnSpc>
              <a:spcBef>
                <a:spcPct val="30000"/>
              </a:spcBef>
              <a:spcAft>
                <a:spcPct val="0"/>
              </a:spcAft>
              <a:buChar char="»"/>
              <a:defRPr sz="1200">
                <a:solidFill>
                  <a:schemeClr val="tx1"/>
                </a:solidFill>
                <a:latin typeface="+mn-lt"/>
              </a:defRPr>
            </a:lvl5pPr>
            <a:lvl6pPr marL="2330450" indent="-390525" algn="l" rtl="0" fontAlgn="base">
              <a:lnSpc>
                <a:spcPct val="110000"/>
              </a:lnSpc>
              <a:spcBef>
                <a:spcPct val="30000"/>
              </a:spcBef>
              <a:spcAft>
                <a:spcPct val="0"/>
              </a:spcAft>
              <a:buChar char="»"/>
              <a:defRPr sz="1200">
                <a:solidFill>
                  <a:schemeClr val="tx1"/>
                </a:solidFill>
                <a:latin typeface="+mn-lt"/>
              </a:defRPr>
            </a:lvl6pPr>
            <a:lvl7pPr marL="2787650" indent="-390525" algn="l" rtl="0" fontAlgn="base">
              <a:lnSpc>
                <a:spcPct val="110000"/>
              </a:lnSpc>
              <a:spcBef>
                <a:spcPct val="30000"/>
              </a:spcBef>
              <a:spcAft>
                <a:spcPct val="0"/>
              </a:spcAft>
              <a:buChar char="»"/>
              <a:defRPr sz="1200">
                <a:solidFill>
                  <a:schemeClr val="tx1"/>
                </a:solidFill>
                <a:latin typeface="+mn-lt"/>
              </a:defRPr>
            </a:lvl7pPr>
            <a:lvl8pPr marL="3244850" indent="-390525" algn="l" rtl="0" fontAlgn="base">
              <a:lnSpc>
                <a:spcPct val="110000"/>
              </a:lnSpc>
              <a:spcBef>
                <a:spcPct val="30000"/>
              </a:spcBef>
              <a:spcAft>
                <a:spcPct val="0"/>
              </a:spcAft>
              <a:buChar char="»"/>
              <a:defRPr sz="1200">
                <a:solidFill>
                  <a:schemeClr val="tx1"/>
                </a:solidFill>
                <a:latin typeface="+mn-lt"/>
              </a:defRPr>
            </a:lvl8pPr>
            <a:lvl9pPr marL="3702050" indent="-390525" algn="l" rtl="0" fontAlgn="base">
              <a:lnSpc>
                <a:spcPct val="110000"/>
              </a:lnSpc>
              <a:spcBef>
                <a:spcPct val="30000"/>
              </a:spcBef>
              <a:spcAft>
                <a:spcPct val="0"/>
              </a:spcAft>
              <a:buChar char="»"/>
              <a:defRPr sz="1200">
                <a:solidFill>
                  <a:schemeClr val="tx1"/>
                </a:solidFill>
                <a:latin typeface="+mn-lt"/>
              </a:defRPr>
            </a:lvl9pPr>
          </a:lstStyle>
          <a:p>
            <a:pPr marL="0" indent="0" algn="ctr">
              <a:spcBef>
                <a:spcPts val="0"/>
              </a:spcBef>
              <a:buFont typeface="Wingdings" pitchFamily="2" charset="2"/>
              <a:buNone/>
            </a:pPr>
            <a:endParaRPr lang="en-US" sz="1200" kern="0" dirty="0" smtClean="0"/>
          </a:p>
          <a:p>
            <a:pPr marL="0" indent="0" algn="ctr">
              <a:spcBef>
                <a:spcPts val="0"/>
              </a:spcBef>
              <a:buFont typeface="Wingdings" pitchFamily="2" charset="2"/>
              <a:buNone/>
            </a:pPr>
            <a:r>
              <a:rPr lang="en-US" sz="3600" kern="0" dirty="0" smtClean="0"/>
              <a:t>≈</a:t>
            </a:r>
            <a:endParaRPr lang="en-US" sz="1800" kern="0" dirty="0" smtClean="0"/>
          </a:p>
          <a:p>
            <a:pPr marL="0" indent="0" algn="ctr">
              <a:buFont typeface="Wingdings" pitchFamily="2" charset="2"/>
              <a:buNone/>
            </a:pPr>
            <a:endParaRPr lang="en-US" sz="1800" kern="0" dirty="0">
              <a:sym typeface="Wingdings" panose="05000000000000000000" pitchFamily="2" charset="2"/>
            </a:endParaRPr>
          </a:p>
          <a:p>
            <a:pPr marL="0" indent="0" algn="ctr">
              <a:buFont typeface="Wingdings" pitchFamily="2" charset="2"/>
              <a:buNone/>
            </a:pPr>
            <a:endParaRPr lang="en-US" sz="3600" kern="0" dirty="0" smtClean="0">
              <a:sym typeface="Wingdings" panose="05000000000000000000" pitchFamily="2" charset="2"/>
            </a:endParaRPr>
          </a:p>
          <a:p>
            <a:pPr marL="0" indent="0" algn="ctr">
              <a:buFont typeface="Wingdings" pitchFamily="2" charset="2"/>
              <a:buNone/>
            </a:pPr>
            <a:endParaRPr lang="en-US" sz="3600" kern="0" dirty="0">
              <a:sym typeface="Wingdings" panose="05000000000000000000" pitchFamily="2" charset="2"/>
            </a:endParaRPr>
          </a:p>
          <a:p>
            <a:pPr marL="0" indent="0" algn="ctr">
              <a:buFont typeface="Wingdings" pitchFamily="2" charset="2"/>
              <a:buNone/>
            </a:pPr>
            <a:r>
              <a:rPr lang="en-US" sz="3600" kern="0" dirty="0" smtClean="0">
                <a:sym typeface="Wingdings" panose="05000000000000000000" pitchFamily="2" charset="2"/>
              </a:rPr>
              <a:t></a:t>
            </a:r>
            <a:endParaRPr lang="en-US" sz="3600" kern="0" dirty="0"/>
          </a:p>
        </p:txBody>
      </p:sp>
      <p:sp>
        <p:nvSpPr>
          <p:cNvPr id="11" name="Rounded Rectangle 10"/>
          <p:cNvSpPr/>
          <p:nvPr/>
        </p:nvSpPr>
        <p:spPr bwMode="auto">
          <a:xfrm>
            <a:off x="237060" y="3809991"/>
            <a:ext cx="3937000" cy="1264356"/>
          </a:xfrm>
          <a:prstGeom prst="roundRect">
            <a:avLst/>
          </a:prstGeom>
          <a:solidFill>
            <a:schemeClr val="accent1">
              <a:alpha val="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12" name="Freeform 11"/>
          <p:cNvSpPr/>
          <p:nvPr/>
        </p:nvSpPr>
        <p:spPr bwMode="auto">
          <a:xfrm>
            <a:off x="2517422" y="2269067"/>
            <a:ext cx="3409245" cy="1535289"/>
          </a:xfrm>
          <a:custGeom>
            <a:avLst/>
            <a:gdLst>
              <a:gd name="connsiteX0" fmla="*/ 3409245 w 3409245"/>
              <a:gd name="connsiteY0" fmla="*/ 0 h 1535289"/>
              <a:gd name="connsiteX1" fmla="*/ 2404534 w 3409245"/>
              <a:gd name="connsiteY1" fmla="*/ 1004711 h 1535289"/>
              <a:gd name="connsiteX2" fmla="*/ 508000 w 3409245"/>
              <a:gd name="connsiteY2" fmla="*/ 1151466 h 1535289"/>
              <a:gd name="connsiteX3" fmla="*/ 0 w 3409245"/>
              <a:gd name="connsiteY3" fmla="*/ 1535289 h 1535289"/>
            </a:gdLst>
            <a:ahLst/>
            <a:cxnLst>
              <a:cxn ang="0">
                <a:pos x="connsiteX0" y="connsiteY0"/>
              </a:cxn>
              <a:cxn ang="0">
                <a:pos x="connsiteX1" y="connsiteY1"/>
              </a:cxn>
              <a:cxn ang="0">
                <a:pos x="connsiteX2" y="connsiteY2"/>
              </a:cxn>
              <a:cxn ang="0">
                <a:pos x="connsiteX3" y="connsiteY3"/>
              </a:cxn>
            </a:cxnLst>
            <a:rect l="l" t="t" r="r" b="b"/>
            <a:pathLst>
              <a:path w="3409245" h="1535289">
                <a:moveTo>
                  <a:pt x="3409245" y="0"/>
                </a:moveTo>
                <a:cubicBezTo>
                  <a:pt x="3148660" y="406400"/>
                  <a:pt x="2888075" y="812800"/>
                  <a:pt x="2404534" y="1004711"/>
                </a:cubicBezTo>
                <a:cubicBezTo>
                  <a:pt x="1920993" y="1196622"/>
                  <a:pt x="908756" y="1063036"/>
                  <a:pt x="508000" y="1151466"/>
                </a:cubicBezTo>
                <a:cubicBezTo>
                  <a:pt x="107244" y="1239896"/>
                  <a:pt x="53622" y="1387592"/>
                  <a:pt x="0" y="1535289"/>
                </a:cubicBezTo>
              </a:path>
            </a:pathLst>
          </a:custGeom>
          <a:noFill/>
          <a:ln w="38100" cap="flat" cmpd="sng" algn="ctr">
            <a:solidFill>
              <a:schemeClr val="tx1"/>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13" name="TextBox 12"/>
          <p:cNvSpPr txBox="1"/>
          <p:nvPr/>
        </p:nvSpPr>
        <p:spPr>
          <a:xfrm>
            <a:off x="2732599" y="5562600"/>
            <a:ext cx="6026009" cy="815608"/>
          </a:xfrm>
          <a:prstGeom prst="rect">
            <a:avLst/>
          </a:prstGeom>
          <a:noFill/>
        </p:spPr>
        <p:txBody>
          <a:bodyPr wrap="none" rtlCol="0">
            <a:spAutoFit/>
          </a:bodyPr>
          <a:lstStyle/>
          <a:p>
            <a:pPr algn="r"/>
            <a:r>
              <a:rPr lang="en-US" i="1" dirty="0" smtClean="0">
                <a:latin typeface="+mj-lt"/>
              </a:rPr>
              <a:t>Risk metrics are those presented in Recent Case Study:</a:t>
            </a:r>
          </a:p>
          <a:p>
            <a:pPr algn="r"/>
            <a:r>
              <a:rPr lang="en-US" i="1" dirty="0" smtClean="0">
                <a:latin typeface="+mj-lt"/>
              </a:rPr>
              <a:t>“</a:t>
            </a:r>
            <a:r>
              <a:rPr lang="en-US" dirty="0"/>
              <a:t>Diversification of longevity and mortality </a:t>
            </a:r>
            <a:r>
              <a:rPr lang="en-US" dirty="0" smtClean="0"/>
              <a:t>risk”</a:t>
            </a:r>
          </a:p>
          <a:p>
            <a:pPr algn="r"/>
            <a:r>
              <a:rPr lang="en-US" sz="1100" i="1" dirty="0">
                <a:latin typeface="+mj-lt"/>
              </a:rPr>
              <a:t>http://www.milliman.com/uploadedFiles/insight/2016/Diversification-longevity-mortality-risk.pdf</a:t>
            </a:r>
          </a:p>
        </p:txBody>
      </p:sp>
      <p:sp>
        <p:nvSpPr>
          <p:cNvPr id="14" name="Date Placeholder 7"/>
          <p:cNvSpPr txBox="1">
            <a:spLocks/>
          </p:cNvSpPr>
          <p:nvPr/>
        </p:nvSpPr>
        <p:spPr>
          <a:xfrm>
            <a:off x="7921500" y="6558185"/>
            <a:ext cx="746683" cy="210312"/>
          </a:xfrm>
          <a:prstGeom prst="rect">
            <a:avLst/>
          </a:prstGeom>
          <a:ln/>
        </p:spPr>
        <p:txBody>
          <a:bodyPr vert="horz" wrap="none" lIns="0" tIns="0" rIns="0" bIns="0" rtlCol="0" anchor="b" anchorCtr="0"/>
          <a:lstStyle>
            <a:defPPr>
              <a:defRPr lang="en-US"/>
            </a:defPPr>
            <a:lvl1pPr marL="0" algn="ctr" defTabSz="914400" rtl="0" eaLnBrk="1" latinLnBrk="0" hangingPunct="1">
              <a:defRPr sz="7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E84C3E40-2986-4890-9192-CB6687F6584E}" type="slidenum">
              <a:rPr lang="en-US" smtClean="0"/>
              <a:pPr>
                <a:defRPr/>
              </a:pPr>
              <a:t>12</a:t>
            </a:fld>
            <a:endParaRPr lang="en-US" dirty="0"/>
          </a:p>
        </p:txBody>
      </p:sp>
    </p:spTree>
    <p:extLst>
      <p:ext uri="{BB962C8B-B14F-4D97-AF65-F5344CB8AC3E}">
        <p14:creationId xmlns:p14="http://schemas.microsoft.com/office/powerpoint/2010/main" val="3613677120"/>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84188" y="611188"/>
            <a:ext cx="8159750" cy="307777"/>
          </a:xfrm>
        </p:spPr>
        <p:txBody>
          <a:bodyPr/>
          <a:lstStyle/>
          <a:p>
            <a:r>
              <a:rPr lang="en-US" dirty="0"/>
              <a:t>RECONSIDERING THE FIXED MARGIN FROM CASE STUDY</a:t>
            </a: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535417782"/>
              </p:ext>
            </p:extLst>
          </p:nvPr>
        </p:nvGraphicFramePr>
        <p:xfrm>
          <a:off x="362766" y="2130137"/>
          <a:ext cx="8402594" cy="2821732"/>
        </p:xfrm>
        <a:graphic>
          <a:graphicData uri="http://schemas.openxmlformats.org/drawingml/2006/table">
            <a:tbl>
              <a:tblPr firstRow="1" firstCol="1" bandRow="1">
                <a:tableStyleId>{5C22544A-7EE6-4342-B048-85BDC9FD1C3A}</a:tableStyleId>
              </a:tblPr>
              <a:tblGrid>
                <a:gridCol w="823784"/>
                <a:gridCol w="1120346"/>
                <a:gridCol w="1087394"/>
                <a:gridCol w="1021492"/>
                <a:gridCol w="1031778"/>
                <a:gridCol w="1064336"/>
                <a:gridCol w="1064336"/>
                <a:gridCol w="1189128"/>
              </a:tblGrid>
              <a:tr h="823320">
                <a:tc>
                  <a:txBody>
                    <a:bodyPr/>
                    <a:lstStyle/>
                    <a:p>
                      <a:pPr marL="0" marR="0" algn="ctr">
                        <a:spcBef>
                          <a:spcPts val="0"/>
                        </a:spcBef>
                        <a:spcAft>
                          <a:spcPts val="0"/>
                        </a:spcAft>
                      </a:pPr>
                      <a:r>
                        <a:rPr lang="en-US" sz="1200" dirty="0">
                          <a:solidFill>
                            <a:schemeClr val="bg1"/>
                          </a:solidFill>
                          <a:effectLst/>
                        </a:rPr>
                        <a:t>Discount Rate</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Deterministic Baseline</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Baseline with Fixed Margin</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50</a:t>
                      </a:r>
                      <a:r>
                        <a:rPr lang="en-US" sz="1200" u="none" dirty="0">
                          <a:solidFill>
                            <a:schemeClr val="bg1"/>
                          </a:solidFill>
                          <a:effectLst/>
                        </a:rPr>
                        <a:t>th </a:t>
                      </a:r>
                      <a:r>
                        <a:rPr lang="en-US" sz="1200" dirty="0">
                          <a:solidFill>
                            <a:schemeClr val="bg1"/>
                          </a:solidFill>
                          <a:effectLst/>
                        </a:rPr>
                        <a:t>Percentile</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75th Percentile</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90th Percentile</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95th Percentile</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99th Percentile</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r h="523716">
                <a:tc>
                  <a:txBody>
                    <a:bodyPr/>
                    <a:lstStyle/>
                    <a:p>
                      <a:pPr marL="0" marR="0" algn="ctr">
                        <a:spcBef>
                          <a:spcPts val="0"/>
                        </a:spcBef>
                        <a:spcAft>
                          <a:spcPts val="0"/>
                        </a:spcAft>
                      </a:pPr>
                      <a:r>
                        <a:rPr lang="en-US" sz="1200" dirty="0">
                          <a:solidFill>
                            <a:schemeClr val="bg1"/>
                          </a:solidFill>
                          <a:effectLst/>
                        </a:rPr>
                        <a:t>4.00%</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$4,022,238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$2,093,713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$3,883,071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$3,296,649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$2,703,189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$2,270,528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$1,690,322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r h="565612">
                <a:tc>
                  <a:txBody>
                    <a:bodyPr/>
                    <a:lstStyle/>
                    <a:p>
                      <a:pPr marL="0" marR="0" algn="ctr">
                        <a:spcBef>
                          <a:spcPts val="0"/>
                        </a:spcBef>
                        <a:spcAft>
                          <a:spcPts val="0"/>
                        </a:spcAft>
                      </a:pPr>
                      <a:r>
                        <a:rPr lang="en-US" sz="1200" dirty="0">
                          <a:solidFill>
                            <a:schemeClr val="bg1"/>
                          </a:solidFill>
                          <a:effectLst/>
                        </a:rPr>
                        <a:t>8.00%</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$525,466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($537,499)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$469,296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$112,191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($219,509)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($494,029)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($826,082)</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r h="548880">
                <a:tc>
                  <a:txBody>
                    <a:bodyPr/>
                    <a:lstStyle/>
                    <a:p>
                      <a:pPr marL="0" marR="0" algn="ctr">
                        <a:spcBef>
                          <a:spcPts val="0"/>
                        </a:spcBef>
                        <a:spcAft>
                          <a:spcPts val="0"/>
                        </a:spcAft>
                      </a:pPr>
                      <a:r>
                        <a:rPr lang="en-US" sz="1200" dirty="0">
                          <a:solidFill>
                            <a:schemeClr val="bg1"/>
                          </a:solidFill>
                          <a:effectLst/>
                        </a:rPr>
                        <a:t>12.00%</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($1,100,518)</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($1,745,275)</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($1,134,811)</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($1,358,610)</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($1,564,205)</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($1,750,889)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($1,968,886)</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r h="360204">
                <a:tc>
                  <a:txBody>
                    <a:bodyPr/>
                    <a:lstStyle/>
                    <a:p>
                      <a:pPr marL="0" marR="0" algn="ctr">
                        <a:spcBef>
                          <a:spcPts val="0"/>
                        </a:spcBef>
                        <a:spcAft>
                          <a:spcPts val="0"/>
                        </a:spcAft>
                      </a:pPr>
                      <a:r>
                        <a:rPr lang="en-US" sz="1200" dirty="0">
                          <a:solidFill>
                            <a:schemeClr val="bg1"/>
                          </a:solidFill>
                          <a:effectLst/>
                        </a:rPr>
                        <a:t>IRR</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9.00%</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6.89%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8.89%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8.21%</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7.56%</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7.01%</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6.33%</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bl>
          </a:graphicData>
        </a:graphic>
      </p:graphicFrame>
      <p:sp>
        <p:nvSpPr>
          <p:cNvPr id="7" name="Content Placeholder 2"/>
          <p:cNvSpPr txBox="1">
            <a:spLocks/>
          </p:cNvSpPr>
          <p:nvPr/>
        </p:nvSpPr>
        <p:spPr bwMode="auto">
          <a:xfrm>
            <a:off x="484188" y="1410410"/>
            <a:ext cx="8159750" cy="68855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87338" indent="-287338" algn="l" rtl="0" eaLnBrk="0" fontAlgn="base" hangingPunct="0">
              <a:lnSpc>
                <a:spcPct val="110000"/>
              </a:lnSpc>
              <a:spcBef>
                <a:spcPct val="30000"/>
              </a:spcBef>
              <a:spcAft>
                <a:spcPct val="0"/>
              </a:spcAft>
              <a:buFont typeface="Wingdings" pitchFamily="2" charset="2"/>
              <a:buChar char="§"/>
              <a:defRPr sz="2000" b="1">
                <a:solidFill>
                  <a:schemeClr val="tx1"/>
                </a:solidFill>
                <a:latin typeface="+mn-lt"/>
                <a:ea typeface="+mn-ea"/>
                <a:cs typeface="+mn-cs"/>
              </a:defRPr>
            </a:lvl1pPr>
            <a:lvl2pPr marL="687388" indent="-398463" algn="l" rtl="0" eaLnBrk="0" fontAlgn="base" hangingPunct="0">
              <a:lnSpc>
                <a:spcPct val="110000"/>
              </a:lnSpc>
              <a:spcBef>
                <a:spcPct val="30000"/>
              </a:spcBef>
              <a:spcAft>
                <a:spcPct val="0"/>
              </a:spcAft>
              <a:buSzPct val="90000"/>
              <a:buFont typeface="Times" charset="0"/>
              <a:buChar char="–"/>
              <a:defRPr>
                <a:solidFill>
                  <a:schemeClr val="tx1"/>
                </a:solidFill>
                <a:latin typeface="+mn-lt"/>
              </a:defRPr>
            </a:lvl2pPr>
            <a:lvl3pPr marL="1079500" indent="-390525" algn="l" rtl="0" eaLnBrk="0" fontAlgn="base" hangingPunct="0">
              <a:lnSpc>
                <a:spcPct val="110000"/>
              </a:lnSpc>
              <a:spcBef>
                <a:spcPct val="30000"/>
              </a:spcBef>
              <a:spcAft>
                <a:spcPct val="0"/>
              </a:spcAft>
              <a:buChar char="•"/>
              <a:defRPr sz="1600">
                <a:solidFill>
                  <a:schemeClr val="tx1"/>
                </a:solidFill>
                <a:latin typeface="+mn-lt"/>
              </a:defRPr>
            </a:lvl3pPr>
            <a:lvl4pPr marL="1481138" indent="-400050" algn="l" rtl="0" eaLnBrk="0" fontAlgn="base" hangingPunct="0">
              <a:lnSpc>
                <a:spcPct val="110000"/>
              </a:lnSpc>
              <a:spcBef>
                <a:spcPct val="30000"/>
              </a:spcBef>
              <a:spcAft>
                <a:spcPct val="0"/>
              </a:spcAft>
              <a:buChar char="–"/>
              <a:defRPr sz="1400">
                <a:solidFill>
                  <a:schemeClr val="tx1"/>
                </a:solidFill>
                <a:latin typeface="+mn-lt"/>
              </a:defRPr>
            </a:lvl4pPr>
            <a:lvl5pPr marL="1873250" indent="-390525" algn="l" rtl="0" eaLnBrk="0" fontAlgn="base" hangingPunct="0">
              <a:lnSpc>
                <a:spcPct val="110000"/>
              </a:lnSpc>
              <a:spcBef>
                <a:spcPct val="30000"/>
              </a:spcBef>
              <a:spcAft>
                <a:spcPct val="0"/>
              </a:spcAft>
              <a:buChar char="»"/>
              <a:defRPr sz="1200">
                <a:solidFill>
                  <a:schemeClr val="tx1"/>
                </a:solidFill>
                <a:latin typeface="+mn-lt"/>
              </a:defRPr>
            </a:lvl5pPr>
            <a:lvl6pPr marL="2330450" indent="-390525" algn="l" rtl="0" fontAlgn="base">
              <a:lnSpc>
                <a:spcPct val="110000"/>
              </a:lnSpc>
              <a:spcBef>
                <a:spcPct val="30000"/>
              </a:spcBef>
              <a:spcAft>
                <a:spcPct val="0"/>
              </a:spcAft>
              <a:buChar char="»"/>
              <a:defRPr sz="1200">
                <a:solidFill>
                  <a:schemeClr val="tx1"/>
                </a:solidFill>
                <a:latin typeface="+mn-lt"/>
              </a:defRPr>
            </a:lvl6pPr>
            <a:lvl7pPr marL="2787650" indent="-390525" algn="l" rtl="0" fontAlgn="base">
              <a:lnSpc>
                <a:spcPct val="110000"/>
              </a:lnSpc>
              <a:spcBef>
                <a:spcPct val="30000"/>
              </a:spcBef>
              <a:spcAft>
                <a:spcPct val="0"/>
              </a:spcAft>
              <a:buChar char="»"/>
              <a:defRPr sz="1200">
                <a:solidFill>
                  <a:schemeClr val="tx1"/>
                </a:solidFill>
                <a:latin typeface="+mn-lt"/>
              </a:defRPr>
            </a:lvl7pPr>
            <a:lvl8pPr marL="3244850" indent="-390525" algn="l" rtl="0" fontAlgn="base">
              <a:lnSpc>
                <a:spcPct val="110000"/>
              </a:lnSpc>
              <a:spcBef>
                <a:spcPct val="30000"/>
              </a:spcBef>
              <a:spcAft>
                <a:spcPct val="0"/>
              </a:spcAft>
              <a:buChar char="»"/>
              <a:defRPr sz="1200">
                <a:solidFill>
                  <a:schemeClr val="tx1"/>
                </a:solidFill>
                <a:latin typeface="+mn-lt"/>
              </a:defRPr>
            </a:lvl8pPr>
            <a:lvl9pPr marL="3702050" indent="-390525" algn="l" rtl="0" fontAlgn="base">
              <a:lnSpc>
                <a:spcPct val="110000"/>
              </a:lnSpc>
              <a:spcBef>
                <a:spcPct val="30000"/>
              </a:spcBef>
              <a:spcAft>
                <a:spcPct val="0"/>
              </a:spcAft>
              <a:buChar char="»"/>
              <a:defRPr sz="1200">
                <a:solidFill>
                  <a:schemeClr val="tx1"/>
                </a:solidFill>
                <a:latin typeface="+mn-lt"/>
              </a:defRPr>
            </a:lvl9pPr>
          </a:lstStyle>
          <a:p>
            <a:pPr marL="0" indent="0" algn="ctr">
              <a:spcBef>
                <a:spcPts val="0"/>
              </a:spcBef>
              <a:buNone/>
            </a:pPr>
            <a:r>
              <a:rPr lang="en-US" dirty="0"/>
              <a:t>Table </a:t>
            </a:r>
            <a:r>
              <a:rPr lang="en-US" dirty="0" smtClean="0"/>
              <a:t>17 </a:t>
            </a:r>
            <a:r>
              <a:rPr lang="en-US" dirty="0"/>
              <a:t>from Case </a:t>
            </a:r>
            <a:r>
              <a:rPr lang="en-US" dirty="0" smtClean="0"/>
              <a:t>Study</a:t>
            </a:r>
          </a:p>
          <a:p>
            <a:pPr marL="0" indent="0" algn="ctr">
              <a:spcBef>
                <a:spcPts val="0"/>
              </a:spcBef>
              <a:buNone/>
            </a:pPr>
            <a:r>
              <a:rPr lang="en-US" i="1" kern="0" dirty="0"/>
              <a:t>S</a:t>
            </a:r>
            <a:r>
              <a:rPr lang="en-US" i="1" kern="0" dirty="0" smtClean="0"/>
              <a:t>ummary of Stochastic Results – Combined</a:t>
            </a:r>
            <a:endParaRPr lang="en-US" kern="0" dirty="0" smtClean="0"/>
          </a:p>
          <a:p>
            <a:endParaRPr lang="en-US" kern="0" dirty="0"/>
          </a:p>
        </p:txBody>
      </p:sp>
      <p:cxnSp>
        <p:nvCxnSpPr>
          <p:cNvPr id="8" name="Straight Arrow Connector 7"/>
          <p:cNvCxnSpPr/>
          <p:nvPr/>
        </p:nvCxnSpPr>
        <p:spPr bwMode="auto">
          <a:xfrm>
            <a:off x="3065691" y="5660498"/>
            <a:ext cx="3962400" cy="0"/>
          </a:xfrm>
          <a:prstGeom prst="straightConnector1">
            <a:avLst/>
          </a:prstGeom>
          <a:solidFill>
            <a:schemeClr val="accent1"/>
          </a:solidFill>
          <a:ln w="57150" cap="flat" cmpd="sng" algn="ctr">
            <a:solidFill>
              <a:srgbClr val="FF0000"/>
            </a:solidFill>
            <a:prstDash val="solid"/>
            <a:round/>
            <a:headEnd type="none" w="med" len="med"/>
            <a:tailEnd type="none"/>
          </a:ln>
          <a:effectLst/>
        </p:spPr>
      </p:cxnSp>
      <p:cxnSp>
        <p:nvCxnSpPr>
          <p:cNvPr id="9" name="Straight Arrow Connector 8"/>
          <p:cNvCxnSpPr>
            <a:stCxn id="11" idx="2"/>
          </p:cNvCxnSpPr>
          <p:nvPr/>
        </p:nvCxnSpPr>
        <p:spPr bwMode="auto">
          <a:xfrm>
            <a:off x="2833815" y="4939863"/>
            <a:ext cx="244465" cy="751808"/>
          </a:xfrm>
          <a:prstGeom prst="straightConnector1">
            <a:avLst/>
          </a:prstGeom>
          <a:solidFill>
            <a:schemeClr val="accent1"/>
          </a:solidFill>
          <a:ln w="57150" cap="flat" cmpd="sng" algn="ctr">
            <a:solidFill>
              <a:srgbClr val="FF0000"/>
            </a:solidFill>
            <a:prstDash val="solid"/>
            <a:round/>
            <a:headEnd type="none" w="med" len="med"/>
            <a:tailEnd type="none"/>
          </a:ln>
          <a:effectLst/>
        </p:spPr>
      </p:cxnSp>
      <p:cxnSp>
        <p:nvCxnSpPr>
          <p:cNvPr id="10" name="Straight Arrow Connector 9"/>
          <p:cNvCxnSpPr/>
          <p:nvPr/>
        </p:nvCxnSpPr>
        <p:spPr bwMode="auto">
          <a:xfrm flipH="1">
            <a:off x="7002162" y="4951869"/>
            <a:ext cx="541638" cy="708629"/>
          </a:xfrm>
          <a:prstGeom prst="straightConnector1">
            <a:avLst/>
          </a:prstGeom>
          <a:solidFill>
            <a:schemeClr val="accent1"/>
          </a:solidFill>
          <a:ln w="57150" cap="flat" cmpd="sng" algn="ctr">
            <a:solidFill>
              <a:srgbClr val="FF0000"/>
            </a:solidFill>
            <a:prstDash val="solid"/>
            <a:round/>
            <a:headEnd type="stealth" w="med" len="med"/>
            <a:tailEnd type="none"/>
          </a:ln>
          <a:effectLst/>
        </p:spPr>
      </p:cxnSp>
      <p:sp>
        <p:nvSpPr>
          <p:cNvPr id="11" name="Rounded Rectangle 10"/>
          <p:cNvSpPr/>
          <p:nvPr/>
        </p:nvSpPr>
        <p:spPr bwMode="auto">
          <a:xfrm>
            <a:off x="2347783" y="4593873"/>
            <a:ext cx="972064" cy="345990"/>
          </a:xfrm>
          <a:prstGeom prst="roundRect">
            <a:avLst/>
          </a:prstGeom>
          <a:solidFill>
            <a:schemeClr val="accent1">
              <a:alpha val="0"/>
            </a:schemeClr>
          </a:solid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12" name="TextBox 11"/>
          <p:cNvSpPr txBox="1"/>
          <p:nvPr/>
        </p:nvSpPr>
        <p:spPr>
          <a:xfrm>
            <a:off x="3241964" y="5106105"/>
            <a:ext cx="3780628" cy="1107996"/>
          </a:xfrm>
          <a:prstGeom prst="rect">
            <a:avLst/>
          </a:prstGeom>
          <a:noFill/>
        </p:spPr>
        <p:txBody>
          <a:bodyPr wrap="square" rtlCol="0">
            <a:spAutoFit/>
          </a:bodyPr>
          <a:lstStyle/>
          <a:p>
            <a:pPr>
              <a:spcAft>
                <a:spcPts val="1200"/>
              </a:spcAft>
            </a:pPr>
            <a:r>
              <a:rPr lang="en-US" sz="1400" dirty="0" smtClean="0">
                <a:latin typeface="+mn-lt"/>
              </a:rPr>
              <a:t>Fixed margin produces IRR comparable to 95</a:t>
            </a:r>
            <a:r>
              <a:rPr lang="en-US" sz="1400" baseline="30000" dirty="0" smtClean="0">
                <a:latin typeface="+mn-lt"/>
              </a:rPr>
              <a:t>th</a:t>
            </a:r>
            <a:r>
              <a:rPr lang="en-US" sz="1400" dirty="0" smtClean="0">
                <a:latin typeface="+mn-lt"/>
              </a:rPr>
              <a:t> – 99</a:t>
            </a:r>
            <a:r>
              <a:rPr lang="en-US" sz="1400" baseline="30000" dirty="0" smtClean="0">
                <a:latin typeface="+mn-lt"/>
              </a:rPr>
              <a:t>th</a:t>
            </a:r>
            <a:r>
              <a:rPr lang="en-US" sz="1400" dirty="0" smtClean="0">
                <a:latin typeface="+mn-lt"/>
              </a:rPr>
              <a:t> percentile stochastic projection.</a:t>
            </a:r>
            <a:endParaRPr lang="en-US" sz="1400" dirty="0">
              <a:latin typeface="+mn-lt"/>
            </a:endParaRPr>
          </a:p>
          <a:p>
            <a:pPr>
              <a:spcAft>
                <a:spcPts val="1200"/>
              </a:spcAft>
            </a:pPr>
            <a:r>
              <a:rPr lang="en-US" sz="1400" i="1" dirty="0" smtClean="0">
                <a:latin typeface="+mn-lt"/>
              </a:rPr>
              <a:t>But what if company pricing measures targets for risk tolerance at the 90</a:t>
            </a:r>
            <a:r>
              <a:rPr lang="en-US" sz="1400" i="1" baseline="30000" dirty="0" smtClean="0">
                <a:latin typeface="+mn-lt"/>
              </a:rPr>
              <a:t>th</a:t>
            </a:r>
            <a:r>
              <a:rPr lang="en-US" sz="1400" i="1" dirty="0" smtClean="0">
                <a:latin typeface="+mn-lt"/>
              </a:rPr>
              <a:t> percentile?</a:t>
            </a:r>
            <a:endParaRPr lang="en-US" sz="1400" i="1" dirty="0">
              <a:latin typeface="+mn-lt"/>
            </a:endParaRPr>
          </a:p>
        </p:txBody>
      </p:sp>
      <p:sp>
        <p:nvSpPr>
          <p:cNvPr id="14" name="Date Placeholder 7"/>
          <p:cNvSpPr txBox="1">
            <a:spLocks/>
          </p:cNvSpPr>
          <p:nvPr/>
        </p:nvSpPr>
        <p:spPr>
          <a:xfrm>
            <a:off x="7931891" y="6571488"/>
            <a:ext cx="746683" cy="210312"/>
          </a:xfrm>
          <a:prstGeom prst="rect">
            <a:avLst/>
          </a:prstGeom>
          <a:ln/>
        </p:spPr>
        <p:txBody>
          <a:bodyPr vert="horz" wrap="none" lIns="0" tIns="0" rIns="0" bIns="0" rtlCol="0" anchor="b" anchorCtr="0"/>
          <a:lstStyle>
            <a:defPPr>
              <a:defRPr lang="en-US"/>
            </a:defPPr>
            <a:lvl1pPr marL="0" algn="ctr" defTabSz="914400" rtl="0" eaLnBrk="1" latinLnBrk="0" hangingPunct="1">
              <a:defRPr sz="7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t>13</a:t>
            </a:r>
            <a:endParaRPr lang="en-US" dirty="0"/>
          </a:p>
        </p:txBody>
      </p:sp>
    </p:spTree>
    <p:extLst>
      <p:ext uri="{BB962C8B-B14F-4D97-AF65-F5344CB8AC3E}">
        <p14:creationId xmlns:p14="http://schemas.microsoft.com/office/powerpoint/2010/main" val="1060606360"/>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447572" y="3500497"/>
            <a:ext cx="8048978" cy="2667000"/>
          </a:xfrm>
          <a:prstGeom prst="roundRect">
            <a:avLst/>
          </a:prstGeom>
          <a:solidFill>
            <a:schemeClr val="accent1">
              <a:alpha val="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6" name="Rounded Rectangle 5"/>
          <p:cNvSpPr/>
          <p:nvPr/>
        </p:nvSpPr>
        <p:spPr bwMode="auto">
          <a:xfrm>
            <a:off x="453216" y="990600"/>
            <a:ext cx="8048978" cy="2410164"/>
          </a:xfrm>
          <a:prstGeom prst="roundRect">
            <a:avLst/>
          </a:prstGeom>
          <a:solidFill>
            <a:schemeClr val="accent1">
              <a:alpha val="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7" name="Title 1"/>
          <p:cNvSpPr>
            <a:spLocks noGrp="1"/>
          </p:cNvSpPr>
          <p:nvPr>
            <p:ph type="title"/>
          </p:nvPr>
        </p:nvSpPr>
        <p:spPr>
          <a:xfrm>
            <a:off x="304800" y="595436"/>
            <a:ext cx="8610599" cy="852364"/>
          </a:xfrm>
        </p:spPr>
        <p:txBody>
          <a:bodyPr/>
          <a:lstStyle/>
          <a:p>
            <a:r>
              <a:rPr lang="en-US" sz="2400" dirty="0" smtClean="0"/>
              <a:t>RECONSIDERING THE FIXED MARGIN FROM CASE STUDY</a:t>
            </a:r>
            <a:endParaRPr lang="en-US" sz="2400" dirty="0"/>
          </a:p>
        </p:txBody>
      </p:sp>
      <p:sp>
        <p:nvSpPr>
          <p:cNvPr id="8" name="TextBox 7"/>
          <p:cNvSpPr txBox="1"/>
          <p:nvPr/>
        </p:nvSpPr>
        <p:spPr>
          <a:xfrm>
            <a:off x="639485" y="4110097"/>
            <a:ext cx="3830595" cy="2062103"/>
          </a:xfrm>
          <a:prstGeom prst="rect">
            <a:avLst/>
          </a:prstGeom>
          <a:noFill/>
        </p:spPr>
        <p:txBody>
          <a:bodyPr wrap="square" rtlCol="0">
            <a:spAutoFit/>
          </a:bodyPr>
          <a:lstStyle/>
          <a:p>
            <a:pPr>
              <a:spcAft>
                <a:spcPts val="1200"/>
              </a:spcAft>
            </a:pPr>
            <a:r>
              <a:rPr lang="en-US" dirty="0" smtClean="0">
                <a:latin typeface="+mn-lt"/>
              </a:rPr>
              <a:t>TERM LIFE INSURANCE:</a:t>
            </a:r>
          </a:p>
          <a:p>
            <a:pPr marL="285750" lvl="0" indent="-285750">
              <a:spcAft>
                <a:spcPts val="1200"/>
              </a:spcAft>
              <a:buFont typeface="Arial" panose="020B0604020202020204" pitchFamily="34" charset="0"/>
              <a:buChar char="•"/>
            </a:pPr>
            <a:r>
              <a:rPr lang="en-US" b="1" dirty="0" smtClean="0">
                <a:latin typeface="+mn-lt"/>
              </a:rPr>
              <a:t>103%</a:t>
            </a:r>
            <a:r>
              <a:rPr lang="en-US" dirty="0" smtClean="0">
                <a:latin typeface="+mn-lt"/>
              </a:rPr>
              <a:t> </a:t>
            </a:r>
            <a:r>
              <a:rPr lang="en-US" dirty="0">
                <a:latin typeface="+mn-lt"/>
              </a:rPr>
              <a:t>of best estimate annual mortality rates, and</a:t>
            </a:r>
          </a:p>
          <a:p>
            <a:pPr marL="285750" indent="-285750">
              <a:spcAft>
                <a:spcPts val="1200"/>
              </a:spcAft>
              <a:buFont typeface="Arial" panose="020B0604020202020204" pitchFamily="34" charset="0"/>
              <a:buChar char="•"/>
            </a:pPr>
            <a:r>
              <a:rPr lang="en-US" dirty="0">
                <a:latin typeface="+mn-lt"/>
              </a:rPr>
              <a:t>Best estimate annual mortality improvement rates </a:t>
            </a:r>
            <a:r>
              <a:rPr lang="en-US" i="1" dirty="0">
                <a:latin typeface="+mn-lt"/>
              </a:rPr>
              <a:t>reduced</a:t>
            </a:r>
            <a:r>
              <a:rPr lang="en-US" dirty="0">
                <a:latin typeface="+mn-lt"/>
              </a:rPr>
              <a:t> </a:t>
            </a:r>
            <a:r>
              <a:rPr lang="en-US" b="1" dirty="0" smtClean="0">
                <a:latin typeface="+mn-lt"/>
              </a:rPr>
              <a:t>0.40</a:t>
            </a:r>
            <a:r>
              <a:rPr lang="en-US" b="1" dirty="0">
                <a:latin typeface="+mn-lt"/>
              </a:rPr>
              <a:t>%</a:t>
            </a:r>
          </a:p>
        </p:txBody>
      </p:sp>
      <p:sp>
        <p:nvSpPr>
          <p:cNvPr id="9" name="TextBox 8"/>
          <p:cNvSpPr txBox="1"/>
          <p:nvPr/>
        </p:nvSpPr>
        <p:spPr>
          <a:xfrm>
            <a:off x="4470080" y="4110097"/>
            <a:ext cx="3830595" cy="2062103"/>
          </a:xfrm>
          <a:prstGeom prst="rect">
            <a:avLst/>
          </a:prstGeom>
          <a:noFill/>
        </p:spPr>
        <p:txBody>
          <a:bodyPr wrap="square" rtlCol="0">
            <a:spAutoFit/>
          </a:bodyPr>
          <a:lstStyle/>
          <a:p>
            <a:pPr>
              <a:spcAft>
                <a:spcPts val="1200"/>
              </a:spcAft>
            </a:pPr>
            <a:r>
              <a:rPr lang="en-US" dirty="0" smtClean="0">
                <a:latin typeface="+mn-lt"/>
              </a:rPr>
              <a:t>PAYOUT ANNUITY:</a:t>
            </a:r>
          </a:p>
          <a:p>
            <a:pPr marL="285750" lvl="0" indent="-285750">
              <a:spcAft>
                <a:spcPts val="1200"/>
              </a:spcAft>
              <a:buFont typeface="Arial" panose="020B0604020202020204" pitchFamily="34" charset="0"/>
              <a:buChar char="•"/>
            </a:pPr>
            <a:r>
              <a:rPr lang="en-US" b="1" dirty="0" smtClean="0">
                <a:latin typeface="+mn-lt"/>
              </a:rPr>
              <a:t>97% </a:t>
            </a:r>
            <a:r>
              <a:rPr lang="en-US" dirty="0">
                <a:latin typeface="+mn-lt"/>
              </a:rPr>
              <a:t>of best estimate annual mortality rates, and</a:t>
            </a:r>
          </a:p>
          <a:p>
            <a:pPr marL="285750" lvl="0" indent="-285750">
              <a:spcAft>
                <a:spcPts val="1200"/>
              </a:spcAft>
              <a:buFont typeface="Arial" panose="020B0604020202020204" pitchFamily="34" charset="0"/>
              <a:buChar char="•"/>
            </a:pPr>
            <a:r>
              <a:rPr lang="en-US" dirty="0" smtClean="0">
                <a:latin typeface="+mn-lt"/>
              </a:rPr>
              <a:t>Best </a:t>
            </a:r>
            <a:r>
              <a:rPr lang="en-US" dirty="0">
                <a:latin typeface="+mn-lt"/>
              </a:rPr>
              <a:t>estimate annual mortality improvement rates </a:t>
            </a:r>
            <a:r>
              <a:rPr lang="en-US" i="1" dirty="0">
                <a:latin typeface="+mn-lt"/>
              </a:rPr>
              <a:t>increased</a:t>
            </a:r>
            <a:r>
              <a:rPr lang="en-US" dirty="0">
                <a:latin typeface="+mn-lt"/>
              </a:rPr>
              <a:t> </a:t>
            </a:r>
            <a:r>
              <a:rPr lang="en-US" b="1" dirty="0" smtClean="0">
                <a:latin typeface="+mn-lt"/>
              </a:rPr>
              <a:t>0.40</a:t>
            </a:r>
            <a:r>
              <a:rPr lang="en-US" b="1" dirty="0">
                <a:latin typeface="+mn-lt"/>
              </a:rPr>
              <a:t>%</a:t>
            </a:r>
          </a:p>
        </p:txBody>
      </p:sp>
      <p:sp>
        <p:nvSpPr>
          <p:cNvPr id="10" name="TextBox 9"/>
          <p:cNvSpPr txBox="1"/>
          <p:nvPr/>
        </p:nvSpPr>
        <p:spPr>
          <a:xfrm>
            <a:off x="2440065" y="3500497"/>
            <a:ext cx="3836239" cy="646331"/>
          </a:xfrm>
          <a:prstGeom prst="rect">
            <a:avLst/>
          </a:prstGeom>
          <a:noFill/>
        </p:spPr>
        <p:txBody>
          <a:bodyPr wrap="square" rtlCol="0">
            <a:spAutoFit/>
          </a:bodyPr>
          <a:lstStyle/>
          <a:p>
            <a:pPr algn="ctr"/>
            <a:r>
              <a:rPr lang="en-US" b="1" u="sng" dirty="0" smtClean="0">
                <a:latin typeface="+mn-lt"/>
              </a:rPr>
              <a:t>REVISED FIXED MARGIN </a:t>
            </a:r>
          </a:p>
          <a:p>
            <a:pPr algn="ctr"/>
            <a:r>
              <a:rPr lang="en-US" b="1" i="1" dirty="0" smtClean="0"/>
              <a:t>(to achieve 90</a:t>
            </a:r>
            <a:r>
              <a:rPr lang="en-US" b="1" i="1" baseline="30000" dirty="0" smtClean="0"/>
              <a:t>th</a:t>
            </a:r>
            <a:r>
              <a:rPr lang="en-US" b="1" i="1" dirty="0" smtClean="0"/>
              <a:t> percentile target)</a:t>
            </a:r>
            <a:endParaRPr lang="en-US" b="1" i="1" dirty="0"/>
          </a:p>
        </p:txBody>
      </p:sp>
      <p:sp>
        <p:nvSpPr>
          <p:cNvPr id="11" name="TextBox 10"/>
          <p:cNvSpPr txBox="1"/>
          <p:nvPr/>
        </p:nvSpPr>
        <p:spPr>
          <a:xfrm>
            <a:off x="645129" y="1338661"/>
            <a:ext cx="3830595" cy="2062103"/>
          </a:xfrm>
          <a:prstGeom prst="rect">
            <a:avLst/>
          </a:prstGeom>
          <a:noFill/>
        </p:spPr>
        <p:txBody>
          <a:bodyPr wrap="square" rtlCol="0">
            <a:spAutoFit/>
          </a:bodyPr>
          <a:lstStyle/>
          <a:p>
            <a:pPr>
              <a:spcAft>
                <a:spcPts val="1200"/>
              </a:spcAft>
            </a:pPr>
            <a:r>
              <a:rPr lang="en-US" dirty="0" smtClean="0">
                <a:latin typeface="+mn-lt"/>
              </a:rPr>
              <a:t>TERM LIFE INSURANCE:</a:t>
            </a:r>
          </a:p>
          <a:p>
            <a:pPr marL="285750" lvl="0" indent="-285750">
              <a:spcAft>
                <a:spcPts val="1200"/>
              </a:spcAft>
              <a:buFont typeface="Arial" panose="020B0604020202020204" pitchFamily="34" charset="0"/>
              <a:buChar char="•"/>
            </a:pPr>
            <a:r>
              <a:rPr lang="en-US" b="1" dirty="0" smtClean="0">
                <a:latin typeface="+mn-lt"/>
              </a:rPr>
              <a:t>105% </a:t>
            </a:r>
            <a:r>
              <a:rPr lang="en-US" dirty="0">
                <a:latin typeface="+mn-lt"/>
              </a:rPr>
              <a:t>of best estimate annual mortality rates, and</a:t>
            </a:r>
          </a:p>
          <a:p>
            <a:pPr marL="285750" indent="-285750">
              <a:spcAft>
                <a:spcPts val="1200"/>
              </a:spcAft>
              <a:buFont typeface="Arial" panose="020B0604020202020204" pitchFamily="34" charset="0"/>
              <a:buChar char="•"/>
            </a:pPr>
            <a:r>
              <a:rPr lang="en-US" dirty="0">
                <a:latin typeface="+mn-lt"/>
              </a:rPr>
              <a:t>Best estimate annual mortality improvement rates </a:t>
            </a:r>
            <a:r>
              <a:rPr lang="en-US" i="1" dirty="0">
                <a:latin typeface="+mn-lt"/>
              </a:rPr>
              <a:t>reduced</a:t>
            </a:r>
            <a:r>
              <a:rPr lang="en-US" dirty="0">
                <a:latin typeface="+mn-lt"/>
              </a:rPr>
              <a:t> </a:t>
            </a:r>
            <a:r>
              <a:rPr lang="en-US" b="1" dirty="0" smtClean="0">
                <a:latin typeface="+mn-lt"/>
              </a:rPr>
              <a:t>0.50</a:t>
            </a:r>
            <a:r>
              <a:rPr lang="en-US" b="1" dirty="0">
                <a:latin typeface="+mn-lt"/>
              </a:rPr>
              <a:t>%</a:t>
            </a:r>
          </a:p>
        </p:txBody>
      </p:sp>
      <p:sp>
        <p:nvSpPr>
          <p:cNvPr id="12" name="TextBox 11"/>
          <p:cNvSpPr txBox="1"/>
          <p:nvPr/>
        </p:nvSpPr>
        <p:spPr>
          <a:xfrm>
            <a:off x="4475724" y="1338661"/>
            <a:ext cx="3830595" cy="2062103"/>
          </a:xfrm>
          <a:prstGeom prst="rect">
            <a:avLst/>
          </a:prstGeom>
          <a:noFill/>
        </p:spPr>
        <p:txBody>
          <a:bodyPr wrap="square" rtlCol="0">
            <a:spAutoFit/>
          </a:bodyPr>
          <a:lstStyle/>
          <a:p>
            <a:pPr>
              <a:spcAft>
                <a:spcPts val="1200"/>
              </a:spcAft>
            </a:pPr>
            <a:r>
              <a:rPr lang="en-US" dirty="0" smtClean="0">
                <a:latin typeface="+mn-lt"/>
              </a:rPr>
              <a:t>PAYOUT ANNUITY:</a:t>
            </a:r>
          </a:p>
          <a:p>
            <a:pPr marL="285750" lvl="0" indent="-285750">
              <a:spcAft>
                <a:spcPts val="1200"/>
              </a:spcAft>
              <a:buFont typeface="Arial" panose="020B0604020202020204" pitchFamily="34" charset="0"/>
              <a:buChar char="•"/>
            </a:pPr>
            <a:r>
              <a:rPr lang="en-US" b="1" dirty="0" smtClean="0">
                <a:latin typeface="+mn-lt"/>
              </a:rPr>
              <a:t>95% </a:t>
            </a:r>
            <a:r>
              <a:rPr lang="en-US" dirty="0">
                <a:latin typeface="+mn-lt"/>
              </a:rPr>
              <a:t>of best estimate annual mortality rates, and</a:t>
            </a:r>
          </a:p>
          <a:p>
            <a:pPr marL="285750" lvl="0" indent="-285750">
              <a:spcAft>
                <a:spcPts val="1200"/>
              </a:spcAft>
              <a:buFont typeface="Arial" panose="020B0604020202020204" pitchFamily="34" charset="0"/>
              <a:buChar char="•"/>
            </a:pPr>
            <a:r>
              <a:rPr lang="en-US" dirty="0" smtClean="0">
                <a:latin typeface="+mn-lt"/>
              </a:rPr>
              <a:t>Best </a:t>
            </a:r>
            <a:r>
              <a:rPr lang="en-US" dirty="0">
                <a:latin typeface="+mn-lt"/>
              </a:rPr>
              <a:t>estimate annual mortality improvement rates </a:t>
            </a:r>
            <a:r>
              <a:rPr lang="en-US" i="1" dirty="0">
                <a:latin typeface="+mn-lt"/>
              </a:rPr>
              <a:t>increased</a:t>
            </a:r>
            <a:r>
              <a:rPr lang="en-US" dirty="0">
                <a:latin typeface="+mn-lt"/>
              </a:rPr>
              <a:t> </a:t>
            </a:r>
            <a:r>
              <a:rPr lang="en-US" b="1" dirty="0" smtClean="0">
                <a:latin typeface="+mn-lt"/>
              </a:rPr>
              <a:t>0.50</a:t>
            </a:r>
            <a:r>
              <a:rPr lang="en-US" b="1" dirty="0">
                <a:latin typeface="+mn-lt"/>
              </a:rPr>
              <a:t>%</a:t>
            </a:r>
          </a:p>
        </p:txBody>
      </p:sp>
      <p:sp>
        <p:nvSpPr>
          <p:cNvPr id="13" name="TextBox 12"/>
          <p:cNvSpPr txBox="1"/>
          <p:nvPr/>
        </p:nvSpPr>
        <p:spPr>
          <a:xfrm>
            <a:off x="2445709" y="1005640"/>
            <a:ext cx="3830595" cy="369332"/>
          </a:xfrm>
          <a:prstGeom prst="rect">
            <a:avLst/>
          </a:prstGeom>
          <a:noFill/>
        </p:spPr>
        <p:txBody>
          <a:bodyPr wrap="square" rtlCol="0">
            <a:spAutoFit/>
          </a:bodyPr>
          <a:lstStyle/>
          <a:p>
            <a:pPr algn="ctr">
              <a:spcAft>
                <a:spcPts val="1200"/>
              </a:spcAft>
            </a:pPr>
            <a:r>
              <a:rPr lang="en-US" b="1" u="sng" dirty="0" smtClean="0">
                <a:latin typeface="+mn-lt"/>
              </a:rPr>
              <a:t>FIXED MARGIN</a:t>
            </a:r>
            <a:endParaRPr lang="en-US" b="1" u="sng" dirty="0">
              <a:latin typeface="+mn-lt"/>
            </a:endParaRPr>
          </a:p>
        </p:txBody>
      </p:sp>
      <p:sp>
        <p:nvSpPr>
          <p:cNvPr id="14" name="Date Placeholder 7"/>
          <p:cNvSpPr txBox="1">
            <a:spLocks/>
          </p:cNvSpPr>
          <p:nvPr/>
        </p:nvSpPr>
        <p:spPr>
          <a:xfrm>
            <a:off x="7927333" y="6566785"/>
            <a:ext cx="746683" cy="210312"/>
          </a:xfrm>
          <a:prstGeom prst="rect">
            <a:avLst/>
          </a:prstGeom>
          <a:ln/>
        </p:spPr>
        <p:txBody>
          <a:bodyPr vert="horz" wrap="none" lIns="0" tIns="0" rIns="0" bIns="0" rtlCol="0" anchor="b" anchorCtr="0"/>
          <a:lstStyle>
            <a:defPPr>
              <a:defRPr lang="en-US"/>
            </a:defPPr>
            <a:lvl1pPr marL="0" algn="ctr" defTabSz="914400" rtl="0" eaLnBrk="1" latinLnBrk="0" hangingPunct="1">
              <a:defRPr sz="7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t>14</a:t>
            </a:r>
            <a:endParaRPr lang="en-US" dirty="0"/>
          </a:p>
        </p:txBody>
      </p:sp>
    </p:spTree>
    <p:extLst>
      <p:ext uri="{BB962C8B-B14F-4D97-AF65-F5344CB8AC3E}">
        <p14:creationId xmlns:p14="http://schemas.microsoft.com/office/powerpoint/2010/main" val="3937119349"/>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84188" y="611188"/>
            <a:ext cx="8159750" cy="307777"/>
          </a:xfrm>
        </p:spPr>
        <p:txBody>
          <a:bodyPr/>
          <a:lstStyle/>
          <a:p>
            <a:r>
              <a:rPr lang="en-US" dirty="0"/>
              <a:t>RECONSIDERING THE FIXED MARGIN FROM CASE </a:t>
            </a:r>
            <a:r>
              <a:rPr lang="en-US" dirty="0" smtClean="0"/>
              <a:t>STUDY</a:t>
            </a:r>
            <a:endParaRPr lang="en-US" dirty="0"/>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4115881273"/>
              </p:ext>
            </p:extLst>
          </p:nvPr>
        </p:nvGraphicFramePr>
        <p:xfrm>
          <a:off x="484191" y="2159946"/>
          <a:ext cx="8287275" cy="3299357"/>
        </p:xfrm>
        <a:graphic>
          <a:graphicData uri="http://schemas.openxmlformats.org/drawingml/2006/table">
            <a:tbl>
              <a:tblPr firstRow="1" firstCol="1" bandRow="1">
                <a:tableStyleId>{5C22544A-7EE6-4342-B048-85BDC9FD1C3A}</a:tableStyleId>
              </a:tblPr>
              <a:tblGrid>
                <a:gridCol w="814725"/>
                <a:gridCol w="1107516"/>
                <a:gridCol w="1060839"/>
                <a:gridCol w="1060839"/>
                <a:gridCol w="1060839"/>
                <a:gridCol w="1060839"/>
                <a:gridCol w="1060839"/>
                <a:gridCol w="1060839"/>
              </a:tblGrid>
              <a:tr h="1602630">
                <a:tc>
                  <a:txBody>
                    <a:bodyPr/>
                    <a:lstStyle/>
                    <a:p>
                      <a:pPr marL="0" marR="0" algn="ctr">
                        <a:spcBef>
                          <a:spcPts val="0"/>
                        </a:spcBef>
                        <a:spcAft>
                          <a:spcPts val="0"/>
                        </a:spcAft>
                      </a:pPr>
                      <a:r>
                        <a:rPr lang="en-US" sz="1200" dirty="0">
                          <a:effectLst/>
                        </a:rPr>
                        <a:t>Discount Rate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effectLst/>
                        </a:rPr>
                        <a:t>Deterministic Baseline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effectLst/>
                        </a:rPr>
                        <a:t>Baseline with Original Fixed Margin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effectLst/>
                        </a:rPr>
                        <a:t>Baseline with Revised Fixed Margin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effectLst/>
                        </a:rPr>
                        <a:t>75th </a:t>
                      </a:r>
                      <a:r>
                        <a:rPr lang="en-US" sz="1200" dirty="0" smtClean="0">
                          <a:effectLst/>
                        </a:rPr>
                        <a:t>Percentile</a:t>
                      </a:r>
                      <a:r>
                        <a:rPr lang="en-US" sz="1200" baseline="0" dirty="0" smtClean="0">
                          <a:effectLst/>
                        </a:rPr>
                        <a:t> Baseline</a:t>
                      </a:r>
                      <a:endParaRPr lang="en-US" sz="1200" dirty="0" smtClean="0">
                        <a:effectLst/>
                      </a:endParaRPr>
                    </a:p>
                  </a:txBody>
                  <a:tcPr marL="68580" marR="68580" marT="0" marB="0" anchor="ctr">
                    <a:solidFill>
                      <a:srgbClr val="084976"/>
                    </a:solidFill>
                  </a:tcPr>
                </a:tc>
                <a:tc>
                  <a:txBody>
                    <a:bodyPr/>
                    <a:lstStyle/>
                    <a:p>
                      <a:pPr marL="0" marR="0" algn="ctr">
                        <a:spcBef>
                          <a:spcPts val="0"/>
                        </a:spcBef>
                        <a:spcAft>
                          <a:spcPts val="0"/>
                        </a:spcAft>
                      </a:pPr>
                      <a:r>
                        <a:rPr lang="en-US" sz="1200" dirty="0">
                          <a:effectLst/>
                        </a:rPr>
                        <a:t>90th </a:t>
                      </a:r>
                      <a:r>
                        <a:rPr lang="en-US" sz="1200" dirty="0" smtClean="0">
                          <a:effectLst/>
                        </a:rPr>
                        <a:t>Percentile</a:t>
                      </a:r>
                      <a:r>
                        <a:rPr lang="en-US" sz="1200" baseline="0" dirty="0" smtClean="0">
                          <a:effectLst/>
                        </a:rPr>
                        <a:t> Baseline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effectLst/>
                        </a:rPr>
                        <a:t>95th </a:t>
                      </a:r>
                      <a:r>
                        <a:rPr lang="en-US" sz="1200" dirty="0" smtClean="0">
                          <a:effectLst/>
                        </a:rPr>
                        <a:t>Percentile Baseline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effectLst/>
                        </a:rPr>
                        <a:t>99th </a:t>
                      </a:r>
                      <a:r>
                        <a:rPr lang="en-US" sz="1200" dirty="0" smtClean="0">
                          <a:effectLst/>
                        </a:rPr>
                        <a:t>Percentile Baseline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r h="400657">
                <a:tc>
                  <a:txBody>
                    <a:bodyPr/>
                    <a:lstStyle/>
                    <a:p>
                      <a:pPr marL="0" marR="0" algn="ctr">
                        <a:spcBef>
                          <a:spcPts val="0"/>
                        </a:spcBef>
                        <a:spcAft>
                          <a:spcPts val="0"/>
                        </a:spcAft>
                      </a:pPr>
                      <a:r>
                        <a:rPr lang="en-US" sz="1200" dirty="0">
                          <a:effectLst/>
                        </a:rPr>
                        <a:t>4.00%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$4,022,238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$2,093,713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$2,648,076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$3,296,649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$2,703,189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$2,270,528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$1,690,322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r h="400657">
                <a:tc>
                  <a:txBody>
                    <a:bodyPr/>
                    <a:lstStyle/>
                    <a:p>
                      <a:pPr marL="0" marR="0" algn="ctr">
                        <a:spcBef>
                          <a:spcPts val="0"/>
                        </a:spcBef>
                        <a:spcAft>
                          <a:spcPts val="0"/>
                        </a:spcAft>
                      </a:pPr>
                      <a:r>
                        <a:rPr lang="en-US" sz="1200" dirty="0">
                          <a:effectLst/>
                        </a:rPr>
                        <a:t>8.00%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$525,466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($537,499)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($223,971)</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$112,191 </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($219,509)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($494,029)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($826,082)</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r h="474722">
                <a:tc>
                  <a:txBody>
                    <a:bodyPr/>
                    <a:lstStyle/>
                    <a:p>
                      <a:pPr marL="0" marR="0" algn="ctr">
                        <a:spcBef>
                          <a:spcPts val="0"/>
                        </a:spcBef>
                        <a:spcAft>
                          <a:spcPts val="0"/>
                        </a:spcAft>
                      </a:pPr>
                      <a:r>
                        <a:rPr lang="en-US" sz="1200" dirty="0">
                          <a:effectLst/>
                        </a:rPr>
                        <a:t>12.00%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($1,100,518)</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($1,745,275)</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($1,550,119)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($1,358,610)</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($1,564,205)</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($1,750,889)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r">
                        <a:spcBef>
                          <a:spcPts val="0"/>
                        </a:spcBef>
                        <a:spcAft>
                          <a:spcPts val="0"/>
                        </a:spcAft>
                      </a:pPr>
                      <a:r>
                        <a:rPr lang="en-US" sz="1200" dirty="0">
                          <a:solidFill>
                            <a:schemeClr val="bg1"/>
                          </a:solidFill>
                          <a:effectLst/>
                        </a:rPr>
                        <a:t>($1,968,886)</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r h="420691">
                <a:tc>
                  <a:txBody>
                    <a:bodyPr/>
                    <a:lstStyle/>
                    <a:p>
                      <a:pPr marL="0" marR="0" algn="ctr">
                        <a:spcBef>
                          <a:spcPts val="0"/>
                        </a:spcBef>
                        <a:spcAft>
                          <a:spcPts val="0"/>
                        </a:spcAft>
                      </a:pPr>
                      <a:r>
                        <a:rPr lang="en-US" sz="1200" dirty="0">
                          <a:effectLst/>
                        </a:rPr>
                        <a:t>IRR</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9.00%</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6.89%</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7.55%</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8.21%</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7.56%</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7.01%</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c>
                  <a:txBody>
                    <a:bodyPr/>
                    <a:lstStyle/>
                    <a:p>
                      <a:pPr marL="0" marR="0" algn="ctr">
                        <a:spcBef>
                          <a:spcPts val="0"/>
                        </a:spcBef>
                        <a:spcAft>
                          <a:spcPts val="0"/>
                        </a:spcAft>
                      </a:pPr>
                      <a:r>
                        <a:rPr lang="en-US" sz="1200" dirty="0">
                          <a:solidFill>
                            <a:schemeClr val="bg1"/>
                          </a:solidFill>
                          <a:effectLst/>
                        </a:rPr>
                        <a:t>6.33%</a:t>
                      </a:r>
                      <a:endParaRPr lang="en-US" sz="1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084976"/>
                    </a:solidFill>
                  </a:tcPr>
                </a:tc>
              </a:tr>
            </a:tbl>
          </a:graphicData>
        </a:graphic>
      </p:graphicFrame>
      <p:sp>
        <p:nvSpPr>
          <p:cNvPr id="7" name="Rounded Rectangle 6"/>
          <p:cNvSpPr/>
          <p:nvPr/>
        </p:nvSpPr>
        <p:spPr bwMode="auto">
          <a:xfrm>
            <a:off x="3546843" y="5063179"/>
            <a:ext cx="972064" cy="336678"/>
          </a:xfrm>
          <a:prstGeom prst="roundRect">
            <a:avLst/>
          </a:prstGeom>
          <a:solidFill>
            <a:schemeClr val="accent1">
              <a:alpha val="0"/>
            </a:schemeClr>
          </a:solid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8" name="Rounded Rectangle 7"/>
          <p:cNvSpPr/>
          <p:nvPr/>
        </p:nvSpPr>
        <p:spPr bwMode="auto">
          <a:xfrm>
            <a:off x="5652224" y="5080111"/>
            <a:ext cx="972064" cy="336678"/>
          </a:xfrm>
          <a:prstGeom prst="roundRect">
            <a:avLst/>
          </a:prstGeom>
          <a:solidFill>
            <a:schemeClr val="accent1">
              <a:alpha val="0"/>
            </a:schemeClr>
          </a:solid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9" name="Freeform 8"/>
          <p:cNvSpPr/>
          <p:nvPr/>
        </p:nvSpPr>
        <p:spPr bwMode="auto">
          <a:xfrm>
            <a:off x="3984978" y="5411145"/>
            <a:ext cx="2144889" cy="462845"/>
          </a:xfrm>
          <a:custGeom>
            <a:avLst/>
            <a:gdLst>
              <a:gd name="connsiteX0" fmla="*/ 0 w 2144889"/>
              <a:gd name="connsiteY0" fmla="*/ 0 h 666045"/>
              <a:gd name="connsiteX1" fmla="*/ 1072444 w 2144889"/>
              <a:gd name="connsiteY1" fmla="*/ 666045 h 666045"/>
              <a:gd name="connsiteX2" fmla="*/ 2144889 w 2144889"/>
              <a:gd name="connsiteY2" fmla="*/ 0 h 666045"/>
            </a:gdLst>
            <a:ahLst/>
            <a:cxnLst>
              <a:cxn ang="0">
                <a:pos x="connsiteX0" y="connsiteY0"/>
              </a:cxn>
              <a:cxn ang="0">
                <a:pos x="connsiteX1" y="connsiteY1"/>
              </a:cxn>
              <a:cxn ang="0">
                <a:pos x="connsiteX2" y="connsiteY2"/>
              </a:cxn>
            </a:cxnLst>
            <a:rect l="l" t="t" r="r" b="b"/>
            <a:pathLst>
              <a:path w="2144889" h="666045">
                <a:moveTo>
                  <a:pt x="0" y="0"/>
                </a:moveTo>
                <a:cubicBezTo>
                  <a:pt x="357481" y="333022"/>
                  <a:pt x="714963" y="666045"/>
                  <a:pt x="1072444" y="666045"/>
                </a:cubicBezTo>
                <a:cubicBezTo>
                  <a:pt x="1429925" y="666045"/>
                  <a:pt x="1962386" y="112889"/>
                  <a:pt x="2144889" y="0"/>
                </a:cubicBezTo>
              </a:path>
            </a:pathLst>
          </a:custGeom>
          <a:noFill/>
          <a:ln w="28575" cap="flat" cmpd="sng" algn="ctr">
            <a:solidFill>
              <a:srgbClr val="FF0000"/>
            </a:solidFill>
            <a:prstDash val="solid"/>
            <a:round/>
            <a:headEnd type="triangle" w="lg" len="med"/>
            <a:tailEnd type="triangle" w="lg"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10" name="TextBox 9"/>
          <p:cNvSpPr txBox="1"/>
          <p:nvPr/>
        </p:nvSpPr>
        <p:spPr>
          <a:xfrm>
            <a:off x="2838962" y="5725180"/>
            <a:ext cx="4095238" cy="523220"/>
          </a:xfrm>
          <a:prstGeom prst="rect">
            <a:avLst/>
          </a:prstGeom>
          <a:noFill/>
        </p:spPr>
        <p:txBody>
          <a:bodyPr wrap="square" rtlCol="0">
            <a:spAutoFit/>
          </a:bodyPr>
          <a:lstStyle/>
          <a:p>
            <a:pPr>
              <a:spcAft>
                <a:spcPts val="1200"/>
              </a:spcAft>
            </a:pPr>
            <a:r>
              <a:rPr lang="en-US" sz="1400" dirty="0" smtClean="0">
                <a:latin typeface="+mn-lt"/>
              </a:rPr>
              <a:t>Revised fixed margin                   produced IRRs equivalent to 90</a:t>
            </a:r>
            <a:r>
              <a:rPr lang="en-US" sz="1400" baseline="30000" dirty="0" smtClean="0">
                <a:latin typeface="+mn-lt"/>
              </a:rPr>
              <a:t>th</a:t>
            </a:r>
            <a:r>
              <a:rPr lang="en-US" sz="1400" dirty="0" smtClean="0">
                <a:latin typeface="+mn-lt"/>
              </a:rPr>
              <a:t> percentile stochastic projection.</a:t>
            </a:r>
            <a:endParaRPr lang="en-US" sz="1400" dirty="0">
              <a:latin typeface="+mn-lt"/>
            </a:endParaRPr>
          </a:p>
        </p:txBody>
      </p:sp>
      <p:sp>
        <p:nvSpPr>
          <p:cNvPr id="11" name="TextBox 10"/>
          <p:cNvSpPr txBox="1"/>
          <p:nvPr/>
        </p:nvSpPr>
        <p:spPr>
          <a:xfrm>
            <a:off x="599162" y="1431593"/>
            <a:ext cx="7929802" cy="707886"/>
          </a:xfrm>
          <a:prstGeom prst="rect">
            <a:avLst/>
          </a:prstGeom>
          <a:noFill/>
        </p:spPr>
        <p:txBody>
          <a:bodyPr wrap="square" rtlCol="0">
            <a:spAutoFit/>
          </a:bodyPr>
          <a:lstStyle/>
          <a:p>
            <a:pPr algn="ctr"/>
            <a:r>
              <a:rPr lang="en-US" sz="2000" b="1" dirty="0">
                <a:latin typeface="+mn-lt"/>
              </a:rPr>
              <a:t>Table </a:t>
            </a:r>
            <a:r>
              <a:rPr lang="en-US" sz="2000" b="1" dirty="0" smtClean="0"/>
              <a:t>22</a:t>
            </a:r>
            <a:r>
              <a:rPr lang="en-US" sz="2000" b="1" dirty="0" smtClean="0">
                <a:latin typeface="+mn-lt"/>
              </a:rPr>
              <a:t> </a:t>
            </a:r>
            <a:r>
              <a:rPr lang="en-US" sz="2000" b="1" dirty="0">
                <a:latin typeface="+mn-lt"/>
              </a:rPr>
              <a:t>from Case Study</a:t>
            </a:r>
          </a:p>
          <a:p>
            <a:pPr algn="ctr"/>
            <a:r>
              <a:rPr lang="en-US" sz="2000" b="1" i="1" dirty="0">
                <a:latin typeface="+mn-lt"/>
              </a:rPr>
              <a:t>Deterministic vs. Fixed Margin vs </a:t>
            </a:r>
            <a:r>
              <a:rPr lang="en-US" sz="2000" b="1" i="1" dirty="0" smtClean="0">
                <a:latin typeface="+mn-lt"/>
              </a:rPr>
              <a:t>Stochastic Results</a:t>
            </a:r>
            <a:endParaRPr lang="en-US" sz="2000" b="1" i="1" dirty="0">
              <a:latin typeface="+mn-lt"/>
            </a:endParaRPr>
          </a:p>
        </p:txBody>
      </p:sp>
      <p:sp>
        <p:nvSpPr>
          <p:cNvPr id="12" name="Date Placeholder 7"/>
          <p:cNvSpPr txBox="1">
            <a:spLocks/>
          </p:cNvSpPr>
          <p:nvPr/>
        </p:nvSpPr>
        <p:spPr>
          <a:xfrm>
            <a:off x="7940117" y="6571488"/>
            <a:ext cx="746683" cy="210312"/>
          </a:xfrm>
          <a:prstGeom prst="rect">
            <a:avLst/>
          </a:prstGeom>
          <a:ln/>
        </p:spPr>
        <p:txBody>
          <a:bodyPr vert="horz" wrap="none" lIns="0" tIns="0" rIns="0" bIns="0" rtlCol="0" anchor="b" anchorCtr="0"/>
          <a:lstStyle>
            <a:defPPr>
              <a:defRPr lang="en-US"/>
            </a:defPPr>
            <a:lvl1pPr marL="0" algn="ctr" defTabSz="914400" rtl="0" eaLnBrk="1" latinLnBrk="0" hangingPunct="1">
              <a:defRPr sz="7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t>15</a:t>
            </a:r>
            <a:endParaRPr lang="en-US" dirty="0"/>
          </a:p>
        </p:txBody>
      </p:sp>
    </p:spTree>
    <p:extLst>
      <p:ext uri="{BB962C8B-B14F-4D97-AF65-F5344CB8AC3E}">
        <p14:creationId xmlns:p14="http://schemas.microsoft.com/office/powerpoint/2010/main" val="3025692429"/>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p:cNvGraphicFramePr>
            <a:graphicFrameLocks/>
          </p:cNvGraphicFramePr>
          <p:nvPr>
            <p:extLst>
              <p:ext uri="{D42A27DB-BD31-4B8C-83A1-F6EECF244321}">
                <p14:modId xmlns:p14="http://schemas.microsoft.com/office/powerpoint/2010/main" val="3517232332"/>
              </p:ext>
            </p:extLst>
          </p:nvPr>
        </p:nvGraphicFramePr>
        <p:xfrm>
          <a:off x="533400" y="918965"/>
          <a:ext cx="8145173" cy="480360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259645" y="611188"/>
            <a:ext cx="8700913" cy="307777"/>
          </a:xfrm>
        </p:spPr>
        <p:txBody>
          <a:bodyPr/>
          <a:lstStyle/>
          <a:p>
            <a:pPr algn="ctr"/>
            <a:r>
              <a:rPr lang="en-US" sz="2000" dirty="0" smtClean="0"/>
              <a:t>RECONSIDERING MARGINS USING STOCHASTIC ANALYSIS</a:t>
            </a:r>
            <a:endParaRPr lang="en-US" sz="2000" dirty="0"/>
          </a:p>
        </p:txBody>
      </p:sp>
      <p:sp>
        <p:nvSpPr>
          <p:cNvPr id="6" name="TextBox 5"/>
          <p:cNvSpPr txBox="1"/>
          <p:nvPr/>
        </p:nvSpPr>
        <p:spPr>
          <a:xfrm>
            <a:off x="1676400" y="5791200"/>
            <a:ext cx="7315200" cy="707886"/>
          </a:xfrm>
          <a:prstGeom prst="rect">
            <a:avLst/>
          </a:prstGeom>
          <a:noFill/>
        </p:spPr>
        <p:txBody>
          <a:bodyPr wrap="square" rtlCol="0">
            <a:spAutoFit/>
          </a:bodyPr>
          <a:lstStyle/>
          <a:p>
            <a:pPr algn="r"/>
            <a:r>
              <a:rPr lang="en-US" sz="1400" i="1" dirty="0" smtClean="0">
                <a:latin typeface="+mj-lt"/>
              </a:rPr>
              <a:t>Risk metrics are those presented in the Case Study:</a:t>
            </a:r>
          </a:p>
          <a:p>
            <a:pPr algn="r"/>
            <a:r>
              <a:rPr lang="en-US" sz="1400" i="1" dirty="0" smtClean="0">
                <a:latin typeface="+mj-lt"/>
              </a:rPr>
              <a:t>“</a:t>
            </a:r>
            <a:r>
              <a:rPr lang="en-US" sz="1400" dirty="0"/>
              <a:t>Diversification of longevity and mortality </a:t>
            </a:r>
            <a:r>
              <a:rPr lang="en-US" sz="1400" dirty="0" smtClean="0"/>
              <a:t>risk”</a:t>
            </a:r>
            <a:endParaRPr lang="en-US" sz="1400" i="1" dirty="0" smtClean="0">
              <a:latin typeface="+mj-lt"/>
            </a:endParaRPr>
          </a:p>
          <a:p>
            <a:pPr algn="r"/>
            <a:r>
              <a:rPr lang="en-US" sz="1200" i="1" dirty="0">
                <a:latin typeface="+mj-lt"/>
                <a:hlinkClick r:id="rId4"/>
              </a:rPr>
              <a:t>http://us.milliman.com/uploadedFiles/insight/2016/Diversification-longevity-mortality-risk.pdf</a:t>
            </a:r>
            <a:endParaRPr lang="en-US" sz="1200" i="1" dirty="0">
              <a:latin typeface="+mj-lt"/>
            </a:endParaRPr>
          </a:p>
        </p:txBody>
      </p:sp>
      <p:sp>
        <p:nvSpPr>
          <p:cNvPr id="8" name="Date Placeholder 7"/>
          <p:cNvSpPr>
            <a:spLocks noGrp="1"/>
          </p:cNvSpPr>
          <p:nvPr>
            <p:ph type="dt" sz="half" idx="10"/>
          </p:nvPr>
        </p:nvSpPr>
        <p:spPr>
          <a:xfrm>
            <a:off x="7931891" y="6571488"/>
            <a:ext cx="746683" cy="210312"/>
          </a:xfrm>
        </p:spPr>
        <p:txBody>
          <a:bodyPr/>
          <a:lstStyle/>
          <a:p>
            <a:pPr>
              <a:defRPr/>
            </a:pPr>
            <a:fld id="{E84C3E40-2986-4890-9192-CB6687F6584E}" type="slidenum">
              <a:rPr lang="en-US" smtClean="0"/>
              <a:t>16</a:t>
            </a:fld>
            <a:endParaRPr lang="en-US" dirty="0"/>
          </a:p>
        </p:txBody>
      </p:sp>
      <p:cxnSp>
        <p:nvCxnSpPr>
          <p:cNvPr id="16" name="Straight Arrow Connector 15"/>
          <p:cNvCxnSpPr/>
          <p:nvPr/>
        </p:nvCxnSpPr>
        <p:spPr>
          <a:xfrm flipV="1">
            <a:off x="4343400" y="2708414"/>
            <a:ext cx="609600" cy="448603"/>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7696200" y="2177752"/>
            <a:ext cx="381000" cy="839195"/>
          </a:xfrm>
          <a:prstGeom prst="straightConnector1">
            <a:avLst/>
          </a:prstGeom>
          <a:ln w="1905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6705600" y="3040237"/>
            <a:ext cx="914400" cy="769764"/>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285999" y="3157017"/>
            <a:ext cx="3361028" cy="276549"/>
          </a:xfrm>
          <a:prstGeom prst="rect">
            <a:avLst/>
          </a:prstGeom>
          <a:noFill/>
          <a:ln>
            <a:solidFill>
              <a:schemeClr val="accent2"/>
            </a:solidFill>
          </a:ln>
        </p:spPr>
        <p:txBody>
          <a:bodyPr wrap="square" lIns="0" tIns="0" rIns="0" bIns="0" rtlCol="0">
            <a:noAutofit/>
          </a:bodyPr>
          <a:lstStyle/>
          <a:p>
            <a:pPr algn="ctr">
              <a:lnSpc>
                <a:spcPct val="90000"/>
              </a:lnSpc>
            </a:pPr>
            <a:endParaRPr lang="en-US" sz="200" dirty="0" smtClean="0">
              <a:solidFill>
                <a:schemeClr val="accent1"/>
              </a:solidFill>
            </a:endParaRPr>
          </a:p>
          <a:p>
            <a:pPr algn="ctr">
              <a:lnSpc>
                <a:spcPct val="90000"/>
              </a:lnSpc>
            </a:pPr>
            <a:r>
              <a:rPr lang="en-US" sz="1400" dirty="0" smtClean="0">
                <a:solidFill>
                  <a:schemeClr val="accent1"/>
                </a:solidFill>
              </a:rPr>
              <a:t> Expected (No Margins) </a:t>
            </a:r>
            <a:r>
              <a:rPr lang="en-US" sz="1600" dirty="0" smtClean="0">
                <a:solidFill>
                  <a:schemeClr val="accent1"/>
                </a:solidFill>
              </a:rPr>
              <a:t>≈ </a:t>
            </a:r>
            <a:r>
              <a:rPr lang="en-US" sz="1400" dirty="0" smtClean="0">
                <a:solidFill>
                  <a:schemeClr val="accent1"/>
                </a:solidFill>
              </a:rPr>
              <a:t>50</a:t>
            </a:r>
            <a:r>
              <a:rPr lang="en-US" sz="1400" baseline="30000" dirty="0" smtClean="0">
                <a:solidFill>
                  <a:schemeClr val="accent1"/>
                </a:solidFill>
              </a:rPr>
              <a:t>th</a:t>
            </a:r>
            <a:r>
              <a:rPr lang="en-US" sz="1400" dirty="0" smtClean="0">
                <a:solidFill>
                  <a:schemeClr val="accent1"/>
                </a:solidFill>
              </a:rPr>
              <a:t> Percentile</a:t>
            </a:r>
            <a:endParaRPr lang="en-US" sz="1400" dirty="0">
              <a:solidFill>
                <a:schemeClr val="accent1"/>
              </a:solidFill>
            </a:endParaRPr>
          </a:p>
        </p:txBody>
      </p:sp>
      <p:sp>
        <p:nvSpPr>
          <p:cNvPr id="31" name="TextBox 30"/>
          <p:cNvSpPr txBox="1"/>
          <p:nvPr/>
        </p:nvSpPr>
        <p:spPr>
          <a:xfrm>
            <a:off x="5257800" y="1905001"/>
            <a:ext cx="2819400" cy="272751"/>
          </a:xfrm>
          <a:prstGeom prst="rect">
            <a:avLst/>
          </a:prstGeom>
          <a:noFill/>
          <a:ln>
            <a:solidFill>
              <a:schemeClr val="accent3"/>
            </a:solidFill>
          </a:ln>
        </p:spPr>
        <p:txBody>
          <a:bodyPr wrap="none" lIns="0" tIns="0" rIns="0" bIns="0" rtlCol="0">
            <a:noAutofit/>
          </a:bodyPr>
          <a:lstStyle/>
          <a:p>
            <a:pPr algn="ctr">
              <a:lnSpc>
                <a:spcPct val="90000"/>
              </a:lnSpc>
            </a:pPr>
            <a:endParaRPr lang="en-US" sz="100" dirty="0" smtClean="0">
              <a:solidFill>
                <a:schemeClr val="accent1"/>
              </a:solidFill>
            </a:endParaRPr>
          </a:p>
          <a:p>
            <a:pPr algn="ctr">
              <a:lnSpc>
                <a:spcPct val="90000"/>
              </a:lnSpc>
            </a:pPr>
            <a:r>
              <a:rPr lang="en-US" sz="1400" dirty="0" smtClean="0">
                <a:solidFill>
                  <a:schemeClr val="accent1"/>
                </a:solidFill>
              </a:rPr>
              <a:t>Original Margins </a:t>
            </a:r>
            <a:r>
              <a:rPr lang="en-US" sz="1600" dirty="0" smtClean="0">
                <a:solidFill>
                  <a:schemeClr val="accent1"/>
                </a:solidFill>
              </a:rPr>
              <a:t>≈ </a:t>
            </a:r>
            <a:r>
              <a:rPr lang="en-US" sz="1400" dirty="0" smtClean="0">
                <a:solidFill>
                  <a:schemeClr val="accent1"/>
                </a:solidFill>
              </a:rPr>
              <a:t>97</a:t>
            </a:r>
            <a:r>
              <a:rPr lang="en-US" sz="1400" baseline="30000" dirty="0" smtClean="0">
                <a:solidFill>
                  <a:schemeClr val="accent1"/>
                </a:solidFill>
              </a:rPr>
              <a:t>th</a:t>
            </a:r>
            <a:r>
              <a:rPr lang="en-US" sz="1400" dirty="0" smtClean="0">
                <a:solidFill>
                  <a:schemeClr val="accent1"/>
                </a:solidFill>
              </a:rPr>
              <a:t> percentile</a:t>
            </a:r>
            <a:endParaRPr lang="en-US" sz="1400" dirty="0">
              <a:solidFill>
                <a:schemeClr val="accent1"/>
              </a:solidFill>
            </a:endParaRPr>
          </a:p>
        </p:txBody>
      </p:sp>
      <p:sp>
        <p:nvSpPr>
          <p:cNvPr id="37" name="TextBox 36"/>
          <p:cNvSpPr txBox="1"/>
          <p:nvPr/>
        </p:nvSpPr>
        <p:spPr>
          <a:xfrm>
            <a:off x="4724400" y="3810001"/>
            <a:ext cx="2895600" cy="280322"/>
          </a:xfrm>
          <a:prstGeom prst="rect">
            <a:avLst/>
          </a:prstGeom>
          <a:noFill/>
          <a:ln>
            <a:solidFill>
              <a:schemeClr val="accent4"/>
            </a:solidFill>
          </a:ln>
        </p:spPr>
        <p:txBody>
          <a:bodyPr wrap="none" lIns="0" tIns="0" rIns="0" bIns="0" rtlCol="0">
            <a:noAutofit/>
          </a:bodyPr>
          <a:lstStyle/>
          <a:p>
            <a:pPr algn="ctr">
              <a:lnSpc>
                <a:spcPct val="90000"/>
              </a:lnSpc>
            </a:pPr>
            <a:endParaRPr lang="en-US" sz="100" dirty="0" smtClean="0">
              <a:solidFill>
                <a:schemeClr val="accent1"/>
              </a:solidFill>
            </a:endParaRPr>
          </a:p>
          <a:p>
            <a:pPr algn="ctr">
              <a:lnSpc>
                <a:spcPct val="90000"/>
              </a:lnSpc>
            </a:pPr>
            <a:r>
              <a:rPr lang="en-US" sz="1400" dirty="0" smtClean="0">
                <a:solidFill>
                  <a:schemeClr val="accent1"/>
                </a:solidFill>
              </a:rPr>
              <a:t> Revised Margins </a:t>
            </a:r>
            <a:r>
              <a:rPr lang="en-US" sz="1600" dirty="0" smtClean="0">
                <a:solidFill>
                  <a:schemeClr val="accent1"/>
                </a:solidFill>
              </a:rPr>
              <a:t>≈ </a:t>
            </a:r>
            <a:r>
              <a:rPr lang="en-US" sz="1400" dirty="0" smtClean="0">
                <a:solidFill>
                  <a:schemeClr val="accent1"/>
                </a:solidFill>
              </a:rPr>
              <a:t>90</a:t>
            </a:r>
            <a:r>
              <a:rPr lang="en-US" sz="1400" baseline="30000" dirty="0" smtClean="0">
                <a:solidFill>
                  <a:schemeClr val="accent1"/>
                </a:solidFill>
              </a:rPr>
              <a:t>th</a:t>
            </a:r>
            <a:r>
              <a:rPr lang="en-US" sz="1400" dirty="0" smtClean="0">
                <a:solidFill>
                  <a:schemeClr val="accent1"/>
                </a:solidFill>
              </a:rPr>
              <a:t> Percentile</a:t>
            </a:r>
            <a:endParaRPr lang="en-US" sz="1400" dirty="0">
              <a:solidFill>
                <a:schemeClr val="accent1"/>
              </a:solidFill>
            </a:endParaRPr>
          </a:p>
        </p:txBody>
      </p:sp>
      <p:sp>
        <p:nvSpPr>
          <p:cNvPr id="3" name="Oval 2"/>
          <p:cNvSpPr/>
          <p:nvPr/>
        </p:nvSpPr>
        <p:spPr bwMode="ltGray">
          <a:xfrm>
            <a:off x="2057400" y="3124201"/>
            <a:ext cx="304800" cy="348184"/>
          </a:xfrm>
          <a:prstGeom prst="ellipse">
            <a:avLst/>
          </a:prstGeom>
          <a:solidFill>
            <a:schemeClr val="accent2"/>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smtClean="0"/>
              <a:t>1</a:t>
            </a:r>
          </a:p>
        </p:txBody>
      </p:sp>
      <p:sp>
        <p:nvSpPr>
          <p:cNvPr id="19" name="Oval 18"/>
          <p:cNvSpPr/>
          <p:nvPr/>
        </p:nvSpPr>
        <p:spPr bwMode="ltGray">
          <a:xfrm>
            <a:off x="5013730" y="1889376"/>
            <a:ext cx="304800" cy="348184"/>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smtClean="0"/>
              <a:t>2</a:t>
            </a:r>
          </a:p>
        </p:txBody>
      </p:sp>
      <p:sp>
        <p:nvSpPr>
          <p:cNvPr id="21" name="Oval 20"/>
          <p:cNvSpPr/>
          <p:nvPr/>
        </p:nvSpPr>
        <p:spPr bwMode="ltGray">
          <a:xfrm>
            <a:off x="4495800" y="3775237"/>
            <a:ext cx="304800" cy="348184"/>
          </a:xfrm>
          <a:prstGeom prst="ellipse">
            <a:avLst/>
          </a:prstGeom>
          <a:solidFill>
            <a:schemeClr val="accent4"/>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en-US" dirty="0" smtClean="0"/>
              <a:t>3</a:t>
            </a:r>
          </a:p>
        </p:txBody>
      </p:sp>
    </p:spTree>
    <p:extLst>
      <p:ext uri="{BB962C8B-B14F-4D97-AF65-F5344CB8AC3E}">
        <p14:creationId xmlns:p14="http://schemas.microsoft.com/office/powerpoint/2010/main" val="3428253144"/>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84188" y="611188"/>
            <a:ext cx="8159750" cy="307777"/>
          </a:xfrm>
          <a:prstGeom prst="rect">
            <a:avLst/>
          </a:prstGeom>
        </p:spPr>
        <p:txBody>
          <a:bodyPr/>
          <a:lstStyle>
            <a:lvl1pPr algn="l" defTabSz="914400" rtl="0" eaLnBrk="1" latinLnBrk="0" hangingPunct="1">
              <a:lnSpc>
                <a:spcPct val="90000"/>
              </a:lnSpc>
              <a:spcBef>
                <a:spcPct val="0"/>
              </a:spcBef>
              <a:buNone/>
              <a:defRPr sz="2800" b="1" kern="1200">
                <a:solidFill>
                  <a:srgbClr val="084976"/>
                </a:solidFill>
                <a:latin typeface="+mj-lt"/>
                <a:ea typeface="+mj-ea"/>
                <a:cs typeface="+mj-cs"/>
              </a:defRPr>
            </a:lvl1pPr>
          </a:lstStyle>
          <a:p>
            <a:r>
              <a:rPr lang="en-US" sz="2400" smtClean="0"/>
              <a:t>ADJUSTING MIX OF BUSINESS TO MAXIMIZE PROFITABILITY</a:t>
            </a:r>
            <a:endParaRPr lang="en-US" sz="2400" dirty="0"/>
          </a:p>
        </p:txBody>
      </p:sp>
      <p:sp>
        <p:nvSpPr>
          <p:cNvPr id="3" name="Content Placeholder 2"/>
          <p:cNvSpPr txBox="1">
            <a:spLocks/>
          </p:cNvSpPr>
          <p:nvPr/>
        </p:nvSpPr>
        <p:spPr>
          <a:xfrm>
            <a:off x="484187" y="1677988"/>
            <a:ext cx="8348085" cy="4097337"/>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5"/>
              </a:buClr>
              <a:buFont typeface="Wingdings" charset="2"/>
              <a:buChar char="§"/>
              <a:defRPr sz="1800" b="0" kern="1200" baseline="0">
                <a:solidFill>
                  <a:schemeClr val="tx2"/>
                </a:solidFill>
                <a:latin typeface="+mn-lt"/>
                <a:ea typeface="+mn-ea"/>
                <a:cs typeface="+mn-cs"/>
              </a:defRPr>
            </a:lvl1pPr>
            <a:lvl2pPr marL="411480" indent="-182880" algn="l" defTabSz="914400" rtl="0" eaLnBrk="1" latinLnBrk="0" hangingPunct="1">
              <a:lnSpc>
                <a:spcPct val="90000"/>
              </a:lnSpc>
              <a:spcBef>
                <a:spcPts val="800"/>
              </a:spcBef>
              <a:buClr>
                <a:schemeClr val="accent5"/>
              </a:buClr>
              <a:buFont typeface="Wingdings" charset="2"/>
              <a:buChar char="§"/>
              <a:defRPr sz="1600" kern="1200">
                <a:solidFill>
                  <a:schemeClr val="tx2"/>
                </a:solidFill>
                <a:latin typeface="+mn-lt"/>
                <a:ea typeface="+mn-ea"/>
                <a:cs typeface="+mn-cs"/>
              </a:defRPr>
            </a:lvl2pPr>
            <a:lvl3pPr marL="548640" indent="-137160" algn="l" defTabSz="914400" rtl="0" eaLnBrk="1" latinLnBrk="0" hangingPunct="1">
              <a:lnSpc>
                <a:spcPct val="90000"/>
              </a:lnSpc>
              <a:spcBef>
                <a:spcPts val="600"/>
              </a:spcBef>
              <a:buClr>
                <a:schemeClr val="accent5"/>
              </a:buClr>
              <a:buFont typeface="Wingdings" charset="2"/>
              <a:buChar char="§"/>
              <a:defRPr sz="1400" kern="1200">
                <a:solidFill>
                  <a:schemeClr val="tx2"/>
                </a:solidFill>
                <a:latin typeface="+mn-lt"/>
                <a:ea typeface="+mn-ea"/>
                <a:cs typeface="+mn-cs"/>
              </a:defRPr>
            </a:lvl3pPr>
            <a:lvl4pPr marL="731520" indent="-137160" algn="l" defTabSz="914400" rtl="0" eaLnBrk="1" latinLnBrk="0" hangingPunct="1">
              <a:lnSpc>
                <a:spcPct val="90000"/>
              </a:lnSpc>
              <a:spcBef>
                <a:spcPts val="600"/>
              </a:spcBef>
              <a:buClr>
                <a:schemeClr val="accent5"/>
              </a:buClr>
              <a:buFont typeface="Wingdings" charset="2"/>
              <a:buChar char="§"/>
              <a:defRPr sz="1200" kern="1200">
                <a:solidFill>
                  <a:schemeClr val="tx2"/>
                </a:solidFill>
                <a:latin typeface="+mn-lt"/>
                <a:ea typeface="+mn-ea"/>
                <a:cs typeface="+mn-cs"/>
              </a:defRPr>
            </a:lvl4pPr>
            <a:lvl5pPr marL="868680" indent="-137160" algn="l" defTabSz="914400" rtl="0" eaLnBrk="1" latinLnBrk="0" hangingPunct="1">
              <a:lnSpc>
                <a:spcPct val="90000"/>
              </a:lnSpc>
              <a:spcBef>
                <a:spcPts val="600"/>
              </a:spcBef>
              <a:buClr>
                <a:schemeClr val="accent5"/>
              </a:buClr>
              <a:buFont typeface="Wingdings" charset="2"/>
              <a:buChar char="§"/>
              <a:defRPr sz="1200" kern="1200">
                <a:solidFill>
                  <a:schemeClr val="tx2"/>
                </a:solidFill>
                <a:latin typeface="+mn-lt"/>
                <a:ea typeface="+mn-ea"/>
                <a:cs typeface="+mn-cs"/>
              </a:defRPr>
            </a:lvl5pPr>
            <a:lvl6pPr marL="105156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6pPr>
            <a:lvl7pPr marL="118872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7pPr>
            <a:lvl8pPr marL="137160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8pPr>
            <a:lvl9pPr marL="155448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9pPr>
          </a:lstStyle>
          <a:p>
            <a:r>
              <a:rPr lang="en-US" sz="2000" dirty="0" smtClean="0"/>
              <a:t>A key aspect of a company’s risk management includes the decision whether to grow, acquire, or divest different types of business.</a:t>
            </a:r>
          </a:p>
          <a:p>
            <a:r>
              <a:rPr lang="en-US" sz="2000" dirty="0" smtClean="0"/>
              <a:t>Analysis of the direct risk interaction of the different types of business can provide vitally important information.  For example,</a:t>
            </a:r>
          </a:p>
          <a:p>
            <a:pPr lvl="2"/>
            <a:r>
              <a:rPr lang="en-US" sz="1600" dirty="0" smtClean="0"/>
              <a:t>A type of business is significantly diversifying from the company’s existing portfolio; the company may want to offer more competitive pricing.  </a:t>
            </a:r>
          </a:p>
          <a:p>
            <a:pPr lvl="2"/>
            <a:r>
              <a:rPr lang="en-US" sz="1600" dirty="0" smtClean="0"/>
              <a:t>Insight into underlying risk metrics can be helpful to managing economic capital.</a:t>
            </a:r>
          </a:p>
          <a:p>
            <a:pPr lvl="2"/>
            <a:r>
              <a:rPr lang="en-US" sz="1600" dirty="0" smtClean="0"/>
              <a:t>Understanding the interaction of these types of business may be useful in determining if a block of business should be divested or de-emphasized. </a:t>
            </a:r>
          </a:p>
          <a:p>
            <a:r>
              <a:rPr lang="en-US" sz="2000" dirty="0" smtClean="0"/>
              <a:t>As can be seen from the following table, using deterministic margins was not particularly helpful when considering business management.  As the mix of business changed, the Revised Fixed Margins were no longer consistent with the desired risk metrics.</a:t>
            </a:r>
          </a:p>
          <a:p>
            <a:pPr marL="857250" lvl="1" indent="-457200">
              <a:buFont typeface="Wingdings" charset="2"/>
              <a:buAutoNum type="arabicPeriod"/>
            </a:pPr>
            <a:endParaRPr lang="en-US" dirty="0" smtClean="0"/>
          </a:p>
          <a:p>
            <a:endParaRPr lang="en-US" dirty="0" smtClean="0"/>
          </a:p>
          <a:p>
            <a:endParaRPr lang="en-US" dirty="0" smtClean="0"/>
          </a:p>
        </p:txBody>
      </p:sp>
      <p:sp>
        <p:nvSpPr>
          <p:cNvPr id="6" name="Date Placeholder 7"/>
          <p:cNvSpPr txBox="1">
            <a:spLocks/>
          </p:cNvSpPr>
          <p:nvPr/>
        </p:nvSpPr>
        <p:spPr>
          <a:xfrm>
            <a:off x="7927333" y="6566785"/>
            <a:ext cx="746683" cy="210312"/>
          </a:xfrm>
          <a:prstGeom prst="rect">
            <a:avLst/>
          </a:prstGeom>
          <a:ln/>
        </p:spPr>
        <p:txBody>
          <a:bodyPr vert="horz" wrap="none" lIns="0" tIns="0" rIns="0" bIns="0" rtlCol="0" anchor="b" anchorCtr="0"/>
          <a:lstStyle>
            <a:defPPr>
              <a:defRPr lang="en-US"/>
            </a:defPPr>
            <a:lvl1pPr marL="0" algn="ctr" defTabSz="914400" rtl="0" eaLnBrk="1" latinLnBrk="0" hangingPunct="1">
              <a:defRPr sz="7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t>17</a:t>
            </a:r>
            <a:endParaRPr lang="en-US" dirty="0"/>
          </a:p>
        </p:txBody>
      </p:sp>
    </p:spTree>
    <p:extLst>
      <p:ext uri="{BB962C8B-B14F-4D97-AF65-F5344CB8AC3E}">
        <p14:creationId xmlns:p14="http://schemas.microsoft.com/office/powerpoint/2010/main" val="1750612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748147" y="2054370"/>
            <a:ext cx="7713518" cy="2898630"/>
          </a:xfrm>
          <a:prstGeom prst="rect">
            <a:avLst/>
          </a:prstGeom>
          <a:solidFill>
            <a:schemeClr val="bg1">
              <a:lumMod val="50000"/>
              <a:alpha val="0"/>
            </a:schemeClr>
          </a:solidFill>
          <a:ln w="73025" cap="flat" cmpd="sng" algn="ctr">
            <a:solidFill>
              <a:schemeClr val="bg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charset="0"/>
            </a:endParaRPr>
          </a:p>
        </p:txBody>
      </p:sp>
      <p:sp>
        <p:nvSpPr>
          <p:cNvPr id="3" name="Title 1"/>
          <p:cNvSpPr txBox="1">
            <a:spLocks/>
          </p:cNvSpPr>
          <p:nvPr/>
        </p:nvSpPr>
        <p:spPr>
          <a:xfrm>
            <a:off x="457081" y="595436"/>
            <a:ext cx="8227458" cy="852364"/>
          </a:xfrm>
          <a:prstGeom prst="rect">
            <a:avLst/>
          </a:prstGeom>
        </p:spPr>
        <p:txBody>
          <a:bodyPr/>
          <a:lstStyle>
            <a:lvl1pPr algn="l" defTabSz="914400" rtl="0" eaLnBrk="1" latinLnBrk="0" hangingPunct="1">
              <a:lnSpc>
                <a:spcPct val="90000"/>
              </a:lnSpc>
              <a:spcBef>
                <a:spcPct val="0"/>
              </a:spcBef>
              <a:buNone/>
              <a:defRPr sz="2800" b="1" kern="1200">
                <a:solidFill>
                  <a:srgbClr val="084976"/>
                </a:solidFill>
                <a:latin typeface="+mj-lt"/>
                <a:ea typeface="+mj-ea"/>
                <a:cs typeface="+mj-cs"/>
              </a:defRPr>
            </a:lvl1pPr>
          </a:lstStyle>
          <a:p>
            <a:r>
              <a:rPr lang="en-US" sz="2400" smtClean="0"/>
              <a:t>ADJUSTING MIX OF BUSINESS TO MAXIMIZE PROFITABILITY</a:t>
            </a:r>
            <a:endParaRPr lang="en-US" sz="2400" dirty="0"/>
          </a:p>
        </p:txBody>
      </p:sp>
      <p:sp>
        <p:nvSpPr>
          <p:cNvPr id="4" name="Content Placeholder 2"/>
          <p:cNvSpPr txBox="1">
            <a:spLocks/>
          </p:cNvSpPr>
          <p:nvPr/>
        </p:nvSpPr>
        <p:spPr>
          <a:xfrm>
            <a:off x="342900" y="1371600"/>
            <a:ext cx="8416636" cy="4876801"/>
          </a:xfrm>
          <a:prstGeom prst="rect">
            <a:avLst/>
          </a:prstGeom>
        </p:spPr>
        <p:txBody>
          <a:bodyPr>
            <a:normAutofit/>
          </a:bodyPr>
          <a:lstStyle>
            <a:lvl1pPr marL="182880" indent="-182880" algn="l" defTabSz="914400" rtl="0" eaLnBrk="1" latinLnBrk="0" hangingPunct="1">
              <a:lnSpc>
                <a:spcPct val="90000"/>
              </a:lnSpc>
              <a:spcBef>
                <a:spcPts val="1200"/>
              </a:spcBef>
              <a:buClr>
                <a:schemeClr val="accent5"/>
              </a:buClr>
              <a:buFont typeface="Wingdings" charset="2"/>
              <a:buChar char="§"/>
              <a:defRPr sz="1800" b="0" kern="1200" baseline="0">
                <a:solidFill>
                  <a:schemeClr val="tx2"/>
                </a:solidFill>
                <a:latin typeface="+mn-lt"/>
                <a:ea typeface="+mn-ea"/>
                <a:cs typeface="+mn-cs"/>
              </a:defRPr>
            </a:lvl1pPr>
            <a:lvl2pPr marL="411480" indent="-182880" algn="l" defTabSz="914400" rtl="0" eaLnBrk="1" latinLnBrk="0" hangingPunct="1">
              <a:lnSpc>
                <a:spcPct val="90000"/>
              </a:lnSpc>
              <a:spcBef>
                <a:spcPts val="800"/>
              </a:spcBef>
              <a:buClr>
                <a:schemeClr val="accent5"/>
              </a:buClr>
              <a:buFont typeface="Wingdings" charset="2"/>
              <a:buChar char="§"/>
              <a:defRPr sz="1600" kern="1200">
                <a:solidFill>
                  <a:schemeClr val="tx2"/>
                </a:solidFill>
                <a:latin typeface="+mn-lt"/>
                <a:ea typeface="+mn-ea"/>
                <a:cs typeface="+mn-cs"/>
              </a:defRPr>
            </a:lvl2pPr>
            <a:lvl3pPr marL="548640" indent="-137160" algn="l" defTabSz="914400" rtl="0" eaLnBrk="1" latinLnBrk="0" hangingPunct="1">
              <a:lnSpc>
                <a:spcPct val="90000"/>
              </a:lnSpc>
              <a:spcBef>
                <a:spcPts val="600"/>
              </a:spcBef>
              <a:buClr>
                <a:schemeClr val="accent5"/>
              </a:buClr>
              <a:buFont typeface="Wingdings" charset="2"/>
              <a:buChar char="§"/>
              <a:defRPr sz="1400" kern="1200">
                <a:solidFill>
                  <a:schemeClr val="tx2"/>
                </a:solidFill>
                <a:latin typeface="+mn-lt"/>
                <a:ea typeface="+mn-ea"/>
                <a:cs typeface="+mn-cs"/>
              </a:defRPr>
            </a:lvl3pPr>
            <a:lvl4pPr marL="731520" indent="-137160" algn="l" defTabSz="914400" rtl="0" eaLnBrk="1" latinLnBrk="0" hangingPunct="1">
              <a:lnSpc>
                <a:spcPct val="90000"/>
              </a:lnSpc>
              <a:spcBef>
                <a:spcPts val="600"/>
              </a:spcBef>
              <a:buClr>
                <a:schemeClr val="accent5"/>
              </a:buClr>
              <a:buFont typeface="Wingdings" charset="2"/>
              <a:buChar char="§"/>
              <a:defRPr sz="1200" kern="1200">
                <a:solidFill>
                  <a:schemeClr val="tx2"/>
                </a:solidFill>
                <a:latin typeface="+mn-lt"/>
                <a:ea typeface="+mn-ea"/>
                <a:cs typeface="+mn-cs"/>
              </a:defRPr>
            </a:lvl4pPr>
            <a:lvl5pPr marL="868680" indent="-137160" algn="l" defTabSz="914400" rtl="0" eaLnBrk="1" latinLnBrk="0" hangingPunct="1">
              <a:lnSpc>
                <a:spcPct val="90000"/>
              </a:lnSpc>
              <a:spcBef>
                <a:spcPts val="600"/>
              </a:spcBef>
              <a:buClr>
                <a:schemeClr val="accent5"/>
              </a:buClr>
              <a:buFont typeface="Wingdings" charset="2"/>
              <a:buChar char="§"/>
              <a:defRPr sz="1200" kern="1200">
                <a:solidFill>
                  <a:schemeClr val="tx2"/>
                </a:solidFill>
                <a:latin typeface="+mn-lt"/>
                <a:ea typeface="+mn-ea"/>
                <a:cs typeface="+mn-cs"/>
              </a:defRPr>
            </a:lvl5pPr>
            <a:lvl6pPr marL="105156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6pPr>
            <a:lvl7pPr marL="118872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7pPr>
            <a:lvl8pPr marL="137160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8pPr>
            <a:lvl9pPr marL="1554480" indent="-137160" algn="l" defTabSz="914400" rtl="0" eaLnBrk="1" latinLnBrk="0" hangingPunct="1">
              <a:lnSpc>
                <a:spcPct val="90000"/>
              </a:lnSpc>
              <a:spcBef>
                <a:spcPts val="600"/>
              </a:spcBef>
              <a:buFont typeface="Arial" panose="020B0604020202020204" pitchFamily="34" charset="0"/>
              <a:buChar char="–"/>
              <a:defRPr sz="1200" kern="1200">
                <a:solidFill>
                  <a:schemeClr val="tx1"/>
                </a:solidFill>
                <a:latin typeface="+mn-lt"/>
                <a:ea typeface="+mn-ea"/>
                <a:cs typeface="+mn-cs"/>
              </a:defRPr>
            </a:lvl9pPr>
          </a:lstStyle>
          <a:p>
            <a:pPr marL="0" indent="0" algn="ctr">
              <a:spcBef>
                <a:spcPts val="0"/>
              </a:spcBef>
              <a:buFont typeface="Wingdings" charset="2"/>
              <a:buNone/>
            </a:pPr>
            <a:r>
              <a:rPr lang="en-US" smtClean="0">
                <a:solidFill>
                  <a:srgbClr val="084976"/>
                </a:solidFill>
              </a:rPr>
              <a:t>Selected Data from Tables 22-24 from the Case Study </a:t>
            </a:r>
          </a:p>
          <a:p>
            <a:pPr marL="0" indent="0" algn="ctr">
              <a:spcBef>
                <a:spcPts val="0"/>
              </a:spcBef>
              <a:buFont typeface="Wingdings" charset="2"/>
              <a:buNone/>
            </a:pPr>
            <a:r>
              <a:rPr lang="en-US" i="1" smtClean="0">
                <a:solidFill>
                  <a:srgbClr val="084976"/>
                </a:solidFill>
              </a:rPr>
              <a:t>Comparison of IRR with Different Mixes of Business</a:t>
            </a: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ctr">
              <a:spcBef>
                <a:spcPts val="0"/>
              </a:spcBef>
              <a:buFont typeface="Wingdings" charset="2"/>
              <a:buNone/>
            </a:pPr>
            <a:endParaRPr lang="en-US" i="1" smtClean="0">
              <a:solidFill>
                <a:srgbClr val="084976"/>
              </a:solidFill>
            </a:endParaRPr>
          </a:p>
          <a:p>
            <a:pPr marL="0" indent="0" algn="r">
              <a:spcBef>
                <a:spcPts val="0"/>
              </a:spcBef>
              <a:buFont typeface="Wingdings" charset="2"/>
              <a:buNone/>
            </a:pPr>
            <a:r>
              <a:rPr lang="en-US" i="1" smtClean="0">
                <a:solidFill>
                  <a:srgbClr val="084976"/>
                </a:solidFill>
              </a:rPr>
              <a:t>Therefore, optimal mix allowed for significantly more annuity business, and</a:t>
            </a:r>
          </a:p>
          <a:p>
            <a:pPr marL="0" indent="0" algn="r">
              <a:spcBef>
                <a:spcPts val="0"/>
              </a:spcBef>
              <a:buFont typeface="Wingdings" charset="2"/>
              <a:buNone/>
            </a:pPr>
            <a:r>
              <a:rPr lang="en-US" i="1" smtClean="0">
                <a:solidFill>
                  <a:srgbClr val="084976"/>
                </a:solidFill>
              </a:rPr>
              <a:t>the deterministic margins need to be revisited as the mix of business changes.</a:t>
            </a:r>
            <a:endParaRPr lang="en-US" i="1" dirty="0">
              <a:solidFill>
                <a:srgbClr val="084976"/>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953672753"/>
              </p:ext>
            </p:extLst>
          </p:nvPr>
        </p:nvGraphicFramePr>
        <p:xfrm>
          <a:off x="810489" y="2095934"/>
          <a:ext cx="7585365" cy="2805113"/>
        </p:xfrm>
        <a:graphic>
          <a:graphicData uri="http://schemas.openxmlformats.org/drawingml/2006/table">
            <a:tbl>
              <a:tblPr>
                <a:tableStyleId>{5C22544A-7EE6-4342-B048-85BDC9FD1C3A}</a:tableStyleId>
              </a:tblPr>
              <a:tblGrid>
                <a:gridCol w="1517073"/>
                <a:gridCol w="1517073"/>
                <a:gridCol w="1517073"/>
                <a:gridCol w="1517073"/>
                <a:gridCol w="1517073"/>
              </a:tblGrid>
              <a:tr h="805889">
                <a:tc>
                  <a:txBody>
                    <a:bodyPr/>
                    <a:lstStyle/>
                    <a:p>
                      <a:pPr algn="ctr" fontAlgn="ctr"/>
                      <a:r>
                        <a:rPr lang="en-US" sz="1400" b="1" u="none" strike="noStrike" dirty="0">
                          <a:solidFill>
                            <a:schemeClr val="bg1"/>
                          </a:solidFill>
                          <a:effectLst/>
                        </a:rPr>
                        <a:t>Discount Rate</a:t>
                      </a:r>
                      <a:endParaRPr lang="en-US" sz="1400" b="1"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400" b="1" u="none" strike="noStrike" dirty="0">
                          <a:solidFill>
                            <a:schemeClr val="bg1"/>
                          </a:solidFill>
                          <a:effectLst/>
                        </a:rPr>
                        <a:t>Deterministic Baseline</a:t>
                      </a:r>
                      <a:endParaRPr lang="en-US" sz="1400" b="1"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400" b="1" u="none" strike="noStrike" dirty="0">
                          <a:solidFill>
                            <a:schemeClr val="bg1"/>
                          </a:solidFill>
                          <a:effectLst/>
                        </a:rPr>
                        <a:t>Baseline with Original Fixed Margin</a:t>
                      </a:r>
                      <a:endParaRPr lang="en-US" sz="1400" b="1"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400" b="1" u="none" strike="noStrike" dirty="0">
                          <a:solidFill>
                            <a:schemeClr val="bg1"/>
                          </a:solidFill>
                          <a:effectLst/>
                        </a:rPr>
                        <a:t>Baseline with Revised Fixed Margin</a:t>
                      </a:r>
                      <a:endParaRPr lang="en-US" sz="1400" b="1"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400" b="1" u="none" strike="noStrike" dirty="0">
                          <a:solidFill>
                            <a:schemeClr val="bg1"/>
                          </a:solidFill>
                          <a:effectLst/>
                        </a:rPr>
                        <a:t>90th Percentile</a:t>
                      </a:r>
                      <a:endParaRPr lang="en-US" sz="1400" b="1"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r>
              <a:tr h="325455">
                <a:tc gridSpan="5">
                  <a:txBody>
                    <a:bodyPr/>
                    <a:lstStyle/>
                    <a:p>
                      <a:pPr algn="ctr" fontAlgn="ctr"/>
                      <a:r>
                        <a:rPr lang="en-US" sz="1600" u="sng" strike="noStrike" dirty="0">
                          <a:solidFill>
                            <a:schemeClr val="bg1"/>
                          </a:solidFill>
                          <a:effectLst/>
                        </a:rPr>
                        <a:t>100% Baseline Term and 100% Baseline Annuities</a:t>
                      </a:r>
                      <a:endParaRPr lang="en-US" sz="1600" b="0" i="1" u="sng"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0953">
                <a:tc>
                  <a:txBody>
                    <a:bodyPr/>
                    <a:lstStyle/>
                    <a:p>
                      <a:pPr algn="ctr" fontAlgn="ctr"/>
                      <a:r>
                        <a:rPr lang="en-US" sz="1600" u="none" strike="noStrike" dirty="0">
                          <a:solidFill>
                            <a:schemeClr val="bg1"/>
                          </a:solidFill>
                          <a:effectLst/>
                        </a:rPr>
                        <a:t>IRR</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9.00%</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6.89%</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7.55%</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7.56%</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r>
              <a:tr h="325455">
                <a:tc gridSpan="5">
                  <a:txBody>
                    <a:bodyPr/>
                    <a:lstStyle/>
                    <a:p>
                      <a:pPr algn="ctr" fontAlgn="ctr"/>
                      <a:r>
                        <a:rPr lang="en-US" sz="1600" u="sng" strike="noStrike" dirty="0">
                          <a:solidFill>
                            <a:schemeClr val="bg1"/>
                          </a:solidFill>
                          <a:effectLst/>
                        </a:rPr>
                        <a:t>100% Baseline Term and 500% Baseline Annuities</a:t>
                      </a:r>
                      <a:endParaRPr lang="en-US" sz="1600" b="0" i="1" u="sng"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0953">
                <a:tc>
                  <a:txBody>
                    <a:bodyPr/>
                    <a:lstStyle/>
                    <a:p>
                      <a:pPr algn="ctr" fontAlgn="ctr"/>
                      <a:r>
                        <a:rPr lang="en-US" sz="1600" u="none" strike="noStrike" dirty="0">
                          <a:solidFill>
                            <a:schemeClr val="bg1"/>
                          </a:solidFill>
                          <a:effectLst/>
                        </a:rPr>
                        <a:t>IRR</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9.00%</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6.70%</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7.43%</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7.57%</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r>
              <a:tr h="325455">
                <a:tc gridSpan="5">
                  <a:txBody>
                    <a:bodyPr/>
                    <a:lstStyle/>
                    <a:p>
                      <a:pPr algn="ctr" fontAlgn="ctr"/>
                      <a:r>
                        <a:rPr lang="en-US" sz="1600" u="sng" strike="noStrike" dirty="0">
                          <a:solidFill>
                            <a:schemeClr val="bg1"/>
                          </a:solidFill>
                          <a:effectLst/>
                        </a:rPr>
                        <a:t>100% Baseline Term and 1000% Baseline Annuities</a:t>
                      </a:r>
                      <a:endParaRPr lang="en-US" sz="1600" b="0" i="1" u="sng"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0953">
                <a:tc>
                  <a:txBody>
                    <a:bodyPr/>
                    <a:lstStyle/>
                    <a:p>
                      <a:pPr algn="ctr" fontAlgn="ctr"/>
                      <a:r>
                        <a:rPr lang="en-US" sz="1600" u="none" strike="noStrike" dirty="0">
                          <a:solidFill>
                            <a:schemeClr val="bg1"/>
                          </a:solidFill>
                          <a:effectLst/>
                        </a:rPr>
                        <a:t>IRR</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9.00%</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6.53%</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7.32%</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c>
                  <a:txBody>
                    <a:bodyPr/>
                    <a:lstStyle/>
                    <a:p>
                      <a:pPr algn="ctr" fontAlgn="ctr"/>
                      <a:r>
                        <a:rPr lang="en-US" sz="1600" u="none" strike="noStrike" dirty="0">
                          <a:solidFill>
                            <a:schemeClr val="bg1"/>
                          </a:solidFill>
                          <a:effectLst/>
                        </a:rPr>
                        <a:t>7.40%</a:t>
                      </a:r>
                      <a:endParaRPr lang="en-US" sz="1600" b="0" i="0" u="none" strike="noStrike" dirty="0">
                        <a:solidFill>
                          <a:schemeClr val="bg1"/>
                        </a:solidFill>
                        <a:effectLst/>
                        <a:latin typeface="Times New Roman" panose="02020603050405020304" pitchFamily="18" charset="0"/>
                      </a:endParaRPr>
                    </a:p>
                  </a:txBody>
                  <a:tcPr marL="9525" marR="9525" marT="9525" marB="0" anchor="ctr">
                    <a:solidFill>
                      <a:srgbClr val="084976"/>
                    </a:solidFill>
                  </a:tcPr>
                </a:tc>
              </a:tr>
            </a:tbl>
          </a:graphicData>
        </a:graphic>
      </p:graphicFrame>
      <p:sp>
        <p:nvSpPr>
          <p:cNvPr id="6" name="Rectangle 5"/>
          <p:cNvSpPr/>
          <p:nvPr/>
        </p:nvSpPr>
        <p:spPr bwMode="auto">
          <a:xfrm>
            <a:off x="748147" y="3560624"/>
            <a:ext cx="7710053" cy="667254"/>
          </a:xfrm>
          <a:prstGeom prst="rect">
            <a:avLst/>
          </a:prstGeom>
          <a:solidFill>
            <a:schemeClr val="bg1">
              <a:lumMod val="50000"/>
              <a:alpha val="0"/>
            </a:schemeClr>
          </a:solidFill>
          <a:ln w="50800"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7" name="Rectangle 6"/>
          <p:cNvSpPr/>
          <p:nvPr/>
        </p:nvSpPr>
        <p:spPr bwMode="auto">
          <a:xfrm>
            <a:off x="762000" y="2923316"/>
            <a:ext cx="7696200" cy="637308"/>
          </a:xfrm>
          <a:prstGeom prst="rect">
            <a:avLst/>
          </a:prstGeom>
          <a:solidFill>
            <a:schemeClr val="accent6">
              <a:lumMod val="75000"/>
              <a:alpha val="0"/>
            </a:schemeClr>
          </a:solidFill>
          <a:ln w="50800"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charset="0"/>
            </a:endParaRPr>
          </a:p>
        </p:txBody>
      </p:sp>
      <p:sp>
        <p:nvSpPr>
          <p:cNvPr id="9" name="Date Placeholder 7"/>
          <p:cNvSpPr txBox="1">
            <a:spLocks/>
          </p:cNvSpPr>
          <p:nvPr/>
        </p:nvSpPr>
        <p:spPr>
          <a:xfrm>
            <a:off x="7927333" y="6566785"/>
            <a:ext cx="746683" cy="210312"/>
          </a:xfrm>
          <a:prstGeom prst="rect">
            <a:avLst/>
          </a:prstGeom>
          <a:ln/>
        </p:spPr>
        <p:txBody>
          <a:bodyPr vert="horz" wrap="none" lIns="0" tIns="0" rIns="0" bIns="0" rtlCol="0" anchor="b" anchorCtr="0"/>
          <a:lstStyle>
            <a:defPPr>
              <a:defRPr lang="en-US"/>
            </a:defPPr>
            <a:lvl1pPr marL="0" algn="ctr" defTabSz="914400" rtl="0" eaLnBrk="1" latinLnBrk="0" hangingPunct="1">
              <a:defRPr sz="7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t>18</a:t>
            </a:r>
            <a:endParaRPr lang="en-US" dirty="0"/>
          </a:p>
        </p:txBody>
      </p:sp>
    </p:spTree>
    <p:extLst>
      <p:ext uri="{BB962C8B-B14F-4D97-AF65-F5344CB8AC3E}">
        <p14:creationId xmlns:p14="http://schemas.microsoft.com/office/powerpoint/2010/main" val="3631669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TAKE-AWAYS</a:t>
            </a:r>
            <a:endParaRPr lang="en-US" dirty="0"/>
          </a:p>
        </p:txBody>
      </p:sp>
      <p:sp>
        <p:nvSpPr>
          <p:cNvPr id="3" name="Content Placeholder 2"/>
          <p:cNvSpPr>
            <a:spLocks noGrp="1"/>
          </p:cNvSpPr>
          <p:nvPr>
            <p:ph idx="1"/>
          </p:nvPr>
        </p:nvSpPr>
        <p:spPr>
          <a:xfrm>
            <a:off x="457200" y="1524002"/>
            <a:ext cx="8382000" cy="4571999"/>
          </a:xfrm>
        </p:spPr>
        <p:txBody>
          <a:bodyPr>
            <a:normAutofit lnSpcReduction="10000"/>
          </a:bodyPr>
          <a:lstStyle/>
          <a:p>
            <a:pPr marL="0" indent="0">
              <a:buNone/>
            </a:pPr>
            <a:r>
              <a:rPr lang="en-US" sz="2400" dirty="0" smtClean="0"/>
              <a:t>Stochastic Modeling of Liability Risk can:</a:t>
            </a:r>
          </a:p>
          <a:p>
            <a:endParaRPr lang="en-US" sz="2000" dirty="0" smtClean="0"/>
          </a:p>
          <a:p>
            <a:r>
              <a:rPr lang="en-US" sz="2000" dirty="0" smtClean="0"/>
              <a:t>Provide insight into the diversification of mortality and longevity risks</a:t>
            </a:r>
          </a:p>
          <a:p>
            <a:endParaRPr lang="en-US" sz="2000" dirty="0" smtClean="0"/>
          </a:p>
          <a:p>
            <a:r>
              <a:rPr lang="en-US" sz="2000" dirty="0"/>
              <a:t>Areas in which stochastic liability modeling can be helpful </a:t>
            </a:r>
            <a:endParaRPr lang="en-US" sz="2000" dirty="0" smtClean="0"/>
          </a:p>
          <a:p>
            <a:endParaRPr lang="en-US" sz="2000" dirty="0" smtClean="0"/>
          </a:p>
          <a:p>
            <a:pPr lvl="1"/>
            <a:r>
              <a:rPr lang="en-US" sz="1800" dirty="0" smtClean="0"/>
              <a:t>Pricing - Guide setting of fixed margins affecting profitability &amp; competitiveness</a:t>
            </a:r>
          </a:p>
          <a:p>
            <a:pPr lvl="1"/>
            <a:endParaRPr lang="en-US" sz="1800" dirty="0" smtClean="0"/>
          </a:p>
          <a:p>
            <a:pPr lvl="1"/>
            <a:r>
              <a:rPr lang="en-US" sz="1800" dirty="0" smtClean="0"/>
              <a:t>Economic Capital - Insight </a:t>
            </a:r>
            <a:r>
              <a:rPr lang="en-US" sz="1800" dirty="0"/>
              <a:t>into underlying risk metrics </a:t>
            </a:r>
            <a:r>
              <a:rPr lang="en-US" sz="1800" dirty="0" smtClean="0"/>
              <a:t>for management of capital resources</a:t>
            </a:r>
          </a:p>
          <a:p>
            <a:pPr lvl="1"/>
            <a:endParaRPr lang="en-US" sz="1800" dirty="0" smtClean="0"/>
          </a:p>
          <a:p>
            <a:pPr lvl="1"/>
            <a:r>
              <a:rPr lang="en-US" sz="1800" dirty="0" smtClean="0"/>
              <a:t>Mix of Business - Analysis may provide insight into managing the mix of business to optimize profitability</a:t>
            </a:r>
          </a:p>
          <a:p>
            <a:endParaRPr lang="en-US" dirty="0"/>
          </a:p>
        </p:txBody>
      </p:sp>
      <p:sp>
        <p:nvSpPr>
          <p:cNvPr id="6" name="Date Placeholder 7"/>
          <p:cNvSpPr>
            <a:spLocks noGrp="1"/>
          </p:cNvSpPr>
          <p:nvPr>
            <p:ph type="dt" sz="half" idx="10"/>
          </p:nvPr>
        </p:nvSpPr>
        <p:spPr>
          <a:xfrm>
            <a:off x="7931891" y="6571488"/>
            <a:ext cx="746683" cy="210312"/>
          </a:xfrm>
        </p:spPr>
        <p:txBody>
          <a:bodyPr/>
          <a:lstStyle/>
          <a:p>
            <a:pPr>
              <a:defRPr/>
            </a:pPr>
            <a:fld id="{BEB7CFFA-C6E1-4318-8101-FDDE199F0FD0}" type="slidenum">
              <a:rPr lang="en-US" smtClean="0"/>
              <a:t>19</a:t>
            </a:fld>
            <a:endParaRPr lang="en-US" dirty="0"/>
          </a:p>
        </p:txBody>
      </p:sp>
    </p:spTree>
    <p:extLst>
      <p:ext uri="{BB962C8B-B14F-4D97-AF65-F5344CB8AC3E}">
        <p14:creationId xmlns:p14="http://schemas.microsoft.com/office/powerpoint/2010/main" val="3391976112"/>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4188" y="611188"/>
            <a:ext cx="8159750" cy="307777"/>
          </a:xfrm>
        </p:spPr>
        <p:txBody>
          <a:bodyPr/>
          <a:lstStyle/>
          <a:p>
            <a:r>
              <a:rPr lang="en-US" dirty="0" smtClean="0"/>
              <a:t>LIFE INSURANCE MORTALITY VS. ANNUITY/PENSION LONGEVITY</a:t>
            </a:r>
            <a:endParaRPr lang="en-US" dirty="0"/>
          </a:p>
        </p:txBody>
      </p:sp>
      <p:sp>
        <p:nvSpPr>
          <p:cNvPr id="5" name="Content Placeholder 4"/>
          <p:cNvSpPr>
            <a:spLocks noGrp="1"/>
          </p:cNvSpPr>
          <p:nvPr>
            <p:ph idx="1"/>
          </p:nvPr>
        </p:nvSpPr>
        <p:spPr>
          <a:xfrm>
            <a:off x="484188" y="1506682"/>
            <a:ext cx="8159750" cy="4592782"/>
          </a:xfrm>
        </p:spPr>
        <p:txBody>
          <a:bodyPr/>
          <a:lstStyle/>
          <a:p>
            <a:pPr marL="0" indent="0">
              <a:buNone/>
            </a:pPr>
            <a:r>
              <a:rPr lang="en-US" sz="2400" dirty="0" smtClean="0"/>
              <a:t>Commonly Held Beliefs:</a:t>
            </a:r>
          </a:p>
          <a:p>
            <a:pPr marL="631825" lvl="1" indent="-342900">
              <a:spcBef>
                <a:spcPts val="1800"/>
              </a:spcBef>
              <a:buAutoNum type="arabicPeriod"/>
            </a:pPr>
            <a:r>
              <a:rPr lang="en-US" sz="2000" dirty="0" smtClean="0"/>
              <a:t>Increased life insurance claims offset by reduced annuity payouts</a:t>
            </a:r>
          </a:p>
          <a:p>
            <a:pPr marL="631825" lvl="1" indent="-342900">
              <a:spcBef>
                <a:spcPts val="1800"/>
              </a:spcBef>
              <a:buAutoNum type="arabicPeriod"/>
            </a:pPr>
            <a:r>
              <a:rPr lang="en-US" sz="2000" dirty="0" smtClean="0"/>
              <a:t>Increased longevity increases annuity payouts but reduces insurance death claims</a:t>
            </a:r>
          </a:p>
          <a:p>
            <a:pPr marL="631825" lvl="1" indent="-342900">
              <a:spcBef>
                <a:spcPts val="1800"/>
              </a:spcBef>
              <a:buAutoNum type="arabicPeriod"/>
            </a:pPr>
            <a:r>
              <a:rPr lang="en-US" sz="2000" dirty="0" smtClean="0"/>
              <a:t>Therefore, a balanced portfolio of life insurance and annuity/pension liabilities may be “immunized” against changes in mortality experience.</a:t>
            </a:r>
          </a:p>
          <a:p>
            <a:pPr lvl="1">
              <a:spcBef>
                <a:spcPts val="1800"/>
              </a:spcBef>
            </a:pPr>
            <a:endParaRPr lang="en-US" sz="2000" dirty="0" smtClean="0"/>
          </a:p>
          <a:p>
            <a:pPr lvl="1"/>
            <a:endParaRPr lang="en-US" sz="2000" dirty="0" smtClean="0"/>
          </a:p>
          <a:p>
            <a:pPr marL="288925" lvl="1" indent="0" algn="r">
              <a:buNone/>
            </a:pPr>
            <a:r>
              <a:rPr lang="en-US" sz="2000" i="1" dirty="0" smtClean="0"/>
              <a:t>Yes, but how do we quantify it?</a:t>
            </a:r>
            <a:endParaRPr lang="en-US" sz="2000" i="1" dirty="0"/>
          </a:p>
          <a:p>
            <a:pPr lvl="1"/>
            <a:endParaRPr lang="en-US" sz="2000" dirty="0" smtClean="0"/>
          </a:p>
          <a:p>
            <a:pPr lvl="1"/>
            <a:endParaRPr lang="en-US" sz="2000" dirty="0"/>
          </a:p>
        </p:txBody>
      </p:sp>
      <p:sp>
        <p:nvSpPr>
          <p:cNvPr id="6" name="Date Placeholder 7"/>
          <p:cNvSpPr>
            <a:spLocks noGrp="1"/>
          </p:cNvSpPr>
          <p:nvPr>
            <p:ph type="dt" sz="half" idx="10"/>
          </p:nvPr>
        </p:nvSpPr>
        <p:spPr>
          <a:xfrm>
            <a:off x="7931891" y="6420185"/>
            <a:ext cx="746683" cy="210312"/>
          </a:xfrm>
        </p:spPr>
        <p:txBody>
          <a:bodyPr/>
          <a:lstStyle/>
          <a:p>
            <a:pPr>
              <a:defRPr/>
            </a:pPr>
            <a:fld id="{C5F7F474-3B1A-4CDB-8905-026EEBCAA65F}" type="slidenum">
              <a:rPr lang="en-US" smtClean="0"/>
              <a:t>2</a:t>
            </a:fld>
            <a:endParaRPr lang="en-US" dirty="0"/>
          </a:p>
        </p:txBody>
      </p:sp>
    </p:spTree>
    <p:extLst>
      <p:ext uri="{BB962C8B-B14F-4D97-AF65-F5344CB8AC3E}">
        <p14:creationId xmlns:p14="http://schemas.microsoft.com/office/powerpoint/2010/main" val="3113767347"/>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883628" y="4572000"/>
            <a:ext cx="5798526" cy="1130333"/>
          </a:xfrm>
        </p:spPr>
        <p:txBody>
          <a:bodyPr>
            <a:normAutofit/>
          </a:bodyPr>
          <a:lstStyle/>
          <a:p>
            <a:pPr>
              <a:tabLst>
                <a:tab pos="114300" algn="l"/>
                <a:tab pos="6400800" algn="r"/>
              </a:tabLst>
            </a:pPr>
            <a:r>
              <a:rPr lang="en-GB" dirty="0">
                <a:latin typeface="Arial" charset="0"/>
              </a:rPr>
              <a:t>Stuart Silverman, FSA, MAAA, CERA</a:t>
            </a:r>
            <a:br>
              <a:rPr lang="en-GB" dirty="0">
                <a:latin typeface="Arial" charset="0"/>
              </a:rPr>
            </a:br>
            <a:r>
              <a:rPr lang="en-GB" b="1" dirty="0">
                <a:latin typeface="Arial" charset="0"/>
              </a:rPr>
              <a:t>Principal &amp; Consulting Actuary</a:t>
            </a:r>
            <a:r>
              <a:rPr lang="en-GB" sz="1600" b="1" dirty="0">
                <a:solidFill>
                  <a:schemeClr val="tx2"/>
                </a:solidFill>
                <a:latin typeface="Arial" charset="0"/>
              </a:rPr>
              <a:t> </a:t>
            </a:r>
            <a:r>
              <a:rPr lang="en-GB" b="1" dirty="0">
                <a:solidFill>
                  <a:schemeClr val="tx2"/>
                </a:solidFill>
                <a:latin typeface="Arial" charset="0"/>
              </a:rPr>
              <a:t/>
            </a:r>
            <a:br>
              <a:rPr lang="en-GB" b="1" dirty="0">
                <a:solidFill>
                  <a:schemeClr val="tx2"/>
                </a:solidFill>
                <a:latin typeface="Arial" charset="0"/>
              </a:rPr>
            </a:br>
            <a:r>
              <a:rPr lang="en-GB" b="1" u="sng" dirty="0">
                <a:solidFill>
                  <a:schemeClr val="hlink"/>
                </a:solidFill>
                <a:latin typeface="Arial" charset="0"/>
              </a:rPr>
              <a:t>stuart.silverman</a:t>
            </a:r>
            <a:r>
              <a:rPr lang="en-GB" b="1" dirty="0">
                <a:solidFill>
                  <a:schemeClr val="hlink"/>
                </a:solidFill>
                <a:latin typeface="Arial" charset="0"/>
                <a:hlinkClick r:id="rId3"/>
              </a:rPr>
              <a:t>@milliman.com</a:t>
            </a:r>
            <a:r>
              <a:rPr lang="en-GB" b="1" dirty="0">
                <a:solidFill>
                  <a:schemeClr val="hlink"/>
                </a:solidFill>
                <a:latin typeface="Arial" charset="0"/>
              </a:rPr>
              <a:t/>
            </a:r>
            <a:br>
              <a:rPr lang="en-GB" b="1" dirty="0">
                <a:solidFill>
                  <a:schemeClr val="hlink"/>
                </a:solidFill>
                <a:latin typeface="Arial" charset="0"/>
              </a:rPr>
            </a:br>
            <a:r>
              <a:rPr lang="en-GB" dirty="0">
                <a:latin typeface="Arial" charset="0"/>
              </a:rPr>
              <a:t>+1-646-473-3108</a:t>
            </a:r>
          </a:p>
        </p:txBody>
      </p:sp>
      <p:sp>
        <p:nvSpPr>
          <p:cNvPr id="3" name="TextBox 2"/>
          <p:cNvSpPr txBox="1"/>
          <p:nvPr/>
        </p:nvSpPr>
        <p:spPr>
          <a:xfrm>
            <a:off x="7696200" y="6400800"/>
            <a:ext cx="914400" cy="304800"/>
          </a:xfrm>
          <a:prstGeom prst="rect">
            <a:avLst/>
          </a:prstGeom>
          <a:noFill/>
        </p:spPr>
        <p:txBody>
          <a:bodyPr wrap="none" lIns="0" tIns="0" rIns="0" bIns="0" rtlCol="0">
            <a:noAutofit/>
          </a:bodyPr>
          <a:lstStyle/>
          <a:p>
            <a:pPr>
              <a:lnSpc>
                <a:spcPct val="90000"/>
              </a:lnSpc>
            </a:pPr>
            <a:endParaRPr lang="en-US" dirty="0"/>
          </a:p>
        </p:txBody>
      </p:sp>
    </p:spTree>
    <p:extLst>
      <p:ext uri="{BB962C8B-B14F-4D97-AF65-F5344CB8AC3E}">
        <p14:creationId xmlns:p14="http://schemas.microsoft.com/office/powerpoint/2010/main" val="54458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46"/>
          <p:cNvSpPr>
            <a:spLocks noGrp="1" noChangeArrowheads="1"/>
          </p:cNvSpPr>
          <p:nvPr>
            <p:ph type="body" idx="1"/>
            <p:custDataLst>
              <p:tags r:id="rId2"/>
            </p:custDataLst>
          </p:nvPr>
        </p:nvSpPr>
        <p:spPr>
          <a:xfrm>
            <a:off x="623455" y="1641560"/>
            <a:ext cx="7897091" cy="4606840"/>
          </a:xfrm>
        </p:spPr>
        <p:txBody>
          <a:bodyPr>
            <a:normAutofit lnSpcReduction="10000"/>
          </a:bodyPr>
          <a:lstStyle/>
          <a:p>
            <a:pPr marL="0" indent="0" algn="ctr" eaLnBrk="1" hangingPunct="1">
              <a:lnSpc>
                <a:spcPct val="100000"/>
              </a:lnSpc>
              <a:spcBef>
                <a:spcPct val="50000"/>
              </a:spcBef>
              <a:spcAft>
                <a:spcPct val="50000"/>
              </a:spcAft>
              <a:buNone/>
            </a:pPr>
            <a:r>
              <a:rPr lang="en-US" sz="1600" dirty="0" smtClean="0"/>
              <a:t>Historical Mortality Improvement Experience – US Population 1960-2010</a:t>
            </a:r>
          </a:p>
          <a:p>
            <a:pPr marL="0" indent="0" algn="ctr" eaLnBrk="1" hangingPunct="1">
              <a:lnSpc>
                <a:spcPct val="100000"/>
              </a:lnSpc>
              <a:spcBef>
                <a:spcPct val="50000"/>
              </a:spcBef>
              <a:spcAft>
                <a:spcPct val="50000"/>
              </a:spcAft>
              <a:buNone/>
            </a:pPr>
            <a:r>
              <a:rPr lang="en-US" sz="1600" dirty="0" smtClean="0"/>
              <a:t>Male Age 35  vs. Male Age 75</a:t>
            </a:r>
          </a:p>
          <a:p>
            <a:pPr marL="0" indent="0" algn="ctr" eaLnBrk="1" hangingPunct="1">
              <a:lnSpc>
                <a:spcPct val="100000"/>
              </a:lnSpc>
              <a:spcBef>
                <a:spcPct val="50000"/>
              </a:spcBef>
              <a:spcAft>
                <a:spcPct val="50000"/>
              </a:spcAft>
              <a:buNone/>
            </a:pPr>
            <a:endParaRPr lang="en-US" sz="1600" dirty="0"/>
          </a:p>
          <a:p>
            <a:pPr marL="0" indent="0" algn="ctr" eaLnBrk="1" hangingPunct="1">
              <a:lnSpc>
                <a:spcPct val="100000"/>
              </a:lnSpc>
              <a:spcBef>
                <a:spcPct val="50000"/>
              </a:spcBef>
              <a:spcAft>
                <a:spcPct val="50000"/>
              </a:spcAft>
              <a:buNone/>
            </a:pPr>
            <a:endParaRPr lang="en-US" sz="1600" dirty="0" smtClean="0"/>
          </a:p>
          <a:p>
            <a:pPr marL="0" indent="0" algn="ctr" eaLnBrk="1" hangingPunct="1">
              <a:lnSpc>
                <a:spcPct val="100000"/>
              </a:lnSpc>
              <a:spcBef>
                <a:spcPct val="50000"/>
              </a:spcBef>
              <a:spcAft>
                <a:spcPct val="50000"/>
              </a:spcAft>
              <a:buNone/>
            </a:pPr>
            <a:endParaRPr lang="en-US" sz="1600" dirty="0"/>
          </a:p>
          <a:p>
            <a:pPr marL="0" indent="0" algn="ctr" eaLnBrk="1" hangingPunct="1">
              <a:lnSpc>
                <a:spcPct val="100000"/>
              </a:lnSpc>
              <a:spcBef>
                <a:spcPct val="50000"/>
              </a:spcBef>
              <a:spcAft>
                <a:spcPct val="50000"/>
              </a:spcAft>
              <a:buNone/>
            </a:pPr>
            <a:endParaRPr lang="en-US" sz="1600" dirty="0" smtClean="0"/>
          </a:p>
          <a:p>
            <a:pPr marL="0" indent="0" algn="ctr" eaLnBrk="1" hangingPunct="1">
              <a:lnSpc>
                <a:spcPct val="100000"/>
              </a:lnSpc>
              <a:spcBef>
                <a:spcPct val="50000"/>
              </a:spcBef>
              <a:spcAft>
                <a:spcPct val="50000"/>
              </a:spcAft>
              <a:buNone/>
            </a:pPr>
            <a:endParaRPr lang="en-US" sz="1600" dirty="0"/>
          </a:p>
          <a:p>
            <a:pPr marL="0" indent="0" algn="ctr" eaLnBrk="1" hangingPunct="1">
              <a:lnSpc>
                <a:spcPct val="100000"/>
              </a:lnSpc>
              <a:spcBef>
                <a:spcPct val="50000"/>
              </a:spcBef>
              <a:spcAft>
                <a:spcPct val="50000"/>
              </a:spcAft>
              <a:buNone/>
            </a:pPr>
            <a:endParaRPr lang="en-US" sz="1600" dirty="0" smtClean="0"/>
          </a:p>
          <a:p>
            <a:pPr marL="0" indent="0" algn="ctr" eaLnBrk="1" hangingPunct="1">
              <a:lnSpc>
                <a:spcPct val="100000"/>
              </a:lnSpc>
              <a:spcBef>
                <a:spcPct val="50000"/>
              </a:spcBef>
              <a:spcAft>
                <a:spcPct val="50000"/>
              </a:spcAft>
              <a:buNone/>
            </a:pPr>
            <a:endParaRPr lang="en-US" sz="1600" dirty="0"/>
          </a:p>
          <a:p>
            <a:pPr marL="0" indent="0" algn="ctr" eaLnBrk="1" hangingPunct="1">
              <a:lnSpc>
                <a:spcPct val="100000"/>
              </a:lnSpc>
              <a:spcBef>
                <a:spcPct val="50000"/>
              </a:spcBef>
              <a:spcAft>
                <a:spcPct val="50000"/>
              </a:spcAft>
              <a:buNone/>
            </a:pPr>
            <a:r>
              <a:rPr lang="en-US" sz="1600" b="0" i="1" dirty="0" smtClean="0"/>
              <a:t>Correlation Coefficient = 1.8%</a:t>
            </a:r>
          </a:p>
          <a:p>
            <a:pPr marL="0" indent="0" algn="ctr" eaLnBrk="1" hangingPunct="1">
              <a:lnSpc>
                <a:spcPct val="100000"/>
              </a:lnSpc>
              <a:spcBef>
                <a:spcPct val="50000"/>
              </a:spcBef>
              <a:spcAft>
                <a:spcPct val="50000"/>
              </a:spcAft>
              <a:buNone/>
            </a:pPr>
            <a:endParaRPr lang="en-US" sz="1600" dirty="0" smtClean="0"/>
          </a:p>
        </p:txBody>
      </p:sp>
      <p:sp>
        <p:nvSpPr>
          <p:cNvPr id="7" name="Title 3"/>
          <p:cNvSpPr>
            <a:spLocks noGrp="1"/>
          </p:cNvSpPr>
          <p:nvPr>
            <p:ph type="title"/>
          </p:nvPr>
        </p:nvSpPr>
        <p:spPr>
          <a:xfrm>
            <a:off x="484188" y="611188"/>
            <a:ext cx="8159750" cy="307777"/>
          </a:xfrm>
        </p:spPr>
        <p:txBody>
          <a:bodyPr/>
          <a:lstStyle/>
          <a:p>
            <a:r>
              <a:rPr lang="en-US" dirty="0" smtClean="0"/>
              <a:t>LIFE INSURANCE MORTALITY VS. ANNUITY/PENSION LONGEVITY</a:t>
            </a:r>
            <a:endParaRPr lang="en-US" dirty="0"/>
          </a:p>
        </p:txBody>
      </p:sp>
      <p:graphicFrame>
        <p:nvGraphicFramePr>
          <p:cNvPr id="8" name="Chart 7" title="Annual Mortality Improvement - US Population 1970-2010 MALE"/>
          <p:cNvGraphicFramePr/>
          <p:nvPr>
            <p:extLst/>
          </p:nvPr>
        </p:nvGraphicFramePr>
        <p:xfrm>
          <a:off x="1485900" y="2192483"/>
          <a:ext cx="6244935" cy="3616036"/>
        </p:xfrm>
        <a:graphic>
          <a:graphicData uri="http://schemas.openxmlformats.org/drawingml/2006/chart">
            <c:chart xmlns:c="http://schemas.openxmlformats.org/drawingml/2006/chart" xmlns:r="http://schemas.openxmlformats.org/officeDocument/2006/relationships" r:id="rId5"/>
          </a:graphicData>
        </a:graphic>
      </p:graphicFrame>
      <p:sp>
        <p:nvSpPr>
          <p:cNvPr id="9" name="Date Placeholder 7"/>
          <p:cNvSpPr>
            <a:spLocks noGrp="1"/>
          </p:cNvSpPr>
          <p:nvPr>
            <p:ph type="dt" sz="half" idx="10"/>
          </p:nvPr>
        </p:nvSpPr>
        <p:spPr>
          <a:xfrm>
            <a:off x="7931891" y="6420185"/>
            <a:ext cx="746683" cy="210312"/>
          </a:xfrm>
        </p:spPr>
        <p:txBody>
          <a:bodyPr/>
          <a:lstStyle/>
          <a:p>
            <a:pPr>
              <a:defRPr/>
            </a:pPr>
            <a:fld id="{A7BC7E6E-CAA8-4783-9BA8-DA24D784BEC6}" type="slidenum">
              <a:rPr lang="en-US" smtClean="0"/>
              <a:t>3</a:t>
            </a:fld>
            <a:endParaRPr lang="en-US" dirty="0"/>
          </a:p>
        </p:txBody>
      </p:sp>
    </p:spTree>
    <p:custDataLst>
      <p:tags r:id="rId1"/>
    </p:custDataLst>
    <p:extLst>
      <p:ext uri="{BB962C8B-B14F-4D97-AF65-F5344CB8AC3E}">
        <p14:creationId xmlns:p14="http://schemas.microsoft.com/office/powerpoint/2010/main" val="1322817821"/>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46"/>
          <p:cNvSpPr>
            <a:spLocks noGrp="1" noChangeArrowheads="1"/>
          </p:cNvSpPr>
          <p:nvPr>
            <p:ph type="body" idx="1"/>
            <p:custDataLst>
              <p:tags r:id="rId2"/>
            </p:custDataLst>
          </p:nvPr>
        </p:nvSpPr>
        <p:spPr>
          <a:xfrm>
            <a:off x="942109" y="1600200"/>
            <a:ext cx="7897091" cy="4953000"/>
          </a:xfrm>
        </p:spPr>
        <p:txBody>
          <a:bodyPr>
            <a:normAutofit/>
          </a:bodyPr>
          <a:lstStyle/>
          <a:p>
            <a:pPr marL="0" indent="0" algn="ctr" eaLnBrk="1" hangingPunct="1">
              <a:lnSpc>
                <a:spcPct val="100000"/>
              </a:lnSpc>
              <a:spcBef>
                <a:spcPts val="0"/>
              </a:spcBef>
              <a:spcAft>
                <a:spcPts val="0"/>
              </a:spcAft>
              <a:buNone/>
            </a:pPr>
            <a:r>
              <a:rPr lang="en-US" sz="1600" dirty="0" smtClean="0"/>
              <a:t>Historical Mortality Improvement Experience – US Population 1960-2010</a:t>
            </a:r>
          </a:p>
          <a:p>
            <a:pPr marL="0" indent="0" algn="ctr" eaLnBrk="1" hangingPunct="1">
              <a:lnSpc>
                <a:spcPct val="100000"/>
              </a:lnSpc>
              <a:spcBef>
                <a:spcPts val="0"/>
              </a:spcBef>
              <a:spcAft>
                <a:spcPts val="0"/>
              </a:spcAft>
              <a:buNone/>
            </a:pPr>
            <a:r>
              <a:rPr lang="en-US" sz="1600" dirty="0" smtClean="0"/>
              <a:t>5-Year Moving Average</a:t>
            </a:r>
          </a:p>
          <a:p>
            <a:pPr marL="0" indent="0" algn="ctr" eaLnBrk="1" hangingPunct="1">
              <a:lnSpc>
                <a:spcPct val="100000"/>
              </a:lnSpc>
              <a:spcBef>
                <a:spcPts val="0"/>
              </a:spcBef>
              <a:spcAft>
                <a:spcPts val="0"/>
              </a:spcAft>
              <a:buNone/>
            </a:pPr>
            <a:r>
              <a:rPr lang="en-US" sz="1600" dirty="0" smtClean="0"/>
              <a:t>Average Male Ages 30-39  vs. Average Male Ages 70-79</a:t>
            </a:r>
          </a:p>
          <a:p>
            <a:pPr marL="0" indent="0" algn="ctr" eaLnBrk="1" hangingPunct="1">
              <a:lnSpc>
                <a:spcPct val="100000"/>
              </a:lnSpc>
              <a:spcBef>
                <a:spcPct val="50000"/>
              </a:spcBef>
              <a:spcAft>
                <a:spcPct val="50000"/>
              </a:spcAft>
              <a:buNone/>
            </a:pPr>
            <a:endParaRPr lang="en-US" sz="1600" dirty="0"/>
          </a:p>
          <a:p>
            <a:pPr marL="0" indent="0" algn="ctr" eaLnBrk="1" hangingPunct="1">
              <a:lnSpc>
                <a:spcPct val="100000"/>
              </a:lnSpc>
              <a:spcBef>
                <a:spcPct val="50000"/>
              </a:spcBef>
              <a:spcAft>
                <a:spcPct val="50000"/>
              </a:spcAft>
              <a:buNone/>
            </a:pPr>
            <a:endParaRPr lang="en-US" sz="1600" dirty="0" smtClean="0"/>
          </a:p>
          <a:p>
            <a:pPr marL="0" indent="0" algn="ctr" eaLnBrk="1" hangingPunct="1">
              <a:lnSpc>
                <a:spcPct val="100000"/>
              </a:lnSpc>
              <a:spcBef>
                <a:spcPct val="50000"/>
              </a:spcBef>
              <a:spcAft>
                <a:spcPct val="50000"/>
              </a:spcAft>
              <a:buNone/>
            </a:pPr>
            <a:endParaRPr lang="en-US" sz="1600" dirty="0"/>
          </a:p>
          <a:p>
            <a:pPr marL="0" indent="0" algn="ctr" eaLnBrk="1" hangingPunct="1">
              <a:lnSpc>
                <a:spcPct val="100000"/>
              </a:lnSpc>
              <a:spcBef>
                <a:spcPct val="50000"/>
              </a:spcBef>
              <a:spcAft>
                <a:spcPct val="50000"/>
              </a:spcAft>
              <a:buNone/>
            </a:pPr>
            <a:endParaRPr lang="en-US" sz="1600" dirty="0" smtClean="0"/>
          </a:p>
          <a:p>
            <a:pPr marL="0" indent="0" algn="ctr" eaLnBrk="1" hangingPunct="1">
              <a:lnSpc>
                <a:spcPct val="100000"/>
              </a:lnSpc>
              <a:spcBef>
                <a:spcPct val="50000"/>
              </a:spcBef>
              <a:spcAft>
                <a:spcPct val="50000"/>
              </a:spcAft>
              <a:buNone/>
            </a:pPr>
            <a:endParaRPr lang="en-US" sz="1600" dirty="0"/>
          </a:p>
          <a:p>
            <a:pPr marL="0" indent="0" algn="ctr" eaLnBrk="1" hangingPunct="1">
              <a:lnSpc>
                <a:spcPct val="100000"/>
              </a:lnSpc>
              <a:spcBef>
                <a:spcPct val="50000"/>
              </a:spcBef>
              <a:spcAft>
                <a:spcPct val="50000"/>
              </a:spcAft>
              <a:buNone/>
            </a:pPr>
            <a:endParaRPr lang="en-US" sz="1600" dirty="0" smtClean="0"/>
          </a:p>
          <a:p>
            <a:pPr marL="0" indent="0" algn="ctr" eaLnBrk="1" hangingPunct="1">
              <a:lnSpc>
                <a:spcPct val="100000"/>
              </a:lnSpc>
              <a:spcBef>
                <a:spcPct val="50000"/>
              </a:spcBef>
              <a:spcAft>
                <a:spcPct val="50000"/>
              </a:spcAft>
              <a:buNone/>
            </a:pPr>
            <a:endParaRPr lang="en-US" sz="1600" dirty="0"/>
          </a:p>
          <a:p>
            <a:pPr marL="0" indent="0" eaLnBrk="1" hangingPunct="1">
              <a:lnSpc>
                <a:spcPct val="100000"/>
              </a:lnSpc>
              <a:spcBef>
                <a:spcPts val="1800"/>
              </a:spcBef>
              <a:spcAft>
                <a:spcPct val="50000"/>
              </a:spcAft>
              <a:buNone/>
            </a:pPr>
            <a:r>
              <a:rPr lang="en-US" sz="1600" b="0" i="1" dirty="0" smtClean="0"/>
              <a:t>From 1960-2010 Correlation = 26.3%     </a:t>
            </a:r>
            <a:r>
              <a:rPr lang="en-US" sz="1600" i="1" dirty="0" smtClean="0"/>
              <a:t>BUT</a:t>
            </a:r>
            <a:r>
              <a:rPr lang="en-US" sz="1600" b="0" i="1" dirty="0" smtClean="0"/>
              <a:t>      from 1985-2010, Correlation = -38.1%</a:t>
            </a:r>
            <a:endParaRPr lang="en-US" sz="1600" i="1" dirty="0" smtClean="0"/>
          </a:p>
          <a:p>
            <a:pPr marL="0" indent="0" algn="ctr" eaLnBrk="1" hangingPunct="1">
              <a:lnSpc>
                <a:spcPct val="100000"/>
              </a:lnSpc>
              <a:spcBef>
                <a:spcPct val="50000"/>
              </a:spcBef>
              <a:spcAft>
                <a:spcPct val="50000"/>
              </a:spcAft>
              <a:buNone/>
            </a:pPr>
            <a:endParaRPr lang="en-US" sz="1600" dirty="0" smtClean="0"/>
          </a:p>
        </p:txBody>
      </p:sp>
      <p:sp>
        <p:nvSpPr>
          <p:cNvPr id="7" name="Title 3"/>
          <p:cNvSpPr>
            <a:spLocks noGrp="1"/>
          </p:cNvSpPr>
          <p:nvPr>
            <p:ph type="title"/>
          </p:nvPr>
        </p:nvSpPr>
        <p:spPr>
          <a:xfrm>
            <a:off x="484188" y="611188"/>
            <a:ext cx="8159750" cy="307777"/>
          </a:xfrm>
        </p:spPr>
        <p:txBody>
          <a:bodyPr/>
          <a:lstStyle/>
          <a:p>
            <a:r>
              <a:rPr lang="en-US" dirty="0" smtClean="0"/>
              <a:t>LIFE INSURANCE MORTALITY VS. ANNUITY/PENSION LONGEVITY</a:t>
            </a:r>
            <a:endParaRPr lang="en-US" dirty="0"/>
          </a:p>
        </p:txBody>
      </p:sp>
      <p:graphicFrame>
        <p:nvGraphicFramePr>
          <p:cNvPr id="6" name="Chart 5" title="Annual Mortality Improvement - US Population 1970-2010 MALE"/>
          <p:cNvGraphicFramePr/>
          <p:nvPr>
            <p:extLst/>
          </p:nvPr>
        </p:nvGraphicFramePr>
        <p:xfrm>
          <a:off x="1641763" y="2182091"/>
          <a:ext cx="6213763" cy="3616036"/>
        </p:xfrm>
        <a:graphic>
          <a:graphicData uri="http://schemas.openxmlformats.org/drawingml/2006/chart">
            <c:chart xmlns:c="http://schemas.openxmlformats.org/drawingml/2006/chart" xmlns:r="http://schemas.openxmlformats.org/officeDocument/2006/relationships" r:id="rId5"/>
          </a:graphicData>
        </a:graphic>
      </p:graphicFrame>
      <p:sp>
        <p:nvSpPr>
          <p:cNvPr id="8" name="Date Placeholder 7"/>
          <p:cNvSpPr>
            <a:spLocks noGrp="1"/>
          </p:cNvSpPr>
          <p:nvPr>
            <p:ph type="dt" sz="half" idx="10"/>
          </p:nvPr>
        </p:nvSpPr>
        <p:spPr>
          <a:xfrm>
            <a:off x="7931891" y="6420185"/>
            <a:ext cx="746683" cy="210312"/>
          </a:xfrm>
        </p:spPr>
        <p:txBody>
          <a:bodyPr/>
          <a:lstStyle/>
          <a:p>
            <a:pPr>
              <a:defRPr/>
            </a:pPr>
            <a:fld id="{B901E00C-804B-4C58-94FE-6C301433F5E3}" type="slidenum">
              <a:rPr lang="en-US" smtClean="0"/>
              <a:t>4</a:t>
            </a:fld>
            <a:endParaRPr lang="en-US" dirty="0"/>
          </a:p>
        </p:txBody>
      </p:sp>
    </p:spTree>
    <p:custDataLst>
      <p:tags r:id="rId1"/>
    </p:custDataLst>
    <p:extLst>
      <p:ext uri="{BB962C8B-B14F-4D97-AF65-F5344CB8AC3E}">
        <p14:creationId xmlns:p14="http://schemas.microsoft.com/office/powerpoint/2010/main" val="1408285048"/>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4188" y="1905000"/>
            <a:ext cx="8278812" cy="3886200"/>
          </a:xfrm>
        </p:spPr>
        <p:txBody>
          <a:bodyPr>
            <a:noAutofit/>
          </a:bodyPr>
          <a:lstStyle/>
          <a:p>
            <a:pPr marL="0" indent="0">
              <a:buNone/>
            </a:pPr>
            <a:r>
              <a:rPr lang="en-US" sz="2000" dirty="0" smtClean="0"/>
              <a:t>From our analyses, there is some offset, but it is by no means perfectly matched.</a:t>
            </a:r>
          </a:p>
          <a:p>
            <a:endParaRPr lang="en-US" sz="2000" dirty="0" smtClean="0"/>
          </a:p>
          <a:p>
            <a:pPr marL="0" indent="0">
              <a:buNone/>
            </a:pPr>
            <a:r>
              <a:rPr lang="en-US" sz="2000" dirty="0" smtClean="0"/>
              <a:t>It may be in the best interest of a company to understand the diversification of mortality and longevity risk for the following areas:</a:t>
            </a:r>
          </a:p>
          <a:p>
            <a:r>
              <a:rPr lang="en-US" sz="2000" dirty="0" smtClean="0"/>
              <a:t>Pricing Products</a:t>
            </a:r>
          </a:p>
          <a:p>
            <a:r>
              <a:rPr lang="en-US" sz="2000" dirty="0" smtClean="0"/>
              <a:t>Setting Economic Surplus</a:t>
            </a:r>
          </a:p>
          <a:p>
            <a:r>
              <a:rPr lang="en-US" sz="2000" dirty="0" smtClean="0"/>
              <a:t>Determining </a:t>
            </a:r>
            <a:r>
              <a:rPr lang="en-US" sz="2000" dirty="0"/>
              <a:t>Appropriate Levels of Margins</a:t>
            </a:r>
          </a:p>
          <a:p>
            <a:r>
              <a:rPr lang="en-US" sz="2000" dirty="0" smtClean="0"/>
              <a:t>Mix of Business Considerations</a:t>
            </a:r>
          </a:p>
          <a:p>
            <a:pPr lvl="1"/>
            <a:r>
              <a:rPr lang="en-US" sz="1800" dirty="0" smtClean="0"/>
              <a:t>Including allocation of resources</a:t>
            </a:r>
          </a:p>
        </p:txBody>
      </p:sp>
      <p:sp>
        <p:nvSpPr>
          <p:cNvPr id="4" name="Title 3"/>
          <p:cNvSpPr>
            <a:spLocks noGrp="1"/>
          </p:cNvSpPr>
          <p:nvPr>
            <p:ph type="title"/>
          </p:nvPr>
        </p:nvSpPr>
        <p:spPr>
          <a:xfrm>
            <a:off x="484188" y="611188"/>
            <a:ext cx="8159750" cy="307777"/>
          </a:xfrm>
        </p:spPr>
        <p:txBody>
          <a:bodyPr/>
          <a:lstStyle/>
          <a:p>
            <a:r>
              <a:rPr lang="en-US" dirty="0" smtClean="0"/>
              <a:t>LIFE INSURANCE MORTALITY VS. ANNUITY/PENSION LONGEVITY</a:t>
            </a:r>
            <a:endParaRPr lang="en-US" dirty="0"/>
          </a:p>
        </p:txBody>
      </p:sp>
      <p:sp>
        <p:nvSpPr>
          <p:cNvPr id="6" name="Date Placeholder 7"/>
          <p:cNvSpPr>
            <a:spLocks noGrp="1"/>
          </p:cNvSpPr>
          <p:nvPr>
            <p:ph type="dt" sz="half" idx="10"/>
          </p:nvPr>
        </p:nvSpPr>
        <p:spPr>
          <a:xfrm>
            <a:off x="7931891" y="6420185"/>
            <a:ext cx="746683" cy="210312"/>
          </a:xfrm>
        </p:spPr>
        <p:txBody>
          <a:bodyPr/>
          <a:lstStyle/>
          <a:p>
            <a:pPr>
              <a:defRPr/>
            </a:pPr>
            <a:fld id="{885EDD58-6150-44FF-83D9-51AFD4CDF7EF}" type="slidenum">
              <a:rPr lang="en-US" smtClean="0"/>
              <a:t>5</a:t>
            </a:fld>
            <a:endParaRPr lang="en-US" dirty="0"/>
          </a:p>
        </p:txBody>
      </p:sp>
    </p:spTree>
    <p:extLst>
      <p:ext uri="{BB962C8B-B14F-4D97-AF65-F5344CB8AC3E}">
        <p14:creationId xmlns:p14="http://schemas.microsoft.com/office/powerpoint/2010/main" val="125146840"/>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144" y="611188"/>
            <a:ext cx="8570976" cy="615553"/>
          </a:xfrm>
        </p:spPr>
        <p:txBody>
          <a:bodyPr/>
          <a:lstStyle/>
          <a:p>
            <a:r>
              <a:rPr lang="en-US" dirty="0" smtClean="0"/>
              <a:t>PROJECTING MORTALITY/LONGEVITY USING STOCHASTIC MODELS</a:t>
            </a:r>
            <a:endParaRPr lang="en-US" dirty="0"/>
          </a:p>
        </p:txBody>
      </p:sp>
      <p:sp>
        <p:nvSpPr>
          <p:cNvPr id="3" name="Content Placeholder 2"/>
          <p:cNvSpPr>
            <a:spLocks noGrp="1"/>
          </p:cNvSpPr>
          <p:nvPr>
            <p:ph idx="1"/>
          </p:nvPr>
        </p:nvSpPr>
        <p:spPr>
          <a:xfrm>
            <a:off x="450393" y="1871728"/>
            <a:ext cx="8227338" cy="3843272"/>
          </a:xfrm>
        </p:spPr>
        <p:txBody>
          <a:bodyPr>
            <a:noAutofit/>
          </a:bodyPr>
          <a:lstStyle/>
          <a:p>
            <a:pPr marL="0" indent="0">
              <a:buNone/>
            </a:pPr>
            <a:r>
              <a:rPr lang="en-US" sz="2000" dirty="0" smtClean="0"/>
              <a:t>Milliman REVEAL is a proprietary software tool that generates stochastic mortality scenarios reflecting volatility of</a:t>
            </a:r>
          </a:p>
          <a:p>
            <a:r>
              <a:rPr lang="en-US" sz="2000" dirty="0" smtClean="0"/>
              <a:t>Trend Risk</a:t>
            </a:r>
          </a:p>
          <a:p>
            <a:r>
              <a:rPr lang="en-US" sz="2000" dirty="0" smtClean="0"/>
              <a:t>Basis Risk</a:t>
            </a:r>
          </a:p>
          <a:p>
            <a:r>
              <a:rPr lang="en-US" sz="2000" dirty="0" smtClean="0"/>
              <a:t>Long-Term Underwriting Risk</a:t>
            </a:r>
          </a:p>
          <a:p>
            <a:r>
              <a:rPr lang="en-US" sz="2000" dirty="0" smtClean="0"/>
              <a:t>Extreme Long-Term Event Risk</a:t>
            </a:r>
          </a:p>
          <a:p>
            <a:r>
              <a:rPr lang="en-US" sz="2000" dirty="0" smtClean="0"/>
              <a:t>Catastrophic Short-Term Event Risk</a:t>
            </a:r>
          </a:p>
          <a:p>
            <a:pPr marL="0" indent="0">
              <a:buNone/>
            </a:pPr>
            <a:endParaRPr lang="en-US" sz="1600" dirty="0"/>
          </a:p>
          <a:p>
            <a:pPr marL="0" indent="0">
              <a:buNone/>
            </a:pPr>
            <a:r>
              <a:rPr lang="en-US" sz="2000" dirty="0" smtClean="0"/>
              <a:t>Provides insight into liability risks previously covered by fixed margins applied to the mortality and longevity assumptions.</a:t>
            </a:r>
            <a:endParaRPr lang="en-US" sz="2000" dirty="0"/>
          </a:p>
        </p:txBody>
      </p:sp>
      <p:pic>
        <p:nvPicPr>
          <p:cNvPr id="4" name="Picture 4" descr="C:\Users\daniel.theodore\Documents\REVEAL\Pictures\REVEAL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3410162"/>
            <a:ext cx="1812175" cy="611803"/>
          </a:xfrm>
          <a:prstGeom prst="rect">
            <a:avLst/>
          </a:prstGeom>
          <a:noFill/>
          <a:extLst>
            <a:ext uri="{909E8E84-426E-40DD-AFC4-6F175D3DCCD1}">
              <a14:hiddenFill xmlns:a14="http://schemas.microsoft.com/office/drawing/2010/main">
                <a:solidFill>
                  <a:srgbClr val="FFFFFF"/>
                </a:solidFill>
              </a14:hiddenFill>
            </a:ext>
          </a:extLst>
        </p:spPr>
      </p:pic>
      <p:sp>
        <p:nvSpPr>
          <p:cNvPr id="7" name="Date Placeholder 7"/>
          <p:cNvSpPr>
            <a:spLocks noGrp="1"/>
          </p:cNvSpPr>
          <p:nvPr>
            <p:ph type="dt" sz="half" idx="10"/>
          </p:nvPr>
        </p:nvSpPr>
        <p:spPr>
          <a:xfrm>
            <a:off x="7931891" y="6420185"/>
            <a:ext cx="746683" cy="210312"/>
          </a:xfrm>
        </p:spPr>
        <p:txBody>
          <a:bodyPr/>
          <a:lstStyle/>
          <a:p>
            <a:pPr>
              <a:defRPr/>
            </a:pPr>
            <a:fld id="{5906B880-E579-4719-8A2D-83ED8F43C172}" type="slidenum">
              <a:rPr lang="en-US" smtClean="0"/>
              <a:t>6</a:t>
            </a:fld>
            <a:endParaRPr lang="en-US" dirty="0"/>
          </a:p>
        </p:txBody>
      </p:sp>
    </p:spTree>
    <p:extLst>
      <p:ext uri="{BB962C8B-B14F-4D97-AF65-F5344CB8AC3E}">
        <p14:creationId xmlns:p14="http://schemas.microsoft.com/office/powerpoint/2010/main" val="421254856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7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500"/>
                                        <p:tgtEl>
                                          <p:spTgt spid="4"/>
                                        </p:tgtEl>
                                      </p:cBhvr>
                                    </p:animEffect>
                                    <p:anim calcmode="lin" valueType="num">
                                      <p:cBhvr>
                                        <p:cTn id="8" dur="1500" fill="hold"/>
                                        <p:tgtEl>
                                          <p:spTgt spid="4"/>
                                        </p:tgtEl>
                                        <p:attrNameLst>
                                          <p:attrName>ppt_w</p:attrName>
                                        </p:attrNameLst>
                                      </p:cBhvr>
                                      <p:tavLst>
                                        <p:tav tm="0" fmla="#ppt_w*sin(2.5*pi*$)">
                                          <p:val>
                                            <p:fltVal val="0"/>
                                          </p:val>
                                        </p:tav>
                                        <p:tav tm="100000">
                                          <p:val>
                                            <p:fltVal val="1"/>
                                          </p:val>
                                        </p:tav>
                                      </p:tavLst>
                                    </p:anim>
                                    <p:anim calcmode="lin" valueType="num">
                                      <p:cBhvr>
                                        <p:cTn id="9" dur="1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VOLATILITY TO MORTALITY ASSUMPTIONS</a:t>
            </a:r>
            <a:endParaRPr lang="en-US" dirty="0"/>
          </a:p>
        </p:txBody>
      </p:sp>
      <p:sp>
        <p:nvSpPr>
          <p:cNvPr id="3" name="Content Placeholder 2"/>
          <p:cNvSpPr>
            <a:spLocks noGrp="1"/>
          </p:cNvSpPr>
          <p:nvPr>
            <p:ph idx="1"/>
          </p:nvPr>
        </p:nvSpPr>
        <p:spPr>
          <a:xfrm>
            <a:off x="484188" y="1676293"/>
            <a:ext cx="8500533" cy="4648307"/>
          </a:xfrm>
        </p:spPr>
        <p:txBody>
          <a:bodyPr>
            <a:noAutofit/>
          </a:bodyPr>
          <a:lstStyle/>
          <a:p>
            <a:pPr marL="0" indent="0">
              <a:spcAft>
                <a:spcPts val="1200"/>
              </a:spcAft>
              <a:buNone/>
            </a:pPr>
            <a:r>
              <a:rPr lang="en-US" sz="2000" b="1" dirty="0" smtClean="0"/>
              <a:t>TREND RISK </a:t>
            </a:r>
            <a:r>
              <a:rPr lang="en-US" sz="2000" b="0" i="1" dirty="0" smtClean="0"/>
              <a:t>(Changes in Mortality Improvement)</a:t>
            </a:r>
            <a:endParaRPr lang="en-US" b="0" dirty="0" smtClean="0"/>
          </a:p>
          <a:p>
            <a:pPr marL="288925" lvl="1" indent="0">
              <a:spcAft>
                <a:spcPts val="1200"/>
              </a:spcAft>
              <a:buNone/>
            </a:pPr>
            <a:r>
              <a:rPr lang="en-US" sz="1800" i="1" dirty="0" smtClean="0"/>
              <a:t>May develop assumptions from US Population Experience or Company-Specific Data, reflecting three factors:</a:t>
            </a:r>
            <a:endParaRPr lang="en-US" sz="1800" b="0" i="1" dirty="0" smtClean="0"/>
          </a:p>
          <a:p>
            <a:pPr lvl="1">
              <a:spcAft>
                <a:spcPts val="1200"/>
              </a:spcAft>
              <a:buFont typeface="+mj-lt"/>
              <a:buAutoNum type="arabicPeriod"/>
            </a:pPr>
            <a:r>
              <a:rPr lang="en-US" sz="1800" dirty="0" smtClean="0"/>
              <a:t>Long </a:t>
            </a:r>
            <a:r>
              <a:rPr lang="en-US" sz="1800" dirty="0"/>
              <a:t>term mortality improvement </a:t>
            </a:r>
            <a:r>
              <a:rPr lang="en-US" sz="1800" dirty="0" smtClean="0"/>
              <a:t>trends</a:t>
            </a:r>
            <a:endParaRPr lang="en-US" sz="1800" i="1" dirty="0" smtClean="0"/>
          </a:p>
          <a:p>
            <a:pPr lvl="1">
              <a:spcAft>
                <a:spcPts val="1200"/>
              </a:spcAft>
              <a:buFont typeface="+mj-lt"/>
              <a:buAutoNum type="arabicPeriod"/>
            </a:pPr>
            <a:r>
              <a:rPr lang="en-US" sz="1800" dirty="0"/>
              <a:t>Short-Term (annual) mortality improvement </a:t>
            </a:r>
            <a:r>
              <a:rPr lang="en-US" sz="1800" dirty="0" smtClean="0"/>
              <a:t>volatility</a:t>
            </a:r>
          </a:p>
          <a:p>
            <a:pPr lvl="1">
              <a:spcAft>
                <a:spcPts val="1200"/>
              </a:spcAft>
              <a:buFont typeface="+mj-lt"/>
              <a:buAutoNum type="arabicPeriod"/>
            </a:pPr>
            <a:r>
              <a:rPr lang="en-US" sz="1800" dirty="0" smtClean="0"/>
              <a:t>Correlation </a:t>
            </a:r>
            <a:r>
              <a:rPr lang="en-US" sz="1800" dirty="0"/>
              <a:t>in mortality improvement trend </a:t>
            </a:r>
            <a:r>
              <a:rPr lang="en-US" sz="1800" dirty="0" smtClean="0"/>
              <a:t>volatility</a:t>
            </a:r>
          </a:p>
        </p:txBody>
      </p:sp>
      <p:sp>
        <p:nvSpPr>
          <p:cNvPr id="6" name="Date Placeholder 7"/>
          <p:cNvSpPr>
            <a:spLocks noGrp="1"/>
          </p:cNvSpPr>
          <p:nvPr>
            <p:ph type="dt" sz="half" idx="10"/>
          </p:nvPr>
        </p:nvSpPr>
        <p:spPr>
          <a:xfrm>
            <a:off x="7931891" y="6420185"/>
            <a:ext cx="746683" cy="210312"/>
          </a:xfrm>
        </p:spPr>
        <p:txBody>
          <a:bodyPr/>
          <a:lstStyle/>
          <a:p>
            <a:pPr>
              <a:defRPr/>
            </a:pPr>
            <a:fld id="{76B2DD6E-B95C-4BEC-8ABC-999C58CA4F18}" type="slidenum">
              <a:rPr lang="en-US" smtClean="0"/>
              <a:t>7</a:t>
            </a:fld>
            <a:endParaRPr lang="en-US" dirty="0"/>
          </a:p>
        </p:txBody>
      </p:sp>
    </p:spTree>
    <p:extLst>
      <p:ext uri="{BB962C8B-B14F-4D97-AF65-F5344CB8AC3E}">
        <p14:creationId xmlns:p14="http://schemas.microsoft.com/office/powerpoint/2010/main" val="1703811880"/>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VOLATILITY TO MORTALITY ASSUMPTIONS</a:t>
            </a:r>
            <a:endParaRPr lang="en-US" dirty="0"/>
          </a:p>
        </p:txBody>
      </p:sp>
      <p:sp>
        <p:nvSpPr>
          <p:cNvPr id="3" name="Content Placeholder 2"/>
          <p:cNvSpPr>
            <a:spLocks noGrp="1"/>
          </p:cNvSpPr>
          <p:nvPr>
            <p:ph idx="1"/>
          </p:nvPr>
        </p:nvSpPr>
        <p:spPr>
          <a:xfrm>
            <a:off x="484188" y="1744230"/>
            <a:ext cx="8624711" cy="4351770"/>
          </a:xfrm>
        </p:spPr>
        <p:txBody>
          <a:bodyPr>
            <a:normAutofit/>
          </a:bodyPr>
          <a:lstStyle/>
          <a:p>
            <a:pPr marL="0" indent="0">
              <a:spcAft>
                <a:spcPts val="1200"/>
              </a:spcAft>
              <a:buNone/>
            </a:pPr>
            <a:r>
              <a:rPr lang="en-US" sz="2000" b="1" dirty="0" smtClean="0"/>
              <a:t>BASIS RISK </a:t>
            </a:r>
            <a:r>
              <a:rPr lang="en-US" sz="2000" b="0" i="1" dirty="0" smtClean="0"/>
              <a:t>(variations from base </a:t>
            </a:r>
            <a:r>
              <a:rPr lang="en-US" sz="2000" b="0" i="1" dirty="0"/>
              <a:t>mortality </a:t>
            </a:r>
            <a:r>
              <a:rPr lang="en-US" sz="2000" b="0" i="1" dirty="0" smtClean="0"/>
              <a:t>table)</a:t>
            </a:r>
            <a:endParaRPr lang="en-US" sz="2000" b="0" dirty="0" smtClean="0"/>
          </a:p>
          <a:p>
            <a:pPr marL="288925" lvl="1" indent="0">
              <a:spcAft>
                <a:spcPts val="1200"/>
              </a:spcAft>
              <a:buNone/>
            </a:pPr>
            <a:r>
              <a:rPr lang="en-US" sz="1800" dirty="0" smtClean="0"/>
              <a:t>Assumed </a:t>
            </a:r>
            <a:r>
              <a:rPr lang="en-US" sz="1800" dirty="0"/>
              <a:t>mortality </a:t>
            </a:r>
            <a:r>
              <a:rPr lang="en-US" sz="1800" dirty="0" smtClean="0"/>
              <a:t>based </a:t>
            </a:r>
            <a:r>
              <a:rPr lang="en-US" sz="1800" dirty="0"/>
              <a:t>on standard industry </a:t>
            </a:r>
            <a:r>
              <a:rPr lang="en-US" sz="1800" dirty="0" smtClean="0"/>
              <a:t>tables but business </a:t>
            </a:r>
            <a:r>
              <a:rPr lang="en-US" sz="1800" dirty="0"/>
              <a:t>placed with any given insurer may reflect different characteristics from the </a:t>
            </a:r>
            <a:r>
              <a:rPr lang="en-US" sz="1800" dirty="0" smtClean="0"/>
              <a:t>those underlying standard tables.</a:t>
            </a:r>
          </a:p>
          <a:p>
            <a:pPr marL="288925" lvl="1" indent="0">
              <a:spcAft>
                <a:spcPts val="1200"/>
              </a:spcAft>
              <a:buNone/>
            </a:pPr>
            <a:endParaRPr lang="en-US" sz="1800" dirty="0" smtClean="0"/>
          </a:p>
          <a:p>
            <a:pPr lvl="1">
              <a:spcAft>
                <a:spcPts val="1200"/>
              </a:spcAft>
            </a:pPr>
            <a:r>
              <a:rPr lang="en-US" sz="1800" b="1" dirty="0" smtClean="0"/>
              <a:t>Annuity example – </a:t>
            </a:r>
            <a:r>
              <a:rPr lang="en-US" sz="1800" dirty="0" smtClean="0"/>
              <a:t>The risks </a:t>
            </a:r>
            <a:r>
              <a:rPr lang="en-US" sz="1800" dirty="0"/>
              <a:t>associated with annuitant lives may vary by occupation, size of policy, or </a:t>
            </a:r>
            <a:r>
              <a:rPr lang="en-US" sz="1800" dirty="0" smtClean="0"/>
              <a:t>region.</a:t>
            </a:r>
            <a:endParaRPr lang="en-US" sz="1800" b="0" dirty="0" smtClean="0"/>
          </a:p>
          <a:p>
            <a:pPr lvl="1">
              <a:spcAft>
                <a:spcPts val="1200"/>
              </a:spcAft>
            </a:pPr>
            <a:r>
              <a:rPr lang="en-US" sz="1800" b="1" dirty="0" smtClean="0"/>
              <a:t>Life insurance example</a:t>
            </a:r>
            <a:r>
              <a:rPr lang="en-US" sz="1800" dirty="0" smtClean="0"/>
              <a:t> – The </a:t>
            </a:r>
            <a:r>
              <a:rPr lang="en-US" sz="1800" dirty="0"/>
              <a:t>underwriting process </a:t>
            </a:r>
            <a:r>
              <a:rPr lang="en-US" sz="1800" dirty="0" smtClean="0"/>
              <a:t>assigns each </a:t>
            </a:r>
            <a:r>
              <a:rPr lang="en-US" sz="1800" dirty="0"/>
              <a:t>life to discrete underwriting </a:t>
            </a:r>
            <a:r>
              <a:rPr lang="en-US" sz="1800" dirty="0" smtClean="0"/>
              <a:t>classes</a:t>
            </a:r>
            <a:r>
              <a:rPr lang="en-US" sz="1800" dirty="0"/>
              <a:t>, each of which may cover a range of expected mortality</a:t>
            </a:r>
            <a:r>
              <a:rPr lang="en-US" sz="1800" dirty="0" smtClean="0"/>
              <a:t>.</a:t>
            </a:r>
          </a:p>
        </p:txBody>
      </p:sp>
      <p:sp>
        <p:nvSpPr>
          <p:cNvPr id="6" name="Date Placeholder 7"/>
          <p:cNvSpPr>
            <a:spLocks noGrp="1"/>
          </p:cNvSpPr>
          <p:nvPr>
            <p:ph type="dt" sz="half" idx="10"/>
          </p:nvPr>
        </p:nvSpPr>
        <p:spPr>
          <a:xfrm>
            <a:off x="7931891" y="6420185"/>
            <a:ext cx="746683" cy="210312"/>
          </a:xfrm>
        </p:spPr>
        <p:txBody>
          <a:bodyPr/>
          <a:lstStyle/>
          <a:p>
            <a:pPr>
              <a:defRPr/>
            </a:pPr>
            <a:fld id="{DBE45BC2-B2D8-4FEB-B7CF-98F85385C07F}" type="slidenum">
              <a:rPr lang="en-US" smtClean="0"/>
              <a:t>8</a:t>
            </a:fld>
            <a:endParaRPr lang="en-US" dirty="0"/>
          </a:p>
        </p:txBody>
      </p:sp>
    </p:spTree>
    <p:extLst>
      <p:ext uri="{BB962C8B-B14F-4D97-AF65-F5344CB8AC3E}">
        <p14:creationId xmlns:p14="http://schemas.microsoft.com/office/powerpoint/2010/main" val="4136256045"/>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VOLATILITY TO MORTALITY ASSUMPTIONS</a:t>
            </a:r>
            <a:endParaRPr lang="en-US" dirty="0"/>
          </a:p>
        </p:txBody>
      </p:sp>
      <p:sp>
        <p:nvSpPr>
          <p:cNvPr id="3" name="Content Placeholder 2"/>
          <p:cNvSpPr>
            <a:spLocks noGrp="1"/>
          </p:cNvSpPr>
          <p:nvPr>
            <p:ph idx="1"/>
          </p:nvPr>
        </p:nvSpPr>
        <p:spPr>
          <a:xfrm>
            <a:off x="484188" y="1828800"/>
            <a:ext cx="8355012" cy="3733800"/>
          </a:xfrm>
        </p:spPr>
        <p:txBody>
          <a:bodyPr>
            <a:normAutofit/>
          </a:bodyPr>
          <a:lstStyle/>
          <a:p>
            <a:pPr marL="0" indent="0">
              <a:spcBef>
                <a:spcPts val="0"/>
              </a:spcBef>
              <a:spcAft>
                <a:spcPts val="1200"/>
              </a:spcAft>
              <a:buNone/>
            </a:pPr>
            <a:r>
              <a:rPr lang="en-US" sz="2000" b="1" dirty="0" smtClean="0"/>
              <a:t>LONG TERM UNDERWRITING RISK  </a:t>
            </a:r>
            <a:r>
              <a:rPr lang="en-US" sz="2000" i="1" dirty="0" smtClean="0"/>
              <a:t>(Life Insurance Only)</a:t>
            </a:r>
            <a:endParaRPr lang="en-US" b="0" i="1" dirty="0" smtClean="0"/>
          </a:p>
          <a:p>
            <a:pPr marL="288925" lvl="1" indent="0">
              <a:spcBef>
                <a:spcPts val="0"/>
              </a:spcBef>
              <a:spcAft>
                <a:spcPts val="1200"/>
              </a:spcAft>
              <a:buNone/>
            </a:pPr>
            <a:r>
              <a:rPr lang="en-US" sz="1800" dirty="0" smtClean="0"/>
              <a:t>Effect of underwriting wears off </a:t>
            </a:r>
            <a:r>
              <a:rPr lang="en-US" sz="1800" dirty="0" smtClean="0">
                <a:sym typeface="Wingdings" panose="05000000000000000000" pitchFamily="2" charset="2"/>
              </a:rPr>
              <a:t> </a:t>
            </a:r>
            <a:r>
              <a:rPr lang="en-US" sz="1800" dirty="0" smtClean="0"/>
              <a:t>Select and Ultimate Mortality Tables</a:t>
            </a:r>
          </a:p>
          <a:p>
            <a:pPr marL="288925" lvl="1" indent="0">
              <a:spcBef>
                <a:spcPts val="0"/>
              </a:spcBef>
              <a:spcAft>
                <a:spcPts val="1200"/>
              </a:spcAft>
              <a:buNone/>
            </a:pPr>
            <a:r>
              <a:rPr lang="en-US" sz="1800" dirty="0" smtClean="0">
                <a:sym typeface="Wingdings" panose="05000000000000000000" pitchFamily="2" charset="2"/>
              </a:rPr>
              <a:t>	</a:t>
            </a:r>
            <a:r>
              <a:rPr lang="en-US" sz="1800" dirty="0" smtClean="0"/>
              <a:t>preferred or substandard selection risk may wears off</a:t>
            </a:r>
          </a:p>
          <a:p>
            <a:pPr marL="288925" lvl="1" indent="0">
              <a:spcBef>
                <a:spcPts val="0"/>
              </a:spcBef>
              <a:spcAft>
                <a:spcPts val="1200"/>
              </a:spcAft>
              <a:buNone/>
            </a:pPr>
            <a:endParaRPr lang="en-US" sz="1800" dirty="0" smtClean="0"/>
          </a:p>
          <a:p>
            <a:pPr marL="288925" lvl="1" indent="0">
              <a:spcBef>
                <a:spcPts val="0"/>
              </a:spcBef>
              <a:spcAft>
                <a:spcPts val="1200"/>
              </a:spcAft>
              <a:buNone/>
            </a:pPr>
            <a:r>
              <a:rPr lang="en-US" sz="1800" dirty="0" smtClean="0"/>
              <a:t>That produces uncertainty:</a:t>
            </a:r>
          </a:p>
          <a:p>
            <a:pPr marL="631825" lvl="1" indent="-342900">
              <a:spcBef>
                <a:spcPts val="0"/>
              </a:spcBef>
              <a:spcAft>
                <a:spcPts val="1200"/>
              </a:spcAft>
              <a:buAutoNum type="arabicParenR"/>
            </a:pPr>
            <a:r>
              <a:rPr lang="en-US" sz="1800" dirty="0" smtClean="0"/>
              <a:t>around </a:t>
            </a:r>
            <a:r>
              <a:rPr lang="en-US" sz="1800" dirty="0"/>
              <a:t>the length of the initial selection period</a:t>
            </a:r>
            <a:r>
              <a:rPr lang="en-US" sz="1800" dirty="0" smtClean="0"/>
              <a:t>,</a:t>
            </a:r>
          </a:p>
          <a:p>
            <a:pPr marL="631825" lvl="1" indent="-342900">
              <a:spcBef>
                <a:spcPts val="0"/>
              </a:spcBef>
              <a:spcAft>
                <a:spcPts val="1200"/>
              </a:spcAft>
              <a:buAutoNum type="arabicParenR"/>
            </a:pPr>
            <a:r>
              <a:rPr lang="en-US" sz="1800" dirty="0" smtClean="0"/>
              <a:t>around years over </a:t>
            </a:r>
            <a:r>
              <a:rPr lang="en-US" sz="1800" dirty="0"/>
              <a:t>which </a:t>
            </a:r>
            <a:r>
              <a:rPr lang="en-US" sz="1800" dirty="0" smtClean="0"/>
              <a:t>preferred </a:t>
            </a:r>
            <a:r>
              <a:rPr lang="en-US" sz="1800" dirty="0"/>
              <a:t>or substandard </a:t>
            </a:r>
            <a:r>
              <a:rPr lang="en-US" sz="1800" dirty="0" smtClean="0"/>
              <a:t>rating </a:t>
            </a:r>
            <a:r>
              <a:rPr lang="en-US" sz="1800" dirty="0"/>
              <a:t>takes to wear </a:t>
            </a:r>
            <a:r>
              <a:rPr lang="en-US" sz="1800" dirty="0" smtClean="0"/>
              <a:t>off</a:t>
            </a:r>
          </a:p>
          <a:p>
            <a:pPr marL="631825" lvl="1" indent="-342900">
              <a:spcBef>
                <a:spcPts val="0"/>
              </a:spcBef>
              <a:spcAft>
                <a:spcPts val="1200"/>
              </a:spcAft>
              <a:buAutoNum type="arabicParenR"/>
            </a:pPr>
            <a:r>
              <a:rPr lang="en-US" sz="1800" dirty="0" smtClean="0"/>
              <a:t>around ultimate </a:t>
            </a:r>
            <a:r>
              <a:rPr lang="en-US" sz="1800" dirty="0"/>
              <a:t>level of mortality after the completion of the wearing off. </a:t>
            </a:r>
            <a:endParaRPr lang="en-US" sz="1800" dirty="0" smtClean="0"/>
          </a:p>
        </p:txBody>
      </p:sp>
      <p:sp>
        <p:nvSpPr>
          <p:cNvPr id="6" name="Date Placeholder 7"/>
          <p:cNvSpPr>
            <a:spLocks noGrp="1"/>
          </p:cNvSpPr>
          <p:nvPr>
            <p:ph type="dt" sz="half" idx="10"/>
          </p:nvPr>
        </p:nvSpPr>
        <p:spPr>
          <a:xfrm>
            <a:off x="7931891" y="6420185"/>
            <a:ext cx="746683" cy="210312"/>
          </a:xfrm>
        </p:spPr>
        <p:txBody>
          <a:bodyPr/>
          <a:lstStyle/>
          <a:p>
            <a:pPr>
              <a:defRPr/>
            </a:pPr>
            <a:fld id="{36B63058-0F72-4C40-9B2D-7AD469E21160}" type="slidenum">
              <a:rPr lang="en-US" smtClean="0"/>
              <a:t>9</a:t>
            </a:fld>
            <a:endParaRPr lang="en-US" dirty="0"/>
          </a:p>
        </p:txBody>
      </p:sp>
    </p:spTree>
    <p:extLst>
      <p:ext uri="{BB962C8B-B14F-4D97-AF65-F5344CB8AC3E}">
        <p14:creationId xmlns:p14="http://schemas.microsoft.com/office/powerpoint/2010/main" val="4133466954"/>
      </p:ext>
    </p:extLst>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SLIDETYPE" val="STDCONTENT"/>
</p:tagLst>
</file>

<file path=ppt/tags/tag3.xml><?xml version="1.0" encoding="utf-8"?>
<p:tagLst xmlns:a="http://schemas.openxmlformats.org/drawingml/2006/main" xmlns:r="http://schemas.openxmlformats.org/officeDocument/2006/relationships" xmlns:p="http://schemas.openxmlformats.org/presentationml/2006/main">
  <p:tag name="ENAME" val="NOTMANAGED"/>
  <p:tag name="IGNOREFONTNONCOMPLIANCE" val="0"/>
  <p:tag name="FONTNAME" val="Arial"/>
  <p:tag name="FONTSIZE" val="14"/>
  <p:tag name="FONTBOLD" val="0"/>
  <p:tag name="FONTITALIC" val="0"/>
  <p:tag name="FONTULINE" val="0"/>
  <p:tag name="FONTSHADOW" val="0"/>
  <p:tag name="FONTALIGNMENT" val="1"/>
  <p:tag name="FONTCOLOR" val="0"/>
  <p:tag name="FONT_COLOR_TYPE" val="1"/>
  <p:tag name="FONT_COLOR_SCHEME_INDEX" val="0"/>
  <p:tag name="IGNORECOLORLINESNONCOMPLIANCE" val="0"/>
  <p:tag name="FILLVISIBLE" val="0"/>
  <p:tag name="FILLCOLOR" val="7026688"/>
  <p:tag name="FILL_COLOR_SCHEME_INDEX" val="5"/>
  <p:tag name="FILL_COLOR_TYPE" val="2"/>
  <p:tag name="FILLCOLORING" val="No Fill"/>
  <p:tag name="LINEVISIBLE" val="0"/>
  <p:tag name="LINECOLOR" val="0"/>
  <p:tag name="LINE_COLOR_SCHEME_INDEX" val="2"/>
  <p:tag name="LINE_COLOR_TYPE" val="2"/>
  <p:tag name="LINECOLORING" val="No Line"/>
  <p:tag name="IGNOREPOSITIONNONCOMPLIANCE" val="0"/>
  <p:tag name="POSITIONTOP" val="132"/>
  <p:tag name="POSITIONLEFT" val="54"/>
  <p:tag name="IGNORESIZENONCOMPLIANCE" val="0"/>
  <p:tag name="SIZEWIDTH" val="684"/>
  <p:tag name="SIZEHEIGHT" val="396"/>
</p:tagLst>
</file>

<file path=ppt/tags/tag4.xml><?xml version="1.0" encoding="utf-8"?>
<p:tagLst xmlns:a="http://schemas.openxmlformats.org/drawingml/2006/main" xmlns:r="http://schemas.openxmlformats.org/officeDocument/2006/relationships" xmlns:p="http://schemas.openxmlformats.org/presentationml/2006/main">
  <p:tag name="SLIDETYPE" val="STDCONTENT"/>
</p:tagLst>
</file>

<file path=ppt/tags/tag5.xml><?xml version="1.0" encoding="utf-8"?>
<p:tagLst xmlns:a="http://schemas.openxmlformats.org/drawingml/2006/main" xmlns:r="http://schemas.openxmlformats.org/officeDocument/2006/relationships" xmlns:p="http://schemas.openxmlformats.org/presentationml/2006/main">
  <p:tag name="ENAME" val="NOTMANAGED"/>
  <p:tag name="IGNOREFONTNONCOMPLIANCE" val="0"/>
  <p:tag name="FONTNAME" val="Arial"/>
  <p:tag name="FONTSIZE" val="14"/>
  <p:tag name="FONTBOLD" val="0"/>
  <p:tag name="FONTITALIC" val="0"/>
  <p:tag name="FONTULINE" val="0"/>
  <p:tag name="FONTSHADOW" val="0"/>
  <p:tag name="FONTALIGNMENT" val="1"/>
  <p:tag name="FONTCOLOR" val="0"/>
  <p:tag name="FONT_COLOR_TYPE" val="1"/>
  <p:tag name="FONT_COLOR_SCHEME_INDEX" val="0"/>
  <p:tag name="IGNORECOLORLINESNONCOMPLIANCE" val="0"/>
  <p:tag name="FILLVISIBLE" val="0"/>
  <p:tag name="FILLCOLOR" val="7026688"/>
  <p:tag name="FILL_COLOR_SCHEME_INDEX" val="5"/>
  <p:tag name="FILL_COLOR_TYPE" val="2"/>
  <p:tag name="FILLCOLORING" val="No Fill"/>
  <p:tag name="LINEVISIBLE" val="0"/>
  <p:tag name="LINECOLOR" val="0"/>
  <p:tag name="LINE_COLOR_SCHEME_INDEX" val="2"/>
  <p:tag name="LINE_COLOR_TYPE" val="2"/>
  <p:tag name="LINECOLORING" val="No Line"/>
  <p:tag name="IGNOREPOSITIONNONCOMPLIANCE" val="0"/>
  <p:tag name="POSITIONTOP" val="132"/>
  <p:tag name="POSITIONLEFT" val="54"/>
  <p:tag name="IGNORESIZENONCOMPLIANCE" val="0"/>
  <p:tag name="SIZEWIDTH" val="684"/>
  <p:tag name="SIZEHEIGHT" val="396"/>
</p:tagLst>
</file>

<file path=ppt/theme/theme1.xml><?xml version="1.0" encoding="utf-8"?>
<a:theme xmlns:a="http://schemas.openxmlformats.org/drawingml/2006/main" name="Milliman master">
  <a:themeElements>
    <a:clrScheme name="Milliman Theme Colors">
      <a:dk1>
        <a:srgbClr val="0A4977"/>
      </a:dk1>
      <a:lt1>
        <a:srgbClr val="FFFFFF"/>
      </a:lt1>
      <a:dk2>
        <a:srgbClr val="45484D"/>
      </a:dk2>
      <a:lt2>
        <a:srgbClr val="C6C9CA"/>
      </a:lt2>
      <a:accent1>
        <a:srgbClr val="45484D"/>
      </a:accent1>
      <a:accent2>
        <a:srgbClr val="0081E3"/>
      </a:accent2>
      <a:accent3>
        <a:srgbClr val="FFA200"/>
      </a:accent3>
      <a:accent4>
        <a:srgbClr val="468C00"/>
      </a:accent4>
      <a:accent5>
        <a:srgbClr val="7D8791"/>
      </a:accent5>
      <a:accent6>
        <a:srgbClr val="C6C9CA"/>
      </a:accent6>
      <a:hlink>
        <a:srgbClr val="617D78"/>
      </a:hlink>
      <a:folHlink>
        <a:srgbClr val="87878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chemeClr val="accent1"/>
        </a:solidFill>
        <a:ln w="19050">
          <a:solidFill>
            <a:schemeClr val="accent1"/>
          </a:solidFill>
        </a:ln>
      </a:spPr>
      <a:bodyPr rtlCol="0" anchor="ctr"/>
      <a:lstStyle>
        <a:defPPr algn="ctr">
          <a:lnSpc>
            <a:spcPct val="90000"/>
          </a:lnSpc>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nSpc>
            <a:spcPct val="90000"/>
          </a:lnSpc>
          <a:defRPr/>
        </a:defPPr>
      </a:lstStyle>
    </a:txDef>
  </a:objectDefaults>
  <a:extraClrSchemeLst/>
  <a:custClrLst>
    <a:custClr name="135|123|117">
      <a:srgbClr val="877B75"/>
    </a:custClr>
    <a:custClr name="135|135|135">
      <a:srgbClr val="878787"/>
    </a:custClr>
  </a:custClrLst>
  <a:extLst>
    <a:ext uri="{05A4C25C-085E-4340-85A3-A5531E510DB2}">
      <thm15:themeFamily xmlns:thm15="http://schemas.microsoft.com/office/thememl/2012/main" name="Presentation1" id="{CEBE1976-F978-44BE-945B-CB0C911E2077}" vid="{316553BA-0265-4E13-A534-E405A818302B}"/>
    </a:ext>
  </a:extLst>
</a:theme>
</file>

<file path=ppt/theme/theme2.xml><?xml version="1.0" encoding="utf-8"?>
<a:theme xmlns:a="http://schemas.openxmlformats.org/drawingml/2006/main" name="1_MILLIMAN MASTER">
  <a:themeElements>
    <a:clrScheme name="Milliman Theme Colors">
      <a:dk1>
        <a:srgbClr val="0A4977"/>
      </a:dk1>
      <a:lt1>
        <a:srgbClr val="FFFFFF"/>
      </a:lt1>
      <a:dk2>
        <a:srgbClr val="45484D"/>
      </a:dk2>
      <a:lt2>
        <a:srgbClr val="C6C9CA"/>
      </a:lt2>
      <a:accent1>
        <a:srgbClr val="45484D"/>
      </a:accent1>
      <a:accent2>
        <a:srgbClr val="0081E3"/>
      </a:accent2>
      <a:accent3>
        <a:srgbClr val="FFA200"/>
      </a:accent3>
      <a:accent4>
        <a:srgbClr val="468C00"/>
      </a:accent4>
      <a:accent5>
        <a:srgbClr val="7D8791"/>
      </a:accent5>
      <a:accent6>
        <a:srgbClr val="C6C9CA"/>
      </a:accent6>
      <a:hlink>
        <a:srgbClr val="617D78"/>
      </a:hlink>
      <a:folHlink>
        <a:srgbClr val="87878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chemeClr val="accent1"/>
        </a:solidFill>
        <a:ln w="19050">
          <a:solidFill>
            <a:schemeClr val="accent1"/>
          </a:solidFill>
        </a:ln>
      </a:spPr>
      <a:bodyPr rtlCol="0" anchor="ctr"/>
      <a:lstStyle>
        <a:defPPr algn="ctr">
          <a:lnSpc>
            <a:spcPct val="90000"/>
          </a:lnSpc>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nSpc>
            <a:spcPct val="90000"/>
          </a:lnSpc>
          <a:defRPr/>
        </a:defPPr>
      </a:lstStyle>
    </a:txDef>
  </a:objectDefaults>
  <a:extraClrSchemeLst/>
  <a:custClrLst>
    <a:custClr name="135|123|117">
      <a:srgbClr val="877B75"/>
    </a:custClr>
    <a:custClr name="135|135|135">
      <a:srgbClr val="878787"/>
    </a:custClr>
  </a:custClrLst>
  <a:extLst>
    <a:ext uri="{05A4C25C-085E-4340-85A3-A5531E510DB2}">
      <thm15:themeFamily xmlns:thm15="http://schemas.microsoft.com/office/thememl/2012/main" name="Presentation1" id="{CEBE1976-F978-44BE-945B-CB0C911E2077}" vid="{49552AEA-EFF0-42D6-9B66-13947C851531}"/>
    </a:ext>
  </a:extLst>
</a:theme>
</file>

<file path=ppt/theme/theme3.xml><?xml version="1.0" encoding="utf-8"?>
<a:theme xmlns:a="http://schemas.openxmlformats.org/drawingml/2006/main" name="Office Theme">
  <a:themeElements>
    <a:clrScheme name="HPE">
      <a:dk1>
        <a:sysClr val="windowText" lastClr="000000"/>
      </a:dk1>
      <a:lt1>
        <a:sysClr val="window" lastClr="FFFFFF"/>
      </a:lt1>
      <a:dk2>
        <a:srgbClr val="425563"/>
      </a:dk2>
      <a:lt2>
        <a:srgbClr val="C6C9CA"/>
      </a:lt2>
      <a:accent1>
        <a:srgbClr val="425563"/>
      </a:accent1>
      <a:accent2>
        <a:srgbClr val="2AD2C9"/>
      </a:accent2>
      <a:accent3>
        <a:srgbClr val="FF8D6D"/>
      </a:accent3>
      <a:accent4>
        <a:srgbClr val="5B4767"/>
      </a:accent4>
      <a:accent5>
        <a:srgbClr val="617D78"/>
      </a:accent5>
      <a:accent6>
        <a:srgbClr val="C6C9CA"/>
      </a:accent6>
      <a:hlink>
        <a:srgbClr val="617D78"/>
      </a:hlink>
      <a:folHlink>
        <a:srgbClr val="87878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chemeClr val="accent1"/>
        </a:solidFill>
        <a:ln w="19050">
          <a:solidFill>
            <a:schemeClr val="accent1"/>
          </a:solidFill>
        </a:ln>
      </a:spPr>
      <a:bodyPr rtlCol="0" anchor="ctr"/>
      <a:lstStyle>
        <a:defPPr algn="ctr">
          <a:lnSpc>
            <a:spcPct val="90000"/>
          </a:lnSpc>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nSpc>
            <a:spcPct val="90000"/>
          </a:lnSpc>
          <a:defRPr/>
        </a:defPPr>
      </a:lstStyle>
    </a:txDef>
  </a:objectDefaults>
  <a:extraClrSchemeLst/>
  <a:custClrLst>
    <a:custClr name="135|123|117">
      <a:srgbClr val="877B75"/>
    </a:custClr>
    <a:custClr name="135|135|135">
      <a:srgbClr val="878787"/>
    </a:custClr>
  </a:custClr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HPE">
      <a:dk1>
        <a:sysClr val="windowText" lastClr="000000"/>
      </a:dk1>
      <a:lt1>
        <a:sysClr val="window" lastClr="FFFFFF"/>
      </a:lt1>
      <a:dk2>
        <a:srgbClr val="425563"/>
      </a:dk2>
      <a:lt2>
        <a:srgbClr val="C6C9CA"/>
      </a:lt2>
      <a:accent1>
        <a:srgbClr val="425563"/>
      </a:accent1>
      <a:accent2>
        <a:srgbClr val="2AD2C9"/>
      </a:accent2>
      <a:accent3>
        <a:srgbClr val="FF8D6D"/>
      </a:accent3>
      <a:accent4>
        <a:srgbClr val="5B4767"/>
      </a:accent4>
      <a:accent5>
        <a:srgbClr val="617D78"/>
      </a:accent5>
      <a:accent6>
        <a:srgbClr val="C6C9CA"/>
      </a:accent6>
      <a:hlink>
        <a:srgbClr val="617D78"/>
      </a:hlink>
      <a:folHlink>
        <a:srgbClr val="87878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chemeClr val="accent1"/>
        </a:solidFill>
        <a:ln w="19050">
          <a:solidFill>
            <a:schemeClr val="accent1"/>
          </a:solidFill>
        </a:ln>
      </a:spPr>
      <a:bodyPr rtlCol="0" anchor="ctr"/>
      <a:lstStyle>
        <a:defPPr algn="ctr">
          <a:lnSpc>
            <a:spcPct val="90000"/>
          </a:lnSpc>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nSpc>
            <a:spcPct val="90000"/>
          </a:lnSpc>
          <a:defRPr/>
        </a:defPPr>
      </a:lstStyle>
    </a:txDef>
  </a:objectDefaults>
  <a:extraClrSchemeLst/>
  <a:custClrLst>
    <a:custClr name="135|123|117">
      <a:srgbClr val="877B75"/>
    </a:custClr>
    <a:custClr name="135|135|135">
      <a:srgbClr val="878787"/>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3E8A8ACD3F644CAE32F371CC73A2F1" ma:contentTypeVersion="11" ma:contentTypeDescription="Create a new document." ma:contentTypeScope="" ma:versionID="01bef8c4dc6bf55dd5bf7f270c7250ac">
  <xsd:schema xmlns:xsd="http://www.w3.org/2001/XMLSchema" xmlns:xs="http://www.w3.org/2001/XMLSchema" xmlns:p="http://schemas.microsoft.com/office/2006/metadata/properties" xmlns:ns2="4cee28eb-b0b7-4e10-a93a-4dc8b0278c6d" targetNamespace="http://schemas.microsoft.com/office/2006/metadata/properties" ma:root="true" ma:fieldsID="aa12a14841285fda9ea6d54df23278d2" ns2:_="">
    <xsd:import namespace="4cee28eb-b0b7-4e10-a93a-4dc8b0278c6d"/>
    <xsd:element name="properties">
      <xsd:complexType>
        <xsd:sequence>
          <xsd:element name="documentManagement">
            <xsd:complexType>
              <xsd:all>
                <xsd:element ref="ns2:Template_x0020_Type"/>
                <xsd:element ref="ns2:Template_x0020_Type_x003a_ID" minOccurs="0"/>
                <xsd:element ref="ns2:Template_x0020_Type_x003a_Template_x0020_Type_x0020_Description" minOccurs="0"/>
                <xsd:element ref="ns2:Template_x0020_Type_x003a_Template_x0020_Type_x0020_Sort_x0020_Order" minOccurs="0"/>
                <xsd:element ref="ns2:Thumbnail" minOccurs="0"/>
                <xsd:element ref="ns2:Template_x0020_Range" minOccurs="0"/>
                <xsd:element ref="ns2:Ordering"/>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ee28eb-b0b7-4e10-a93a-4dc8b0278c6d" elementFormDefault="qualified">
    <xsd:import namespace="http://schemas.microsoft.com/office/2006/documentManagement/types"/>
    <xsd:import namespace="http://schemas.microsoft.com/office/infopath/2007/PartnerControls"/>
    <xsd:element name="Template_x0020_Type" ma:index="8" ma:displayName="Template Type" ma:description="" ma:list="{6303e99a-29db-41e5-9e77-81146aa8f4d0}" ma:internalName="Template_x0020_Type" ma:showField="Title" ma:web="{29BF34BF-9E60-4E62-A43A-C0E7E52CE835}">
      <xsd:simpleType>
        <xsd:restriction base="dms:Lookup"/>
      </xsd:simpleType>
    </xsd:element>
    <xsd:element name="Template_x0020_Type_x003a_ID" ma:index="9" nillable="true" ma:displayName="Template Type:ID" ma:list="{6303e99a-29db-41e5-9e77-81146aa8f4d0}" ma:internalName="Template_x0020_Type_x003a_ID" ma:readOnly="true" ma:showField="ID" ma:web="29bf34bf-9e60-4e62-a43a-c0e7e52ce835">
      <xsd:simpleType>
        <xsd:restriction base="dms:Lookup"/>
      </xsd:simpleType>
    </xsd:element>
    <xsd:element name="Template_x0020_Type_x003a_Template_x0020_Type_x0020_Description" ma:index="10" nillable="true" ma:displayName="Template Type:Template Type Description" ma:list="{6303e99a-29db-41e5-9e77-81146aa8f4d0}" ma:internalName="Template_x0020_Type_x003a_Template_x0020_Type_x0020_Description" ma:readOnly="true" ma:showField="Template Type Description" ma:web="29bf34bf-9e60-4e62-a43a-c0e7e52ce835">
      <xsd:simpleType>
        <xsd:restriction base="dms:Lookup"/>
      </xsd:simpleType>
    </xsd:element>
    <xsd:element name="Template_x0020_Type_x003a_Template_x0020_Type_x0020_Sort_x0020_Order" ma:index="11" nillable="true" ma:displayName="Template Type:Template Type Sort Order" ma:list="{6303e99a-29db-41e5-9e77-81146aa8f4d0}" ma:internalName="Template_x0020_Type_x003a_Template_x0020_Type_x0020_Sort_x0020_Order" ma:readOnly="true" ma:showField="Template Type Sort Order" ma:web="29bf34bf-9e60-4e62-a43a-c0e7e52ce835">
      <xsd:simpleType>
        <xsd:restriction base="dms:Lookup"/>
      </xsd:simpleType>
    </xsd:element>
    <xsd:element name="Thumbnail" ma:index="12" nillable="true" ma:displayName="Thumbnail" ma:format="Image" ma:internalName="Thumbnail">
      <xsd:complexType>
        <xsd:complexContent>
          <xsd:extension base="dms:URL">
            <xsd:sequence>
              <xsd:element name="Url" type="dms:ValidUrl" minOccurs="0" nillable="true"/>
              <xsd:element name="Description" type="xsd:string" nillable="true"/>
            </xsd:sequence>
          </xsd:extension>
        </xsd:complexContent>
      </xsd:complexType>
    </xsd:element>
    <xsd:element name="Template_x0020_Range" ma:index="13" nillable="true" ma:displayName="Template Range" ma:format="Dropdown" ma:internalName="Template_x0020_Range">
      <xsd:simpleType>
        <xsd:restriction base="dms:Choice">
          <xsd:enumeration value="Word Templates - A4"/>
          <xsd:enumeration value="Word Templates - 8.5x11"/>
          <xsd:enumeration value="PowerPoint Templates"/>
          <xsd:enumeration value="Maps"/>
        </xsd:restriction>
      </xsd:simpleType>
    </xsd:element>
    <xsd:element name="Ordering" ma:index="14" ma:displayName="Ordering" ma:decimals="0" ma:internalName="Ordering">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345a44ca-f4da-4f0f-990f-903029b64d2e" ContentTypeId="0x0101" PreviousValue="false"/>
</file>

<file path=customXml/item4.xml><?xml version="1.0" encoding="utf-8"?>
<p:properties xmlns:p="http://schemas.microsoft.com/office/2006/metadata/properties" xmlns:xsi="http://www.w3.org/2001/XMLSchema-instance" xmlns:pc="http://schemas.microsoft.com/office/infopath/2007/PartnerControls">
  <documentManagement>
    <Template_x0020_Type xmlns="4cee28eb-b0b7-4e10-a93a-4dc8b0278c6d">44</Template_x0020_Type>
    <Template_x0020_Range xmlns="4cee28eb-b0b7-4e10-a93a-4dc8b0278c6d">PowerPoint Templates</Template_x0020_Range>
    <Ordering xmlns="4cee28eb-b0b7-4e10-a93a-4dc8b0278c6d">1</Ordering>
    <Thumbnail xmlns="4cee28eb-b0b7-4e10-a93a-4dc8b0278c6d">
      <Url xsi:nil="true"/>
      <Description xsi:nil="true"/>
    </Thumbnail>
  </documentManagement>
</p:properties>
</file>

<file path=customXml/itemProps1.xml><?xml version="1.0" encoding="utf-8"?>
<ds:datastoreItem xmlns:ds="http://schemas.openxmlformats.org/officeDocument/2006/customXml" ds:itemID="{9C8C395C-92F6-4276-AD7D-3C5C9DE70D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cee28eb-b0b7-4e10-a93a-4dc8b0278c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9C001DD-BA56-4DC4-8B02-A2F34057D5AB}">
  <ds:schemaRefs>
    <ds:schemaRef ds:uri="http://schemas.microsoft.com/sharepoint/v3/contenttype/forms"/>
  </ds:schemaRefs>
</ds:datastoreItem>
</file>

<file path=customXml/itemProps3.xml><?xml version="1.0" encoding="utf-8"?>
<ds:datastoreItem xmlns:ds="http://schemas.openxmlformats.org/officeDocument/2006/customXml" ds:itemID="{85FB9486-2D88-48A5-A12F-DC8B78CA9732}">
  <ds:schemaRefs>
    <ds:schemaRef ds:uri="Microsoft.SharePoint.Taxonomy.ContentTypeSync"/>
  </ds:schemaRefs>
</ds:datastoreItem>
</file>

<file path=customXml/itemProps4.xml><?xml version="1.0" encoding="utf-8"?>
<ds:datastoreItem xmlns:ds="http://schemas.openxmlformats.org/officeDocument/2006/customXml" ds:itemID="{84329377-3E8F-4807-AB7D-E659C95881FD}">
  <ds:schemaRef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 ds:uri="4cee28eb-b0b7-4e10-a93a-4dc8b0278c6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Print USletter</Template>
  <TotalTime>343</TotalTime>
  <Words>1420</Words>
  <Application>Microsoft Office PowerPoint</Application>
  <PresentationFormat>Letter Paper (8.5x11 in)</PresentationFormat>
  <Paragraphs>347</Paragraphs>
  <Slides>20</Slides>
  <Notes>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20</vt:i4>
      </vt:variant>
    </vt:vector>
  </HeadingPairs>
  <TitlesOfParts>
    <vt:vector size="29" baseType="lpstr">
      <vt:lpstr>arial</vt:lpstr>
      <vt:lpstr>arial</vt:lpstr>
      <vt:lpstr>ArialMT</vt:lpstr>
      <vt:lpstr>Calibri</vt:lpstr>
      <vt:lpstr>Times</vt:lpstr>
      <vt:lpstr>Times New Roman</vt:lpstr>
      <vt:lpstr>Wingdings</vt:lpstr>
      <vt:lpstr>Milliman master</vt:lpstr>
      <vt:lpstr>1_MILLIMAN MASTER</vt:lpstr>
      <vt:lpstr>PowerPoint Presentation</vt:lpstr>
      <vt:lpstr>LIFE INSURANCE MORTALITY VS. ANNUITY/PENSION LONGEVITY</vt:lpstr>
      <vt:lpstr>LIFE INSURANCE MORTALITY VS. ANNUITY/PENSION LONGEVITY</vt:lpstr>
      <vt:lpstr>LIFE INSURANCE MORTALITY VS. ANNUITY/PENSION LONGEVITY</vt:lpstr>
      <vt:lpstr>LIFE INSURANCE MORTALITY VS. ANNUITY/PENSION LONGEVITY</vt:lpstr>
      <vt:lpstr>PROJECTING MORTALITY/LONGEVITY USING STOCHASTIC MODELS</vt:lpstr>
      <vt:lpstr>ADDING VOLATILITY TO MORTALITY ASSUMPTIONS</vt:lpstr>
      <vt:lpstr>ADDING VOLATILITY TO MORTALITY ASSUMPTIONS</vt:lpstr>
      <vt:lpstr>ADDING VOLATILITY TO MORTALITY ASSUMPTIONS</vt:lpstr>
      <vt:lpstr>ADDITIONAL SOURCES OF VOLATILITY</vt:lpstr>
      <vt:lpstr>ADJUSTING MIX OF BUSINESS TO MAXIMIZE PROFITABILITY</vt:lpstr>
      <vt:lpstr>RECONSIDERING FIXED MARGIN USING STOCHASTIC ANALYSIS</vt:lpstr>
      <vt:lpstr>RECONSIDERING THE FIXED MARGIN FROM CASE STUDY</vt:lpstr>
      <vt:lpstr>RECONSIDERING THE FIXED MARGIN FROM CASE STUDY</vt:lpstr>
      <vt:lpstr>RECONSIDERING THE FIXED MARGIN FROM CASE STUDY</vt:lpstr>
      <vt:lpstr>RECONSIDERING MARGINS USING STOCHASTIC ANALYSIS</vt:lpstr>
      <vt:lpstr>PowerPoint Presentation</vt:lpstr>
      <vt:lpstr>PowerPoint Presentation</vt:lpstr>
      <vt:lpstr>TAKE-AWAYS</vt:lpstr>
      <vt:lpstr>PowerPoint Presentation</vt:lpstr>
    </vt:vector>
  </TitlesOfParts>
  <Company>Milliman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Theodore</dc:creator>
  <cp:lastModifiedBy>Marilyn Parris-Bell</cp:lastModifiedBy>
  <cp:revision>33</cp:revision>
  <cp:lastPrinted>2015-11-18T18:27:48Z</cp:lastPrinted>
  <dcterms:created xsi:type="dcterms:W3CDTF">2016-03-28T16:49:57Z</dcterms:created>
  <dcterms:modified xsi:type="dcterms:W3CDTF">2016-09-12T13:09:04Z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2289701</vt:lpwstr>
  </property>
  <property fmtid="{D5CDD505-2E9C-101B-9397-08002B2CF9AE}" pid="3" name="NXPowerLiteSettings">
    <vt:lpwstr>B74006B004C800</vt:lpwstr>
  </property>
  <property fmtid="{D5CDD505-2E9C-101B-9397-08002B2CF9AE}" pid="4" name="NXPowerLiteVersion">
    <vt:lpwstr>D6.0.7</vt:lpwstr>
  </property>
  <property fmtid="{D5CDD505-2E9C-101B-9397-08002B2CF9AE}" pid="5" name="ContentTypeId">
    <vt:lpwstr>0x010100153E8A8ACD3F644CAE32F371CC73A2F1</vt:lpwstr>
  </property>
</Properties>
</file>