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2.xml" ContentType="application/vnd.openxmlformats-officedocument.theme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2" r:id="rId4"/>
    <p:sldMasterId id="2147483733" r:id="rId5"/>
    <p:sldMasterId id="2147483714" r:id="rId6"/>
  </p:sldMasterIdLst>
  <p:notesMasterIdLst>
    <p:notesMasterId r:id="rId27"/>
  </p:notesMasterIdLst>
  <p:sldIdLst>
    <p:sldId id="287" r:id="rId7"/>
    <p:sldId id="333" r:id="rId8"/>
    <p:sldId id="352" r:id="rId9"/>
    <p:sldId id="355" r:id="rId10"/>
    <p:sldId id="356" r:id="rId11"/>
    <p:sldId id="353" r:id="rId12"/>
    <p:sldId id="358" r:id="rId13"/>
    <p:sldId id="336" r:id="rId14"/>
    <p:sldId id="337" r:id="rId15"/>
    <p:sldId id="345" r:id="rId16"/>
    <p:sldId id="349" r:id="rId17"/>
    <p:sldId id="339" r:id="rId18"/>
    <p:sldId id="343" r:id="rId19"/>
    <p:sldId id="340" r:id="rId20"/>
    <p:sldId id="342" r:id="rId21"/>
    <p:sldId id="341" r:id="rId22"/>
    <p:sldId id="347" r:id="rId23"/>
    <p:sldId id="348" r:id="rId24"/>
    <p:sldId id="359" r:id="rId25"/>
    <p:sldId id="360" r:id="rId26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3EC5E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8AD73C78-4525-4035-9ADE-5A064512720B}" v="120" dt="2025-08-29T02:42:25.488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263" autoAdjust="0"/>
    <p:restoredTop sz="96163" autoAdjust="0"/>
  </p:normalViewPr>
  <p:slideViewPr>
    <p:cSldViewPr snapToGrid="0">
      <p:cViewPr varScale="1">
        <p:scale>
          <a:sx n="105" d="100"/>
          <a:sy n="105" d="100"/>
        </p:scale>
        <p:origin x="144" y="156"/>
      </p:cViewPr>
      <p:guideLst/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slide" Target="slides/slide20.xml"/><Relationship Id="rId3" Type="http://schemas.openxmlformats.org/officeDocument/2006/relationships/customXml" Target="../customXml/item3.xml"/><Relationship Id="rId21" Type="http://schemas.openxmlformats.org/officeDocument/2006/relationships/slide" Target="slides/slide15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slide" Target="slides/slide19.xml"/><Relationship Id="rId2" Type="http://schemas.openxmlformats.org/officeDocument/2006/relationships/customXml" Target="../customXml/item2.xml"/><Relationship Id="rId16" Type="http://schemas.openxmlformats.org/officeDocument/2006/relationships/slide" Target="slides/slide10.xml"/><Relationship Id="rId20" Type="http://schemas.openxmlformats.org/officeDocument/2006/relationships/slide" Target="slides/slide14.xml"/><Relationship Id="rId29" Type="http://schemas.openxmlformats.org/officeDocument/2006/relationships/viewProps" Target="viewProps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Relationship Id="rId11" Type="http://schemas.openxmlformats.org/officeDocument/2006/relationships/slide" Target="slides/slide5.xml"/><Relationship Id="rId24" Type="http://schemas.openxmlformats.org/officeDocument/2006/relationships/slide" Target="slides/slide18.xml"/><Relationship Id="rId32" Type="http://schemas.microsoft.com/office/2015/10/relationships/revisionInfo" Target="revisionInfo.xml"/><Relationship Id="rId5" Type="http://schemas.openxmlformats.org/officeDocument/2006/relationships/slideMaster" Target="slideMasters/slideMaster2.xml"/><Relationship Id="rId15" Type="http://schemas.openxmlformats.org/officeDocument/2006/relationships/slide" Target="slides/slide9.xml"/><Relationship Id="rId23" Type="http://schemas.openxmlformats.org/officeDocument/2006/relationships/slide" Target="slides/slide17.xml"/><Relationship Id="rId28" Type="http://schemas.openxmlformats.org/officeDocument/2006/relationships/presProps" Target="presProps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31" Type="http://schemas.openxmlformats.org/officeDocument/2006/relationships/tableStyles" Target="tableStyle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notesMaster" Target="notesMasters/notesMaster1.xml"/><Relationship Id="rId30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AU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B099A2C-C370-4530-BF33-47C3AB493243}" type="datetimeFigureOut">
              <a:rPr lang="en-AU" smtClean="0"/>
              <a:t>29/08/2025</a:t>
            </a:fld>
            <a:endParaRPr lang="en-AU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AU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A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2E4B725-2203-4ED2-9256-A661C18EFA60}" type="slidenum">
              <a:rPr lang="en-AU" smtClean="0"/>
              <a:t>‹#›</a:t>
            </a:fld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49326545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1</a:t>
            </a:fld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7961066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46" name="Text Placeholder 135">
            <a:extLst>
              <a:ext uri="{FF2B5EF4-FFF2-40B4-BE49-F238E27FC236}">
                <a16:creationId xmlns:a16="http://schemas.microsoft.com/office/drawing/2014/main" id="{56E7987E-D425-4641-A476-A2F2AFEFA92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 dpi="0" rotWithShape="1">
            <a:blip r:embed="rId2"/>
            <a:srcRect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</p:grpSp>
      <p:sp>
        <p:nvSpPr>
          <p:cNvPr id="66" name="Picture Placeholder 138">
            <a:extLst>
              <a:ext uri="{FF2B5EF4-FFF2-40B4-BE49-F238E27FC236}">
                <a16:creationId xmlns:a16="http://schemas.microsoft.com/office/drawing/2014/main" id="{F66FA02B-43F8-442C-A7E5-0D31D41E9CEF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sp>
        <p:nvSpPr>
          <p:cNvPr id="147" name="Text Placeholder 140">
            <a:extLst>
              <a:ext uri="{FF2B5EF4-FFF2-40B4-BE49-F238E27FC236}">
                <a16:creationId xmlns:a16="http://schemas.microsoft.com/office/drawing/2014/main" id="{74859718-6497-4295-886B-BD752B23C84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92325008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Picture Placeholder 74">
            <a:extLst>
              <a:ext uri="{FF2B5EF4-FFF2-40B4-BE49-F238E27FC236}">
                <a16:creationId xmlns:a16="http://schemas.microsoft.com/office/drawing/2014/main" id="{3E2304DD-D55D-458E-8153-0D330BDFEFF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" y="1"/>
            <a:ext cx="6538648" cy="6857998"/>
          </a:xfrm>
          <a:solidFill>
            <a:schemeClr val="bg1">
              <a:lumMod val="85000"/>
            </a:schemeClr>
          </a:solidFill>
        </p:spPr>
        <p:txBody>
          <a:bodyPr lIns="360000" tIns="360000" rIns="720000" bIns="360000">
            <a:norm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noProof="0" dirty="0"/>
              <a:t>Click icon to add picture</a:t>
            </a:r>
            <a:endParaRPr lang="en-AU" noProof="0" dirty="0"/>
          </a:p>
        </p:txBody>
      </p:sp>
      <p:sp>
        <p:nvSpPr>
          <p:cNvPr id="5" name="AutoShape 3">
            <a:extLst>
              <a:ext uri="{FF2B5EF4-FFF2-40B4-BE49-F238E27FC236}">
                <a16:creationId xmlns:a16="http://schemas.microsoft.com/office/drawing/2014/main" id="{1BB3B2C9-CFDB-4AF2-BE63-E2AF8B0E7505}"/>
              </a:ext>
            </a:extLst>
          </p:cNvPr>
          <p:cNvSpPr>
            <a:spLocks noChangeAspect="1" noChangeArrowheads="1" noTextEdit="1"/>
          </p:cNvSpPr>
          <p:nvPr userDrawn="1"/>
        </p:nvSpPr>
        <p:spPr bwMode="auto">
          <a:xfrm>
            <a:off x="4814888" y="0"/>
            <a:ext cx="7389812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AU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844EF96-63A5-4D4A-9682-3643FC1F92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  <p:sp>
        <p:nvSpPr>
          <p:cNvPr id="137" name="Text Placeholder 135">
            <a:extLst>
              <a:ext uri="{FF2B5EF4-FFF2-40B4-BE49-F238E27FC236}">
                <a16:creationId xmlns:a16="http://schemas.microsoft.com/office/drawing/2014/main" id="{081B6B67-7D18-4A84-A9C8-F8EB715A3FB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7255" y="616633"/>
            <a:ext cx="1260000" cy="1260000"/>
          </a:xfrm>
          <a:blipFill dpi="0" rotWithShape="1">
            <a:blip r:embed="rId2"/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0" name="AutoShape 7">
            <a:extLst>
              <a:ext uri="{FF2B5EF4-FFF2-40B4-BE49-F238E27FC236}">
                <a16:creationId xmlns:a16="http://schemas.microsoft.com/office/drawing/2014/main" id="{768AD39D-5774-4D47-839D-1B36BB540E37}"/>
              </a:ext>
            </a:extLst>
          </p:cNvPr>
          <p:cNvSpPr>
            <a:spLocks noChangeAspect="1" noChangeArrowheads="1" noTextEdit="1"/>
          </p:cNvSpPr>
          <p:nvPr userDrawn="1"/>
        </p:nvSpPr>
        <p:spPr bwMode="auto">
          <a:xfrm>
            <a:off x="4262967" y="1167579"/>
            <a:ext cx="4549775" cy="4219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AU" dirty="0"/>
          </a:p>
        </p:txBody>
      </p:sp>
      <p:sp>
        <p:nvSpPr>
          <p:cNvPr id="22" name="Subtitle 21">
            <a:extLst>
              <a:ext uri="{FF2B5EF4-FFF2-40B4-BE49-F238E27FC236}">
                <a16:creationId xmlns:a16="http://schemas.microsoft.com/office/drawing/2014/main" id="{8342C053-5A99-403F-B0F2-E86B39C4B7D3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774179" y="0"/>
            <a:ext cx="7417821" cy="6879660"/>
          </a:xfrm>
          <a:custGeom>
            <a:avLst/>
            <a:gdLst>
              <a:gd name="connsiteX0" fmla="*/ 1033462 w 4551363"/>
              <a:gd name="connsiteY0" fmla="*/ 0 h 4221163"/>
              <a:gd name="connsiteX1" fmla="*/ 4551363 w 4551363"/>
              <a:gd name="connsiteY1" fmla="*/ 0 h 4221163"/>
              <a:gd name="connsiteX2" fmla="*/ 4551363 w 4551363"/>
              <a:gd name="connsiteY2" fmla="*/ 4221163 h 4221163"/>
              <a:gd name="connsiteX3" fmla="*/ 1033462 w 4551363"/>
              <a:gd name="connsiteY3" fmla="*/ 4221163 h 4221163"/>
              <a:gd name="connsiteX4" fmla="*/ 0 w 4551363"/>
              <a:gd name="connsiteY4" fmla="*/ 3949701 h 4221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51363" h="4221163">
                <a:moveTo>
                  <a:pt x="1033462" y="0"/>
                </a:moveTo>
                <a:lnTo>
                  <a:pt x="4551363" y="0"/>
                </a:lnTo>
                <a:lnTo>
                  <a:pt x="4551363" y="4221163"/>
                </a:lnTo>
                <a:lnTo>
                  <a:pt x="1033462" y="4221163"/>
                </a:lnTo>
                <a:lnTo>
                  <a:pt x="0" y="3949701"/>
                </a:lnTo>
                <a:close/>
              </a:path>
            </a:pathLst>
          </a:custGeom>
          <a:solidFill>
            <a:schemeClr val="tx2"/>
          </a:solidFill>
        </p:spPr>
        <p:txBody>
          <a:bodyPr wrap="square" lIns="2304000" tIns="2700000" rIns="720000" bIns="18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Divider slide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25" name="Text Placeholder 140">
            <a:extLst>
              <a:ext uri="{FF2B5EF4-FFF2-40B4-BE49-F238E27FC236}">
                <a16:creationId xmlns:a16="http://schemas.microsoft.com/office/drawing/2014/main" id="{1E7CA0C9-C706-491C-A6A8-FDB0B12A217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2782490" cy="707231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1" name="Text Placeholder 135">
            <a:extLst>
              <a:ext uri="{FF2B5EF4-FFF2-40B4-BE49-F238E27FC236}">
                <a16:creationId xmlns:a16="http://schemas.microsoft.com/office/drawing/2014/main" id="{17A51544-3ECD-4ABC-8447-3699A67ACCC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74580239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844EF96-63A5-4D4A-9682-3643FC1F92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42" name="Picture Placeholder 141">
            <a:extLst>
              <a:ext uri="{FF2B5EF4-FFF2-40B4-BE49-F238E27FC236}">
                <a16:creationId xmlns:a16="http://schemas.microsoft.com/office/drawing/2014/main" id="{7FEBB377-447E-4F52-87D8-8001155A75D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499359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 lIns="360000" tIns="360000" rIns="360000" bIns="360000">
            <a:no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noProof="0" dirty="0"/>
              <a:t>Click icon to add picture</a:t>
            </a:r>
            <a:endParaRPr lang="en-AU" noProof="0" dirty="0"/>
          </a:p>
        </p:txBody>
      </p:sp>
      <p:sp>
        <p:nvSpPr>
          <p:cNvPr id="68" name="Text Placeholder 140">
            <a:extLst>
              <a:ext uri="{FF2B5EF4-FFF2-40B4-BE49-F238E27FC236}">
                <a16:creationId xmlns:a16="http://schemas.microsoft.com/office/drawing/2014/main" id="{73BB30E9-8493-45E3-BD7E-FD5DCB0129E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grpSp>
        <p:nvGrpSpPr>
          <p:cNvPr id="69" name="Group 4">
            <a:extLst>
              <a:ext uri="{FF2B5EF4-FFF2-40B4-BE49-F238E27FC236}">
                <a16:creationId xmlns:a16="http://schemas.microsoft.com/office/drawing/2014/main" id="{BCF2E7B2-D01F-4846-9FFF-96A7F01CE483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0" name="AutoShape 3">
              <a:extLst>
                <a:ext uri="{FF2B5EF4-FFF2-40B4-BE49-F238E27FC236}">
                  <a16:creationId xmlns:a16="http://schemas.microsoft.com/office/drawing/2014/main" id="{7687D4E3-DA82-4B62-B19A-86F317319774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1" name="Rectangle 5">
              <a:extLst>
                <a:ext uri="{FF2B5EF4-FFF2-40B4-BE49-F238E27FC236}">
                  <a16:creationId xmlns:a16="http://schemas.microsoft.com/office/drawing/2014/main" id="{B5576FAF-F3E1-4CC5-B88B-0198F210516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2" name="Freeform 6">
              <a:extLst>
                <a:ext uri="{FF2B5EF4-FFF2-40B4-BE49-F238E27FC236}">
                  <a16:creationId xmlns:a16="http://schemas.microsoft.com/office/drawing/2014/main" id="{F87E52B1-38C9-4E33-AAF3-BF06500A38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3" name="Freeform 7">
              <a:extLst>
                <a:ext uri="{FF2B5EF4-FFF2-40B4-BE49-F238E27FC236}">
                  <a16:creationId xmlns:a16="http://schemas.microsoft.com/office/drawing/2014/main" id="{836EB3B1-3E19-4A0A-A9DE-B85EC78B08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4" name="Freeform 8">
              <a:extLst>
                <a:ext uri="{FF2B5EF4-FFF2-40B4-BE49-F238E27FC236}">
                  <a16:creationId xmlns:a16="http://schemas.microsoft.com/office/drawing/2014/main" id="{A541583E-90FA-4A04-9BB4-DF54DE67485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5" name="Freeform 9">
              <a:extLst>
                <a:ext uri="{FF2B5EF4-FFF2-40B4-BE49-F238E27FC236}">
                  <a16:creationId xmlns:a16="http://schemas.microsoft.com/office/drawing/2014/main" id="{AF1BCBE3-95B4-473B-B2BB-88B2A4D46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6" name="Freeform 10">
              <a:extLst>
                <a:ext uri="{FF2B5EF4-FFF2-40B4-BE49-F238E27FC236}">
                  <a16:creationId xmlns:a16="http://schemas.microsoft.com/office/drawing/2014/main" id="{570EB87D-7139-4FCE-8AD0-F04539A831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7" name="Freeform 11">
              <a:extLst>
                <a:ext uri="{FF2B5EF4-FFF2-40B4-BE49-F238E27FC236}">
                  <a16:creationId xmlns:a16="http://schemas.microsoft.com/office/drawing/2014/main" id="{BCD13869-C734-4744-9966-1E45BC7E7B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8" name="Freeform 12">
              <a:extLst>
                <a:ext uri="{FF2B5EF4-FFF2-40B4-BE49-F238E27FC236}">
                  <a16:creationId xmlns:a16="http://schemas.microsoft.com/office/drawing/2014/main" id="{FA510161-0890-48DC-A1C7-4BC9C39F89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37" name="Freeform 13">
              <a:extLst>
                <a:ext uri="{FF2B5EF4-FFF2-40B4-BE49-F238E27FC236}">
                  <a16:creationId xmlns:a16="http://schemas.microsoft.com/office/drawing/2014/main" id="{A94FCB9B-2163-47FE-A471-2F08FDD899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39" name="Freeform 14">
              <a:extLst>
                <a:ext uri="{FF2B5EF4-FFF2-40B4-BE49-F238E27FC236}">
                  <a16:creationId xmlns:a16="http://schemas.microsoft.com/office/drawing/2014/main" id="{D43D310D-82EB-45FB-9575-7A05EC97BA6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1" name="Freeform 15">
              <a:extLst>
                <a:ext uri="{FF2B5EF4-FFF2-40B4-BE49-F238E27FC236}">
                  <a16:creationId xmlns:a16="http://schemas.microsoft.com/office/drawing/2014/main" id="{C27E9B67-E811-420C-B457-B01D5DA938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3" name="Freeform 16">
              <a:extLst>
                <a:ext uri="{FF2B5EF4-FFF2-40B4-BE49-F238E27FC236}">
                  <a16:creationId xmlns:a16="http://schemas.microsoft.com/office/drawing/2014/main" id="{202E0DEF-5320-414A-9D09-9F04D307F9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4" name="Freeform 17">
              <a:extLst>
                <a:ext uri="{FF2B5EF4-FFF2-40B4-BE49-F238E27FC236}">
                  <a16:creationId xmlns:a16="http://schemas.microsoft.com/office/drawing/2014/main" id="{7CDE55A6-B058-43BF-82AD-E2CF701CE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5" name="Freeform 18">
              <a:extLst>
                <a:ext uri="{FF2B5EF4-FFF2-40B4-BE49-F238E27FC236}">
                  <a16:creationId xmlns:a16="http://schemas.microsoft.com/office/drawing/2014/main" id="{E76D96D4-DB64-4D87-93A0-8CF7BF7C42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6" name="Freeform 19">
              <a:extLst>
                <a:ext uri="{FF2B5EF4-FFF2-40B4-BE49-F238E27FC236}">
                  <a16:creationId xmlns:a16="http://schemas.microsoft.com/office/drawing/2014/main" id="{09C9CCA1-C999-4358-BCFB-93A526B93AB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7" name="Freeform 20">
              <a:extLst>
                <a:ext uri="{FF2B5EF4-FFF2-40B4-BE49-F238E27FC236}">
                  <a16:creationId xmlns:a16="http://schemas.microsoft.com/office/drawing/2014/main" id="{091B2AA6-BAFC-4C63-B6E5-E567B07814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F5352-9E79-422D-A715-9F8798C83E9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94E48EF3-5490-4793-84A1-99F9541C9E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FF2C4395-852E-4B55-9169-B80758CCDD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4A470D8C-6B28-4432-B2DC-BB7F4AAD01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51494A52-CCA4-4E8F-B96C-7191A78BEA2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F9581B5B-4CC9-40EF-B351-1E0844E7793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B36CE5E6-82DB-4EC4-B8F2-00441C7F007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CCB0DDE8-E457-4049-A1B5-9DC1A38E542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F582F19F-50DB-4CD0-9261-9F3D4369DE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03238F99-8877-414A-B15E-AC6904170A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4BB808B9-70D1-4973-9B42-7047A60970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F9C9A6F1-DCA9-40C4-A241-EAD329309E9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E0AEF41F-FC56-4890-9142-E6A51D258B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6145C89F-8512-4401-B52C-D9558C1D01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ED9CFB26-B8E6-48B1-A29F-24EB666228A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F6E85637-D434-4429-B291-1ECF3AEA6E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30C150FF-3376-469B-9681-2D2C449866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434EB90B-7746-4C60-9E11-00C8E6B4B1F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7426CC65-8A41-4481-9E5D-C5331B6EEA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97E7B34D-0DDF-4DE2-99C4-6BC45D794E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6FC8D70A-8526-4C79-92C2-97301B914B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39BE5684-35BB-46F4-9C5C-EAF067BC62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5089B3F9-64DE-4CB8-BF0E-34B007F8C7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04FECBD9-B54C-4D5A-A9AA-E7619DF761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0ADCA952-0EDE-409C-B4D0-54FF479FCE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119A132-F0A3-4452-851C-D950D84D531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BEC3E088-80FD-4804-92A1-2E76BA051D8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EA438C2B-5159-428A-AB6D-0446066C3FD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65B120BA-B006-4B6A-8DA5-F28EA6CDDE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AB954FAD-8B27-4E4D-A4ED-D5FB03A79E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D653A1E5-8205-431C-8097-803798E04C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54533794-0E7B-4B02-8F24-BDC83126EE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D4D327AA-0BF7-4AB8-91E9-11F76213D3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F8AB14D4-E7E1-4D1E-8B5C-B1A1653B91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9424AD2E-65D9-4F30-9676-D28A85EE68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F382EF80-0B77-4D44-B4FF-8B6BE2567C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92C5A2A8-B427-43AB-B91C-75984A933E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E9704698-3565-478A-9D58-D0A9430F2C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E5B6714A-DEAD-4521-A9A6-9E2A55F926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EC562B80-8A9A-4CB6-84CD-035DC0A57CC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F6A42320-400F-45BF-9470-203CFA636A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</p:grpSp>
      <p:sp>
        <p:nvSpPr>
          <p:cNvPr id="189" name="Text Placeholder 135">
            <a:extLst>
              <a:ext uri="{FF2B5EF4-FFF2-40B4-BE49-F238E27FC236}">
                <a16:creationId xmlns:a16="http://schemas.microsoft.com/office/drawing/2014/main" id="{481E019A-1F81-4852-8272-EA711EFF709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91357347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E03DFE5C-9D27-413D-8A78-400F18043883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360000" tIns="360000" rIns="360000" bIns="360000">
            <a:no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  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3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  <p:sp>
        <p:nvSpPr>
          <p:cNvPr id="67" name="Text Placeholder 140">
            <a:extLst>
              <a:ext uri="{FF2B5EF4-FFF2-40B4-BE49-F238E27FC236}">
                <a16:creationId xmlns:a16="http://schemas.microsoft.com/office/drawing/2014/main" id="{F997F199-0CF9-40C8-9EAA-1BE7B409F10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8" name="Text Placeholder 135">
            <a:extLst>
              <a:ext uri="{FF2B5EF4-FFF2-40B4-BE49-F238E27FC236}">
                <a16:creationId xmlns:a16="http://schemas.microsoft.com/office/drawing/2014/main" id="{6020C5ED-8684-4963-B702-A20B7E17DD7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86210798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and Pres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400702" cy="887360"/>
          </a:xfrm>
        </p:spPr>
        <p:txBody>
          <a:bodyPr/>
          <a:lstStyle>
            <a:lvl1pPr>
              <a:defRPr lang="en-AU" dirty="0"/>
            </a:lvl1pPr>
          </a:lstStyle>
          <a:p>
            <a:r>
              <a:rPr lang="en-US"/>
              <a:t>Click to edit Master title style</a:t>
            </a:r>
            <a:endParaRPr lang="en-AU" dirty="0"/>
          </a:p>
        </p:txBody>
      </p:sp>
      <p:sp>
        <p:nvSpPr>
          <p:cNvPr id="7" name="Picture Placeholder 8">
            <a:extLst>
              <a:ext uri="{FF2B5EF4-FFF2-40B4-BE49-F238E27FC236}">
                <a16:creationId xmlns:a16="http://schemas.microsoft.com/office/drawing/2014/main" id="{2DF14112-10F2-4A1F-8E84-625C042A78A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7241680" y="433468"/>
            <a:ext cx="4516849" cy="6424532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12818" t="-6998" r="-14598" b="-250"/>
            </a:stretch>
          </a:blip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icon to add image of presenter</a:t>
            </a:r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EFAC858D-C943-4AF2-ADB4-A578F396684B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DD73D3F0-5814-4D17-B429-BC41662F4189}"/>
              </a:ext>
            </a:extLst>
          </p:cNvPr>
          <p:cNvSpPr>
            <a:spLocks noGrp="1"/>
          </p:cNvSpPr>
          <p:nvPr>
            <p:ph sz="quarter" idx="20"/>
          </p:nvPr>
        </p:nvSpPr>
        <p:spPr>
          <a:xfrm>
            <a:off x="316357" y="1532415"/>
            <a:ext cx="6513110" cy="4454837"/>
          </a:xfrm>
        </p:spPr>
        <p:txBody>
          <a:bodyPr/>
          <a:lstStyle>
            <a:lvl1pPr>
              <a:defRPr lang="en-US" dirty="0"/>
            </a:lvl1pPr>
            <a:lvl2pPr>
              <a:defRPr lang="en-US" dirty="0"/>
            </a:lvl2pPr>
            <a:lvl3pPr>
              <a:defRPr lang="en-US" dirty="0"/>
            </a:lvl3pPr>
            <a:lvl4pPr>
              <a:defRPr lang="en-US" dirty="0"/>
            </a:lvl4pPr>
            <a:lvl5pPr>
              <a:defRPr lang="en-AU" dirty="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77048540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59" y="433469"/>
            <a:ext cx="4829371" cy="573903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en-AU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3C0ED71-D102-4A47-8D49-527E513DAA18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DA6974CE-5775-4767-8B2D-E006DC5555FD}"/>
              </a:ext>
            </a:extLst>
          </p:cNvPr>
          <p:cNvSpPr>
            <a:spLocks noGrp="1"/>
          </p:cNvSpPr>
          <p:nvPr>
            <p:ph type="dt" sz="half" idx="17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29/08/2025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597E5B4-99B2-4696-8ED1-B7AB1747A2AF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26329430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wo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60" y="433470"/>
            <a:ext cx="4829370" cy="278970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en-AU" dirty="0"/>
          </a:p>
        </p:txBody>
      </p:sp>
      <p:sp>
        <p:nvSpPr>
          <p:cNvPr id="68" name="Picture Placeholder 8">
            <a:extLst>
              <a:ext uri="{FF2B5EF4-FFF2-40B4-BE49-F238E27FC236}">
                <a16:creationId xmlns:a16="http://schemas.microsoft.com/office/drawing/2014/main" id="{7F567229-93F4-4028-9012-070DD0F840A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en-AU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6CEFDF54-79BF-4A62-9A89-30BB4DEA2C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1136EA4-84ED-4506-A242-5F0C906222BB}"/>
              </a:ext>
            </a:extLst>
          </p:cNvPr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7D72EC5-4F70-48F3-89D4-91D2D67BE51B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29/08/2025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610718A-D70B-4A4B-A26A-0BF5E34D0069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413316539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hre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8">
            <a:extLst>
              <a:ext uri="{FF2B5EF4-FFF2-40B4-BE49-F238E27FC236}">
                <a16:creationId xmlns:a16="http://schemas.microsoft.com/office/drawing/2014/main" id="{2A85445C-DF4B-4BAF-BA3E-2C7E13C69663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en-AU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60" y="433469"/>
            <a:ext cx="2340000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en-AU" dirty="0"/>
          </a:p>
        </p:txBody>
      </p:sp>
      <p:sp>
        <p:nvSpPr>
          <p:cNvPr id="69" name="Picture Placeholder 8">
            <a:extLst>
              <a:ext uri="{FF2B5EF4-FFF2-40B4-BE49-F238E27FC236}">
                <a16:creationId xmlns:a16="http://schemas.microsoft.com/office/drawing/2014/main" id="{6216071A-78A2-4FC2-B4B9-1FB87C0B305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465648" y="433469"/>
            <a:ext cx="2292882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en-AU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2A715146-2554-48EE-B19F-EB08682D4D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A7FBC23-2E1D-42B9-B06F-441D2E530D67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BFBB8C37-F6A7-408B-AED7-05A293BD9B5C}"/>
              </a:ext>
            </a:extLst>
          </p:cNvPr>
          <p:cNvSpPr>
            <a:spLocks noGrp="1"/>
          </p:cNvSpPr>
          <p:nvPr>
            <p:ph type="dt" sz="half" idx="19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29/08/2025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217EB9A-C91F-4B28-8363-238C69D8FF42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234025247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four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8">
            <a:extLst>
              <a:ext uri="{FF2B5EF4-FFF2-40B4-BE49-F238E27FC236}">
                <a16:creationId xmlns:a16="http://schemas.microsoft.com/office/drawing/2014/main" id="{E0A0B3FD-4538-4369-83B6-70C4DFCECFF6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en-AU" dirty="0"/>
          </a:p>
        </p:txBody>
      </p:sp>
      <p:sp>
        <p:nvSpPr>
          <p:cNvPr id="16" name="Picture Placeholder 8">
            <a:extLst>
              <a:ext uri="{FF2B5EF4-FFF2-40B4-BE49-F238E27FC236}">
                <a16:creationId xmlns:a16="http://schemas.microsoft.com/office/drawing/2014/main" id="{B2A43BD1-0F4A-4FE6-96C0-15FBFE85BD1F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929160" y="433469"/>
            <a:ext cx="2340000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en-AU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 dirty="0"/>
          </a:p>
        </p:txBody>
      </p:sp>
      <p:sp>
        <p:nvSpPr>
          <p:cNvPr id="69" name="Picture Placeholder 8">
            <a:extLst>
              <a:ext uri="{FF2B5EF4-FFF2-40B4-BE49-F238E27FC236}">
                <a16:creationId xmlns:a16="http://schemas.microsoft.com/office/drawing/2014/main" id="{6216071A-78A2-4FC2-B4B9-1FB87C0B305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456458" y="433469"/>
            <a:ext cx="2302072" cy="133183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en-AU" dirty="0"/>
          </a:p>
        </p:txBody>
      </p:sp>
      <p:sp>
        <p:nvSpPr>
          <p:cNvPr id="70" name="Picture Placeholder 8">
            <a:extLst>
              <a:ext uri="{FF2B5EF4-FFF2-40B4-BE49-F238E27FC236}">
                <a16:creationId xmlns:a16="http://schemas.microsoft.com/office/drawing/2014/main" id="{FA4A79D4-E349-4EBC-AEB1-516796BF6A3A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9456458" y="1953366"/>
            <a:ext cx="2302072" cy="127350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en-AU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B543F44-FB67-4998-BE74-154B2E1079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612DDF1-862D-4D1D-A8F8-0AA91E60F74F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3895DF14-2515-429C-B3CC-7063B560D420}"/>
              </a:ext>
            </a:extLst>
          </p:cNvPr>
          <p:cNvSpPr>
            <a:spLocks noGrp="1"/>
          </p:cNvSpPr>
          <p:nvPr>
            <p:ph type="dt" sz="half" idx="22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29/08/2025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B923CC6-05EA-4B5E-8619-45B5D426CFF2}"/>
              </a:ext>
            </a:extLst>
          </p:cNvPr>
          <p:cNvSpPr>
            <a:spLocks noGrp="1"/>
          </p:cNvSpPr>
          <p:nvPr>
            <p:ph type="sldNum" sz="quarter" idx="23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75262960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FF749F30-B44D-43F1-B0D5-603E1F271B81}"/>
              </a:ext>
            </a:extLst>
          </p:cNvPr>
          <p:cNvSpPr/>
          <p:nvPr userDrawn="1"/>
        </p:nvSpPr>
        <p:spPr>
          <a:xfrm>
            <a:off x="10839546" y="101089"/>
            <a:ext cx="1245238" cy="13647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33470" y="433470"/>
            <a:ext cx="11325062" cy="5991061"/>
          </a:xfrm>
          <a:solidFill>
            <a:schemeClr val="bg1">
              <a:lumMod val="85000"/>
            </a:schemeClr>
          </a:solidFill>
        </p:spPr>
        <p:txBody>
          <a:bodyPr lIns="936000" tIns="180000" rIns="180000" bIns="180000">
            <a:normAutofit/>
          </a:bodyPr>
          <a:lstStyle>
            <a:lvl1pPr algn="l"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en-AU" dirty="0"/>
          </a:p>
        </p:txBody>
      </p:sp>
      <p:sp>
        <p:nvSpPr>
          <p:cNvPr id="128" name="Text Placeholder 135">
            <a:extLst>
              <a:ext uri="{FF2B5EF4-FFF2-40B4-BE49-F238E27FC236}">
                <a16:creationId xmlns:a16="http://schemas.microsoft.com/office/drawing/2014/main" id="{0C3C7B2F-708A-4AE4-81D4-A81DA4A14F40}"/>
              </a:ext>
            </a:extLst>
          </p:cNvPr>
          <p:cNvSpPr>
            <a:spLocks noGrp="1" noChangeAspect="1"/>
          </p:cNvSpPr>
          <p:nvPr>
            <p:ph type="body" sz="quarter" idx="15" hasCustomPrompt="1"/>
          </p:nvPr>
        </p:nvSpPr>
        <p:spPr>
          <a:xfrm>
            <a:off x="433470" y="433470"/>
            <a:ext cx="720000" cy="720000"/>
          </a:xfrm>
          <a:blipFill dpi="0" rotWithShape="1">
            <a:blip r:embed="rId2"/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29" name="Text Placeholder 140">
            <a:extLst>
              <a:ext uri="{FF2B5EF4-FFF2-40B4-BE49-F238E27FC236}">
                <a16:creationId xmlns:a16="http://schemas.microsoft.com/office/drawing/2014/main" id="{74E4AFED-1C0E-4349-B4D8-5619735862F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313784" y="2007045"/>
            <a:ext cx="2965787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bg1"/>
                </a:solidFill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 marL="0" indent="0">
              <a:buNone/>
              <a:defRPr sz="2000" b="0">
                <a:solidFill>
                  <a:schemeClr val="bg1"/>
                </a:solidFill>
              </a:defRPr>
            </a:lvl3pPr>
            <a:lvl4pPr>
              <a:defRPr sz="2000" b="0">
                <a:solidFill>
                  <a:schemeClr val="bg1"/>
                </a:solidFill>
              </a:defRPr>
            </a:lvl4pPr>
            <a:lvl5pPr>
              <a:defRPr sz="2000" b="0">
                <a:solidFill>
                  <a:schemeClr val="bg1"/>
                </a:solidFill>
              </a:defRPr>
            </a:lvl5pPr>
            <a:lvl6pPr>
              <a:defRPr sz="2000" b="0">
                <a:solidFill>
                  <a:schemeClr val="bg1"/>
                </a:solidFill>
              </a:defRPr>
            </a:lvl6pPr>
            <a:lvl7pPr>
              <a:defRPr sz="2000" b="0">
                <a:solidFill>
                  <a:schemeClr val="bg1"/>
                </a:solidFill>
              </a:defRPr>
            </a:lvl7pPr>
            <a:lvl8pPr>
              <a:defRPr sz="2000">
                <a:solidFill>
                  <a:schemeClr val="bg1"/>
                </a:solidFill>
              </a:defRPr>
            </a:lvl8pPr>
            <a:lvl9pPr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Use this for dark images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31" name="Text Placeholder 140">
            <a:extLst>
              <a:ext uri="{FF2B5EF4-FFF2-40B4-BE49-F238E27FC236}">
                <a16:creationId xmlns:a16="http://schemas.microsoft.com/office/drawing/2014/main" id="{3990CB9E-67EF-4DD1-AF68-044AF2AC02B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945656" y="2007045"/>
            <a:ext cx="2965787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tx2"/>
                </a:solidFill>
              </a:defRPr>
            </a:lvl1pPr>
            <a:lvl2pPr marL="0" indent="0">
              <a:buNone/>
              <a:defRPr sz="2000">
                <a:solidFill>
                  <a:schemeClr val="tx2"/>
                </a:solidFill>
              </a:defRPr>
            </a:lvl2pPr>
            <a:lvl3pPr marL="0" indent="0">
              <a:buNone/>
              <a:defRPr sz="2000" b="0">
                <a:solidFill>
                  <a:schemeClr val="tx2"/>
                </a:solidFill>
              </a:defRPr>
            </a:lvl3pPr>
            <a:lvl4pPr>
              <a:defRPr sz="2000" b="0">
                <a:solidFill>
                  <a:schemeClr val="tx2"/>
                </a:solidFill>
              </a:defRPr>
            </a:lvl4pPr>
            <a:lvl5pPr>
              <a:defRPr sz="2000" b="0">
                <a:solidFill>
                  <a:schemeClr val="tx2"/>
                </a:solidFill>
              </a:defRPr>
            </a:lvl5pPr>
            <a:lvl6pPr>
              <a:defRPr sz="2000" b="0">
                <a:solidFill>
                  <a:schemeClr val="tx2"/>
                </a:solidFill>
              </a:defRPr>
            </a:lvl6pPr>
            <a:lvl7pPr>
              <a:defRPr sz="2000" b="0">
                <a:solidFill>
                  <a:schemeClr val="tx2"/>
                </a:solidFill>
              </a:defRPr>
            </a:lvl7pPr>
            <a:lvl8pPr>
              <a:defRPr sz="2000">
                <a:solidFill>
                  <a:schemeClr val="tx2"/>
                </a:solidFill>
              </a:defRPr>
            </a:lvl8pPr>
            <a:lvl9pPr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Use this for light images</a:t>
            </a:r>
            <a:br>
              <a:rPr lang="en-AU" noProof="0" dirty="0"/>
            </a:br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0524626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39" name="Picture Placeholder 138">
            <a:extLst>
              <a:ext uri="{FF2B5EF4-FFF2-40B4-BE49-F238E27FC236}">
                <a16:creationId xmlns:a16="http://schemas.microsoft.com/office/drawing/2014/main" id="{D87FD7A2-8AF9-450B-AA84-809A435321D8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360000" tIns="360000" rIns="360000" bIns="360000">
            <a:no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  </a:t>
            </a:r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3522183"/>
            <a:ext cx="4772203" cy="1227635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Bef>
                <a:spcPts val="500"/>
              </a:spcBef>
              <a:spcAft>
                <a:spcPts val="0"/>
              </a:spcAft>
              <a:buNone/>
              <a:defRPr sz="2000" b="1">
                <a:solidFill>
                  <a:schemeClr val="accent2"/>
                </a:solidFill>
                <a:latin typeface="+mn-lt"/>
              </a:defRPr>
            </a:lvl1pPr>
            <a:lvl2pPr marL="0" indent="0" algn="l">
              <a:spcBef>
                <a:spcPts val="500"/>
              </a:spcBef>
              <a:buNone/>
              <a:defRPr sz="2000" b="0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subtitle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B196D528-3F8C-4131-B8C8-D41C96117732}"/>
              </a:ext>
            </a:extLst>
          </p:cNvPr>
          <p:cNvSpPr txBox="1"/>
          <p:nvPr userDrawn="1"/>
        </p:nvSpPr>
        <p:spPr>
          <a:xfrm>
            <a:off x="514871" y="2525876"/>
            <a:ext cx="3164224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3800" b="1" kern="1200" dirty="0">
                <a:solidFill>
                  <a:schemeClr val="bg1"/>
                </a:solidFill>
                <a:latin typeface="+mj-lt"/>
                <a:ea typeface="+mn-ea"/>
                <a:cs typeface="+mn-cs"/>
              </a:rPr>
              <a:t>Thank you</a:t>
            </a:r>
          </a:p>
        </p:txBody>
      </p:sp>
      <p:sp>
        <p:nvSpPr>
          <p:cNvPr id="68" name="Text Placeholder 140">
            <a:extLst>
              <a:ext uri="{FF2B5EF4-FFF2-40B4-BE49-F238E27FC236}">
                <a16:creationId xmlns:a16="http://schemas.microsoft.com/office/drawing/2014/main" id="{0240AC5B-4C6A-426A-B2D7-877F8935F41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9" name="Text Placeholder 135">
            <a:extLst>
              <a:ext uri="{FF2B5EF4-FFF2-40B4-BE49-F238E27FC236}">
                <a16:creationId xmlns:a16="http://schemas.microsoft.com/office/drawing/2014/main" id="{E5A84B8F-F202-4882-842F-83827F0172A4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EC37A7B2-975C-4770-92F5-8992CA55725E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3"/>
            <a:stretch>
              <a:fillRect/>
            </a:stretch>
          </a:blipFill>
        </p:grpSpPr>
        <p:sp>
          <p:nvSpPr>
            <p:cNvPr id="71" name="AutoShape 3">
              <a:extLst>
                <a:ext uri="{FF2B5EF4-FFF2-40B4-BE49-F238E27FC236}">
                  <a16:creationId xmlns:a16="http://schemas.microsoft.com/office/drawing/2014/main" id="{54F552E3-D38D-41BC-82E3-60C997948365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2" name="Rectangle 5">
              <a:extLst>
                <a:ext uri="{FF2B5EF4-FFF2-40B4-BE49-F238E27FC236}">
                  <a16:creationId xmlns:a16="http://schemas.microsoft.com/office/drawing/2014/main" id="{569FA1AE-C9C3-462F-A77A-B6BBCF918C9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3" name="Freeform 6">
              <a:extLst>
                <a:ext uri="{FF2B5EF4-FFF2-40B4-BE49-F238E27FC236}">
                  <a16:creationId xmlns:a16="http://schemas.microsoft.com/office/drawing/2014/main" id="{6DB2EA32-9261-498B-830E-2FBDFA157F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4" name="Freeform 7">
              <a:extLst>
                <a:ext uri="{FF2B5EF4-FFF2-40B4-BE49-F238E27FC236}">
                  <a16:creationId xmlns:a16="http://schemas.microsoft.com/office/drawing/2014/main" id="{EFF73E3A-06C3-4974-93E2-696040A897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5" name="Freeform 8">
              <a:extLst>
                <a:ext uri="{FF2B5EF4-FFF2-40B4-BE49-F238E27FC236}">
                  <a16:creationId xmlns:a16="http://schemas.microsoft.com/office/drawing/2014/main" id="{C4DC2C60-02AB-49AD-B3DD-BBCF7166C8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6" name="Freeform 9">
              <a:extLst>
                <a:ext uri="{FF2B5EF4-FFF2-40B4-BE49-F238E27FC236}">
                  <a16:creationId xmlns:a16="http://schemas.microsoft.com/office/drawing/2014/main" id="{30961497-8835-4080-AFE2-534351DE263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7" name="Freeform 10">
              <a:extLst>
                <a:ext uri="{FF2B5EF4-FFF2-40B4-BE49-F238E27FC236}">
                  <a16:creationId xmlns:a16="http://schemas.microsoft.com/office/drawing/2014/main" id="{E68F9C23-752D-42BE-A4E5-9B68536CDF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8" name="Freeform 11">
              <a:extLst>
                <a:ext uri="{FF2B5EF4-FFF2-40B4-BE49-F238E27FC236}">
                  <a16:creationId xmlns:a16="http://schemas.microsoft.com/office/drawing/2014/main" id="{13FC5098-8507-4098-93FB-F2624FFC64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37" name="Freeform 12">
              <a:extLst>
                <a:ext uri="{FF2B5EF4-FFF2-40B4-BE49-F238E27FC236}">
                  <a16:creationId xmlns:a16="http://schemas.microsoft.com/office/drawing/2014/main" id="{7E5888E8-4F68-4921-8A2B-AEC299F6A1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1" name="Freeform 13">
              <a:extLst>
                <a:ext uri="{FF2B5EF4-FFF2-40B4-BE49-F238E27FC236}">
                  <a16:creationId xmlns:a16="http://schemas.microsoft.com/office/drawing/2014/main" id="{B67C5942-8CB4-499B-AA8B-12470AC8A7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2" name="Freeform 14">
              <a:extLst>
                <a:ext uri="{FF2B5EF4-FFF2-40B4-BE49-F238E27FC236}">
                  <a16:creationId xmlns:a16="http://schemas.microsoft.com/office/drawing/2014/main" id="{7AD189ED-F890-4E02-8D27-6A3CE264891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3" name="Freeform 15">
              <a:extLst>
                <a:ext uri="{FF2B5EF4-FFF2-40B4-BE49-F238E27FC236}">
                  <a16:creationId xmlns:a16="http://schemas.microsoft.com/office/drawing/2014/main" id="{A694629D-32D1-4504-B143-297920522C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4" name="Freeform 16">
              <a:extLst>
                <a:ext uri="{FF2B5EF4-FFF2-40B4-BE49-F238E27FC236}">
                  <a16:creationId xmlns:a16="http://schemas.microsoft.com/office/drawing/2014/main" id="{2412EA18-A215-4DFD-A0A6-2AD409F481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5" name="Freeform 17">
              <a:extLst>
                <a:ext uri="{FF2B5EF4-FFF2-40B4-BE49-F238E27FC236}">
                  <a16:creationId xmlns:a16="http://schemas.microsoft.com/office/drawing/2014/main" id="{C4E0E6D7-A2DC-410B-9822-C2D716A99A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6" name="Freeform 18">
              <a:extLst>
                <a:ext uri="{FF2B5EF4-FFF2-40B4-BE49-F238E27FC236}">
                  <a16:creationId xmlns:a16="http://schemas.microsoft.com/office/drawing/2014/main" id="{D7B7983B-BA78-4770-8F07-998CF704FD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7" name="Freeform 19">
              <a:extLst>
                <a:ext uri="{FF2B5EF4-FFF2-40B4-BE49-F238E27FC236}">
                  <a16:creationId xmlns:a16="http://schemas.microsoft.com/office/drawing/2014/main" id="{A748B14A-0908-4434-A2E9-F3E4992B204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8" name="Freeform 20">
              <a:extLst>
                <a:ext uri="{FF2B5EF4-FFF2-40B4-BE49-F238E27FC236}">
                  <a16:creationId xmlns:a16="http://schemas.microsoft.com/office/drawing/2014/main" id="{9A723747-6853-43C4-AAB4-C1C0C93D99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9" name="Rectangle 21">
              <a:extLst>
                <a:ext uri="{FF2B5EF4-FFF2-40B4-BE49-F238E27FC236}">
                  <a16:creationId xmlns:a16="http://schemas.microsoft.com/office/drawing/2014/main" id="{135592F9-D2BB-451E-96FF-092A1EE1A3B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0" name="Freeform 22">
              <a:extLst>
                <a:ext uri="{FF2B5EF4-FFF2-40B4-BE49-F238E27FC236}">
                  <a16:creationId xmlns:a16="http://schemas.microsoft.com/office/drawing/2014/main" id="{745670F2-51EA-4EA7-A414-FB609C350E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1" name="Freeform 23">
              <a:extLst>
                <a:ext uri="{FF2B5EF4-FFF2-40B4-BE49-F238E27FC236}">
                  <a16:creationId xmlns:a16="http://schemas.microsoft.com/office/drawing/2014/main" id="{99B68E36-21CB-49F9-8DAA-F892BB3F7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2" name="Freeform 24">
              <a:extLst>
                <a:ext uri="{FF2B5EF4-FFF2-40B4-BE49-F238E27FC236}">
                  <a16:creationId xmlns:a16="http://schemas.microsoft.com/office/drawing/2014/main" id="{F07D88E7-14BD-4576-AC88-8D241E6B93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3" name="Freeform 25">
              <a:extLst>
                <a:ext uri="{FF2B5EF4-FFF2-40B4-BE49-F238E27FC236}">
                  <a16:creationId xmlns:a16="http://schemas.microsoft.com/office/drawing/2014/main" id="{BCAAAD9F-0A1F-49A6-A4DE-A5A523C5462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4" name="Freeform 26">
              <a:extLst>
                <a:ext uri="{FF2B5EF4-FFF2-40B4-BE49-F238E27FC236}">
                  <a16:creationId xmlns:a16="http://schemas.microsoft.com/office/drawing/2014/main" id="{DA1B6F50-51ED-4149-9C09-11E80089776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5" name="Freeform 27">
              <a:extLst>
                <a:ext uri="{FF2B5EF4-FFF2-40B4-BE49-F238E27FC236}">
                  <a16:creationId xmlns:a16="http://schemas.microsoft.com/office/drawing/2014/main" id="{0AC74EF2-F419-4368-912E-71A0EA81D8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6" name="Freeform 28">
              <a:extLst>
                <a:ext uri="{FF2B5EF4-FFF2-40B4-BE49-F238E27FC236}">
                  <a16:creationId xmlns:a16="http://schemas.microsoft.com/office/drawing/2014/main" id="{1C171149-6E4E-4D78-AB93-8E367FDD9F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7" name="Freeform 29">
              <a:extLst>
                <a:ext uri="{FF2B5EF4-FFF2-40B4-BE49-F238E27FC236}">
                  <a16:creationId xmlns:a16="http://schemas.microsoft.com/office/drawing/2014/main" id="{A815DF7B-E424-42AB-A6AB-634DA40688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8" name="Freeform 30">
              <a:extLst>
                <a:ext uri="{FF2B5EF4-FFF2-40B4-BE49-F238E27FC236}">
                  <a16:creationId xmlns:a16="http://schemas.microsoft.com/office/drawing/2014/main" id="{66BD8C37-8BC5-45CD-B87D-5AFE1A70DC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9" name="Freeform 31">
              <a:extLst>
                <a:ext uri="{FF2B5EF4-FFF2-40B4-BE49-F238E27FC236}">
                  <a16:creationId xmlns:a16="http://schemas.microsoft.com/office/drawing/2014/main" id="{2CEB33A3-B63A-4808-96DD-C5F24BF9AC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0" name="Freeform 32">
              <a:extLst>
                <a:ext uri="{FF2B5EF4-FFF2-40B4-BE49-F238E27FC236}">
                  <a16:creationId xmlns:a16="http://schemas.microsoft.com/office/drawing/2014/main" id="{C313A88E-E4EB-47A3-9504-3CBEC9DA296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1" name="Freeform 34">
              <a:extLst>
                <a:ext uri="{FF2B5EF4-FFF2-40B4-BE49-F238E27FC236}">
                  <a16:creationId xmlns:a16="http://schemas.microsoft.com/office/drawing/2014/main" id="{56F05306-E858-4AD6-9044-0829EB27D9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2" name="Freeform 35">
              <a:extLst>
                <a:ext uri="{FF2B5EF4-FFF2-40B4-BE49-F238E27FC236}">
                  <a16:creationId xmlns:a16="http://schemas.microsoft.com/office/drawing/2014/main" id="{32901447-608B-4121-B7E4-6FCEAEA250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3" name="Freeform 36">
              <a:extLst>
                <a:ext uri="{FF2B5EF4-FFF2-40B4-BE49-F238E27FC236}">
                  <a16:creationId xmlns:a16="http://schemas.microsoft.com/office/drawing/2014/main" id="{39190006-5196-47DB-99AE-94D3B7F045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4" name="Freeform 37">
              <a:extLst>
                <a:ext uri="{FF2B5EF4-FFF2-40B4-BE49-F238E27FC236}">
                  <a16:creationId xmlns:a16="http://schemas.microsoft.com/office/drawing/2014/main" id="{8604054B-C93B-45A8-AB0E-E434861452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5" name="Freeform 38">
              <a:extLst>
                <a:ext uri="{FF2B5EF4-FFF2-40B4-BE49-F238E27FC236}">
                  <a16:creationId xmlns:a16="http://schemas.microsoft.com/office/drawing/2014/main" id="{D0EFF960-9F83-4FFE-BF82-B52577442D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6" name="Freeform 39">
              <a:extLst>
                <a:ext uri="{FF2B5EF4-FFF2-40B4-BE49-F238E27FC236}">
                  <a16:creationId xmlns:a16="http://schemas.microsoft.com/office/drawing/2014/main" id="{99D3D888-B3BA-4D97-B256-1108E2C3F2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7" name="Freeform 40">
              <a:extLst>
                <a:ext uri="{FF2B5EF4-FFF2-40B4-BE49-F238E27FC236}">
                  <a16:creationId xmlns:a16="http://schemas.microsoft.com/office/drawing/2014/main" id="{7F59FA3C-1276-422B-80A8-04EF5B7FFB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8" name="Freeform 41">
              <a:extLst>
                <a:ext uri="{FF2B5EF4-FFF2-40B4-BE49-F238E27FC236}">
                  <a16:creationId xmlns:a16="http://schemas.microsoft.com/office/drawing/2014/main" id="{0F1A5475-0A1C-4B1A-97EC-5E3CD80675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9" name="Freeform 42">
              <a:extLst>
                <a:ext uri="{FF2B5EF4-FFF2-40B4-BE49-F238E27FC236}">
                  <a16:creationId xmlns:a16="http://schemas.microsoft.com/office/drawing/2014/main" id="{A3DDBAEE-DF7C-4EC8-94DD-05D69B1CDE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0" name="Freeform 43">
              <a:extLst>
                <a:ext uri="{FF2B5EF4-FFF2-40B4-BE49-F238E27FC236}">
                  <a16:creationId xmlns:a16="http://schemas.microsoft.com/office/drawing/2014/main" id="{D5F93DF4-E313-489C-8E2A-B483A92DED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1" name="Freeform 44">
              <a:extLst>
                <a:ext uri="{FF2B5EF4-FFF2-40B4-BE49-F238E27FC236}">
                  <a16:creationId xmlns:a16="http://schemas.microsoft.com/office/drawing/2014/main" id="{4DC15CBD-9941-4E37-A8B4-F231D3B315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2" name="Freeform 45">
              <a:extLst>
                <a:ext uri="{FF2B5EF4-FFF2-40B4-BE49-F238E27FC236}">
                  <a16:creationId xmlns:a16="http://schemas.microsoft.com/office/drawing/2014/main" id="{9ADB481C-21A1-49F8-ACE4-4CD0729D92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3" name="Freeform 46">
              <a:extLst>
                <a:ext uri="{FF2B5EF4-FFF2-40B4-BE49-F238E27FC236}">
                  <a16:creationId xmlns:a16="http://schemas.microsoft.com/office/drawing/2014/main" id="{E4D2031E-0A6F-4C49-9ED4-AB51D06F0F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4" name="Freeform 47">
              <a:extLst>
                <a:ext uri="{FF2B5EF4-FFF2-40B4-BE49-F238E27FC236}">
                  <a16:creationId xmlns:a16="http://schemas.microsoft.com/office/drawing/2014/main" id="{C44C9E42-3F3B-4C13-A2DA-02F22BA28A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5" name="Freeform 48">
              <a:extLst>
                <a:ext uri="{FF2B5EF4-FFF2-40B4-BE49-F238E27FC236}">
                  <a16:creationId xmlns:a16="http://schemas.microsoft.com/office/drawing/2014/main" id="{01353E56-76A6-4F6D-B228-D349DD153DA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6" name="Freeform 49">
              <a:extLst>
                <a:ext uri="{FF2B5EF4-FFF2-40B4-BE49-F238E27FC236}">
                  <a16:creationId xmlns:a16="http://schemas.microsoft.com/office/drawing/2014/main" id="{61622A06-0465-4E80-BE10-ABA3B3FE3D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7" name="Freeform 50">
              <a:extLst>
                <a:ext uri="{FF2B5EF4-FFF2-40B4-BE49-F238E27FC236}">
                  <a16:creationId xmlns:a16="http://schemas.microsoft.com/office/drawing/2014/main" id="{87927BE2-A3FC-4F6C-B8B1-028431DC64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8" name="Freeform 51">
              <a:extLst>
                <a:ext uri="{FF2B5EF4-FFF2-40B4-BE49-F238E27FC236}">
                  <a16:creationId xmlns:a16="http://schemas.microsoft.com/office/drawing/2014/main" id="{9AB4F4C4-EA49-4CC5-B240-860DE380C31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9" name="Freeform 52">
              <a:extLst>
                <a:ext uri="{FF2B5EF4-FFF2-40B4-BE49-F238E27FC236}">
                  <a16:creationId xmlns:a16="http://schemas.microsoft.com/office/drawing/2014/main" id="{357BA5D2-76BC-4D95-9315-2DE8D62D55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0" name="Freeform 53">
              <a:extLst>
                <a:ext uri="{FF2B5EF4-FFF2-40B4-BE49-F238E27FC236}">
                  <a16:creationId xmlns:a16="http://schemas.microsoft.com/office/drawing/2014/main" id="{DCED355D-42FD-4686-B0EF-0E3062E19E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1" name="Freeform 54">
              <a:extLst>
                <a:ext uri="{FF2B5EF4-FFF2-40B4-BE49-F238E27FC236}">
                  <a16:creationId xmlns:a16="http://schemas.microsoft.com/office/drawing/2014/main" id="{0958AEB7-DBAD-45AC-9AB2-48F0F17659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2" name="Freeform 55">
              <a:extLst>
                <a:ext uri="{FF2B5EF4-FFF2-40B4-BE49-F238E27FC236}">
                  <a16:creationId xmlns:a16="http://schemas.microsoft.com/office/drawing/2014/main" id="{D21079D7-F09E-4BC4-907F-AB73704555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3" name="Freeform 56">
              <a:extLst>
                <a:ext uri="{FF2B5EF4-FFF2-40B4-BE49-F238E27FC236}">
                  <a16:creationId xmlns:a16="http://schemas.microsoft.com/office/drawing/2014/main" id="{A704AF6D-383A-461D-9A8E-803EB90DE59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4" name="Freeform 57">
              <a:extLst>
                <a:ext uri="{FF2B5EF4-FFF2-40B4-BE49-F238E27FC236}">
                  <a16:creationId xmlns:a16="http://schemas.microsoft.com/office/drawing/2014/main" id="{FC012E4A-28D8-454A-A556-8AC6B0EB0B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5" name="Freeform 58">
              <a:extLst>
                <a:ext uri="{FF2B5EF4-FFF2-40B4-BE49-F238E27FC236}">
                  <a16:creationId xmlns:a16="http://schemas.microsoft.com/office/drawing/2014/main" id="{905E96C3-CEAF-465F-98F7-C346C851D7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6" name="Freeform 59">
              <a:extLst>
                <a:ext uri="{FF2B5EF4-FFF2-40B4-BE49-F238E27FC236}">
                  <a16:creationId xmlns:a16="http://schemas.microsoft.com/office/drawing/2014/main" id="{B96BC9E4-E5E9-4941-BC5B-77E75A08F2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7" name="Freeform 60">
              <a:extLst>
                <a:ext uri="{FF2B5EF4-FFF2-40B4-BE49-F238E27FC236}">
                  <a16:creationId xmlns:a16="http://schemas.microsoft.com/office/drawing/2014/main" id="{094DCF66-2169-4747-B305-D494F1D1B5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8" name="Freeform 61">
              <a:extLst>
                <a:ext uri="{FF2B5EF4-FFF2-40B4-BE49-F238E27FC236}">
                  <a16:creationId xmlns:a16="http://schemas.microsoft.com/office/drawing/2014/main" id="{4AEC03C8-5E0C-4AFF-AE73-885A440478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9" name="Freeform 62">
              <a:extLst>
                <a:ext uri="{FF2B5EF4-FFF2-40B4-BE49-F238E27FC236}">
                  <a16:creationId xmlns:a16="http://schemas.microsoft.com/office/drawing/2014/main" id="{2F0EA371-30C6-42A1-8D7F-5F691CCF4E2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</p:grpSp>
    </p:spTree>
    <p:extLst>
      <p:ext uri="{BB962C8B-B14F-4D97-AF65-F5344CB8AC3E}">
        <p14:creationId xmlns:p14="http://schemas.microsoft.com/office/powerpoint/2010/main" val="117761383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75" name="Text Placeholder 140">
            <a:extLst>
              <a:ext uri="{FF2B5EF4-FFF2-40B4-BE49-F238E27FC236}">
                <a16:creationId xmlns:a16="http://schemas.microsoft.com/office/drawing/2014/main" id="{F8C9875D-6ED4-4691-B4EE-6BE289CEFD8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0" name="Picture Placeholder 138">
            <a:extLst>
              <a:ext uri="{FF2B5EF4-FFF2-40B4-BE49-F238E27FC236}">
                <a16:creationId xmlns:a16="http://schemas.microsoft.com/office/drawing/2014/main" id="{D91BA0D4-62CE-4418-96F2-0B48EF32B9D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601F3602-2361-40F0-A995-ABA050961AB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26802196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C6C5FD4-26B4-4C9F-9FC8-80D375B3C3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smtClean="0"/>
              <a:t>‹#›</a:t>
            </a:fld>
            <a:endParaRPr lang="en-AU" dirty="0"/>
          </a:p>
        </p:txBody>
      </p:sp>
      <p:sp>
        <p:nvSpPr>
          <p:cNvPr id="64" name="Title 63">
            <a:extLst>
              <a:ext uri="{FF2B5EF4-FFF2-40B4-BE49-F238E27FC236}">
                <a16:creationId xmlns:a16="http://schemas.microsoft.com/office/drawing/2014/main" id="{6588F683-12EB-403B-8215-D3E8334816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41772125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Discove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</p:grp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9821C742-34A7-4634-ABFF-1A8C76DB814E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9808" t="-43218" r="-79808" b="-4321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81" name="Text Placeholder 140">
            <a:extLst>
              <a:ext uri="{FF2B5EF4-FFF2-40B4-BE49-F238E27FC236}">
                <a16:creationId xmlns:a16="http://schemas.microsoft.com/office/drawing/2014/main" id="{E2C11A33-E2C2-4ED9-A0FF-F9E78469F2C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CFA768B8-D2D1-447E-9F0E-47C681CCC99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57847716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Fluid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E3563E49-DAF7-4206-AAD7-38E789258387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9425" t="-59426" r="-32309" b="-3230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0BA02072-FEDB-429A-A4C0-22D59D09BF0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0ABA4448-A18D-4663-B455-EAD951F8620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88765359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Strengt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0176FAE9-F8D7-45AD-AA56-97F65AF5C7CF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2409" t="-42275" r="-52944" b="-43075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7B87D9FE-C85C-4214-9157-DD7F3ED28A3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315BBA84-73B3-48DF-B6EE-69867E46B6E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38731914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Stru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229705A0-38F7-4A9C-86A4-2F68DE74B02E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8781" t="-8782" r="-19370" b="-1936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4D897568-993B-4A02-A134-6722AC6A986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CA8F343C-4D99-4A43-995F-05ACA5C64EB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7824678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Commun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0624966D-E4EA-4F50-9BB6-48291DC82572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8854" t="-32933" r="-6493" b="-241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7C435E10-BA07-43CA-946E-F929538E56E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8818C800-1FD7-46E3-9513-EDED28C7D41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1317661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Knowled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054BDF27-BFAD-478C-A199-3DB667D3F5E8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8854" t="-32933" r="-6493" b="-241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219F3B99-BA96-428A-8B96-08B07C39576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3E6A1775-999F-4891-AEA1-BDBEAF077E5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32586113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Lear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</p:grp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9F2674CC-72EB-4595-86BE-D02CD83455CE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4019" t="-38771" r="-74019" b="-38771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84" name="Text Placeholder 140">
            <a:extLst>
              <a:ext uri="{FF2B5EF4-FFF2-40B4-BE49-F238E27FC236}">
                <a16:creationId xmlns:a16="http://schemas.microsoft.com/office/drawing/2014/main" id="{C2FB46BE-AAF7-42FF-9037-1C6EE88FE3B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262CC006-DD2A-4ACA-910F-2010703F4F3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16213437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Mov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6725A7B3-05B9-43EC-BD6A-2951B7878023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4594" t="-16266" r="-34594" b="-1626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3AF26A12-2ED5-4400-ADF5-846B94638FB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EDA5586F-18E7-4601-96CA-50CD2AA81EC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63850342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Discove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C553431B-6092-48C5-AD7C-F30516D7A383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9808" t="-43218" r="-79808" b="-4321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132" name="Text Placeholder 140">
            <a:extLst>
              <a:ext uri="{FF2B5EF4-FFF2-40B4-BE49-F238E27FC236}">
                <a16:creationId xmlns:a16="http://schemas.microsoft.com/office/drawing/2014/main" id="{B4389B36-E541-48E7-A912-C35EE13572D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2BA1EDDF-3973-431D-958F-640EC310C4D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19957189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Picture Placeholder 74">
            <a:extLst>
              <a:ext uri="{FF2B5EF4-FFF2-40B4-BE49-F238E27FC236}">
                <a16:creationId xmlns:a16="http://schemas.microsoft.com/office/drawing/2014/main" id="{3E2304DD-D55D-458E-8153-0D330BDFEFF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" y="1"/>
            <a:ext cx="12204000" cy="6857998"/>
          </a:xfrm>
          <a:solidFill>
            <a:schemeClr val="bg1">
              <a:lumMod val="85000"/>
            </a:schemeClr>
          </a:solidFill>
        </p:spPr>
        <p:txBody>
          <a:bodyPr lIns="360000" tIns="360000" rIns="360000" bIns="360000">
            <a:norm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noProof="0" dirty="0"/>
              <a:t>Click icon to add picture</a:t>
            </a:r>
            <a:endParaRPr lang="en-AU" noProof="0" dirty="0"/>
          </a:p>
        </p:txBody>
      </p:sp>
      <p:sp>
        <p:nvSpPr>
          <p:cNvPr id="73" name="Subtitle 72">
            <a:extLst>
              <a:ext uri="{FF2B5EF4-FFF2-40B4-BE49-F238E27FC236}">
                <a16:creationId xmlns:a16="http://schemas.microsoft.com/office/drawing/2014/main" id="{2993D1DC-23D0-40CA-BA80-0CCA239AC610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0" y="0"/>
            <a:ext cx="5729283" cy="6857998"/>
          </a:xfrm>
          <a:custGeom>
            <a:avLst/>
            <a:gdLst>
              <a:gd name="connsiteX0" fmla="*/ 0 w 5729283"/>
              <a:gd name="connsiteY0" fmla="*/ 0 h 6857998"/>
              <a:gd name="connsiteX1" fmla="*/ 4311112 w 5729283"/>
              <a:gd name="connsiteY1" fmla="*/ 0 h 6857998"/>
              <a:gd name="connsiteX2" fmla="*/ 5729283 w 5729283"/>
              <a:gd name="connsiteY2" fmla="*/ 5316930 h 6857998"/>
              <a:gd name="connsiteX3" fmla="*/ 0 w 5729283"/>
              <a:gd name="connsiteY3" fmla="*/ 6857998 h 685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29283" h="6857998">
                <a:moveTo>
                  <a:pt x="0" y="0"/>
                </a:moveTo>
                <a:lnTo>
                  <a:pt x="4311112" y="0"/>
                </a:lnTo>
                <a:lnTo>
                  <a:pt x="5729283" y="5316930"/>
                </a:lnTo>
                <a:lnTo>
                  <a:pt x="0" y="6857998"/>
                </a:lnTo>
                <a:close/>
              </a:path>
            </a:pathLst>
          </a:custGeom>
          <a:solidFill>
            <a:schemeClr val="bg1">
              <a:alpha val="80000"/>
            </a:schemeClr>
          </a:solidFill>
        </p:spPr>
        <p:txBody>
          <a:bodyPr wrap="square" lIns="576000" tIns="2484000" rIns="1404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37" name="Text Placeholder 135">
            <a:extLst>
              <a:ext uri="{FF2B5EF4-FFF2-40B4-BE49-F238E27FC236}">
                <a16:creationId xmlns:a16="http://schemas.microsoft.com/office/drawing/2014/main" id="{081B6B67-7D18-4A84-A9C8-F8EB715A3FB3}"/>
              </a:ext>
            </a:extLst>
          </p:cNvPr>
          <p:cNvSpPr>
            <a:spLocks noGrp="1" noChangeAspect="1"/>
          </p:cNvSpPr>
          <p:nvPr>
            <p:ph type="body" sz="quarter" idx="14" hasCustomPrompt="1"/>
          </p:nvPr>
        </p:nvSpPr>
        <p:spPr>
          <a:xfrm>
            <a:off x="607255" y="616633"/>
            <a:ext cx="1440000" cy="1440000"/>
          </a:xfrm>
          <a:blipFill dpi="0" rotWithShape="1">
            <a:blip r:embed="rId2"/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39" name="Text Placeholder 140">
            <a:extLst>
              <a:ext uri="{FF2B5EF4-FFF2-40B4-BE49-F238E27FC236}">
                <a16:creationId xmlns:a16="http://schemas.microsoft.com/office/drawing/2014/main" id="{57544754-61DA-4535-96B6-21D24A61885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0063" y="5265337"/>
            <a:ext cx="356711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8" name="Text Placeholder 135">
            <a:extLst>
              <a:ext uri="{FF2B5EF4-FFF2-40B4-BE49-F238E27FC236}">
                <a16:creationId xmlns:a16="http://schemas.microsoft.com/office/drawing/2014/main" id="{08BE5594-C448-4AC9-B08C-E09264A1634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7255" y="52093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14439700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Fluid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86F4D0A5-6CC7-400E-9C3C-0694666F6F88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9425" t="-59426" r="-32309" b="-3230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C8E1928D-065A-4AB1-9DF2-3C1374F8D11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E11A1BDE-E875-46F4-AFCD-40A30102811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960759155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Strengt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44E114E6-BD85-4C72-BAB6-6A2A343DA8D5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2409" t="-42275" r="-52944" b="-43075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3156ADEC-0272-4274-9765-6F13B085BBD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13892CA3-1F3C-40B3-9F82-3B2099571FB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501475132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Stru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FCFB8DF9-51A8-485E-9F12-E5A3330F489E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8781" t="-8782" r="-19370" b="-1936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2DDB1C3D-68C3-412D-8EB3-97570F00136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28C843FD-33AA-4EEC-9FDF-27DC52E9A1E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13425663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Commun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9C7F53C6-9053-440C-8E3D-971AFB12FFFC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8854" t="-32933" r="-6493" b="-241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7AF040AB-A5DC-4D6D-B6BA-75BCAFC7AAFC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E51F7505-AB35-46E5-9D36-6EFD604C99A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26421944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Knowled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54420FA1-8DAE-4658-86CF-B5658CDC24E1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4019" t="-38771" r="-74019" b="-38771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134" name="Text Placeholder 140">
            <a:extLst>
              <a:ext uri="{FF2B5EF4-FFF2-40B4-BE49-F238E27FC236}">
                <a16:creationId xmlns:a16="http://schemas.microsoft.com/office/drawing/2014/main" id="{234B86AF-61C0-4BEF-AED9-AB6E1045862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51EC55AF-72F6-4B80-B565-E4736853BBD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801427511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Lear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C8A16490-7A25-479D-8887-224357329F51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4019" t="-38771" r="-74019" b="-38771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E5F69457-834C-4B3E-AF4C-CDBC7D6FC8A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AC135A83-4349-4D19-A851-56FC171B943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579807118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Mov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EABDE6FE-819A-4678-A6E8-009E38A1A568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4594" t="-16266" r="-34594" b="-1626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134" name="Text Placeholder 140">
            <a:extLst>
              <a:ext uri="{FF2B5EF4-FFF2-40B4-BE49-F238E27FC236}">
                <a16:creationId xmlns:a16="http://schemas.microsoft.com/office/drawing/2014/main" id="{FD7259D0-6B32-4DE1-8F13-A21A1C988BF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D42A6F0E-E106-4C5B-90DE-D6097D2850F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126318417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Discove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60928" t="-30644" r="-107570" b="-2669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78" name="Text Placeholder 140">
            <a:extLst>
              <a:ext uri="{FF2B5EF4-FFF2-40B4-BE49-F238E27FC236}">
                <a16:creationId xmlns:a16="http://schemas.microsoft.com/office/drawing/2014/main" id="{4CE4066F-5CB1-43C1-8385-16A6CA0296A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7C590671-A7C1-4FD2-8937-335D342E216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88980855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Fluid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122106" t="-35294" r="-54327" b="-2669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C88C7B38-255E-4D79-80C8-2A025E1CFAC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EC7B1783-9A42-4500-B3D5-978D81F0206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717561155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Strength">
    <p:bg>
      <p:bgPr>
        <a:blipFill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5179" t="-40292" r="-67666" b="-4637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B37A7C5F-6C97-4907-9B6E-CAD54B542D5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89411580-DB87-4A03-8CAA-0596920BA9B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52765696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partn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47" name="Text Placeholder 140">
            <a:extLst>
              <a:ext uri="{FF2B5EF4-FFF2-40B4-BE49-F238E27FC236}">
                <a16:creationId xmlns:a16="http://schemas.microsoft.com/office/drawing/2014/main" id="{74859718-6497-4295-886B-BD752B23C84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494666" y="686883"/>
            <a:ext cx="376557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</p:grpSp>
      <p:sp>
        <p:nvSpPr>
          <p:cNvPr id="66" name="Picture Placeholder 138">
            <a:extLst>
              <a:ext uri="{FF2B5EF4-FFF2-40B4-BE49-F238E27FC236}">
                <a16:creationId xmlns:a16="http://schemas.microsoft.com/office/drawing/2014/main" id="{F66FA02B-43F8-442C-A7E5-0D31D41E9CEF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41F2942-2F48-4595-B815-42D3F57C14B8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500062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79" name="Picture Placeholder 2">
            <a:extLst>
              <a:ext uri="{FF2B5EF4-FFF2-40B4-BE49-F238E27FC236}">
                <a16:creationId xmlns:a16="http://schemas.microsoft.com/office/drawing/2014/main" id="{649337E6-8710-4F9B-AE53-FDDFC8849CF6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2601859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80" name="Picture Placeholder 2">
            <a:extLst>
              <a:ext uri="{FF2B5EF4-FFF2-40B4-BE49-F238E27FC236}">
                <a16:creationId xmlns:a16="http://schemas.microsoft.com/office/drawing/2014/main" id="{2E04A960-7ECB-4B73-A38E-482CE39F43DB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4703656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81" name="Text Placeholder 135">
            <a:extLst>
              <a:ext uri="{FF2B5EF4-FFF2-40B4-BE49-F238E27FC236}">
                <a16:creationId xmlns:a16="http://schemas.microsoft.com/office/drawing/2014/main" id="{440AA25A-4016-4893-8A83-7E4393420338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2601859" y="630906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724630264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Stru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6836" t="-3166" r="-52387" b="-5787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47EAFC36-6B42-4718-B950-E73D679183E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A2C5AC15-2F83-4DFF-A7D6-FDC451DF0F7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920419924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Commun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7082" t="-12072" r="-54824" b="-156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73" name="Text Placeholder 140">
            <a:extLst>
              <a:ext uri="{FF2B5EF4-FFF2-40B4-BE49-F238E27FC236}">
                <a16:creationId xmlns:a16="http://schemas.microsoft.com/office/drawing/2014/main" id="{9A35FC83-B4F8-4E38-8B51-53931CF7E2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59D845B7-610D-45D7-886B-50A578383BF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81920816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Knowled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0012" t="-12876" r="-48014" b="-132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97A5019C-6BF2-4398-8DAA-FF283C94EA0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47F16148-6109-4250-8F2B-85B5C621F02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55453532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Lear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3571" t="-17583" r="-76930" b="-3028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77A3F8CD-5F2E-491B-926F-DCC7B4CAEC7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A495759F-BC16-45E8-9CE1-BF7AC6B52D0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484752251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Mov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9968" t="-3581" r="-35868" b="-8815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73" name="Text Placeholder 140">
            <a:extLst>
              <a:ext uri="{FF2B5EF4-FFF2-40B4-BE49-F238E27FC236}">
                <a16:creationId xmlns:a16="http://schemas.microsoft.com/office/drawing/2014/main" id="{06AF1983-185F-47DE-98ED-8E65C1C77DF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8D9D2841-CD85-42CB-9788-F269FA32FEC4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612140588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Title and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16358" y="1532415"/>
            <a:ext cx="11408407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7A00F41-6856-4FF9-B903-9259122CDD77}" type="datetime1">
              <a:rPr lang="en-AU" noProof="0" smtClean="0"/>
              <a:t>29/08/2025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3089478819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Title and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16358" y="1532415"/>
            <a:ext cx="11408407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79B32D-F9FA-4261-B185-C59FA1578162}" type="datetime1">
              <a:rPr lang="en-AU" noProof="0" smtClean="0"/>
              <a:t>29/08/2025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3097098621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Two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16358" y="1532415"/>
            <a:ext cx="5400000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79B32D-F9FA-4261-B185-C59FA1578162}" type="datetime1">
              <a:rPr lang="en-AU" noProof="0" smtClean="0"/>
              <a:t>29/08/2025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 dirty="0"/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67A73130-BD65-49F1-9021-B25378530968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6313741" y="1532415"/>
            <a:ext cx="5400000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290014015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Two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53400A-F88E-43AE-A990-A2146D650ECD}" type="datetime1">
              <a:rPr lang="en-AU" noProof="0" smtClean="0"/>
              <a:t>29/08/2025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16358" y="1532415"/>
            <a:ext cx="11408407" cy="4459190"/>
          </a:xfrm>
        </p:spPr>
        <p:txBody>
          <a:bodyPr numCol="2" spcCol="360000"/>
          <a:lstStyle>
            <a:lvl1pPr>
              <a:defRPr/>
            </a:lvl1pPr>
          </a:lstStyle>
          <a:p>
            <a:pPr lvl="0"/>
            <a:r>
              <a:rPr lang="en-AU" noProof="0" dirty="0"/>
              <a:t>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93249174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Three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757AC4-CA73-4AA5-94CF-7FC707DB7435}" type="datetime1">
              <a:rPr lang="en-AU" noProof="0" smtClean="0"/>
              <a:t>29/08/2025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8" y="1532415"/>
            <a:ext cx="11408407" cy="4459189"/>
          </a:xfrm>
        </p:spPr>
        <p:txBody>
          <a:bodyPr numCol="3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3440542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partn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0" name="Picture Placeholder 138">
            <a:extLst>
              <a:ext uri="{FF2B5EF4-FFF2-40B4-BE49-F238E27FC236}">
                <a16:creationId xmlns:a16="http://schemas.microsoft.com/office/drawing/2014/main" id="{D91BA0D4-62CE-4418-96F2-0B48EF32B9D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  <p:sp>
        <p:nvSpPr>
          <p:cNvPr id="66" name="Picture Placeholder 2">
            <a:extLst>
              <a:ext uri="{FF2B5EF4-FFF2-40B4-BE49-F238E27FC236}">
                <a16:creationId xmlns:a16="http://schemas.microsoft.com/office/drawing/2014/main" id="{A60525C7-BF5C-4763-BFD2-4489EB5B78B7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500062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67" name="Picture Placeholder 2">
            <a:extLst>
              <a:ext uri="{FF2B5EF4-FFF2-40B4-BE49-F238E27FC236}">
                <a16:creationId xmlns:a16="http://schemas.microsoft.com/office/drawing/2014/main" id="{2B0AC9A8-08B7-4674-84A9-EE81504DB88C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2601859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68" name="Picture Placeholder 2">
            <a:extLst>
              <a:ext uri="{FF2B5EF4-FFF2-40B4-BE49-F238E27FC236}">
                <a16:creationId xmlns:a16="http://schemas.microsoft.com/office/drawing/2014/main" id="{05998953-BBE0-4246-B9BC-50453554F00A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4703656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132" name="Text Placeholder 140">
            <a:extLst>
              <a:ext uri="{FF2B5EF4-FFF2-40B4-BE49-F238E27FC236}">
                <a16:creationId xmlns:a16="http://schemas.microsoft.com/office/drawing/2014/main" id="{CF59814C-B444-4ECE-A32B-683E53AD205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494666" y="686883"/>
            <a:ext cx="3776837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4" name="Text Placeholder 135">
            <a:extLst>
              <a:ext uri="{FF2B5EF4-FFF2-40B4-BE49-F238E27FC236}">
                <a16:creationId xmlns:a16="http://schemas.microsoft.com/office/drawing/2014/main" id="{4AA778C4-F038-4603-85A2-34141147C14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2601859" y="630906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522916614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and Pres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7559430" cy="592453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6447022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3C0ED71-D102-4A47-8D49-527E513DAA18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7" name="Picture Placeholder 8">
            <a:extLst>
              <a:ext uri="{FF2B5EF4-FFF2-40B4-BE49-F238E27FC236}">
                <a16:creationId xmlns:a16="http://schemas.microsoft.com/office/drawing/2014/main" id="{2DF14112-10F2-4A1F-8E84-625C042A78A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136900" y="433468"/>
            <a:ext cx="3621629" cy="5739039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5545" t="-2787" r="-25545" b="-2787"/>
            </a:stretch>
          </a:blip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icon to add image of presenter</a:t>
            </a:r>
          </a:p>
        </p:txBody>
      </p:sp>
      <p:sp>
        <p:nvSpPr>
          <p:cNvPr id="10" name="Media Placeholder 5">
            <a:extLst>
              <a:ext uri="{FF2B5EF4-FFF2-40B4-BE49-F238E27FC236}">
                <a16:creationId xmlns:a16="http://schemas.microsoft.com/office/drawing/2014/main" id="{D4618085-6A58-496C-A30D-555A1C153755}"/>
              </a:ext>
            </a:extLst>
          </p:cNvPr>
          <p:cNvSpPr>
            <a:spLocks noGrp="1"/>
          </p:cNvSpPr>
          <p:nvPr>
            <p:ph type="media" sz="quarter" idx="17" hasCustomPrompt="1"/>
          </p:nvPr>
        </p:nvSpPr>
        <p:spPr>
          <a:xfrm>
            <a:off x="433469" y="2124868"/>
            <a:ext cx="7442318" cy="4047639"/>
          </a:xfrm>
          <a:solidFill>
            <a:schemeClr val="bg1">
              <a:lumMod val="85000"/>
            </a:schemeClr>
          </a:solidFill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icon to add video 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48E018D-B91E-4FCF-8E3D-E1119B796B64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29/08/2025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0674060-CB40-4866-BC46-412241E584C8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1443735966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9" y="1532415"/>
            <a:ext cx="6326668" cy="4459190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59" y="433469"/>
            <a:ext cx="4829371" cy="573903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4B5C923-130F-4CE2-B289-D278C823149A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2AA6262-DA14-43FE-B7AA-479C75CB9FFA}"/>
              </a:ext>
            </a:extLst>
          </p:cNvPr>
          <p:cNvSpPr>
            <a:spLocks noGrp="1"/>
          </p:cNvSpPr>
          <p:nvPr>
            <p:ph type="dt" sz="half" idx="17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29/08/2025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2F1FC4A-C989-4916-B28D-469943DEEFD4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1746289510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wo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9" y="1532415"/>
            <a:ext cx="6326668" cy="3894165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6CEFDF54-79BF-4A62-9A89-30BB4DEA2C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4BF7CC0-017F-45FE-92AB-638C82778A12}"/>
              </a:ext>
            </a:extLst>
          </p:cNvPr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6" name="Picture Placeholder 8">
            <a:extLst>
              <a:ext uri="{FF2B5EF4-FFF2-40B4-BE49-F238E27FC236}">
                <a16:creationId xmlns:a16="http://schemas.microsoft.com/office/drawing/2014/main" id="{D5D96E0D-0308-450C-A1B8-18356D2C1715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929160" y="433470"/>
            <a:ext cx="4829370" cy="278970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 dirty="0"/>
          </a:p>
        </p:txBody>
      </p:sp>
      <p:sp>
        <p:nvSpPr>
          <p:cNvPr id="17" name="Picture Placeholder 8">
            <a:extLst>
              <a:ext uri="{FF2B5EF4-FFF2-40B4-BE49-F238E27FC236}">
                <a16:creationId xmlns:a16="http://schemas.microsoft.com/office/drawing/2014/main" id="{84117D5A-86B7-4AD4-AEA3-09FD38F3CFB8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AF26E98-E7B3-401C-BBD3-44AED288710C}"/>
              </a:ext>
            </a:extLst>
          </p:cNvPr>
          <p:cNvSpPr>
            <a:spLocks noGrp="1"/>
          </p:cNvSpPr>
          <p:nvPr>
            <p:ph type="dt" sz="half" idx="25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29/08/2025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353FC3F-C9AF-4833-9D51-51399AED9176}"/>
              </a:ext>
            </a:extLst>
          </p:cNvPr>
          <p:cNvSpPr>
            <a:spLocks noGrp="1"/>
          </p:cNvSpPr>
          <p:nvPr>
            <p:ph type="sldNum" sz="quarter" idx="26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4102397365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hre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9" y="1532415"/>
            <a:ext cx="6326668" cy="4459190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2A715146-2554-48EE-B19F-EB08682D4D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0DA04E8-A36A-4835-AEDD-DEE7F9EE0FA4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1" name="Picture Placeholder 8">
            <a:extLst>
              <a:ext uri="{FF2B5EF4-FFF2-40B4-BE49-F238E27FC236}">
                <a16:creationId xmlns:a16="http://schemas.microsoft.com/office/drawing/2014/main" id="{2EBC3B63-F8E6-4CD5-A3CE-0A68BD6D24E9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 dirty="0"/>
          </a:p>
        </p:txBody>
      </p:sp>
      <p:sp>
        <p:nvSpPr>
          <p:cNvPr id="12" name="Picture Placeholder 8">
            <a:extLst>
              <a:ext uri="{FF2B5EF4-FFF2-40B4-BE49-F238E27FC236}">
                <a16:creationId xmlns:a16="http://schemas.microsoft.com/office/drawing/2014/main" id="{E739982C-B3F1-49FA-A015-50C5BA9FD40B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929160" y="433469"/>
            <a:ext cx="2340000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 dirty="0"/>
          </a:p>
        </p:txBody>
      </p:sp>
      <p:sp>
        <p:nvSpPr>
          <p:cNvPr id="13" name="Picture Placeholder 8">
            <a:extLst>
              <a:ext uri="{FF2B5EF4-FFF2-40B4-BE49-F238E27FC236}">
                <a16:creationId xmlns:a16="http://schemas.microsoft.com/office/drawing/2014/main" id="{31841E0A-6DB9-42D0-BD80-57DE7F80C2ED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9465648" y="433469"/>
            <a:ext cx="2292882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5D3F4A80-45A0-4953-8364-5BB35BEE19EA}"/>
              </a:ext>
            </a:extLst>
          </p:cNvPr>
          <p:cNvSpPr>
            <a:spLocks noGrp="1"/>
          </p:cNvSpPr>
          <p:nvPr>
            <p:ph type="dt" sz="half" idx="27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29/08/2025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49BD119-1E9F-42C8-BBE3-BA1D5B3AB4DB}"/>
              </a:ext>
            </a:extLst>
          </p:cNvPr>
          <p:cNvSpPr>
            <a:spLocks noGrp="1"/>
          </p:cNvSpPr>
          <p:nvPr>
            <p:ph type="sldNum" sz="quarter" idx="28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1226275339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four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9" y="1532415"/>
            <a:ext cx="6326668" cy="4459190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B543F44-FB67-4998-BE74-154B2E1079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FCC5649-0B68-4930-83FB-57F771940674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6" name="Picture Placeholder 8">
            <a:extLst>
              <a:ext uri="{FF2B5EF4-FFF2-40B4-BE49-F238E27FC236}">
                <a16:creationId xmlns:a16="http://schemas.microsoft.com/office/drawing/2014/main" id="{1A6C2717-A40C-4B91-A59E-476ABCBFA49D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 dirty="0"/>
          </a:p>
        </p:txBody>
      </p:sp>
      <p:sp>
        <p:nvSpPr>
          <p:cNvPr id="17" name="Picture Placeholder 8">
            <a:extLst>
              <a:ext uri="{FF2B5EF4-FFF2-40B4-BE49-F238E27FC236}">
                <a16:creationId xmlns:a16="http://schemas.microsoft.com/office/drawing/2014/main" id="{E5CE3F13-4F10-496E-9AF5-EB9AD5EEB8CD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929160" y="433469"/>
            <a:ext cx="2340000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 dirty="0"/>
          </a:p>
        </p:txBody>
      </p:sp>
      <p:sp>
        <p:nvSpPr>
          <p:cNvPr id="18" name="Picture Placeholder 8">
            <a:extLst>
              <a:ext uri="{FF2B5EF4-FFF2-40B4-BE49-F238E27FC236}">
                <a16:creationId xmlns:a16="http://schemas.microsoft.com/office/drawing/2014/main" id="{4F400719-C365-4225-A532-5F986A18ECA4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456458" y="433469"/>
            <a:ext cx="2302072" cy="133183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 dirty="0"/>
          </a:p>
        </p:txBody>
      </p:sp>
      <p:sp>
        <p:nvSpPr>
          <p:cNvPr id="19" name="Picture Placeholder 8">
            <a:extLst>
              <a:ext uri="{FF2B5EF4-FFF2-40B4-BE49-F238E27FC236}">
                <a16:creationId xmlns:a16="http://schemas.microsoft.com/office/drawing/2014/main" id="{2B1DF00D-30B2-490C-B3B2-6E92730487D7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9456458" y="1953366"/>
            <a:ext cx="2302072" cy="127350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6AADCC63-20FE-4D59-BB93-369A8D612D40}"/>
              </a:ext>
            </a:extLst>
          </p:cNvPr>
          <p:cNvSpPr>
            <a:spLocks noGrp="1"/>
          </p:cNvSpPr>
          <p:nvPr>
            <p:ph type="dt" sz="half" idx="26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29/08/2025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4F80D9D-A3A2-4222-913D-0FD981A9D57E}"/>
              </a:ext>
            </a:extLst>
          </p:cNvPr>
          <p:cNvSpPr>
            <a:spLocks noGrp="1"/>
          </p:cNvSpPr>
          <p:nvPr>
            <p:ph type="sldNum" sz="quarter" idx="27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3109012553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33470" y="433470"/>
            <a:ext cx="11325062" cy="5991061"/>
          </a:xfrm>
          <a:solidFill>
            <a:schemeClr val="bg1">
              <a:lumMod val="85000"/>
            </a:schemeClr>
          </a:solidFill>
        </p:spPr>
        <p:txBody>
          <a:bodyPr lIns="936000" tIns="180000" rIns="180000" bIns="180000">
            <a:normAutofit/>
          </a:bodyPr>
          <a:lstStyle>
            <a:lvl1pPr algn="l"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 dirty="0"/>
          </a:p>
        </p:txBody>
      </p:sp>
      <p:sp>
        <p:nvSpPr>
          <p:cNvPr id="128" name="Text Placeholder 135">
            <a:extLst>
              <a:ext uri="{FF2B5EF4-FFF2-40B4-BE49-F238E27FC236}">
                <a16:creationId xmlns:a16="http://schemas.microsoft.com/office/drawing/2014/main" id="{0C3C7B2F-708A-4AE4-81D4-A81DA4A14F40}"/>
              </a:ext>
            </a:extLst>
          </p:cNvPr>
          <p:cNvSpPr>
            <a:spLocks noGrp="1" noChangeAspect="1"/>
          </p:cNvSpPr>
          <p:nvPr>
            <p:ph type="body" sz="quarter" idx="15" hasCustomPrompt="1"/>
          </p:nvPr>
        </p:nvSpPr>
        <p:spPr>
          <a:xfrm>
            <a:off x="433470" y="433470"/>
            <a:ext cx="720000" cy="720000"/>
          </a:xfrm>
          <a:blipFill dpi="0" rotWithShape="1">
            <a:blip r:embed="rId2"/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29" name="Text Placeholder 140">
            <a:extLst>
              <a:ext uri="{FF2B5EF4-FFF2-40B4-BE49-F238E27FC236}">
                <a16:creationId xmlns:a16="http://schemas.microsoft.com/office/drawing/2014/main" id="{74E4AFED-1C0E-4349-B4D8-5619735862F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313784" y="2007045"/>
            <a:ext cx="2965787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bg1"/>
                </a:solidFill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 marL="0" indent="0">
              <a:buNone/>
              <a:defRPr sz="2000" b="0">
                <a:solidFill>
                  <a:schemeClr val="bg1"/>
                </a:solidFill>
              </a:defRPr>
            </a:lvl3pPr>
            <a:lvl4pPr>
              <a:defRPr sz="2000" b="0">
                <a:solidFill>
                  <a:schemeClr val="bg1"/>
                </a:solidFill>
              </a:defRPr>
            </a:lvl4pPr>
            <a:lvl5pPr>
              <a:defRPr sz="2000" b="0">
                <a:solidFill>
                  <a:schemeClr val="bg1"/>
                </a:solidFill>
              </a:defRPr>
            </a:lvl5pPr>
            <a:lvl6pPr>
              <a:defRPr sz="2000" b="0">
                <a:solidFill>
                  <a:schemeClr val="bg1"/>
                </a:solidFill>
              </a:defRPr>
            </a:lvl6pPr>
            <a:lvl7pPr>
              <a:defRPr sz="2000" b="0">
                <a:solidFill>
                  <a:schemeClr val="bg1"/>
                </a:solidFill>
              </a:defRPr>
            </a:lvl7pPr>
            <a:lvl8pPr>
              <a:defRPr sz="2000">
                <a:solidFill>
                  <a:schemeClr val="bg1"/>
                </a:solidFill>
              </a:defRPr>
            </a:lvl8pPr>
            <a:lvl9pPr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Use this for dark images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31" name="Text Placeholder 140">
            <a:extLst>
              <a:ext uri="{FF2B5EF4-FFF2-40B4-BE49-F238E27FC236}">
                <a16:creationId xmlns:a16="http://schemas.microsoft.com/office/drawing/2014/main" id="{3990CB9E-67EF-4DD1-AF68-044AF2AC02B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945656" y="2007045"/>
            <a:ext cx="2965787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tx2"/>
                </a:solidFill>
              </a:defRPr>
            </a:lvl1pPr>
            <a:lvl2pPr marL="0" indent="0">
              <a:buNone/>
              <a:defRPr sz="2000">
                <a:solidFill>
                  <a:schemeClr val="tx2"/>
                </a:solidFill>
              </a:defRPr>
            </a:lvl2pPr>
            <a:lvl3pPr marL="0" indent="0">
              <a:buNone/>
              <a:defRPr sz="2000" b="0">
                <a:solidFill>
                  <a:schemeClr val="tx2"/>
                </a:solidFill>
              </a:defRPr>
            </a:lvl3pPr>
            <a:lvl4pPr>
              <a:defRPr sz="2000" b="0">
                <a:solidFill>
                  <a:schemeClr val="tx2"/>
                </a:solidFill>
              </a:defRPr>
            </a:lvl4pPr>
            <a:lvl5pPr>
              <a:defRPr sz="2000" b="0">
                <a:solidFill>
                  <a:schemeClr val="tx2"/>
                </a:solidFill>
              </a:defRPr>
            </a:lvl5pPr>
            <a:lvl6pPr>
              <a:defRPr sz="2000" b="0">
                <a:solidFill>
                  <a:schemeClr val="tx2"/>
                </a:solidFill>
              </a:defRPr>
            </a:lvl6pPr>
            <a:lvl7pPr>
              <a:defRPr sz="2000" b="0">
                <a:solidFill>
                  <a:schemeClr val="tx2"/>
                </a:solidFill>
              </a:defRPr>
            </a:lvl7pPr>
            <a:lvl8pPr>
              <a:defRPr sz="2000">
                <a:solidFill>
                  <a:schemeClr val="tx2"/>
                </a:solidFill>
              </a:defRPr>
            </a:lvl8pPr>
            <a:lvl9pPr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Use this for light images</a:t>
            </a:r>
            <a:br>
              <a:rPr lang="en-AU" noProof="0" dirty="0"/>
            </a:br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83524917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C6C5FD4-26B4-4C9F-9FC8-80D375B3C3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smtClean="0"/>
              <a:t>‹#›</a:t>
            </a:fld>
            <a:endParaRPr lang="en-AU" dirty="0"/>
          </a:p>
        </p:txBody>
      </p:sp>
      <p:sp>
        <p:nvSpPr>
          <p:cNvPr id="64" name="Title 63">
            <a:extLst>
              <a:ext uri="{FF2B5EF4-FFF2-40B4-BE49-F238E27FC236}">
                <a16:creationId xmlns:a16="http://schemas.microsoft.com/office/drawing/2014/main" id="{6588F683-12EB-403B-8215-D3E8334816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82185188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Title and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16356" y="1532415"/>
            <a:ext cx="11408409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79B32D-F9FA-4261-B185-C59FA1578162}" type="datetime1">
              <a:rPr lang="en-AU" noProof="0" smtClean="0"/>
              <a:t>29/08/2025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283428558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Two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16357" y="1532415"/>
            <a:ext cx="5400000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79B32D-F9FA-4261-B185-C59FA1578162}" type="datetime1">
              <a:rPr lang="en-AU" noProof="0" smtClean="0"/>
              <a:t>29/08/2025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 dirty="0"/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67A73130-BD65-49F1-9021-B25378530968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6324765" y="1532415"/>
            <a:ext cx="5400000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84650407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Two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53400A-F88E-43AE-A990-A2146D650ECD}" type="datetime1">
              <a:rPr lang="en-AU" noProof="0" smtClean="0"/>
              <a:t>29/08/2025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16357" y="1532415"/>
            <a:ext cx="11408408" cy="4459190"/>
          </a:xfrm>
        </p:spPr>
        <p:txBody>
          <a:bodyPr numCol="2" spcCol="360000"/>
          <a:lstStyle>
            <a:lvl1pPr>
              <a:defRPr/>
            </a:lvl1pPr>
          </a:lstStyle>
          <a:p>
            <a:pPr lvl="0"/>
            <a:r>
              <a:rPr lang="en-AU" noProof="0" dirty="0"/>
              <a:t>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2848685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Three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757AC4-CA73-4AA5-94CF-7FC707DB7435}" type="datetime1">
              <a:rPr lang="en-AU" noProof="0" smtClean="0"/>
              <a:t>29/08/2025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11408408" cy="4459189"/>
          </a:xfrm>
        </p:spPr>
        <p:txBody>
          <a:bodyPr numCol="3" spcCol="360000"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144233490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image" Target="../media/image1.pn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.xml"/><Relationship Id="rId13" Type="http://schemas.openxmlformats.org/officeDocument/2006/relationships/slideLayout" Target="../slideLayouts/slideLayout33.xml"/><Relationship Id="rId18" Type="http://schemas.openxmlformats.org/officeDocument/2006/relationships/slideLayout" Target="../slideLayouts/slideLayout38.xml"/><Relationship Id="rId26" Type="http://schemas.openxmlformats.org/officeDocument/2006/relationships/theme" Target="../theme/theme2.xml"/><Relationship Id="rId3" Type="http://schemas.openxmlformats.org/officeDocument/2006/relationships/slideLayout" Target="../slideLayouts/slideLayout23.xml"/><Relationship Id="rId21" Type="http://schemas.openxmlformats.org/officeDocument/2006/relationships/slideLayout" Target="../slideLayouts/slideLayout41.xml"/><Relationship Id="rId7" Type="http://schemas.openxmlformats.org/officeDocument/2006/relationships/slideLayout" Target="../slideLayouts/slideLayout27.xml"/><Relationship Id="rId12" Type="http://schemas.openxmlformats.org/officeDocument/2006/relationships/slideLayout" Target="../slideLayouts/slideLayout32.xml"/><Relationship Id="rId17" Type="http://schemas.openxmlformats.org/officeDocument/2006/relationships/slideLayout" Target="../slideLayouts/slideLayout37.xml"/><Relationship Id="rId25" Type="http://schemas.openxmlformats.org/officeDocument/2006/relationships/slideLayout" Target="../slideLayouts/slideLayout45.xml"/><Relationship Id="rId2" Type="http://schemas.openxmlformats.org/officeDocument/2006/relationships/slideLayout" Target="../slideLayouts/slideLayout22.xml"/><Relationship Id="rId16" Type="http://schemas.openxmlformats.org/officeDocument/2006/relationships/slideLayout" Target="../slideLayouts/slideLayout36.xml"/><Relationship Id="rId20" Type="http://schemas.openxmlformats.org/officeDocument/2006/relationships/slideLayout" Target="../slideLayouts/slideLayout40.xml"/><Relationship Id="rId1" Type="http://schemas.openxmlformats.org/officeDocument/2006/relationships/slideLayout" Target="../slideLayouts/slideLayout21.xml"/><Relationship Id="rId6" Type="http://schemas.openxmlformats.org/officeDocument/2006/relationships/slideLayout" Target="../slideLayouts/slideLayout26.xml"/><Relationship Id="rId11" Type="http://schemas.openxmlformats.org/officeDocument/2006/relationships/slideLayout" Target="../slideLayouts/slideLayout31.xml"/><Relationship Id="rId24" Type="http://schemas.openxmlformats.org/officeDocument/2006/relationships/slideLayout" Target="../slideLayouts/slideLayout44.xml"/><Relationship Id="rId5" Type="http://schemas.openxmlformats.org/officeDocument/2006/relationships/slideLayout" Target="../slideLayouts/slideLayout25.xml"/><Relationship Id="rId15" Type="http://schemas.openxmlformats.org/officeDocument/2006/relationships/slideLayout" Target="../slideLayouts/slideLayout35.xml"/><Relationship Id="rId23" Type="http://schemas.openxmlformats.org/officeDocument/2006/relationships/slideLayout" Target="../slideLayouts/slideLayout43.xml"/><Relationship Id="rId10" Type="http://schemas.openxmlformats.org/officeDocument/2006/relationships/slideLayout" Target="../slideLayouts/slideLayout30.xml"/><Relationship Id="rId19" Type="http://schemas.openxmlformats.org/officeDocument/2006/relationships/slideLayout" Target="../slideLayouts/slideLayout39.xml"/><Relationship Id="rId4" Type="http://schemas.openxmlformats.org/officeDocument/2006/relationships/slideLayout" Target="../slideLayouts/slideLayout24.xml"/><Relationship Id="rId9" Type="http://schemas.openxmlformats.org/officeDocument/2006/relationships/slideLayout" Target="../slideLayouts/slideLayout29.xml"/><Relationship Id="rId14" Type="http://schemas.openxmlformats.org/officeDocument/2006/relationships/slideLayout" Target="../slideLayouts/slideLayout34.xml"/><Relationship Id="rId22" Type="http://schemas.openxmlformats.org/officeDocument/2006/relationships/slideLayout" Target="../slideLayouts/slideLayout42.xml"/><Relationship Id="rId27" Type="http://schemas.openxmlformats.org/officeDocument/2006/relationships/image" Target="../media/image1.png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3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48.xml"/><Relationship Id="rId7" Type="http://schemas.openxmlformats.org/officeDocument/2006/relationships/slideLayout" Target="../slideLayouts/slideLayout52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47.xml"/><Relationship Id="rId1" Type="http://schemas.openxmlformats.org/officeDocument/2006/relationships/slideLayout" Target="../slideLayouts/slideLayout46.xml"/><Relationship Id="rId6" Type="http://schemas.openxmlformats.org/officeDocument/2006/relationships/slideLayout" Target="../slideLayouts/slideLayout51.xml"/><Relationship Id="rId11" Type="http://schemas.openxmlformats.org/officeDocument/2006/relationships/slideLayout" Target="../slideLayouts/slideLayout56.xml"/><Relationship Id="rId5" Type="http://schemas.openxmlformats.org/officeDocument/2006/relationships/slideLayout" Target="../slideLayouts/slideLayout50.xml"/><Relationship Id="rId10" Type="http://schemas.openxmlformats.org/officeDocument/2006/relationships/slideLayout" Target="../slideLayouts/slideLayout55.xml"/><Relationship Id="rId4" Type="http://schemas.openxmlformats.org/officeDocument/2006/relationships/slideLayout" Target="../slideLayouts/slideLayout49.xml"/><Relationship Id="rId9" Type="http://schemas.openxmlformats.org/officeDocument/2006/relationships/slideLayout" Target="../slideLayouts/slideLayout5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DA9561C-11B4-4CC4-B271-3E59C981A7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10296000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/>
          <a:p>
            <a:r>
              <a:rPr lang="en-US" noProof="0"/>
              <a:t>Click to edit Master title style</a:t>
            </a:r>
            <a:endParaRPr lang="en-AU" noProof="0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3A81F4D-4B89-424A-BC66-199E1E666F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16356" y="1532415"/>
            <a:ext cx="11408409" cy="437694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76D8956-3042-4F51-A765-52197DEBA84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412983" y="6172501"/>
            <a:ext cx="24840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fld id="{15C1EA3C-26E9-4B87-838B-C7B127160328}" type="datetime1">
              <a:rPr lang="en-AU" noProof="0" smtClean="0"/>
              <a:t>29/08/2025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B9DE430-5DBA-4DE1-9C36-C5FAED4EAF1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6357" y="6172501"/>
            <a:ext cx="803542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D42F550-8FDF-4424-AA18-C456333334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60059" y="6172501"/>
            <a:ext cx="846000" cy="365125"/>
          </a:xfrm>
          <a:prstGeom prst="rect">
            <a:avLst/>
          </a:prstGeom>
        </p:spPr>
        <p:txBody>
          <a:bodyPr vert="horz" lIns="91440" tIns="45720" rIns="0" bIns="45720" rtlCol="0" anchor="ctr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  <p:grpSp>
        <p:nvGrpSpPr>
          <p:cNvPr id="183" name="Group 4">
            <a:extLst>
              <a:ext uri="{FF2B5EF4-FFF2-40B4-BE49-F238E27FC236}">
                <a16:creationId xmlns:a16="http://schemas.microsoft.com/office/drawing/2014/main" id="{072EBD70-BCDE-4FAF-82D8-65AC1DA65CF4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33469" y="432000"/>
            <a:ext cx="718160" cy="720000"/>
            <a:chOff x="2864" y="1181"/>
            <a:chExt cx="1952" cy="1957"/>
          </a:xfrm>
          <a:blipFill>
            <a:blip r:embed="rId22"/>
            <a:stretch>
              <a:fillRect/>
            </a:stretch>
          </a:blipFill>
        </p:grpSpPr>
        <p:sp>
          <p:nvSpPr>
            <p:cNvPr id="184" name="AutoShape 3">
              <a:extLst>
                <a:ext uri="{FF2B5EF4-FFF2-40B4-BE49-F238E27FC236}">
                  <a16:creationId xmlns:a16="http://schemas.microsoft.com/office/drawing/2014/main" id="{7ADBA37C-8433-4000-9C31-3EF9F3BF48CA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6" name="Rectangle 5">
              <a:extLst>
                <a:ext uri="{FF2B5EF4-FFF2-40B4-BE49-F238E27FC236}">
                  <a16:creationId xmlns:a16="http://schemas.microsoft.com/office/drawing/2014/main" id="{4AF65C91-7154-48D7-81E1-DE2A1615832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7" name="Freeform 6">
              <a:extLst>
                <a:ext uri="{FF2B5EF4-FFF2-40B4-BE49-F238E27FC236}">
                  <a16:creationId xmlns:a16="http://schemas.microsoft.com/office/drawing/2014/main" id="{2567B816-663F-4518-AB67-FF7A98D83D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8" name="Freeform 7">
              <a:extLst>
                <a:ext uri="{FF2B5EF4-FFF2-40B4-BE49-F238E27FC236}">
                  <a16:creationId xmlns:a16="http://schemas.microsoft.com/office/drawing/2014/main" id="{5B7F641C-29EB-499A-A38F-F6CEC596E2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9" name="Freeform 8">
              <a:extLst>
                <a:ext uri="{FF2B5EF4-FFF2-40B4-BE49-F238E27FC236}">
                  <a16:creationId xmlns:a16="http://schemas.microsoft.com/office/drawing/2014/main" id="{F957B433-20D6-46B7-B64B-CC7658BF95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0" name="Freeform 9">
              <a:extLst>
                <a:ext uri="{FF2B5EF4-FFF2-40B4-BE49-F238E27FC236}">
                  <a16:creationId xmlns:a16="http://schemas.microsoft.com/office/drawing/2014/main" id="{38A07266-EBD2-4019-A6D9-DF674210D9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1" name="Freeform 10">
              <a:extLst>
                <a:ext uri="{FF2B5EF4-FFF2-40B4-BE49-F238E27FC236}">
                  <a16:creationId xmlns:a16="http://schemas.microsoft.com/office/drawing/2014/main" id="{2D1170DA-E4AC-4CBB-A9DD-039B36C0DA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2" name="Freeform 11">
              <a:extLst>
                <a:ext uri="{FF2B5EF4-FFF2-40B4-BE49-F238E27FC236}">
                  <a16:creationId xmlns:a16="http://schemas.microsoft.com/office/drawing/2014/main" id="{7ED7B575-029E-43C2-AB03-C55C2F9DB4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3" name="Freeform 12">
              <a:extLst>
                <a:ext uri="{FF2B5EF4-FFF2-40B4-BE49-F238E27FC236}">
                  <a16:creationId xmlns:a16="http://schemas.microsoft.com/office/drawing/2014/main" id="{68E47084-776D-470F-9E06-E306DCDF0A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4" name="Freeform 13">
              <a:extLst>
                <a:ext uri="{FF2B5EF4-FFF2-40B4-BE49-F238E27FC236}">
                  <a16:creationId xmlns:a16="http://schemas.microsoft.com/office/drawing/2014/main" id="{7780C905-979A-4A6E-B85A-D3FC1596C5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5" name="Freeform 14">
              <a:extLst>
                <a:ext uri="{FF2B5EF4-FFF2-40B4-BE49-F238E27FC236}">
                  <a16:creationId xmlns:a16="http://schemas.microsoft.com/office/drawing/2014/main" id="{08F7322A-262A-413D-ACF3-AB5F1376FAD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6" name="Freeform 15">
              <a:extLst>
                <a:ext uri="{FF2B5EF4-FFF2-40B4-BE49-F238E27FC236}">
                  <a16:creationId xmlns:a16="http://schemas.microsoft.com/office/drawing/2014/main" id="{AD08E25E-48F3-4541-80BD-06707A0295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7" name="Freeform 16">
              <a:extLst>
                <a:ext uri="{FF2B5EF4-FFF2-40B4-BE49-F238E27FC236}">
                  <a16:creationId xmlns:a16="http://schemas.microsoft.com/office/drawing/2014/main" id="{C2EE1E00-8FA7-4913-9E3A-18338B8A05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8" name="Freeform 17">
              <a:extLst>
                <a:ext uri="{FF2B5EF4-FFF2-40B4-BE49-F238E27FC236}">
                  <a16:creationId xmlns:a16="http://schemas.microsoft.com/office/drawing/2014/main" id="{9FC00192-45BF-4FE5-B7BF-D13BB16E7B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9" name="Freeform 18">
              <a:extLst>
                <a:ext uri="{FF2B5EF4-FFF2-40B4-BE49-F238E27FC236}">
                  <a16:creationId xmlns:a16="http://schemas.microsoft.com/office/drawing/2014/main" id="{38802AEF-AD54-47BF-A522-15165FFA97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0" name="Freeform 19">
              <a:extLst>
                <a:ext uri="{FF2B5EF4-FFF2-40B4-BE49-F238E27FC236}">
                  <a16:creationId xmlns:a16="http://schemas.microsoft.com/office/drawing/2014/main" id="{AAB043E5-B39C-4633-ACD3-E34C62DC3D8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1" name="Freeform 20">
              <a:extLst>
                <a:ext uri="{FF2B5EF4-FFF2-40B4-BE49-F238E27FC236}">
                  <a16:creationId xmlns:a16="http://schemas.microsoft.com/office/drawing/2014/main" id="{3C2761D5-BBA8-4FBE-9573-1D876ED666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2" name="Rectangle 21">
              <a:extLst>
                <a:ext uri="{FF2B5EF4-FFF2-40B4-BE49-F238E27FC236}">
                  <a16:creationId xmlns:a16="http://schemas.microsoft.com/office/drawing/2014/main" id="{B85633DE-55A9-4E0C-85A2-854292AE25C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3" name="Freeform 22">
              <a:extLst>
                <a:ext uri="{FF2B5EF4-FFF2-40B4-BE49-F238E27FC236}">
                  <a16:creationId xmlns:a16="http://schemas.microsoft.com/office/drawing/2014/main" id="{B701F94B-9203-4891-8AA5-6C841105B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4" name="Freeform 23">
              <a:extLst>
                <a:ext uri="{FF2B5EF4-FFF2-40B4-BE49-F238E27FC236}">
                  <a16:creationId xmlns:a16="http://schemas.microsoft.com/office/drawing/2014/main" id="{EB36210F-5F47-4D2F-BA76-7452E2D85D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5" name="Freeform 24">
              <a:extLst>
                <a:ext uri="{FF2B5EF4-FFF2-40B4-BE49-F238E27FC236}">
                  <a16:creationId xmlns:a16="http://schemas.microsoft.com/office/drawing/2014/main" id="{AAE3FD0C-AF52-40EF-8864-1463EECD18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6" name="Freeform 25">
              <a:extLst>
                <a:ext uri="{FF2B5EF4-FFF2-40B4-BE49-F238E27FC236}">
                  <a16:creationId xmlns:a16="http://schemas.microsoft.com/office/drawing/2014/main" id="{D6D8D356-BF1E-4AE8-9277-DD31E430300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7" name="Freeform 26">
              <a:extLst>
                <a:ext uri="{FF2B5EF4-FFF2-40B4-BE49-F238E27FC236}">
                  <a16:creationId xmlns:a16="http://schemas.microsoft.com/office/drawing/2014/main" id="{3B13FBCC-8FA3-49FE-AFBC-9772E5283C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8" name="Freeform 27">
              <a:extLst>
                <a:ext uri="{FF2B5EF4-FFF2-40B4-BE49-F238E27FC236}">
                  <a16:creationId xmlns:a16="http://schemas.microsoft.com/office/drawing/2014/main" id="{2F2E1BE9-A009-417C-B408-DAC2049B09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9" name="Freeform 28">
              <a:extLst>
                <a:ext uri="{FF2B5EF4-FFF2-40B4-BE49-F238E27FC236}">
                  <a16:creationId xmlns:a16="http://schemas.microsoft.com/office/drawing/2014/main" id="{A2C49584-9B59-4558-83B2-4DE82B9450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0" name="Freeform 29">
              <a:extLst>
                <a:ext uri="{FF2B5EF4-FFF2-40B4-BE49-F238E27FC236}">
                  <a16:creationId xmlns:a16="http://schemas.microsoft.com/office/drawing/2014/main" id="{06799FB9-D454-4BA8-BE06-D63F5AA026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1" name="Freeform 30">
              <a:extLst>
                <a:ext uri="{FF2B5EF4-FFF2-40B4-BE49-F238E27FC236}">
                  <a16:creationId xmlns:a16="http://schemas.microsoft.com/office/drawing/2014/main" id="{7008FF3F-A864-4BB1-B427-9814155007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2" name="Freeform 31">
              <a:extLst>
                <a:ext uri="{FF2B5EF4-FFF2-40B4-BE49-F238E27FC236}">
                  <a16:creationId xmlns:a16="http://schemas.microsoft.com/office/drawing/2014/main" id="{8B5037F0-67D4-4DD7-9C80-01341154AC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3" name="Freeform 32">
              <a:extLst>
                <a:ext uri="{FF2B5EF4-FFF2-40B4-BE49-F238E27FC236}">
                  <a16:creationId xmlns:a16="http://schemas.microsoft.com/office/drawing/2014/main" id="{43D6CEB4-5F6A-4888-9B67-2FA0375B31E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4" name="Freeform 34">
              <a:extLst>
                <a:ext uri="{FF2B5EF4-FFF2-40B4-BE49-F238E27FC236}">
                  <a16:creationId xmlns:a16="http://schemas.microsoft.com/office/drawing/2014/main" id="{AA604724-43F2-4AA6-ADBF-EBD250F0C2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5" name="Freeform 35">
              <a:extLst>
                <a:ext uri="{FF2B5EF4-FFF2-40B4-BE49-F238E27FC236}">
                  <a16:creationId xmlns:a16="http://schemas.microsoft.com/office/drawing/2014/main" id="{FF8CCC84-4410-492D-AB75-F0E32ADB6D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6" name="Freeform 36">
              <a:extLst>
                <a:ext uri="{FF2B5EF4-FFF2-40B4-BE49-F238E27FC236}">
                  <a16:creationId xmlns:a16="http://schemas.microsoft.com/office/drawing/2014/main" id="{B5F8DF22-8B3D-4EEE-8E28-C1ED027897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7" name="Freeform 37">
              <a:extLst>
                <a:ext uri="{FF2B5EF4-FFF2-40B4-BE49-F238E27FC236}">
                  <a16:creationId xmlns:a16="http://schemas.microsoft.com/office/drawing/2014/main" id="{E69696A9-660C-4B94-846F-85502B8882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8" name="Freeform 38">
              <a:extLst>
                <a:ext uri="{FF2B5EF4-FFF2-40B4-BE49-F238E27FC236}">
                  <a16:creationId xmlns:a16="http://schemas.microsoft.com/office/drawing/2014/main" id="{D5AA9DCA-EE69-46BD-8A5C-B2F1A256B3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9" name="Freeform 39">
              <a:extLst>
                <a:ext uri="{FF2B5EF4-FFF2-40B4-BE49-F238E27FC236}">
                  <a16:creationId xmlns:a16="http://schemas.microsoft.com/office/drawing/2014/main" id="{86B51C72-FF47-444D-BAB2-11F50AC9F54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0" name="Freeform 40">
              <a:extLst>
                <a:ext uri="{FF2B5EF4-FFF2-40B4-BE49-F238E27FC236}">
                  <a16:creationId xmlns:a16="http://schemas.microsoft.com/office/drawing/2014/main" id="{85287241-1AD5-4DDC-AC91-DBE21A8FDB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1" name="Freeform 41">
              <a:extLst>
                <a:ext uri="{FF2B5EF4-FFF2-40B4-BE49-F238E27FC236}">
                  <a16:creationId xmlns:a16="http://schemas.microsoft.com/office/drawing/2014/main" id="{568DBE16-BF90-4235-BA4D-452AACAE0A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2" name="Freeform 42">
              <a:extLst>
                <a:ext uri="{FF2B5EF4-FFF2-40B4-BE49-F238E27FC236}">
                  <a16:creationId xmlns:a16="http://schemas.microsoft.com/office/drawing/2014/main" id="{667C2727-3F47-4296-873A-DD43026F14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3" name="Freeform 43">
              <a:extLst>
                <a:ext uri="{FF2B5EF4-FFF2-40B4-BE49-F238E27FC236}">
                  <a16:creationId xmlns:a16="http://schemas.microsoft.com/office/drawing/2014/main" id="{3009BB0C-F2E7-408B-AE22-9B987D7F42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4" name="Freeform 44">
              <a:extLst>
                <a:ext uri="{FF2B5EF4-FFF2-40B4-BE49-F238E27FC236}">
                  <a16:creationId xmlns:a16="http://schemas.microsoft.com/office/drawing/2014/main" id="{DF8F7F38-CD25-4813-A605-C3200041ED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5" name="Freeform 45">
              <a:extLst>
                <a:ext uri="{FF2B5EF4-FFF2-40B4-BE49-F238E27FC236}">
                  <a16:creationId xmlns:a16="http://schemas.microsoft.com/office/drawing/2014/main" id="{7F75866D-1EBA-4945-8B52-8AF1E0B4E1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6" name="Freeform 46">
              <a:extLst>
                <a:ext uri="{FF2B5EF4-FFF2-40B4-BE49-F238E27FC236}">
                  <a16:creationId xmlns:a16="http://schemas.microsoft.com/office/drawing/2014/main" id="{E1A05D3F-74B5-4BD4-BF0C-A3719F76D8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7" name="Freeform 47">
              <a:extLst>
                <a:ext uri="{FF2B5EF4-FFF2-40B4-BE49-F238E27FC236}">
                  <a16:creationId xmlns:a16="http://schemas.microsoft.com/office/drawing/2014/main" id="{950CBACA-6FA2-4543-B3B1-A05D47C15A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8" name="Freeform 48">
              <a:extLst>
                <a:ext uri="{FF2B5EF4-FFF2-40B4-BE49-F238E27FC236}">
                  <a16:creationId xmlns:a16="http://schemas.microsoft.com/office/drawing/2014/main" id="{C262FBD3-F17E-483D-A95B-75DF71BC38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9" name="Freeform 49">
              <a:extLst>
                <a:ext uri="{FF2B5EF4-FFF2-40B4-BE49-F238E27FC236}">
                  <a16:creationId xmlns:a16="http://schemas.microsoft.com/office/drawing/2014/main" id="{32A4BB2E-167D-4343-96D4-C71DFBCCD6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0" name="Freeform 50">
              <a:extLst>
                <a:ext uri="{FF2B5EF4-FFF2-40B4-BE49-F238E27FC236}">
                  <a16:creationId xmlns:a16="http://schemas.microsoft.com/office/drawing/2014/main" id="{C354B20D-5E83-4422-AA23-DA1D38AADC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1" name="Freeform 51">
              <a:extLst>
                <a:ext uri="{FF2B5EF4-FFF2-40B4-BE49-F238E27FC236}">
                  <a16:creationId xmlns:a16="http://schemas.microsoft.com/office/drawing/2014/main" id="{57981494-DC82-4EC8-990A-7DA7D61F8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2" name="Freeform 52">
              <a:extLst>
                <a:ext uri="{FF2B5EF4-FFF2-40B4-BE49-F238E27FC236}">
                  <a16:creationId xmlns:a16="http://schemas.microsoft.com/office/drawing/2014/main" id="{822CEB55-5A58-4B49-AD8A-1B30A5F6E0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3" name="Freeform 53">
              <a:extLst>
                <a:ext uri="{FF2B5EF4-FFF2-40B4-BE49-F238E27FC236}">
                  <a16:creationId xmlns:a16="http://schemas.microsoft.com/office/drawing/2014/main" id="{6C836365-3B40-4A4C-B4E8-4105DC343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4" name="Freeform 54">
              <a:extLst>
                <a:ext uri="{FF2B5EF4-FFF2-40B4-BE49-F238E27FC236}">
                  <a16:creationId xmlns:a16="http://schemas.microsoft.com/office/drawing/2014/main" id="{81AEA284-BB1F-477A-AFF4-16147C8991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5" name="Freeform 55">
              <a:extLst>
                <a:ext uri="{FF2B5EF4-FFF2-40B4-BE49-F238E27FC236}">
                  <a16:creationId xmlns:a16="http://schemas.microsoft.com/office/drawing/2014/main" id="{907C1C67-5226-4893-90A2-5E94DD0226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6" name="Freeform 56">
              <a:extLst>
                <a:ext uri="{FF2B5EF4-FFF2-40B4-BE49-F238E27FC236}">
                  <a16:creationId xmlns:a16="http://schemas.microsoft.com/office/drawing/2014/main" id="{4D1B4D09-5F0F-43A9-A4F0-96F97ADB5E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7" name="Freeform 57">
              <a:extLst>
                <a:ext uri="{FF2B5EF4-FFF2-40B4-BE49-F238E27FC236}">
                  <a16:creationId xmlns:a16="http://schemas.microsoft.com/office/drawing/2014/main" id="{562508A5-0578-4C10-AA7A-405FF527E4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8" name="Freeform 58">
              <a:extLst>
                <a:ext uri="{FF2B5EF4-FFF2-40B4-BE49-F238E27FC236}">
                  <a16:creationId xmlns:a16="http://schemas.microsoft.com/office/drawing/2014/main" id="{B930E1D0-9E5B-47CF-8079-A8404C2D02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9" name="Freeform 59">
              <a:extLst>
                <a:ext uri="{FF2B5EF4-FFF2-40B4-BE49-F238E27FC236}">
                  <a16:creationId xmlns:a16="http://schemas.microsoft.com/office/drawing/2014/main" id="{5ADAA5EB-DEB3-40A7-8E1D-9FEAA6483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40" name="Freeform 60">
              <a:extLst>
                <a:ext uri="{FF2B5EF4-FFF2-40B4-BE49-F238E27FC236}">
                  <a16:creationId xmlns:a16="http://schemas.microsoft.com/office/drawing/2014/main" id="{77E24C52-42CA-4BE2-B236-12EB366BAB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41" name="Freeform 61">
              <a:extLst>
                <a:ext uri="{FF2B5EF4-FFF2-40B4-BE49-F238E27FC236}">
                  <a16:creationId xmlns:a16="http://schemas.microsoft.com/office/drawing/2014/main" id="{81490CF2-BADA-4546-BC7B-7D4CCD73CF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42" name="Freeform 62">
              <a:extLst>
                <a:ext uri="{FF2B5EF4-FFF2-40B4-BE49-F238E27FC236}">
                  <a16:creationId xmlns:a16="http://schemas.microsoft.com/office/drawing/2014/main" id="{73F9C922-5F78-4C16-AB8C-748B7E92C5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</p:spTree>
    <p:extLst>
      <p:ext uri="{BB962C8B-B14F-4D97-AF65-F5344CB8AC3E}">
        <p14:creationId xmlns:p14="http://schemas.microsoft.com/office/powerpoint/2010/main" val="12748335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4" r:id="rId1"/>
    <p:sldLayoutId id="2147483666" r:id="rId2"/>
    <p:sldLayoutId id="2147483663" r:id="rId3"/>
    <p:sldLayoutId id="2147483765" r:id="rId4"/>
    <p:sldLayoutId id="2147483766" r:id="rId5"/>
    <p:sldLayoutId id="2147483667" r:id="rId6"/>
    <p:sldLayoutId id="2147483713" r:id="rId7"/>
    <p:sldLayoutId id="2147483668" r:id="rId8"/>
    <p:sldLayoutId id="2147483669" r:id="rId9"/>
    <p:sldLayoutId id="2147483649" r:id="rId10"/>
    <p:sldLayoutId id="2147483656" r:id="rId11"/>
    <p:sldLayoutId id="2147483658" r:id="rId12"/>
    <p:sldLayoutId id="2147483767" r:id="rId13"/>
    <p:sldLayoutId id="2147483670" r:id="rId14"/>
    <p:sldLayoutId id="2147483672" r:id="rId15"/>
    <p:sldLayoutId id="2147483673" r:id="rId16"/>
    <p:sldLayoutId id="2147483674" r:id="rId17"/>
    <p:sldLayoutId id="2147483675" r:id="rId18"/>
    <p:sldLayoutId id="2147483676" r:id="rId19"/>
    <p:sldLayoutId id="2147483671" r:id="rId20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216000" indent="-2160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432000" indent="-216000" algn="l" defTabSz="914400" rtl="0" eaLnBrk="1" latinLnBrk="0" hangingPunct="1">
        <a:lnSpc>
          <a:spcPct val="100000"/>
        </a:lnSpc>
        <a:spcBef>
          <a:spcPts val="500"/>
        </a:spcBef>
        <a:buFont typeface="Calibri" panose="020F0502020204030204" pitchFamily="34" charset="0"/>
        <a:buChar char="–"/>
        <a:defRPr sz="2000" b="0" kern="1200">
          <a:solidFill>
            <a:schemeClr val="tx1"/>
          </a:solidFill>
          <a:latin typeface="+mn-lt"/>
          <a:ea typeface="+mn-ea"/>
          <a:cs typeface="+mn-cs"/>
        </a:defRPr>
      </a:lvl3pPr>
      <a:lvl4pPr marL="0" indent="0" algn="l" defTabSz="914400" rtl="0" eaLnBrk="1" latinLnBrk="0" hangingPunct="1">
        <a:lnSpc>
          <a:spcPct val="100000"/>
        </a:lnSpc>
        <a:spcBef>
          <a:spcPts val="800"/>
        </a:spcBef>
        <a:buFont typeface="Arial" panose="020B0604020202020204" pitchFamily="34" charset="0"/>
        <a:buNone/>
        <a:defRPr sz="2000" b="1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DA9561C-11B4-4CC4-B271-3E59C981A7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10296000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/>
          <a:p>
            <a:r>
              <a:rPr lang="en-AU" noProof="0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3A81F4D-4B89-424A-BC66-199E1E666F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16358" y="1532415"/>
            <a:ext cx="11408407" cy="437694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  <a:p>
            <a:pPr lvl="5"/>
            <a:r>
              <a:rPr lang="en-AU" noProof="0" dirty="0"/>
              <a:t>Six</a:t>
            </a:r>
          </a:p>
          <a:p>
            <a:pPr lvl="6"/>
            <a:r>
              <a:rPr lang="en-AU" noProof="0" dirty="0"/>
              <a:t>Seven</a:t>
            </a:r>
          </a:p>
          <a:p>
            <a:pPr lvl="7"/>
            <a:r>
              <a:rPr lang="en-AU" noProof="0" dirty="0"/>
              <a:t>Eight</a:t>
            </a:r>
          </a:p>
          <a:p>
            <a:pPr lvl="8"/>
            <a:r>
              <a:rPr lang="en-AU" noProof="0" dirty="0"/>
              <a:t>nine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76D8956-3042-4F51-A765-52197DEBA84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412983" y="6172501"/>
            <a:ext cx="24840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fld id="{15C1EA3C-26E9-4B87-838B-C7B127160328}" type="datetime1">
              <a:rPr lang="en-AU" noProof="0" smtClean="0"/>
              <a:t>29/08/2025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B9DE430-5DBA-4DE1-9C36-C5FAED4EAF1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28765" y="6172501"/>
            <a:ext cx="6923013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D42F550-8FDF-4424-AA18-C456333334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60060" y="6172501"/>
            <a:ext cx="753681" cy="365125"/>
          </a:xfrm>
          <a:prstGeom prst="rect">
            <a:avLst/>
          </a:prstGeom>
        </p:spPr>
        <p:txBody>
          <a:bodyPr vert="horz" lIns="91440" tIns="45720" rIns="0" bIns="45720" rtlCol="0" anchor="ctr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  <p:grpSp>
        <p:nvGrpSpPr>
          <p:cNvPr id="183" name="Group 4">
            <a:extLst>
              <a:ext uri="{FF2B5EF4-FFF2-40B4-BE49-F238E27FC236}">
                <a16:creationId xmlns:a16="http://schemas.microsoft.com/office/drawing/2014/main" id="{072EBD70-BCDE-4FAF-82D8-65AC1DA65CF4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33469" y="432000"/>
            <a:ext cx="718160" cy="720000"/>
            <a:chOff x="2864" y="1181"/>
            <a:chExt cx="1952" cy="1957"/>
          </a:xfrm>
          <a:blipFill>
            <a:blip r:embed="rId27"/>
            <a:stretch>
              <a:fillRect/>
            </a:stretch>
          </a:blipFill>
        </p:grpSpPr>
        <p:sp>
          <p:nvSpPr>
            <p:cNvPr id="184" name="AutoShape 3">
              <a:extLst>
                <a:ext uri="{FF2B5EF4-FFF2-40B4-BE49-F238E27FC236}">
                  <a16:creationId xmlns:a16="http://schemas.microsoft.com/office/drawing/2014/main" id="{7ADBA37C-8433-4000-9C31-3EF9F3BF48CA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6" name="Rectangle 5">
              <a:extLst>
                <a:ext uri="{FF2B5EF4-FFF2-40B4-BE49-F238E27FC236}">
                  <a16:creationId xmlns:a16="http://schemas.microsoft.com/office/drawing/2014/main" id="{4AF65C91-7154-48D7-81E1-DE2A1615832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7" name="Freeform 6">
              <a:extLst>
                <a:ext uri="{FF2B5EF4-FFF2-40B4-BE49-F238E27FC236}">
                  <a16:creationId xmlns:a16="http://schemas.microsoft.com/office/drawing/2014/main" id="{2567B816-663F-4518-AB67-FF7A98D83D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8" name="Freeform 7">
              <a:extLst>
                <a:ext uri="{FF2B5EF4-FFF2-40B4-BE49-F238E27FC236}">
                  <a16:creationId xmlns:a16="http://schemas.microsoft.com/office/drawing/2014/main" id="{5B7F641C-29EB-499A-A38F-F6CEC596E2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9" name="Freeform 8">
              <a:extLst>
                <a:ext uri="{FF2B5EF4-FFF2-40B4-BE49-F238E27FC236}">
                  <a16:creationId xmlns:a16="http://schemas.microsoft.com/office/drawing/2014/main" id="{F957B433-20D6-46B7-B64B-CC7658BF95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0" name="Freeform 9">
              <a:extLst>
                <a:ext uri="{FF2B5EF4-FFF2-40B4-BE49-F238E27FC236}">
                  <a16:creationId xmlns:a16="http://schemas.microsoft.com/office/drawing/2014/main" id="{38A07266-EBD2-4019-A6D9-DF674210D9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1" name="Freeform 10">
              <a:extLst>
                <a:ext uri="{FF2B5EF4-FFF2-40B4-BE49-F238E27FC236}">
                  <a16:creationId xmlns:a16="http://schemas.microsoft.com/office/drawing/2014/main" id="{2D1170DA-E4AC-4CBB-A9DD-039B36C0DA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2" name="Freeform 11">
              <a:extLst>
                <a:ext uri="{FF2B5EF4-FFF2-40B4-BE49-F238E27FC236}">
                  <a16:creationId xmlns:a16="http://schemas.microsoft.com/office/drawing/2014/main" id="{7ED7B575-029E-43C2-AB03-C55C2F9DB4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3" name="Freeform 12">
              <a:extLst>
                <a:ext uri="{FF2B5EF4-FFF2-40B4-BE49-F238E27FC236}">
                  <a16:creationId xmlns:a16="http://schemas.microsoft.com/office/drawing/2014/main" id="{68E47084-776D-470F-9E06-E306DCDF0A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4" name="Freeform 13">
              <a:extLst>
                <a:ext uri="{FF2B5EF4-FFF2-40B4-BE49-F238E27FC236}">
                  <a16:creationId xmlns:a16="http://schemas.microsoft.com/office/drawing/2014/main" id="{7780C905-979A-4A6E-B85A-D3FC1596C5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5" name="Freeform 14">
              <a:extLst>
                <a:ext uri="{FF2B5EF4-FFF2-40B4-BE49-F238E27FC236}">
                  <a16:creationId xmlns:a16="http://schemas.microsoft.com/office/drawing/2014/main" id="{08F7322A-262A-413D-ACF3-AB5F1376FAD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6" name="Freeform 15">
              <a:extLst>
                <a:ext uri="{FF2B5EF4-FFF2-40B4-BE49-F238E27FC236}">
                  <a16:creationId xmlns:a16="http://schemas.microsoft.com/office/drawing/2014/main" id="{AD08E25E-48F3-4541-80BD-06707A0295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7" name="Freeform 16">
              <a:extLst>
                <a:ext uri="{FF2B5EF4-FFF2-40B4-BE49-F238E27FC236}">
                  <a16:creationId xmlns:a16="http://schemas.microsoft.com/office/drawing/2014/main" id="{C2EE1E00-8FA7-4913-9E3A-18338B8A05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8" name="Freeform 17">
              <a:extLst>
                <a:ext uri="{FF2B5EF4-FFF2-40B4-BE49-F238E27FC236}">
                  <a16:creationId xmlns:a16="http://schemas.microsoft.com/office/drawing/2014/main" id="{9FC00192-45BF-4FE5-B7BF-D13BB16E7B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9" name="Freeform 18">
              <a:extLst>
                <a:ext uri="{FF2B5EF4-FFF2-40B4-BE49-F238E27FC236}">
                  <a16:creationId xmlns:a16="http://schemas.microsoft.com/office/drawing/2014/main" id="{38802AEF-AD54-47BF-A522-15165FFA97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0" name="Freeform 19">
              <a:extLst>
                <a:ext uri="{FF2B5EF4-FFF2-40B4-BE49-F238E27FC236}">
                  <a16:creationId xmlns:a16="http://schemas.microsoft.com/office/drawing/2014/main" id="{AAB043E5-B39C-4633-ACD3-E34C62DC3D8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1" name="Freeform 20">
              <a:extLst>
                <a:ext uri="{FF2B5EF4-FFF2-40B4-BE49-F238E27FC236}">
                  <a16:creationId xmlns:a16="http://schemas.microsoft.com/office/drawing/2014/main" id="{3C2761D5-BBA8-4FBE-9573-1D876ED666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2" name="Rectangle 21">
              <a:extLst>
                <a:ext uri="{FF2B5EF4-FFF2-40B4-BE49-F238E27FC236}">
                  <a16:creationId xmlns:a16="http://schemas.microsoft.com/office/drawing/2014/main" id="{B85633DE-55A9-4E0C-85A2-854292AE25C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3" name="Freeform 22">
              <a:extLst>
                <a:ext uri="{FF2B5EF4-FFF2-40B4-BE49-F238E27FC236}">
                  <a16:creationId xmlns:a16="http://schemas.microsoft.com/office/drawing/2014/main" id="{B701F94B-9203-4891-8AA5-6C841105B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4" name="Freeform 23">
              <a:extLst>
                <a:ext uri="{FF2B5EF4-FFF2-40B4-BE49-F238E27FC236}">
                  <a16:creationId xmlns:a16="http://schemas.microsoft.com/office/drawing/2014/main" id="{EB36210F-5F47-4D2F-BA76-7452E2D85D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5" name="Freeform 24">
              <a:extLst>
                <a:ext uri="{FF2B5EF4-FFF2-40B4-BE49-F238E27FC236}">
                  <a16:creationId xmlns:a16="http://schemas.microsoft.com/office/drawing/2014/main" id="{AAE3FD0C-AF52-40EF-8864-1463EECD18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6" name="Freeform 25">
              <a:extLst>
                <a:ext uri="{FF2B5EF4-FFF2-40B4-BE49-F238E27FC236}">
                  <a16:creationId xmlns:a16="http://schemas.microsoft.com/office/drawing/2014/main" id="{D6D8D356-BF1E-4AE8-9277-DD31E430300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7" name="Freeform 26">
              <a:extLst>
                <a:ext uri="{FF2B5EF4-FFF2-40B4-BE49-F238E27FC236}">
                  <a16:creationId xmlns:a16="http://schemas.microsoft.com/office/drawing/2014/main" id="{3B13FBCC-8FA3-49FE-AFBC-9772E5283C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8" name="Freeform 27">
              <a:extLst>
                <a:ext uri="{FF2B5EF4-FFF2-40B4-BE49-F238E27FC236}">
                  <a16:creationId xmlns:a16="http://schemas.microsoft.com/office/drawing/2014/main" id="{2F2E1BE9-A009-417C-B408-DAC2049B09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9" name="Freeform 28">
              <a:extLst>
                <a:ext uri="{FF2B5EF4-FFF2-40B4-BE49-F238E27FC236}">
                  <a16:creationId xmlns:a16="http://schemas.microsoft.com/office/drawing/2014/main" id="{A2C49584-9B59-4558-83B2-4DE82B9450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0" name="Freeform 29">
              <a:extLst>
                <a:ext uri="{FF2B5EF4-FFF2-40B4-BE49-F238E27FC236}">
                  <a16:creationId xmlns:a16="http://schemas.microsoft.com/office/drawing/2014/main" id="{06799FB9-D454-4BA8-BE06-D63F5AA026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1" name="Freeform 30">
              <a:extLst>
                <a:ext uri="{FF2B5EF4-FFF2-40B4-BE49-F238E27FC236}">
                  <a16:creationId xmlns:a16="http://schemas.microsoft.com/office/drawing/2014/main" id="{7008FF3F-A864-4BB1-B427-9814155007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2" name="Freeform 31">
              <a:extLst>
                <a:ext uri="{FF2B5EF4-FFF2-40B4-BE49-F238E27FC236}">
                  <a16:creationId xmlns:a16="http://schemas.microsoft.com/office/drawing/2014/main" id="{8B5037F0-67D4-4DD7-9C80-01341154AC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3" name="Freeform 32">
              <a:extLst>
                <a:ext uri="{FF2B5EF4-FFF2-40B4-BE49-F238E27FC236}">
                  <a16:creationId xmlns:a16="http://schemas.microsoft.com/office/drawing/2014/main" id="{43D6CEB4-5F6A-4888-9B67-2FA0375B31E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4" name="Freeform 34">
              <a:extLst>
                <a:ext uri="{FF2B5EF4-FFF2-40B4-BE49-F238E27FC236}">
                  <a16:creationId xmlns:a16="http://schemas.microsoft.com/office/drawing/2014/main" id="{AA604724-43F2-4AA6-ADBF-EBD250F0C2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5" name="Freeform 35">
              <a:extLst>
                <a:ext uri="{FF2B5EF4-FFF2-40B4-BE49-F238E27FC236}">
                  <a16:creationId xmlns:a16="http://schemas.microsoft.com/office/drawing/2014/main" id="{FF8CCC84-4410-492D-AB75-F0E32ADB6D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6" name="Freeform 36">
              <a:extLst>
                <a:ext uri="{FF2B5EF4-FFF2-40B4-BE49-F238E27FC236}">
                  <a16:creationId xmlns:a16="http://schemas.microsoft.com/office/drawing/2014/main" id="{B5F8DF22-8B3D-4EEE-8E28-C1ED027897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7" name="Freeform 37">
              <a:extLst>
                <a:ext uri="{FF2B5EF4-FFF2-40B4-BE49-F238E27FC236}">
                  <a16:creationId xmlns:a16="http://schemas.microsoft.com/office/drawing/2014/main" id="{E69696A9-660C-4B94-846F-85502B8882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8" name="Freeform 38">
              <a:extLst>
                <a:ext uri="{FF2B5EF4-FFF2-40B4-BE49-F238E27FC236}">
                  <a16:creationId xmlns:a16="http://schemas.microsoft.com/office/drawing/2014/main" id="{D5AA9DCA-EE69-46BD-8A5C-B2F1A256B3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9" name="Freeform 39">
              <a:extLst>
                <a:ext uri="{FF2B5EF4-FFF2-40B4-BE49-F238E27FC236}">
                  <a16:creationId xmlns:a16="http://schemas.microsoft.com/office/drawing/2014/main" id="{86B51C72-FF47-444D-BAB2-11F50AC9F54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0" name="Freeform 40">
              <a:extLst>
                <a:ext uri="{FF2B5EF4-FFF2-40B4-BE49-F238E27FC236}">
                  <a16:creationId xmlns:a16="http://schemas.microsoft.com/office/drawing/2014/main" id="{85287241-1AD5-4DDC-AC91-DBE21A8FDB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1" name="Freeform 41">
              <a:extLst>
                <a:ext uri="{FF2B5EF4-FFF2-40B4-BE49-F238E27FC236}">
                  <a16:creationId xmlns:a16="http://schemas.microsoft.com/office/drawing/2014/main" id="{568DBE16-BF90-4235-BA4D-452AACAE0A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2" name="Freeform 42">
              <a:extLst>
                <a:ext uri="{FF2B5EF4-FFF2-40B4-BE49-F238E27FC236}">
                  <a16:creationId xmlns:a16="http://schemas.microsoft.com/office/drawing/2014/main" id="{667C2727-3F47-4296-873A-DD43026F14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3" name="Freeform 43">
              <a:extLst>
                <a:ext uri="{FF2B5EF4-FFF2-40B4-BE49-F238E27FC236}">
                  <a16:creationId xmlns:a16="http://schemas.microsoft.com/office/drawing/2014/main" id="{3009BB0C-F2E7-408B-AE22-9B987D7F42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4" name="Freeform 44">
              <a:extLst>
                <a:ext uri="{FF2B5EF4-FFF2-40B4-BE49-F238E27FC236}">
                  <a16:creationId xmlns:a16="http://schemas.microsoft.com/office/drawing/2014/main" id="{DF8F7F38-CD25-4813-A605-C3200041ED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5" name="Freeform 45">
              <a:extLst>
                <a:ext uri="{FF2B5EF4-FFF2-40B4-BE49-F238E27FC236}">
                  <a16:creationId xmlns:a16="http://schemas.microsoft.com/office/drawing/2014/main" id="{7F75866D-1EBA-4945-8B52-8AF1E0B4E1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6" name="Freeform 46">
              <a:extLst>
                <a:ext uri="{FF2B5EF4-FFF2-40B4-BE49-F238E27FC236}">
                  <a16:creationId xmlns:a16="http://schemas.microsoft.com/office/drawing/2014/main" id="{E1A05D3F-74B5-4BD4-BF0C-A3719F76D8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7" name="Freeform 47">
              <a:extLst>
                <a:ext uri="{FF2B5EF4-FFF2-40B4-BE49-F238E27FC236}">
                  <a16:creationId xmlns:a16="http://schemas.microsoft.com/office/drawing/2014/main" id="{950CBACA-6FA2-4543-B3B1-A05D47C15A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8" name="Freeform 48">
              <a:extLst>
                <a:ext uri="{FF2B5EF4-FFF2-40B4-BE49-F238E27FC236}">
                  <a16:creationId xmlns:a16="http://schemas.microsoft.com/office/drawing/2014/main" id="{C262FBD3-F17E-483D-A95B-75DF71BC38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9" name="Freeform 49">
              <a:extLst>
                <a:ext uri="{FF2B5EF4-FFF2-40B4-BE49-F238E27FC236}">
                  <a16:creationId xmlns:a16="http://schemas.microsoft.com/office/drawing/2014/main" id="{32A4BB2E-167D-4343-96D4-C71DFBCCD6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0" name="Freeform 50">
              <a:extLst>
                <a:ext uri="{FF2B5EF4-FFF2-40B4-BE49-F238E27FC236}">
                  <a16:creationId xmlns:a16="http://schemas.microsoft.com/office/drawing/2014/main" id="{C354B20D-5E83-4422-AA23-DA1D38AADC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1" name="Freeform 51">
              <a:extLst>
                <a:ext uri="{FF2B5EF4-FFF2-40B4-BE49-F238E27FC236}">
                  <a16:creationId xmlns:a16="http://schemas.microsoft.com/office/drawing/2014/main" id="{57981494-DC82-4EC8-990A-7DA7D61F8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2" name="Freeform 52">
              <a:extLst>
                <a:ext uri="{FF2B5EF4-FFF2-40B4-BE49-F238E27FC236}">
                  <a16:creationId xmlns:a16="http://schemas.microsoft.com/office/drawing/2014/main" id="{822CEB55-5A58-4B49-AD8A-1B30A5F6E0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3" name="Freeform 53">
              <a:extLst>
                <a:ext uri="{FF2B5EF4-FFF2-40B4-BE49-F238E27FC236}">
                  <a16:creationId xmlns:a16="http://schemas.microsoft.com/office/drawing/2014/main" id="{6C836365-3B40-4A4C-B4E8-4105DC343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4" name="Freeform 54">
              <a:extLst>
                <a:ext uri="{FF2B5EF4-FFF2-40B4-BE49-F238E27FC236}">
                  <a16:creationId xmlns:a16="http://schemas.microsoft.com/office/drawing/2014/main" id="{81AEA284-BB1F-477A-AFF4-16147C8991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5" name="Freeform 55">
              <a:extLst>
                <a:ext uri="{FF2B5EF4-FFF2-40B4-BE49-F238E27FC236}">
                  <a16:creationId xmlns:a16="http://schemas.microsoft.com/office/drawing/2014/main" id="{907C1C67-5226-4893-90A2-5E94DD0226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6" name="Freeform 56">
              <a:extLst>
                <a:ext uri="{FF2B5EF4-FFF2-40B4-BE49-F238E27FC236}">
                  <a16:creationId xmlns:a16="http://schemas.microsoft.com/office/drawing/2014/main" id="{4D1B4D09-5F0F-43A9-A4F0-96F97ADB5E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7" name="Freeform 57">
              <a:extLst>
                <a:ext uri="{FF2B5EF4-FFF2-40B4-BE49-F238E27FC236}">
                  <a16:creationId xmlns:a16="http://schemas.microsoft.com/office/drawing/2014/main" id="{562508A5-0578-4C10-AA7A-405FF527E4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8" name="Freeform 58">
              <a:extLst>
                <a:ext uri="{FF2B5EF4-FFF2-40B4-BE49-F238E27FC236}">
                  <a16:creationId xmlns:a16="http://schemas.microsoft.com/office/drawing/2014/main" id="{B930E1D0-9E5B-47CF-8079-A8404C2D02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9" name="Freeform 59">
              <a:extLst>
                <a:ext uri="{FF2B5EF4-FFF2-40B4-BE49-F238E27FC236}">
                  <a16:creationId xmlns:a16="http://schemas.microsoft.com/office/drawing/2014/main" id="{5ADAA5EB-DEB3-40A7-8E1D-9FEAA6483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40" name="Freeform 60">
              <a:extLst>
                <a:ext uri="{FF2B5EF4-FFF2-40B4-BE49-F238E27FC236}">
                  <a16:creationId xmlns:a16="http://schemas.microsoft.com/office/drawing/2014/main" id="{77E24C52-42CA-4BE2-B236-12EB366BAB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41" name="Freeform 61">
              <a:extLst>
                <a:ext uri="{FF2B5EF4-FFF2-40B4-BE49-F238E27FC236}">
                  <a16:creationId xmlns:a16="http://schemas.microsoft.com/office/drawing/2014/main" id="{81490CF2-BADA-4546-BC7B-7D4CCD73CF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42" name="Freeform 62">
              <a:extLst>
                <a:ext uri="{FF2B5EF4-FFF2-40B4-BE49-F238E27FC236}">
                  <a16:creationId xmlns:a16="http://schemas.microsoft.com/office/drawing/2014/main" id="{73F9C922-5F78-4C16-AB8C-748B7E92C5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</p:spTree>
    <p:extLst>
      <p:ext uri="{BB962C8B-B14F-4D97-AF65-F5344CB8AC3E}">
        <p14:creationId xmlns:p14="http://schemas.microsoft.com/office/powerpoint/2010/main" val="24378518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4" r:id="rId1"/>
    <p:sldLayoutId id="2147483744" r:id="rId2"/>
    <p:sldLayoutId id="2147483745" r:id="rId3"/>
    <p:sldLayoutId id="2147483746" r:id="rId4"/>
    <p:sldLayoutId id="2147483747" r:id="rId5"/>
    <p:sldLayoutId id="2147483748" r:id="rId6"/>
    <p:sldLayoutId id="2147483749" r:id="rId7"/>
    <p:sldLayoutId id="2147483750" r:id="rId8"/>
    <p:sldLayoutId id="2147483735" r:id="rId9"/>
    <p:sldLayoutId id="2147483751" r:id="rId10"/>
    <p:sldLayoutId id="2147483752" r:id="rId11"/>
    <p:sldLayoutId id="2147483753" r:id="rId12"/>
    <p:sldLayoutId id="2147483754" r:id="rId13"/>
    <p:sldLayoutId id="2147483755" r:id="rId14"/>
    <p:sldLayoutId id="2147483756" r:id="rId15"/>
    <p:sldLayoutId id="2147483757" r:id="rId16"/>
    <p:sldLayoutId id="2147483743" r:id="rId17"/>
    <p:sldLayoutId id="2147483758" r:id="rId18"/>
    <p:sldLayoutId id="2147483759" r:id="rId19"/>
    <p:sldLayoutId id="2147483760" r:id="rId20"/>
    <p:sldLayoutId id="2147483761" r:id="rId21"/>
    <p:sldLayoutId id="2147483762" r:id="rId22"/>
    <p:sldLayoutId id="2147483763" r:id="rId23"/>
    <p:sldLayoutId id="2147483764" r:id="rId24"/>
    <p:sldLayoutId id="2147483770" r:id="rId25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10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216000" indent="-2160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432000" indent="-216000" algn="l" defTabSz="914400" rtl="0" eaLnBrk="1" latinLnBrk="0" hangingPunct="1">
        <a:lnSpc>
          <a:spcPct val="100000"/>
        </a:lnSpc>
        <a:spcBef>
          <a:spcPts val="500"/>
        </a:spcBef>
        <a:buFont typeface="Calibri" panose="020F0502020204030204" pitchFamily="34" charset="0"/>
        <a:buChar char="–"/>
        <a:defRPr sz="2000" b="0" kern="1200">
          <a:solidFill>
            <a:schemeClr val="tx1"/>
          </a:solidFill>
          <a:latin typeface="+mn-lt"/>
          <a:ea typeface="+mn-ea"/>
          <a:cs typeface="+mn-cs"/>
        </a:defRPr>
      </a:lvl3pPr>
      <a:lvl4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b="1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9E096F91-AD99-4C52-895F-5F73C9ACDCD8}"/>
              </a:ext>
            </a:extLst>
          </p:cNvPr>
          <p:cNvSpPr/>
          <p:nvPr userDrawn="1"/>
        </p:nvSpPr>
        <p:spPr>
          <a:xfrm>
            <a:off x="6097" y="0"/>
            <a:ext cx="6433456" cy="2650285"/>
          </a:xfrm>
          <a:custGeom>
            <a:avLst/>
            <a:gdLst>
              <a:gd name="connsiteX0" fmla="*/ 0 w 6433456"/>
              <a:gd name="connsiteY0" fmla="*/ 0 h 2650285"/>
              <a:gd name="connsiteX1" fmla="*/ 6185409 w 6433456"/>
              <a:gd name="connsiteY1" fmla="*/ 0 h 2650285"/>
              <a:gd name="connsiteX2" fmla="*/ 6433456 w 6433456"/>
              <a:gd name="connsiteY2" fmla="*/ 924909 h 2650285"/>
              <a:gd name="connsiteX3" fmla="*/ 0 w 6433456"/>
              <a:gd name="connsiteY3" fmla="*/ 2650285 h 2650285"/>
              <a:gd name="connsiteX4" fmla="*/ 0 w 6433456"/>
              <a:gd name="connsiteY4" fmla="*/ 0 h 2650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33456" h="2650285">
                <a:moveTo>
                  <a:pt x="0" y="0"/>
                </a:moveTo>
                <a:lnTo>
                  <a:pt x="6185409" y="0"/>
                </a:lnTo>
                <a:lnTo>
                  <a:pt x="6433456" y="924909"/>
                </a:lnTo>
                <a:lnTo>
                  <a:pt x="0" y="2650285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20000"/>
              <a:lumOff val="8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DA9561C-11B4-4CC4-B271-3E59C981A7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10296000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/>
          <a:p>
            <a:r>
              <a:rPr lang="en-AU" noProof="0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3A81F4D-4B89-424A-BC66-199E1E666F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16358" y="1532415"/>
            <a:ext cx="11408407" cy="437694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  <a:p>
            <a:pPr lvl="5"/>
            <a:r>
              <a:rPr lang="en-AU" noProof="0" dirty="0"/>
              <a:t>Six</a:t>
            </a:r>
          </a:p>
          <a:p>
            <a:pPr lvl="6"/>
            <a:r>
              <a:rPr lang="en-AU" noProof="0" dirty="0"/>
              <a:t>Seven</a:t>
            </a:r>
          </a:p>
          <a:p>
            <a:pPr lvl="7"/>
            <a:r>
              <a:rPr lang="en-AU" noProof="0" dirty="0"/>
              <a:t>Eight</a:t>
            </a:r>
          </a:p>
          <a:p>
            <a:pPr lvl="8"/>
            <a:r>
              <a:rPr lang="en-AU" noProof="0" dirty="0"/>
              <a:t>nine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76D8956-3042-4F51-A765-52197DEBA84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412983" y="6172501"/>
            <a:ext cx="24840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fld id="{15C1EA3C-26E9-4B87-838B-C7B127160328}" type="datetime1">
              <a:rPr lang="en-AU" noProof="0" smtClean="0"/>
              <a:t>29/08/2025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B9DE430-5DBA-4DE1-9C36-C5FAED4EAF1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28765" y="6172501"/>
            <a:ext cx="6923013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D42F550-8FDF-4424-AA18-C456333334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60060" y="6172501"/>
            <a:ext cx="753681" cy="365125"/>
          </a:xfrm>
          <a:prstGeom prst="rect">
            <a:avLst/>
          </a:prstGeom>
        </p:spPr>
        <p:txBody>
          <a:bodyPr vert="horz" lIns="91440" tIns="45720" rIns="0" bIns="45720" rtlCol="0" anchor="ctr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  <p:grpSp>
        <p:nvGrpSpPr>
          <p:cNvPr id="183" name="Group 4">
            <a:extLst>
              <a:ext uri="{FF2B5EF4-FFF2-40B4-BE49-F238E27FC236}">
                <a16:creationId xmlns:a16="http://schemas.microsoft.com/office/drawing/2014/main" id="{072EBD70-BCDE-4FAF-82D8-65AC1DA65CF4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33469" y="432000"/>
            <a:ext cx="718160" cy="720000"/>
            <a:chOff x="2864" y="1181"/>
            <a:chExt cx="1952" cy="1957"/>
          </a:xfrm>
          <a:blipFill>
            <a:blip r:embed="rId13"/>
            <a:stretch>
              <a:fillRect/>
            </a:stretch>
          </a:blipFill>
        </p:grpSpPr>
        <p:sp>
          <p:nvSpPr>
            <p:cNvPr id="184" name="AutoShape 3">
              <a:extLst>
                <a:ext uri="{FF2B5EF4-FFF2-40B4-BE49-F238E27FC236}">
                  <a16:creationId xmlns:a16="http://schemas.microsoft.com/office/drawing/2014/main" id="{7ADBA37C-8433-4000-9C31-3EF9F3BF48CA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6" name="Rectangle 5">
              <a:extLst>
                <a:ext uri="{FF2B5EF4-FFF2-40B4-BE49-F238E27FC236}">
                  <a16:creationId xmlns:a16="http://schemas.microsoft.com/office/drawing/2014/main" id="{4AF65C91-7154-48D7-81E1-DE2A1615832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7" name="Freeform 6">
              <a:extLst>
                <a:ext uri="{FF2B5EF4-FFF2-40B4-BE49-F238E27FC236}">
                  <a16:creationId xmlns:a16="http://schemas.microsoft.com/office/drawing/2014/main" id="{2567B816-663F-4518-AB67-FF7A98D83D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8" name="Freeform 7">
              <a:extLst>
                <a:ext uri="{FF2B5EF4-FFF2-40B4-BE49-F238E27FC236}">
                  <a16:creationId xmlns:a16="http://schemas.microsoft.com/office/drawing/2014/main" id="{5B7F641C-29EB-499A-A38F-F6CEC596E2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9" name="Freeform 8">
              <a:extLst>
                <a:ext uri="{FF2B5EF4-FFF2-40B4-BE49-F238E27FC236}">
                  <a16:creationId xmlns:a16="http://schemas.microsoft.com/office/drawing/2014/main" id="{F957B433-20D6-46B7-B64B-CC7658BF95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0" name="Freeform 9">
              <a:extLst>
                <a:ext uri="{FF2B5EF4-FFF2-40B4-BE49-F238E27FC236}">
                  <a16:creationId xmlns:a16="http://schemas.microsoft.com/office/drawing/2014/main" id="{38A07266-EBD2-4019-A6D9-DF674210D9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1" name="Freeform 10">
              <a:extLst>
                <a:ext uri="{FF2B5EF4-FFF2-40B4-BE49-F238E27FC236}">
                  <a16:creationId xmlns:a16="http://schemas.microsoft.com/office/drawing/2014/main" id="{2D1170DA-E4AC-4CBB-A9DD-039B36C0DA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2" name="Freeform 11">
              <a:extLst>
                <a:ext uri="{FF2B5EF4-FFF2-40B4-BE49-F238E27FC236}">
                  <a16:creationId xmlns:a16="http://schemas.microsoft.com/office/drawing/2014/main" id="{7ED7B575-029E-43C2-AB03-C55C2F9DB4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3" name="Freeform 12">
              <a:extLst>
                <a:ext uri="{FF2B5EF4-FFF2-40B4-BE49-F238E27FC236}">
                  <a16:creationId xmlns:a16="http://schemas.microsoft.com/office/drawing/2014/main" id="{68E47084-776D-470F-9E06-E306DCDF0A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4" name="Freeform 13">
              <a:extLst>
                <a:ext uri="{FF2B5EF4-FFF2-40B4-BE49-F238E27FC236}">
                  <a16:creationId xmlns:a16="http://schemas.microsoft.com/office/drawing/2014/main" id="{7780C905-979A-4A6E-B85A-D3FC1596C5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5" name="Freeform 14">
              <a:extLst>
                <a:ext uri="{FF2B5EF4-FFF2-40B4-BE49-F238E27FC236}">
                  <a16:creationId xmlns:a16="http://schemas.microsoft.com/office/drawing/2014/main" id="{08F7322A-262A-413D-ACF3-AB5F1376FAD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6" name="Freeform 15">
              <a:extLst>
                <a:ext uri="{FF2B5EF4-FFF2-40B4-BE49-F238E27FC236}">
                  <a16:creationId xmlns:a16="http://schemas.microsoft.com/office/drawing/2014/main" id="{AD08E25E-48F3-4541-80BD-06707A0295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7" name="Freeform 16">
              <a:extLst>
                <a:ext uri="{FF2B5EF4-FFF2-40B4-BE49-F238E27FC236}">
                  <a16:creationId xmlns:a16="http://schemas.microsoft.com/office/drawing/2014/main" id="{C2EE1E00-8FA7-4913-9E3A-18338B8A05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8" name="Freeform 17">
              <a:extLst>
                <a:ext uri="{FF2B5EF4-FFF2-40B4-BE49-F238E27FC236}">
                  <a16:creationId xmlns:a16="http://schemas.microsoft.com/office/drawing/2014/main" id="{9FC00192-45BF-4FE5-B7BF-D13BB16E7B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9" name="Freeform 18">
              <a:extLst>
                <a:ext uri="{FF2B5EF4-FFF2-40B4-BE49-F238E27FC236}">
                  <a16:creationId xmlns:a16="http://schemas.microsoft.com/office/drawing/2014/main" id="{38802AEF-AD54-47BF-A522-15165FFA97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0" name="Freeform 19">
              <a:extLst>
                <a:ext uri="{FF2B5EF4-FFF2-40B4-BE49-F238E27FC236}">
                  <a16:creationId xmlns:a16="http://schemas.microsoft.com/office/drawing/2014/main" id="{AAB043E5-B39C-4633-ACD3-E34C62DC3D8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1" name="Freeform 20">
              <a:extLst>
                <a:ext uri="{FF2B5EF4-FFF2-40B4-BE49-F238E27FC236}">
                  <a16:creationId xmlns:a16="http://schemas.microsoft.com/office/drawing/2014/main" id="{3C2761D5-BBA8-4FBE-9573-1D876ED666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2" name="Rectangle 21">
              <a:extLst>
                <a:ext uri="{FF2B5EF4-FFF2-40B4-BE49-F238E27FC236}">
                  <a16:creationId xmlns:a16="http://schemas.microsoft.com/office/drawing/2014/main" id="{B85633DE-55A9-4E0C-85A2-854292AE25C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3" name="Freeform 22">
              <a:extLst>
                <a:ext uri="{FF2B5EF4-FFF2-40B4-BE49-F238E27FC236}">
                  <a16:creationId xmlns:a16="http://schemas.microsoft.com/office/drawing/2014/main" id="{B701F94B-9203-4891-8AA5-6C841105B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4" name="Freeform 23">
              <a:extLst>
                <a:ext uri="{FF2B5EF4-FFF2-40B4-BE49-F238E27FC236}">
                  <a16:creationId xmlns:a16="http://schemas.microsoft.com/office/drawing/2014/main" id="{EB36210F-5F47-4D2F-BA76-7452E2D85D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5" name="Freeform 24">
              <a:extLst>
                <a:ext uri="{FF2B5EF4-FFF2-40B4-BE49-F238E27FC236}">
                  <a16:creationId xmlns:a16="http://schemas.microsoft.com/office/drawing/2014/main" id="{AAE3FD0C-AF52-40EF-8864-1463EECD18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6" name="Freeform 25">
              <a:extLst>
                <a:ext uri="{FF2B5EF4-FFF2-40B4-BE49-F238E27FC236}">
                  <a16:creationId xmlns:a16="http://schemas.microsoft.com/office/drawing/2014/main" id="{D6D8D356-BF1E-4AE8-9277-DD31E430300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7" name="Freeform 26">
              <a:extLst>
                <a:ext uri="{FF2B5EF4-FFF2-40B4-BE49-F238E27FC236}">
                  <a16:creationId xmlns:a16="http://schemas.microsoft.com/office/drawing/2014/main" id="{3B13FBCC-8FA3-49FE-AFBC-9772E5283C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8" name="Freeform 27">
              <a:extLst>
                <a:ext uri="{FF2B5EF4-FFF2-40B4-BE49-F238E27FC236}">
                  <a16:creationId xmlns:a16="http://schemas.microsoft.com/office/drawing/2014/main" id="{2F2E1BE9-A009-417C-B408-DAC2049B09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9" name="Freeform 28">
              <a:extLst>
                <a:ext uri="{FF2B5EF4-FFF2-40B4-BE49-F238E27FC236}">
                  <a16:creationId xmlns:a16="http://schemas.microsoft.com/office/drawing/2014/main" id="{A2C49584-9B59-4558-83B2-4DE82B9450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0" name="Freeform 29">
              <a:extLst>
                <a:ext uri="{FF2B5EF4-FFF2-40B4-BE49-F238E27FC236}">
                  <a16:creationId xmlns:a16="http://schemas.microsoft.com/office/drawing/2014/main" id="{06799FB9-D454-4BA8-BE06-D63F5AA026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1" name="Freeform 30">
              <a:extLst>
                <a:ext uri="{FF2B5EF4-FFF2-40B4-BE49-F238E27FC236}">
                  <a16:creationId xmlns:a16="http://schemas.microsoft.com/office/drawing/2014/main" id="{7008FF3F-A864-4BB1-B427-9814155007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2" name="Freeform 31">
              <a:extLst>
                <a:ext uri="{FF2B5EF4-FFF2-40B4-BE49-F238E27FC236}">
                  <a16:creationId xmlns:a16="http://schemas.microsoft.com/office/drawing/2014/main" id="{8B5037F0-67D4-4DD7-9C80-01341154AC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3" name="Freeform 32">
              <a:extLst>
                <a:ext uri="{FF2B5EF4-FFF2-40B4-BE49-F238E27FC236}">
                  <a16:creationId xmlns:a16="http://schemas.microsoft.com/office/drawing/2014/main" id="{43D6CEB4-5F6A-4888-9B67-2FA0375B31E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4" name="Freeform 34">
              <a:extLst>
                <a:ext uri="{FF2B5EF4-FFF2-40B4-BE49-F238E27FC236}">
                  <a16:creationId xmlns:a16="http://schemas.microsoft.com/office/drawing/2014/main" id="{AA604724-43F2-4AA6-ADBF-EBD250F0C2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5" name="Freeform 35">
              <a:extLst>
                <a:ext uri="{FF2B5EF4-FFF2-40B4-BE49-F238E27FC236}">
                  <a16:creationId xmlns:a16="http://schemas.microsoft.com/office/drawing/2014/main" id="{FF8CCC84-4410-492D-AB75-F0E32ADB6D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6" name="Freeform 36">
              <a:extLst>
                <a:ext uri="{FF2B5EF4-FFF2-40B4-BE49-F238E27FC236}">
                  <a16:creationId xmlns:a16="http://schemas.microsoft.com/office/drawing/2014/main" id="{B5F8DF22-8B3D-4EEE-8E28-C1ED027897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7" name="Freeform 37">
              <a:extLst>
                <a:ext uri="{FF2B5EF4-FFF2-40B4-BE49-F238E27FC236}">
                  <a16:creationId xmlns:a16="http://schemas.microsoft.com/office/drawing/2014/main" id="{E69696A9-660C-4B94-846F-85502B8882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8" name="Freeform 38">
              <a:extLst>
                <a:ext uri="{FF2B5EF4-FFF2-40B4-BE49-F238E27FC236}">
                  <a16:creationId xmlns:a16="http://schemas.microsoft.com/office/drawing/2014/main" id="{D5AA9DCA-EE69-46BD-8A5C-B2F1A256B3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9" name="Freeform 39">
              <a:extLst>
                <a:ext uri="{FF2B5EF4-FFF2-40B4-BE49-F238E27FC236}">
                  <a16:creationId xmlns:a16="http://schemas.microsoft.com/office/drawing/2014/main" id="{86B51C72-FF47-444D-BAB2-11F50AC9F54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0" name="Freeform 40">
              <a:extLst>
                <a:ext uri="{FF2B5EF4-FFF2-40B4-BE49-F238E27FC236}">
                  <a16:creationId xmlns:a16="http://schemas.microsoft.com/office/drawing/2014/main" id="{85287241-1AD5-4DDC-AC91-DBE21A8FDB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1" name="Freeform 41">
              <a:extLst>
                <a:ext uri="{FF2B5EF4-FFF2-40B4-BE49-F238E27FC236}">
                  <a16:creationId xmlns:a16="http://schemas.microsoft.com/office/drawing/2014/main" id="{568DBE16-BF90-4235-BA4D-452AACAE0A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2" name="Freeform 42">
              <a:extLst>
                <a:ext uri="{FF2B5EF4-FFF2-40B4-BE49-F238E27FC236}">
                  <a16:creationId xmlns:a16="http://schemas.microsoft.com/office/drawing/2014/main" id="{667C2727-3F47-4296-873A-DD43026F14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3" name="Freeform 43">
              <a:extLst>
                <a:ext uri="{FF2B5EF4-FFF2-40B4-BE49-F238E27FC236}">
                  <a16:creationId xmlns:a16="http://schemas.microsoft.com/office/drawing/2014/main" id="{3009BB0C-F2E7-408B-AE22-9B987D7F42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4" name="Freeform 44">
              <a:extLst>
                <a:ext uri="{FF2B5EF4-FFF2-40B4-BE49-F238E27FC236}">
                  <a16:creationId xmlns:a16="http://schemas.microsoft.com/office/drawing/2014/main" id="{DF8F7F38-CD25-4813-A605-C3200041ED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5" name="Freeform 45">
              <a:extLst>
                <a:ext uri="{FF2B5EF4-FFF2-40B4-BE49-F238E27FC236}">
                  <a16:creationId xmlns:a16="http://schemas.microsoft.com/office/drawing/2014/main" id="{7F75866D-1EBA-4945-8B52-8AF1E0B4E1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6" name="Freeform 46">
              <a:extLst>
                <a:ext uri="{FF2B5EF4-FFF2-40B4-BE49-F238E27FC236}">
                  <a16:creationId xmlns:a16="http://schemas.microsoft.com/office/drawing/2014/main" id="{E1A05D3F-74B5-4BD4-BF0C-A3719F76D8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7" name="Freeform 47">
              <a:extLst>
                <a:ext uri="{FF2B5EF4-FFF2-40B4-BE49-F238E27FC236}">
                  <a16:creationId xmlns:a16="http://schemas.microsoft.com/office/drawing/2014/main" id="{950CBACA-6FA2-4543-B3B1-A05D47C15A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8" name="Freeform 48">
              <a:extLst>
                <a:ext uri="{FF2B5EF4-FFF2-40B4-BE49-F238E27FC236}">
                  <a16:creationId xmlns:a16="http://schemas.microsoft.com/office/drawing/2014/main" id="{C262FBD3-F17E-483D-A95B-75DF71BC38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9" name="Freeform 49">
              <a:extLst>
                <a:ext uri="{FF2B5EF4-FFF2-40B4-BE49-F238E27FC236}">
                  <a16:creationId xmlns:a16="http://schemas.microsoft.com/office/drawing/2014/main" id="{32A4BB2E-167D-4343-96D4-C71DFBCCD6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0" name="Freeform 50">
              <a:extLst>
                <a:ext uri="{FF2B5EF4-FFF2-40B4-BE49-F238E27FC236}">
                  <a16:creationId xmlns:a16="http://schemas.microsoft.com/office/drawing/2014/main" id="{C354B20D-5E83-4422-AA23-DA1D38AADC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1" name="Freeform 51">
              <a:extLst>
                <a:ext uri="{FF2B5EF4-FFF2-40B4-BE49-F238E27FC236}">
                  <a16:creationId xmlns:a16="http://schemas.microsoft.com/office/drawing/2014/main" id="{57981494-DC82-4EC8-990A-7DA7D61F8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2" name="Freeform 52">
              <a:extLst>
                <a:ext uri="{FF2B5EF4-FFF2-40B4-BE49-F238E27FC236}">
                  <a16:creationId xmlns:a16="http://schemas.microsoft.com/office/drawing/2014/main" id="{822CEB55-5A58-4B49-AD8A-1B30A5F6E0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3" name="Freeform 53">
              <a:extLst>
                <a:ext uri="{FF2B5EF4-FFF2-40B4-BE49-F238E27FC236}">
                  <a16:creationId xmlns:a16="http://schemas.microsoft.com/office/drawing/2014/main" id="{6C836365-3B40-4A4C-B4E8-4105DC343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4" name="Freeform 54">
              <a:extLst>
                <a:ext uri="{FF2B5EF4-FFF2-40B4-BE49-F238E27FC236}">
                  <a16:creationId xmlns:a16="http://schemas.microsoft.com/office/drawing/2014/main" id="{81AEA284-BB1F-477A-AFF4-16147C8991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5" name="Freeform 55">
              <a:extLst>
                <a:ext uri="{FF2B5EF4-FFF2-40B4-BE49-F238E27FC236}">
                  <a16:creationId xmlns:a16="http://schemas.microsoft.com/office/drawing/2014/main" id="{907C1C67-5226-4893-90A2-5E94DD0226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6" name="Freeform 56">
              <a:extLst>
                <a:ext uri="{FF2B5EF4-FFF2-40B4-BE49-F238E27FC236}">
                  <a16:creationId xmlns:a16="http://schemas.microsoft.com/office/drawing/2014/main" id="{4D1B4D09-5F0F-43A9-A4F0-96F97ADB5E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7" name="Freeform 57">
              <a:extLst>
                <a:ext uri="{FF2B5EF4-FFF2-40B4-BE49-F238E27FC236}">
                  <a16:creationId xmlns:a16="http://schemas.microsoft.com/office/drawing/2014/main" id="{562508A5-0578-4C10-AA7A-405FF527E4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8" name="Freeform 58">
              <a:extLst>
                <a:ext uri="{FF2B5EF4-FFF2-40B4-BE49-F238E27FC236}">
                  <a16:creationId xmlns:a16="http://schemas.microsoft.com/office/drawing/2014/main" id="{B930E1D0-9E5B-47CF-8079-A8404C2D02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9" name="Freeform 59">
              <a:extLst>
                <a:ext uri="{FF2B5EF4-FFF2-40B4-BE49-F238E27FC236}">
                  <a16:creationId xmlns:a16="http://schemas.microsoft.com/office/drawing/2014/main" id="{5ADAA5EB-DEB3-40A7-8E1D-9FEAA6483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40" name="Freeform 60">
              <a:extLst>
                <a:ext uri="{FF2B5EF4-FFF2-40B4-BE49-F238E27FC236}">
                  <a16:creationId xmlns:a16="http://schemas.microsoft.com/office/drawing/2014/main" id="{77E24C52-42CA-4BE2-B236-12EB366BAB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41" name="Freeform 61">
              <a:extLst>
                <a:ext uri="{FF2B5EF4-FFF2-40B4-BE49-F238E27FC236}">
                  <a16:creationId xmlns:a16="http://schemas.microsoft.com/office/drawing/2014/main" id="{81490CF2-BADA-4546-BC7B-7D4CCD73CF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42" name="Freeform 62">
              <a:extLst>
                <a:ext uri="{FF2B5EF4-FFF2-40B4-BE49-F238E27FC236}">
                  <a16:creationId xmlns:a16="http://schemas.microsoft.com/office/drawing/2014/main" id="{73F9C922-5F78-4C16-AB8C-748B7E92C5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</p:spTree>
    <p:extLst>
      <p:ext uri="{BB962C8B-B14F-4D97-AF65-F5344CB8AC3E}">
        <p14:creationId xmlns:p14="http://schemas.microsoft.com/office/powerpoint/2010/main" val="28644873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9" r:id="rId1"/>
    <p:sldLayoutId id="2147483720" r:id="rId2"/>
    <p:sldLayoutId id="2147483721" r:id="rId3"/>
    <p:sldLayoutId id="2147483722" r:id="rId4"/>
    <p:sldLayoutId id="2147483768" r:id="rId5"/>
    <p:sldLayoutId id="2147483726" r:id="rId6"/>
    <p:sldLayoutId id="2147483727" r:id="rId7"/>
    <p:sldLayoutId id="2147483728" r:id="rId8"/>
    <p:sldLayoutId id="2147483729" r:id="rId9"/>
    <p:sldLayoutId id="2147483730" r:id="rId10"/>
    <p:sldLayoutId id="2147483732" r:id="rId1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10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216000" indent="-2160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432000" indent="-216000" algn="l" defTabSz="914400" rtl="0" eaLnBrk="1" latinLnBrk="0" hangingPunct="1">
        <a:lnSpc>
          <a:spcPct val="100000"/>
        </a:lnSpc>
        <a:spcBef>
          <a:spcPts val="500"/>
        </a:spcBef>
        <a:buFont typeface="Calibri" panose="020F0502020204030204" pitchFamily="34" charset="0"/>
        <a:buChar char="–"/>
        <a:defRPr sz="2000" b="0" kern="1200">
          <a:solidFill>
            <a:schemeClr val="tx1"/>
          </a:solidFill>
          <a:latin typeface="+mn-lt"/>
          <a:ea typeface="+mn-ea"/>
          <a:cs typeface="+mn-cs"/>
        </a:defRPr>
      </a:lvl3pPr>
      <a:lvl4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b="1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emf"/><Relationship Id="rId1" Type="http://schemas.openxmlformats.org/officeDocument/2006/relationships/slideLayout" Target="../slideLayouts/slideLayout45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45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emf"/><Relationship Id="rId2" Type="http://schemas.openxmlformats.org/officeDocument/2006/relationships/image" Target="../media/image22.emf"/><Relationship Id="rId1" Type="http://schemas.openxmlformats.org/officeDocument/2006/relationships/slideLayout" Target="../slideLayouts/slideLayout45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45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45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45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45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emf"/><Relationship Id="rId1" Type="http://schemas.openxmlformats.org/officeDocument/2006/relationships/slideLayout" Target="../slideLayouts/slideLayout45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emf"/><Relationship Id="rId1" Type="http://schemas.openxmlformats.org/officeDocument/2006/relationships/slideLayout" Target="../slideLayouts/slideLayout45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emf"/><Relationship Id="rId1" Type="http://schemas.openxmlformats.org/officeDocument/2006/relationships/slideLayout" Target="../slideLayouts/slideLayout45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emf"/><Relationship Id="rId1" Type="http://schemas.openxmlformats.org/officeDocument/2006/relationships/slideLayout" Target="../slideLayouts/slideLayout45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emf"/><Relationship Id="rId1" Type="http://schemas.openxmlformats.org/officeDocument/2006/relationships/slideLayout" Target="../slideLayouts/slideLayout4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emf"/><Relationship Id="rId1" Type="http://schemas.openxmlformats.org/officeDocument/2006/relationships/slideLayout" Target="../slideLayouts/slideLayout45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emf"/><Relationship Id="rId1" Type="http://schemas.openxmlformats.org/officeDocument/2006/relationships/slideLayout" Target="../slideLayouts/slideLayout4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emf"/><Relationship Id="rId1" Type="http://schemas.openxmlformats.org/officeDocument/2006/relationships/slideLayout" Target="../slideLayouts/slideLayout45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emf"/><Relationship Id="rId1" Type="http://schemas.openxmlformats.org/officeDocument/2006/relationships/slideLayout" Target="../slideLayouts/slideLayout45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emf"/><Relationship Id="rId1" Type="http://schemas.openxmlformats.org/officeDocument/2006/relationships/slideLayout" Target="../slideLayouts/slideLayout4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ubtitle 7">
            <a:extLst>
              <a:ext uri="{FF2B5EF4-FFF2-40B4-BE49-F238E27FC236}">
                <a16:creationId xmlns:a16="http://schemas.microsoft.com/office/drawing/2014/main" id="{15563C3A-1EBD-4B44-9F9F-45DA5F8990F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05630" y="2239200"/>
            <a:ext cx="10535845" cy="1629542"/>
          </a:xfrm>
        </p:spPr>
        <p:txBody>
          <a:bodyPr/>
          <a:lstStyle/>
          <a:p>
            <a:r>
              <a:rPr lang="en-AU" sz="3200" dirty="0"/>
              <a:t>Longevity horizons: Emerging life expectancy trends and disparities in the Asia-Pacific</a:t>
            </a:r>
          </a:p>
          <a:p>
            <a:r>
              <a:rPr lang="en-AU" sz="2800" dirty="0"/>
              <a:t>L20: The Twentieth International Longevity Risk and Capital Markets Solutions Conference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3B478464-3489-4396-BEDE-562F47C38F6E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500063" y="5394937"/>
            <a:ext cx="6858680" cy="1325177"/>
          </a:xfrm>
        </p:spPr>
        <p:txBody>
          <a:bodyPr>
            <a:normAutofit/>
          </a:bodyPr>
          <a:lstStyle/>
          <a:p>
            <a:r>
              <a:rPr lang="en-US" sz="2000" dirty="0"/>
              <a:t>Assoc Prof Tim Adair, University of Melbourne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9082A4F-BBA1-4851-B96D-27546CAAE09D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85896357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895A9AF-8D07-10A0-FFF5-AE9DFC2D735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/>
              <a:t>Tobacco smoking prevalence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A0B15E0-756D-9110-DB23-FADEBFD04E5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98071" y="1401298"/>
            <a:ext cx="4676265" cy="4376944"/>
          </a:xfrm>
        </p:spPr>
        <p:txBody>
          <a:bodyPr/>
          <a:lstStyle/>
          <a:p>
            <a:r>
              <a:rPr lang="en-AU" dirty="0"/>
              <a:t>China and Indonesia experience a massive burden from male tobacco smoking.</a:t>
            </a:r>
          </a:p>
          <a:p>
            <a:r>
              <a:rPr lang="en-AU" dirty="0"/>
              <a:t>China has the highest male age-standardised tobacco death rate of any country with population more than 20 million (aside from North Korea) (GBD, 2024).</a:t>
            </a:r>
          </a:p>
          <a:p>
            <a:r>
              <a:rPr lang="en-AU" dirty="0"/>
              <a:t>China has more than double the male tobacco-related deaths of any other country.</a:t>
            </a:r>
          </a:p>
          <a:p>
            <a:endParaRPr lang="en-AU" dirty="0"/>
          </a:p>
          <a:p>
            <a:endParaRPr lang="en-AU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6A515F8-A6D7-87E8-159A-E382A0D13A3B}"/>
              </a:ext>
            </a:extLst>
          </p:cNvPr>
          <p:cNvSpPr txBox="1"/>
          <p:nvPr/>
        </p:nvSpPr>
        <p:spPr>
          <a:xfrm>
            <a:off x="9807388" y="6464189"/>
            <a:ext cx="248806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400" dirty="0"/>
              <a:t>Reitsma et al, 2021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95AB6071-414C-D4FC-2F4F-0B78B2916C3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896000" y="2007673"/>
            <a:ext cx="7296000" cy="4377600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0DF5E318-9CAA-A68C-ED06-14E5FBC257ED}"/>
              </a:ext>
            </a:extLst>
          </p:cNvPr>
          <p:cNvSpPr txBox="1"/>
          <p:nvPr/>
        </p:nvSpPr>
        <p:spPr>
          <a:xfrm>
            <a:off x="5758305" y="1282426"/>
            <a:ext cx="613562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AU" b="1" dirty="0"/>
              <a:t>Age-standardised smoking prevalence (%) by sex, 2019</a:t>
            </a:r>
          </a:p>
        </p:txBody>
      </p:sp>
    </p:spTree>
    <p:extLst>
      <p:ext uri="{BB962C8B-B14F-4D97-AF65-F5344CB8AC3E}">
        <p14:creationId xmlns:p14="http://schemas.microsoft.com/office/powerpoint/2010/main" val="144790270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36855F0-CBCC-5BA2-88B9-2D01BB23899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/>
              <a:t>Air pollution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DE3A688-10A2-1B11-1CEF-DC007821E211}"/>
              </a:ext>
            </a:extLst>
          </p:cNvPr>
          <p:cNvSpPr txBox="1"/>
          <p:nvPr/>
        </p:nvSpPr>
        <p:spPr>
          <a:xfrm>
            <a:off x="2973811" y="6139768"/>
            <a:ext cx="60935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endParaRPr lang="en-AU" dirty="0"/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5B601DED-10D8-F39D-1916-704C525A39B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100275" y="1651758"/>
            <a:ext cx="6357708" cy="5078293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4E3E49B0-81B0-711F-18F5-79836A9FB143}"/>
              </a:ext>
            </a:extLst>
          </p:cNvPr>
          <p:cNvSpPr txBox="1"/>
          <p:nvPr/>
        </p:nvSpPr>
        <p:spPr>
          <a:xfrm>
            <a:off x="5758305" y="1282426"/>
            <a:ext cx="613562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AU" b="1" dirty="0"/>
              <a:t>Concentrations of fine particulate matter (PM2.5), 2019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5A17045C-F5B9-6A90-2C15-163081A7A82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7193" y="2280037"/>
            <a:ext cx="4676265" cy="4376944"/>
          </a:xfrm>
        </p:spPr>
        <p:txBody>
          <a:bodyPr/>
          <a:lstStyle/>
          <a:p>
            <a:r>
              <a:rPr lang="en-AU" dirty="0"/>
              <a:t>China’s air pollution ranks 167 of 195 countries globally (WHO 2025).</a:t>
            </a:r>
          </a:p>
          <a:p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29104581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2A5EF82-8ECB-5A77-736E-7A7CD2D8953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7741" y="773757"/>
            <a:ext cx="10296000" cy="887360"/>
          </a:xfrm>
        </p:spPr>
        <p:txBody>
          <a:bodyPr/>
          <a:lstStyle/>
          <a:p>
            <a:r>
              <a:rPr lang="en-AU" dirty="0"/>
              <a:t>Contemporary China compared with historical Australia and Western Europe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1390AB1C-E31D-D935-A195-3C4BD19536D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38470" y="2492798"/>
            <a:ext cx="6549623" cy="392977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CDE803C3-CE58-0244-5D05-A52A0EF107C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422306" y="2785192"/>
            <a:ext cx="5222847" cy="3133709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9E89C864-02E7-C5F5-CAF9-46D78ECF12B3}"/>
              </a:ext>
            </a:extLst>
          </p:cNvPr>
          <p:cNvSpPr txBox="1"/>
          <p:nvPr/>
        </p:nvSpPr>
        <p:spPr>
          <a:xfrm>
            <a:off x="2302136" y="2123466"/>
            <a:ext cx="341286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b="1" dirty="0"/>
              <a:t>Male death rates, causes of death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33BBFF30-523B-462C-5F72-19A70D865ABE}"/>
              </a:ext>
            </a:extLst>
          </p:cNvPr>
          <p:cNvSpPr txBox="1"/>
          <p:nvPr/>
        </p:nvSpPr>
        <p:spPr>
          <a:xfrm>
            <a:off x="7517811" y="2123466"/>
            <a:ext cx="328179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b="1" dirty="0"/>
              <a:t>Male death rates, risk factors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64E4A66-8F23-BBF9-981E-1136D4AE76E8}"/>
              </a:ext>
            </a:extLst>
          </p:cNvPr>
          <p:cNvSpPr txBox="1"/>
          <p:nvPr/>
        </p:nvSpPr>
        <p:spPr>
          <a:xfrm>
            <a:off x="11268635" y="6278268"/>
            <a:ext cx="99992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400" dirty="0"/>
              <a:t>GBD, 2024 </a:t>
            </a:r>
          </a:p>
        </p:txBody>
      </p:sp>
    </p:spTree>
    <p:extLst>
      <p:ext uri="{BB962C8B-B14F-4D97-AF65-F5344CB8AC3E}">
        <p14:creationId xmlns:p14="http://schemas.microsoft.com/office/powerpoint/2010/main" val="17256377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8DDFC16-7933-C1E9-CE35-449DEFF54A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10296000" cy="581016"/>
          </a:xfrm>
        </p:spPr>
        <p:txBody>
          <a:bodyPr/>
          <a:lstStyle/>
          <a:p>
            <a:r>
              <a:rPr lang="en-AU" dirty="0"/>
              <a:t>Wide disparities in life expectancy within China</a:t>
            </a:r>
          </a:p>
        </p:txBody>
      </p:sp>
      <p:pic>
        <p:nvPicPr>
          <p:cNvPr id="6" name="Picture 5" descr="A map of china with different colored areas&#10;&#10;AI-generated content may be incorrect.">
            <a:extLst>
              <a:ext uri="{FF2B5EF4-FFF2-40B4-BE49-F238E27FC236}">
                <a16:creationId xmlns:a16="http://schemas.microsoft.com/office/drawing/2014/main" id="{2A75651F-992B-7D9C-2FFD-8452A4104F1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9876" y="1618244"/>
            <a:ext cx="5795305" cy="4389364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5135B7F5-B4BA-B7FD-4D8C-F9E472B3EDF6}"/>
              </a:ext>
            </a:extLst>
          </p:cNvPr>
          <p:cNvSpPr txBox="1"/>
          <p:nvPr/>
        </p:nvSpPr>
        <p:spPr>
          <a:xfrm>
            <a:off x="9703933" y="6531570"/>
            <a:ext cx="248806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400" dirty="0"/>
              <a:t>Yang et al., 2023; GBD, 2024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BF1A054-3DAD-8B3A-8E26-CC9619CC5A26}"/>
              </a:ext>
            </a:extLst>
          </p:cNvPr>
          <p:cNvSpPr txBox="1"/>
          <p:nvPr/>
        </p:nvSpPr>
        <p:spPr>
          <a:xfrm>
            <a:off x="1228344" y="1290927"/>
            <a:ext cx="501306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b="1" dirty="0"/>
              <a:t>Female life expectancy at birth by province, 2019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5330783-0C1C-8A2D-AE42-074CD58BC7FF}"/>
              </a:ext>
            </a:extLst>
          </p:cNvPr>
          <p:cNvSpPr txBox="1"/>
          <p:nvPr/>
        </p:nvSpPr>
        <p:spPr>
          <a:xfrm>
            <a:off x="7663568" y="1290927"/>
            <a:ext cx="358355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b="1" dirty="0"/>
              <a:t>&amp; including other countries, 2019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A302B6AB-C159-3DB4-2900-FE99D529E4E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508181" y="1618244"/>
            <a:ext cx="3738939" cy="4955341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57780B7C-FE91-9512-76A5-B39D638DF34C}"/>
              </a:ext>
            </a:extLst>
          </p:cNvPr>
          <p:cNvSpPr txBox="1"/>
          <p:nvPr/>
        </p:nvSpPr>
        <p:spPr>
          <a:xfrm>
            <a:off x="659876" y="6280438"/>
            <a:ext cx="568009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/>
              <a:t>13 years life expectancy gap between Beijing and Tibet.</a:t>
            </a:r>
          </a:p>
        </p:txBody>
      </p:sp>
    </p:spTree>
    <p:extLst>
      <p:ext uri="{BB962C8B-B14F-4D97-AF65-F5344CB8AC3E}">
        <p14:creationId xmlns:p14="http://schemas.microsoft.com/office/powerpoint/2010/main" val="754902331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49EFBA7-1F09-5CFE-095C-9048A3CCFD2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B0F0AC1-9AA2-B061-1F1A-603A5427CD9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/>
              <a:t>Australian subnational inequalities in life expectancy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90B3AC69-B4A3-6A82-57EC-E02420238A7E}"/>
              </a:ext>
            </a:extLst>
          </p:cNvPr>
          <p:cNvSpPr txBox="1"/>
          <p:nvPr/>
        </p:nvSpPr>
        <p:spPr>
          <a:xfrm>
            <a:off x="175708" y="1828705"/>
            <a:ext cx="4112828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/>
              <a:t>Australian life expectancy can be measured for a socio-economic index of neighbourhoods of average </a:t>
            </a:r>
            <a:r>
              <a:rPr lang="en-AU"/>
              <a:t>400 population.</a:t>
            </a:r>
            <a:endParaRPr lang="en-AU" dirty="0"/>
          </a:p>
          <a:p>
            <a:endParaRPr lang="en-AU" dirty="0"/>
          </a:p>
          <a:p>
            <a:r>
              <a:rPr lang="en-AU" dirty="0"/>
              <a:t>Differences in life expectancy of 10 years between percentiles 96+ (most advantaged) and 1-5 (most disadvantaged).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B8CFD6D-AA08-6BFA-1890-CF1FC4BDD6A6}"/>
              </a:ext>
            </a:extLst>
          </p:cNvPr>
          <p:cNvSpPr txBox="1"/>
          <p:nvPr/>
        </p:nvSpPr>
        <p:spPr>
          <a:xfrm>
            <a:off x="9789638" y="6437636"/>
            <a:ext cx="248806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400" dirty="0"/>
              <a:t>Calculations from ABS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DD5B0254-CCEF-839B-CFE6-2F279F35ABF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24482" y="1901637"/>
            <a:ext cx="3522624" cy="4629600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06866707-034E-3A7F-9823-7789AAEBFF0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47106" y="1901637"/>
            <a:ext cx="3527155" cy="4629391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D5982580-234E-1620-2CE4-EE868FF08F66}"/>
              </a:ext>
            </a:extLst>
          </p:cNvPr>
          <p:cNvSpPr txBox="1"/>
          <p:nvPr/>
        </p:nvSpPr>
        <p:spPr>
          <a:xfrm>
            <a:off x="4766347" y="1282426"/>
            <a:ext cx="751135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b="1" dirty="0"/>
              <a:t>Australia male life expectancy at 25 years by neighbourhood socio-economic index percentile group, 2019 &amp; other countries, 2019</a:t>
            </a:r>
          </a:p>
        </p:txBody>
      </p:sp>
    </p:spTree>
    <p:extLst>
      <p:ext uri="{BB962C8B-B14F-4D97-AF65-F5344CB8AC3E}">
        <p14:creationId xmlns:p14="http://schemas.microsoft.com/office/powerpoint/2010/main" val="407401964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0895BB2-69D3-4270-5367-CF09B0EA08C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/>
              <a:t>Quality of data hinders better understanding of life expectancy in poorer provinces</a:t>
            </a:r>
          </a:p>
        </p:txBody>
      </p:sp>
      <p:pic>
        <p:nvPicPr>
          <p:cNvPr id="5" name="图片 2">
            <a:extLst>
              <a:ext uri="{FF2B5EF4-FFF2-40B4-BE49-F238E27FC236}">
                <a16:creationId xmlns:a16="http://schemas.microsoft.com/office/drawing/2014/main" id="{F3B4C93B-256E-6B97-B014-33392812C148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89363" y="3237680"/>
            <a:ext cx="4666961" cy="3299946"/>
          </a:xfrm>
          <a:prstGeom prst="rect">
            <a:avLst/>
          </a:prstGeom>
          <a:noFill/>
          <a:ln>
            <a:noFill/>
          </a:ln>
        </p:spPr>
      </p:pic>
      <p:pic>
        <p:nvPicPr>
          <p:cNvPr id="6" name="Picture 5" descr="A map of china with different colored areas&#10;&#10;AI-generated content may be incorrect.">
            <a:extLst>
              <a:ext uri="{FF2B5EF4-FFF2-40B4-BE49-F238E27FC236}">
                <a16:creationId xmlns:a16="http://schemas.microsoft.com/office/drawing/2014/main" id="{1AF90138-33AF-7640-9ADB-C35937EE5B9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24283" y="3237680"/>
            <a:ext cx="4332522" cy="3281452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3B261F34-3BE4-BF23-B603-BFAD4644320A}"/>
              </a:ext>
            </a:extLst>
          </p:cNvPr>
          <p:cNvSpPr txBox="1"/>
          <p:nvPr/>
        </p:nvSpPr>
        <p:spPr>
          <a:xfrm>
            <a:off x="881547" y="2447364"/>
            <a:ext cx="43747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b="1" dirty="0"/>
              <a:t>Completeness of death registration (%)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2E16A5B-04AF-7FDE-BBA8-8F54ADC3F344}"/>
              </a:ext>
            </a:extLst>
          </p:cNvPr>
          <p:cNvSpPr txBox="1"/>
          <p:nvPr/>
        </p:nvSpPr>
        <p:spPr>
          <a:xfrm>
            <a:off x="6324283" y="2447364"/>
            <a:ext cx="43747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b="1" dirty="0"/>
              <a:t>Life expectancy at birth (females)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B40280A-7702-720E-CA22-0338A806EEEE}"/>
              </a:ext>
            </a:extLst>
          </p:cNvPr>
          <p:cNvSpPr txBox="1"/>
          <p:nvPr/>
        </p:nvSpPr>
        <p:spPr>
          <a:xfrm>
            <a:off x="9272016" y="6278268"/>
            <a:ext cx="299654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400" dirty="0"/>
              <a:t>Zeng et al, 2019;  Yang et al., 2023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B9CF7FC-01B0-4DB9-4732-1D4566AC3C5D}"/>
              </a:ext>
            </a:extLst>
          </p:cNvPr>
          <p:cNvSpPr txBox="1"/>
          <p:nvPr/>
        </p:nvSpPr>
        <p:spPr>
          <a:xfrm>
            <a:off x="175708" y="1644039"/>
            <a:ext cx="1247044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/>
              <a:t>Only 80% of deaths in China are registered and less than half in provinces with lower estimated life expectancy.</a:t>
            </a:r>
          </a:p>
        </p:txBody>
      </p:sp>
    </p:spTree>
    <p:extLst>
      <p:ext uri="{BB962C8B-B14F-4D97-AF65-F5344CB8AC3E}">
        <p14:creationId xmlns:p14="http://schemas.microsoft.com/office/powerpoint/2010/main" val="340125663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21DAE1F-7474-26B0-3E1E-78E741B64E9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/>
              <a:t>Poor quality data are a regional issue</a:t>
            </a: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07CDA09C-6EA9-D216-3033-57A55FDF9E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709372" y="3631152"/>
            <a:ext cx="1581371" cy="160042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D6DF30A-AC9D-9F3B-D52A-BA2515E033F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45089" y="1782403"/>
            <a:ext cx="4093389" cy="4376945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71929956-2DB2-73A7-D510-AF4D9D49B550}"/>
              </a:ext>
            </a:extLst>
          </p:cNvPr>
          <p:cNvSpPr txBox="1"/>
          <p:nvPr/>
        </p:nvSpPr>
        <p:spPr>
          <a:xfrm>
            <a:off x="9635229" y="6159348"/>
            <a:ext cx="248806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400" dirty="0"/>
              <a:t>Adair et al., 2023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2DBCB14-C6AE-4DAC-34F3-BF405ADC2965}"/>
              </a:ext>
            </a:extLst>
          </p:cNvPr>
          <p:cNvSpPr txBox="1"/>
          <p:nvPr/>
        </p:nvSpPr>
        <p:spPr>
          <a:xfrm>
            <a:off x="358588" y="1939550"/>
            <a:ext cx="4112828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/>
              <a:t>In Indonesia, only a small fraction of deaths are registered and have a cause of death. </a:t>
            </a:r>
          </a:p>
          <a:p>
            <a:endParaRPr lang="en-AU" dirty="0"/>
          </a:p>
          <a:p>
            <a:r>
              <a:rPr lang="en-AU" dirty="0"/>
              <a:t>In Viet Nam there are no reliable national cause of death data at all.</a:t>
            </a:r>
          </a:p>
          <a:p>
            <a:endParaRPr lang="en-AU" dirty="0"/>
          </a:p>
          <a:p>
            <a:r>
              <a:rPr lang="en-AU" dirty="0"/>
              <a:t>Statistical models are used to estimate life expectancy and causes of death using data from locations with better data.</a:t>
            </a:r>
          </a:p>
        </p:txBody>
      </p:sp>
    </p:spTree>
    <p:extLst>
      <p:ext uri="{BB962C8B-B14F-4D97-AF65-F5344CB8AC3E}">
        <p14:creationId xmlns:p14="http://schemas.microsoft.com/office/powerpoint/2010/main" val="889958205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2AFF86-841C-BF73-F42C-F092F5FCA0C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/>
              <a:t>… and looking forward to 2050…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96A13A77-0C14-5D40-B973-A4E5E24939C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562857" y="2068328"/>
            <a:ext cx="7324344" cy="4394606"/>
          </a:xfrm>
          <a:prstGeom prst="rect">
            <a:avLst/>
          </a:prstGeom>
        </p:spPr>
      </p:pic>
      <p:sp>
        <p:nvSpPr>
          <p:cNvPr id="9" name="Content Placeholder 2">
            <a:extLst>
              <a:ext uri="{FF2B5EF4-FFF2-40B4-BE49-F238E27FC236}">
                <a16:creationId xmlns:a16="http://schemas.microsoft.com/office/drawing/2014/main" id="{4CE9ABCA-5756-39D0-07A8-A910F1C1DC8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1473" y="2068328"/>
            <a:ext cx="4676265" cy="4376944"/>
          </a:xfrm>
        </p:spPr>
        <p:txBody>
          <a:bodyPr/>
          <a:lstStyle/>
          <a:p>
            <a:r>
              <a:rPr lang="en-AU" dirty="0"/>
              <a:t>Global Burden of Disease baseline projections to 2050 indicate faster growth in countries with lower life expectancy in 2019.</a:t>
            </a:r>
          </a:p>
          <a:p>
            <a:pPr marL="342900" indent="-342900">
              <a:buFont typeface="Wingdings" panose="05000000000000000000" pitchFamily="2" charset="2"/>
              <a:buChar char="Ø"/>
            </a:pPr>
            <a:r>
              <a:rPr lang="en-AU" dirty="0"/>
              <a:t>Leading to narrower disparities with current leaders, such as Singapore.</a:t>
            </a:r>
          </a:p>
          <a:p>
            <a:pPr marL="342900" indent="-342900">
              <a:buFont typeface="Wingdings" panose="05000000000000000000" pitchFamily="2" charset="2"/>
              <a:buChar char="Ø"/>
            </a:pPr>
            <a:r>
              <a:rPr lang="en-AU" dirty="0"/>
              <a:t>But only a minority of the gap reduced.</a:t>
            </a:r>
          </a:p>
          <a:p>
            <a:endParaRPr lang="en-AU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32D503E-3381-3DCB-5D9E-9A520344E005}"/>
              </a:ext>
            </a:extLst>
          </p:cNvPr>
          <p:cNvSpPr txBox="1"/>
          <p:nvPr/>
        </p:nvSpPr>
        <p:spPr>
          <a:xfrm>
            <a:off x="5148073" y="1490711"/>
            <a:ext cx="687628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b="1" dirty="0"/>
              <a:t>Life expectancy at birth (males), 2019 and 2050 (projected baseline)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72A67EC-C355-44B4-74DC-BB6E8F4FE2CF}"/>
              </a:ext>
            </a:extLst>
          </p:cNvPr>
          <p:cNvSpPr txBox="1"/>
          <p:nvPr/>
        </p:nvSpPr>
        <p:spPr>
          <a:xfrm>
            <a:off x="10242674" y="6334780"/>
            <a:ext cx="178612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400" dirty="0"/>
              <a:t>GBD 2021 Forecasting Collaborators, 2024</a:t>
            </a:r>
          </a:p>
        </p:txBody>
      </p:sp>
    </p:spTree>
    <p:extLst>
      <p:ext uri="{BB962C8B-B14F-4D97-AF65-F5344CB8AC3E}">
        <p14:creationId xmlns:p14="http://schemas.microsoft.com/office/powerpoint/2010/main" val="3631516666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00E39FE-E87B-7222-50B1-D79C6FF0DEC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60640" y="343840"/>
            <a:ext cx="10568163" cy="887360"/>
          </a:xfrm>
        </p:spPr>
        <p:txBody>
          <a:bodyPr/>
          <a:lstStyle/>
          <a:p>
            <a:r>
              <a:rPr lang="en-AU" dirty="0"/>
              <a:t>… and with optimistic assumed improvements in behavioural and metabolic risk factors by 2050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709F3A6-32A6-CC33-7ADF-B32DD03F4FE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63197" y="1283519"/>
            <a:ext cx="4336503" cy="5051262"/>
          </a:xfrm>
        </p:spPr>
        <p:txBody>
          <a:bodyPr/>
          <a:lstStyle/>
          <a:p>
            <a:r>
              <a:rPr lang="en-AU" dirty="0"/>
              <a:t>Global Burden of Disease modelled scenarios of (very) optimistic assumptions of risk factor reduction and their impact on life expectancy by 2050. </a:t>
            </a:r>
          </a:p>
          <a:p>
            <a:r>
              <a:rPr lang="en-AU" dirty="0"/>
              <a:t>Largest impact on lower life expectancy countries.</a:t>
            </a:r>
          </a:p>
          <a:p>
            <a:r>
              <a:rPr lang="en-AU" sz="1800" dirty="0"/>
              <a:t>Scenarios by 2050:</a:t>
            </a:r>
          </a:p>
          <a:p>
            <a:r>
              <a:rPr lang="en-AU" sz="1800" dirty="0"/>
              <a:t>Exposure to high adult body mass index, high systolic blood pressure, high LDL cholesterol, high fasting plasma glucose are eliminated by 2050. </a:t>
            </a:r>
          </a:p>
          <a:p>
            <a:r>
              <a:rPr lang="en-AU" sz="1800" dirty="0"/>
              <a:t>Exposure to nonoptimal diet eliminated by 2050. </a:t>
            </a:r>
          </a:p>
          <a:p>
            <a:r>
              <a:rPr lang="en-AU" sz="1800" dirty="0"/>
              <a:t>Reduce current tobacco smokers to zero by 2050 and no new smokers after 2022.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E9BB9358-9063-4CC5-F77E-36B80DBDE0C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499700" y="1674880"/>
            <a:ext cx="7692300" cy="4395600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4C88D4DA-9517-F067-BF0F-84E6FD0E0A3F}"/>
              </a:ext>
            </a:extLst>
          </p:cNvPr>
          <p:cNvSpPr txBox="1"/>
          <p:nvPr/>
        </p:nvSpPr>
        <p:spPr>
          <a:xfrm>
            <a:off x="10242674" y="6334780"/>
            <a:ext cx="178612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400" dirty="0"/>
              <a:t>GBD 2021 Forecasting Collaborators, 2024</a:t>
            </a:r>
          </a:p>
        </p:txBody>
      </p:sp>
    </p:spTree>
    <p:extLst>
      <p:ext uri="{BB962C8B-B14F-4D97-AF65-F5344CB8AC3E}">
        <p14:creationId xmlns:p14="http://schemas.microsoft.com/office/powerpoint/2010/main" val="2322955433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AD74F71-E8B5-280F-74A9-9831025EC03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/>
              <a:t>Take-aways</a:t>
            </a:r>
            <a:endParaRPr lang="en-AU" dirty="0">
              <a:highlight>
                <a:srgbClr val="FFFF00"/>
              </a:highlight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D0D0677-7BC9-CE5A-FD80-9E36832629F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dirty="0"/>
              <a:t>Large increases in life expectancy in some Asia-Pacific countries in recent decades, especially Singapore and South Korea – </a:t>
            </a:r>
            <a:r>
              <a:rPr lang="en-AU" b="1" dirty="0"/>
              <a:t>among the fastest and highest in the world</a:t>
            </a:r>
          </a:p>
          <a:p>
            <a:pPr marL="558900" lvl="1" indent="-342900">
              <a:buFont typeface="Wingdings" panose="05000000000000000000" pitchFamily="2" charset="2"/>
              <a:buChar char="Ø"/>
            </a:pPr>
            <a:r>
              <a:rPr lang="en-AU" b="1" dirty="0"/>
              <a:t>But small rises </a:t>
            </a:r>
            <a:r>
              <a:rPr lang="en-AU" dirty="0"/>
              <a:t>in other countries – especially Indonesia</a:t>
            </a:r>
          </a:p>
          <a:p>
            <a:pPr marL="558900" lvl="1" indent="-342900">
              <a:buFont typeface="Wingdings" panose="05000000000000000000" pitchFamily="2" charset="2"/>
              <a:buChar char="Ø"/>
            </a:pPr>
            <a:r>
              <a:rPr lang="en-AU" b="1" dirty="0"/>
              <a:t>Widening disparities</a:t>
            </a:r>
            <a:r>
              <a:rPr lang="en-AU" dirty="0"/>
              <a:t> between countries, exacerbated in the pandemic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b="1" dirty="0"/>
              <a:t>China</a:t>
            </a:r>
            <a:r>
              <a:rPr lang="en-AU" dirty="0"/>
              <a:t>:</a:t>
            </a:r>
          </a:p>
          <a:p>
            <a:pPr marL="558900" lvl="1" indent="-342900">
              <a:buFont typeface="Courier New" panose="02070309020205020404" pitchFamily="49" charset="0"/>
              <a:buChar char="o"/>
            </a:pPr>
            <a:r>
              <a:rPr lang="en-AU" dirty="0"/>
              <a:t>while life expectancy has risen in recent decades, it still has </a:t>
            </a:r>
            <a:r>
              <a:rPr lang="en-AU" b="1" dirty="0"/>
              <a:t>extremely high prevalence of and mortality from tobacco smoking and air pollution </a:t>
            </a:r>
          </a:p>
          <a:p>
            <a:pPr marL="558900" lvl="1" indent="-342900">
              <a:buFont typeface="Courier New" panose="02070309020205020404" pitchFamily="49" charset="0"/>
              <a:buChar char="o"/>
            </a:pPr>
            <a:r>
              <a:rPr lang="en-AU" dirty="0"/>
              <a:t>Beijing and Shanghai have high life expectancy, but </a:t>
            </a:r>
            <a:r>
              <a:rPr lang="en-AU" b="1" dirty="0"/>
              <a:t>13 year gap to Tibet</a:t>
            </a:r>
          </a:p>
          <a:p>
            <a:pPr marL="558900" lvl="1" indent="-342900">
              <a:buFont typeface="Courier New" panose="02070309020205020404" pitchFamily="49" charset="0"/>
              <a:buChar char="o"/>
            </a:pPr>
            <a:r>
              <a:rPr lang="en-AU" b="1" dirty="0"/>
              <a:t>Data quality </a:t>
            </a:r>
            <a:r>
              <a:rPr lang="en-AU" dirty="0"/>
              <a:t>can improve to more reliably estimate mortality and cause of death in lower life expectancy regions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b="1" dirty="0"/>
              <a:t>Future life expectancy rises </a:t>
            </a:r>
            <a:r>
              <a:rPr lang="en-AU" dirty="0"/>
              <a:t>in lower life expectancy countries heavily dependent on </a:t>
            </a:r>
            <a:r>
              <a:rPr lang="en-AU" b="1" dirty="0"/>
              <a:t>improvements in smoking, diet and blood pressure control.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AU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E65D4B1-41EB-EA6C-CECE-A2A086B999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19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93658105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8F2044B-436C-D119-7E26-6A0BEF237A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/>
              <a:t>Take a step back in time to 1980…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3320246-44A4-4DA7-B5DD-208BC1C6249E}"/>
              </a:ext>
            </a:extLst>
          </p:cNvPr>
          <p:cNvSpPr txBox="1"/>
          <p:nvPr/>
        </p:nvSpPr>
        <p:spPr>
          <a:xfrm>
            <a:off x="10820400" y="6373906"/>
            <a:ext cx="125505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400" dirty="0"/>
              <a:t>GBD, 2024; UN, 2024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F4112D7-6317-121D-5AA7-682D461D93DA}"/>
              </a:ext>
            </a:extLst>
          </p:cNvPr>
          <p:cNvSpPr txBox="1"/>
          <p:nvPr/>
        </p:nvSpPr>
        <p:spPr>
          <a:xfrm>
            <a:off x="5925670" y="1452282"/>
            <a:ext cx="63470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b="1" dirty="0"/>
              <a:t>Male life expectancy at age 25 years, 1980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EE6E3816-43ED-BD36-80C3-B2373D45466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769223" y="1919752"/>
            <a:ext cx="7294907" cy="4376944"/>
          </a:xfrm>
          <a:prstGeom prst="rect">
            <a:avLst/>
          </a:prstGeom>
        </p:spPr>
      </p:pic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1D198061-C89F-0273-DA53-7205F3D00E6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63957" y="2017890"/>
            <a:ext cx="4605266" cy="4376944"/>
          </a:xfrm>
        </p:spPr>
        <p:txBody>
          <a:bodyPr/>
          <a:lstStyle/>
          <a:p>
            <a:r>
              <a:rPr lang="en-AU" dirty="0"/>
              <a:t>Japan clearly highest life expectancy at age 25 years: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dirty="0"/>
              <a:t>Much higher life expectancy than Singapore and especially China and  South Korea.</a:t>
            </a:r>
          </a:p>
          <a:p>
            <a:r>
              <a:rPr lang="en-AU" dirty="0"/>
              <a:t>USA &amp; Western Europe higher life expectancy than most Asia-Pacific countries.</a:t>
            </a:r>
          </a:p>
          <a:p>
            <a:r>
              <a:rPr lang="en-AU" dirty="0"/>
              <a:t>4 countries lower than Global.</a:t>
            </a:r>
          </a:p>
          <a:p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633637483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1347ED9-F2AA-384B-ED44-87890735F54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/>
              <a:t>References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67E6EBE-9637-B420-4AEC-12BC6823DEE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AU" sz="1400" dirty="0"/>
              <a:t>Adair, T., Mikkelsen, L., Hooper, J., Badr, A., Lopez, A.D., The policy utility of routine mortality statistics: a global classification of countries based on publicly available data, </a:t>
            </a:r>
            <a:r>
              <a:rPr lang="en-AU" sz="1400" i="1" dirty="0"/>
              <a:t>Bulletin of the World Health Organization</a:t>
            </a:r>
            <a:r>
              <a:rPr lang="en-AU" sz="1400" dirty="0"/>
              <a:t>, 2023, 101(12): 777–785. </a:t>
            </a:r>
          </a:p>
          <a:p>
            <a:r>
              <a:rPr lang="en-AU" sz="1400" dirty="0"/>
              <a:t>Australia Bureau of Statistics, Person Level Integrated Data Asset (PLIDA). We acknowledge the ABS and data custodians for making the data available in PLIDA.</a:t>
            </a:r>
          </a:p>
          <a:p>
            <a:r>
              <a:rPr lang="en-AU" sz="1400" dirty="0"/>
              <a:t>GBD 2021 Demographics Collaborators, 2024, Global age-sex-specific mortality, life expectancy, and population estimates in 204 countries and territories and 811 subnational locations, 1950–2021, and the impact of the COVID-19 pandemic: a comprehensive demographic analysis for the Global Burden of Disease Study 2021, </a:t>
            </a:r>
            <a:r>
              <a:rPr lang="en-AU" sz="1400" i="1" dirty="0"/>
              <a:t>Lancet</a:t>
            </a:r>
            <a:r>
              <a:rPr lang="en-AU" sz="1400" dirty="0"/>
              <a:t>, 403: 1989-2056</a:t>
            </a:r>
          </a:p>
          <a:p>
            <a:r>
              <a:rPr lang="en-AU" sz="1400" dirty="0"/>
              <a:t>GBD 2021 Forecasting Collaborators, 2024, Burden of disease scenarios for 204 countries and territories, 2022-2050: a forecasting analysis for the Global Burden of Disease Study 202, </a:t>
            </a:r>
            <a:r>
              <a:rPr lang="en-AU" sz="1400" i="1" dirty="0"/>
              <a:t>Lancet</a:t>
            </a:r>
            <a:r>
              <a:rPr lang="en-AU" sz="1400" dirty="0"/>
              <a:t>, 403: 2204-56. </a:t>
            </a:r>
          </a:p>
          <a:p>
            <a:r>
              <a:rPr lang="en-AU" sz="1400" dirty="0"/>
              <a:t>Reitsma MB, Flor LS, Mullany EC, Gupta V, Hay SI, </a:t>
            </a:r>
            <a:r>
              <a:rPr lang="en-AU" sz="1400" dirty="0" err="1"/>
              <a:t>Gakidou</a:t>
            </a:r>
            <a:r>
              <a:rPr lang="en-AU" sz="1400" dirty="0"/>
              <a:t> E. 2021, Spatial, temporal, and demographic patterns in prevalence of smoking tobacco use and initiation among young people in 204 countries and territories, 1990-2019. </a:t>
            </a:r>
            <a:r>
              <a:rPr lang="en-AU" sz="1400" i="1" dirty="0"/>
              <a:t>Lancet Public Health</a:t>
            </a:r>
            <a:r>
              <a:rPr lang="en-AU" sz="1400" dirty="0"/>
              <a:t>. 6(7):e472-e481. </a:t>
            </a:r>
          </a:p>
          <a:p>
            <a:r>
              <a:rPr lang="en-AU" sz="1400" dirty="0"/>
              <a:t>United National, 2024, World Population Prospects, 2024</a:t>
            </a:r>
          </a:p>
          <a:p>
            <a:r>
              <a:rPr lang="en-AU" sz="1400" dirty="0"/>
              <a:t>World Health Organization, 2025, Air pollution data portal</a:t>
            </a:r>
          </a:p>
          <a:p>
            <a:r>
              <a:rPr lang="en-AU" sz="1400" dirty="0"/>
              <a:t>Yang J, Bai R, Wang L, Feng X, Liu Y, Zhou M, 2023, A Projection of Life Expectancy Based on the Global Burden of Disease Study 2019 - China, 1990-2030. </a:t>
            </a:r>
            <a:r>
              <a:rPr lang="en-AU" sz="1400" i="1" dirty="0"/>
              <a:t>China CDC </a:t>
            </a:r>
            <a:r>
              <a:rPr lang="en-AU" sz="1400" i="1" dirty="0" err="1"/>
              <a:t>Wkly</a:t>
            </a:r>
            <a:r>
              <a:rPr lang="en-AU" sz="1400" i="1" dirty="0"/>
              <a:t>, </a:t>
            </a:r>
            <a:r>
              <a:rPr lang="en-AU" sz="1400" dirty="0"/>
              <a:t>5: 40-44.</a:t>
            </a:r>
          </a:p>
          <a:p>
            <a:r>
              <a:rPr lang="en-AU" sz="1400" dirty="0"/>
              <a:t>Zeng, X., Adair, T., Wang, L., Yin, P., Qi, J., Liu, Y., Liu, J., Lopez, A.D. &amp; Zhou, M. 2020, Measuring the completeness of death registration in 2844 Chinese counties in 2018, </a:t>
            </a:r>
            <a:r>
              <a:rPr lang="en-AU" sz="1400" i="1" dirty="0"/>
              <a:t>BMC Medicine</a:t>
            </a:r>
            <a:r>
              <a:rPr lang="en-AU" sz="1400" dirty="0"/>
              <a:t>, 18: 176. </a:t>
            </a:r>
          </a:p>
          <a:p>
            <a:endParaRPr lang="en-AU" sz="1400" dirty="0"/>
          </a:p>
          <a:p>
            <a:endParaRPr lang="en-AU" sz="1400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AB65BA8-DAD4-51F6-9642-98B177960A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20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246459527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ED795A3-2EF1-B619-983E-283641F0A3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6D4EF8E-7CE6-1319-6ECB-CB7AB0F9C74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/>
              <a:t>… forward to 2019 …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F4B1F3CC-A65C-7CFC-2418-0EE09602384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770000" y="1918800"/>
            <a:ext cx="7296000" cy="4377600"/>
          </a:xfrm>
          <a:prstGeom prst="rect">
            <a:avLst/>
          </a:prstGeom>
        </p:spPr>
      </p:pic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463C2E5B-38EB-DAAD-59C3-18A35E937B9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64734" y="1918800"/>
            <a:ext cx="4605266" cy="4376944"/>
          </a:xfrm>
        </p:spPr>
        <p:txBody>
          <a:bodyPr/>
          <a:lstStyle/>
          <a:p>
            <a:r>
              <a:rPr lang="en-AU" b="1" dirty="0"/>
              <a:t>A much different picture…</a:t>
            </a:r>
          </a:p>
          <a:p>
            <a:r>
              <a:rPr lang="en-AU" dirty="0"/>
              <a:t>Singapore now the highest life expectancy.</a:t>
            </a:r>
          </a:p>
          <a:p>
            <a:r>
              <a:rPr lang="en-AU" dirty="0"/>
              <a:t>South Korea among the highest.</a:t>
            </a:r>
          </a:p>
          <a:p>
            <a:r>
              <a:rPr lang="en-AU" dirty="0"/>
              <a:t>USA surpassed has been by 3 countries</a:t>
            </a:r>
          </a:p>
          <a:p>
            <a:r>
              <a:rPr lang="en-AU" dirty="0"/>
              <a:t>Only Indonesia is below Global life expectancy.</a:t>
            </a:r>
          </a:p>
          <a:p>
            <a:endParaRPr lang="en-AU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7EE1622-A445-81E7-604D-9658ED050835}"/>
              </a:ext>
            </a:extLst>
          </p:cNvPr>
          <p:cNvSpPr txBox="1"/>
          <p:nvPr/>
        </p:nvSpPr>
        <p:spPr>
          <a:xfrm>
            <a:off x="5925670" y="1452282"/>
            <a:ext cx="63470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b="1" dirty="0"/>
              <a:t>Male life expectancy at age 25 years, 1980 and 2019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9415CC14-18A6-A15A-50DB-4E3F50B934F9}"/>
              </a:ext>
            </a:extLst>
          </p:cNvPr>
          <p:cNvSpPr txBox="1"/>
          <p:nvPr/>
        </p:nvSpPr>
        <p:spPr>
          <a:xfrm>
            <a:off x="10810941" y="6342002"/>
            <a:ext cx="125505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400" dirty="0"/>
              <a:t>GBD, 2024 ; UN, 2024</a:t>
            </a:r>
          </a:p>
        </p:txBody>
      </p:sp>
    </p:spTree>
    <p:extLst>
      <p:ext uri="{BB962C8B-B14F-4D97-AF65-F5344CB8AC3E}">
        <p14:creationId xmlns:p14="http://schemas.microsoft.com/office/powerpoint/2010/main" val="378648238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009EBE2-5BCC-051B-5165-AB9E40FD8FB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289971E-F030-AAE1-8837-875BD2ADAD7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/>
              <a:t>… up to 2019 …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F100F4D1-C69F-DBED-1335-39EDA670102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770000" y="1918800"/>
            <a:ext cx="7296000" cy="4377600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D3A85CE3-C305-980C-8E3C-4B07AE082513}"/>
              </a:ext>
            </a:extLst>
          </p:cNvPr>
          <p:cNvSpPr txBox="1"/>
          <p:nvPr/>
        </p:nvSpPr>
        <p:spPr>
          <a:xfrm>
            <a:off x="5925670" y="1452282"/>
            <a:ext cx="63470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b="1" dirty="0"/>
              <a:t>Male life expectancy at age 25 years, 1980 and 2019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A54E9BD5-3EA4-81E9-7D44-E81077F06E4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64734" y="1918800"/>
            <a:ext cx="4605266" cy="4376944"/>
          </a:xfrm>
        </p:spPr>
        <p:txBody>
          <a:bodyPr/>
          <a:lstStyle/>
          <a:p>
            <a:r>
              <a:rPr lang="en-AU" dirty="0"/>
              <a:t>Almost all countries’ improvements surpassing that of Global life expectancy.</a:t>
            </a:r>
          </a:p>
          <a:p>
            <a:r>
              <a:rPr lang="en-AU" dirty="0"/>
              <a:t>Fastest improvements in life expectancy Singapore and South Korea.</a:t>
            </a:r>
          </a:p>
          <a:p>
            <a:r>
              <a:rPr lang="en-AU" dirty="0"/>
              <a:t>But much lower in Malaysia and Indonesia.</a:t>
            </a:r>
          </a:p>
          <a:p>
            <a:r>
              <a:rPr lang="en-AU" dirty="0"/>
              <a:t>USA particularly slow increase.</a:t>
            </a:r>
          </a:p>
          <a:p>
            <a:endParaRPr lang="en-AU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1CD987F-0AD6-D41A-7B0A-1D968DABF97F}"/>
              </a:ext>
            </a:extLst>
          </p:cNvPr>
          <p:cNvSpPr txBox="1"/>
          <p:nvPr/>
        </p:nvSpPr>
        <p:spPr>
          <a:xfrm>
            <a:off x="10820400" y="6373906"/>
            <a:ext cx="125505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400" dirty="0"/>
              <a:t>GBD, 2024 ; UN, 2024</a:t>
            </a:r>
          </a:p>
        </p:txBody>
      </p:sp>
    </p:spTree>
    <p:extLst>
      <p:ext uri="{BB962C8B-B14F-4D97-AF65-F5344CB8AC3E}">
        <p14:creationId xmlns:p14="http://schemas.microsoft.com/office/powerpoint/2010/main" val="31108573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44C28D4-8C04-D551-2079-83F1697BD18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FBA733-6AAB-EFBF-DB82-F4065CC21D3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/>
              <a:t>… a widening gap …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4431CA55-A23F-E432-CBD6-9C47C3C08E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770000" y="1918800"/>
            <a:ext cx="7296000" cy="4377600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A093EAC5-64AA-2D04-6602-CBC883D75D78}"/>
              </a:ext>
            </a:extLst>
          </p:cNvPr>
          <p:cNvSpPr txBox="1"/>
          <p:nvPr/>
        </p:nvSpPr>
        <p:spPr>
          <a:xfrm>
            <a:off x="5925670" y="1452282"/>
            <a:ext cx="63470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b="1" dirty="0"/>
              <a:t>Male life expectancy at age 25 years, 1980 and 2019</a:t>
            </a:r>
          </a:p>
        </p:txBody>
      </p:sp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C7E8C43C-1E52-ACF4-CA64-68CC483FAA7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64734" y="1918800"/>
            <a:ext cx="4605266" cy="4376944"/>
          </a:xfrm>
        </p:spPr>
        <p:txBody>
          <a:bodyPr/>
          <a:lstStyle/>
          <a:p>
            <a:r>
              <a:rPr lang="en-AU" dirty="0"/>
              <a:t>Fast growth in life expectancy has been unequal - intra-regional disparities in life expectancy have widened.</a:t>
            </a:r>
          </a:p>
          <a:p>
            <a:r>
              <a:rPr lang="en-AU" dirty="0"/>
              <a:t>Gap in life expectancy between Singapore and Indonesia has increased from 2.0 to 11.1 years.</a:t>
            </a:r>
          </a:p>
          <a:p>
            <a:r>
              <a:rPr lang="en-AU" dirty="0"/>
              <a:t>… and between Singapore and China from 2.0 to 8.2 years, even though China has outpaced Global life expectancy.</a:t>
            </a:r>
          </a:p>
          <a:p>
            <a:endParaRPr lang="en-AU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2ABD0B7-CA92-A53B-B69E-648E1949C6D1}"/>
              </a:ext>
            </a:extLst>
          </p:cNvPr>
          <p:cNvSpPr txBox="1"/>
          <p:nvPr/>
        </p:nvSpPr>
        <p:spPr>
          <a:xfrm>
            <a:off x="10820400" y="6373906"/>
            <a:ext cx="125505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400" dirty="0"/>
              <a:t>GBD, 2024 ; UN, 2024</a:t>
            </a:r>
          </a:p>
        </p:txBody>
      </p:sp>
    </p:spTree>
    <p:extLst>
      <p:ext uri="{BB962C8B-B14F-4D97-AF65-F5344CB8AC3E}">
        <p14:creationId xmlns:p14="http://schemas.microsoft.com/office/powerpoint/2010/main" val="364554043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E16681B-CFB8-D47F-C6EC-8807B9142AD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/>
              <a:t>… &amp; the pandemic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06F93A5-8E07-8DC1-8536-CCAD35B0204C}"/>
              </a:ext>
            </a:extLst>
          </p:cNvPr>
          <p:cNvSpPr txBox="1"/>
          <p:nvPr/>
        </p:nvSpPr>
        <p:spPr>
          <a:xfrm>
            <a:off x="10820400" y="6373906"/>
            <a:ext cx="125505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400" dirty="0"/>
              <a:t>GBD, 2024 ; UN, 2024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054E22A0-5750-6360-8075-614B0F7E6F0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770000" y="1918800"/>
            <a:ext cx="7296000" cy="4377600"/>
          </a:xfrm>
          <a:prstGeom prst="rect">
            <a:avLst/>
          </a:prstGeom>
        </p:spPr>
      </p:pic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47B1B77E-E527-E0D8-31D5-32CF7E7FB06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64734" y="1918800"/>
            <a:ext cx="4605266" cy="4376944"/>
          </a:xfrm>
        </p:spPr>
        <p:txBody>
          <a:bodyPr/>
          <a:lstStyle/>
          <a:p>
            <a:r>
              <a:rPr lang="en-AU" dirty="0"/>
              <a:t>Most countries in the Asia-Pacific were less affected by the COVID-19 pandemic than other regions</a:t>
            </a:r>
          </a:p>
          <a:p>
            <a:pPr marL="342900" indent="-342900">
              <a:buFont typeface="Wingdings" panose="05000000000000000000" pitchFamily="2" charset="2"/>
              <a:buChar char="Ø"/>
            </a:pPr>
            <a:r>
              <a:rPr lang="en-AU" dirty="0"/>
              <a:t>except Indonesia, where life expectancy gave up most of the gains since 1980</a:t>
            </a:r>
          </a:p>
          <a:p>
            <a:endParaRPr lang="en-AU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241C53CC-2361-D461-EE0E-B26D526017E4}"/>
              </a:ext>
            </a:extLst>
          </p:cNvPr>
          <p:cNvSpPr txBox="1"/>
          <p:nvPr/>
        </p:nvSpPr>
        <p:spPr>
          <a:xfrm>
            <a:off x="5532478" y="1415947"/>
            <a:ext cx="63470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b="1" dirty="0"/>
              <a:t>Male life expectancy at age 25 years, 1980, 2019 and 2020-23</a:t>
            </a:r>
          </a:p>
        </p:txBody>
      </p:sp>
    </p:spTree>
    <p:extLst>
      <p:ext uri="{BB962C8B-B14F-4D97-AF65-F5344CB8AC3E}">
        <p14:creationId xmlns:p14="http://schemas.microsoft.com/office/powerpoint/2010/main" val="364142862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5E05FD3-2CCE-514C-14D8-6DE3265C97D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89A85D6-A863-5073-9DB3-0A9DA0B7700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/>
              <a:t>… led to a further widening of the gap.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1475DFE4-3D80-0141-49F7-AF9638A27A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770000" y="1918800"/>
            <a:ext cx="7296000" cy="4377600"/>
          </a:xfrm>
          <a:prstGeom prst="rect">
            <a:avLst/>
          </a:prstGeom>
        </p:spPr>
      </p:pic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09305409-565E-BEFE-7EDA-940EFC45D31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64734" y="2193120"/>
            <a:ext cx="4605266" cy="4376944"/>
          </a:xfrm>
        </p:spPr>
        <p:txBody>
          <a:bodyPr/>
          <a:lstStyle/>
          <a:p>
            <a:r>
              <a:rPr lang="en-AU" dirty="0"/>
              <a:t>…and the gap between Singapore and Indonesia widened further to 13.3 years.</a:t>
            </a:r>
          </a:p>
          <a:p>
            <a:r>
              <a:rPr lang="en-AU" dirty="0"/>
              <a:t>The gap to USA and Global life expectancy also widened.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B5E06E79-1BB9-7A3E-C17E-6EDAF3A2B883}"/>
              </a:ext>
            </a:extLst>
          </p:cNvPr>
          <p:cNvSpPr txBox="1"/>
          <p:nvPr/>
        </p:nvSpPr>
        <p:spPr>
          <a:xfrm>
            <a:off x="10820400" y="6373906"/>
            <a:ext cx="125505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400" dirty="0"/>
              <a:t>GBD, 2024 ; UN, 2024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AC8BB137-CA77-E364-1564-25B2EA2AF7F4}"/>
              </a:ext>
            </a:extLst>
          </p:cNvPr>
          <p:cNvSpPr txBox="1"/>
          <p:nvPr/>
        </p:nvSpPr>
        <p:spPr>
          <a:xfrm>
            <a:off x="5532478" y="1415947"/>
            <a:ext cx="63470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b="1" dirty="0"/>
              <a:t>Male life expectancy at age 25 years, 1980, 2019 and 2020-23</a:t>
            </a:r>
          </a:p>
        </p:txBody>
      </p:sp>
    </p:spTree>
    <p:extLst>
      <p:ext uri="{BB962C8B-B14F-4D97-AF65-F5344CB8AC3E}">
        <p14:creationId xmlns:p14="http://schemas.microsoft.com/office/powerpoint/2010/main" val="70264275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8EDB4A6-3900-0A08-8AA1-6F930BAC399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/>
              <a:t>Why does Singapore have greater longevity? Causes of death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48D132F-159D-3BF5-8517-B45462A6A9C4}"/>
              </a:ext>
            </a:extLst>
          </p:cNvPr>
          <p:cNvSpPr txBox="1"/>
          <p:nvPr/>
        </p:nvSpPr>
        <p:spPr>
          <a:xfrm>
            <a:off x="9798782" y="6397140"/>
            <a:ext cx="248806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400" dirty="0"/>
              <a:t>Calculations from GBD, 2024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3A74338C-42A7-8E70-FE17-B834F89C5F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96968" y="1808246"/>
            <a:ext cx="7296000" cy="4377600"/>
          </a:xfrm>
          <a:prstGeom prst="rect">
            <a:avLst/>
          </a:prstGeom>
        </p:spPr>
      </p:pic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7868C2DB-DE1D-458B-FD55-10628E763BF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99032" y="1808902"/>
            <a:ext cx="4605266" cy="4376944"/>
          </a:xfrm>
        </p:spPr>
        <p:txBody>
          <a:bodyPr/>
          <a:lstStyle/>
          <a:p>
            <a:r>
              <a:rPr lang="en-AU" dirty="0"/>
              <a:t>Singapore’s higher life expectancy due to lower death rates from:</a:t>
            </a:r>
          </a:p>
          <a:p>
            <a:r>
              <a:rPr lang="en-AU" dirty="0"/>
              <a:t>Cardiovascular diseases - Indonesia, Malaysia and China especially</a:t>
            </a:r>
          </a:p>
          <a:p>
            <a:r>
              <a:rPr lang="en-AU" dirty="0"/>
              <a:t>Cancers – Australia, W. Europe, China</a:t>
            </a:r>
          </a:p>
          <a:p>
            <a:r>
              <a:rPr lang="en-AU" dirty="0"/>
              <a:t>Chronic respiratory disease - China and Indonesia especially</a:t>
            </a:r>
          </a:p>
          <a:p>
            <a:endParaRPr lang="en-AU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29149A4C-846B-DABA-8AF6-FC1642A9DF35}"/>
              </a:ext>
            </a:extLst>
          </p:cNvPr>
          <p:cNvSpPr txBox="1"/>
          <p:nvPr/>
        </p:nvSpPr>
        <p:spPr>
          <a:xfrm>
            <a:off x="5532478" y="1282426"/>
            <a:ext cx="634701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b="1" dirty="0"/>
              <a:t>Contribution of causes of death to gap in male life expectancy at age 25 years with Singapore, 2019</a:t>
            </a:r>
          </a:p>
        </p:txBody>
      </p:sp>
    </p:spTree>
    <p:extLst>
      <p:ext uri="{BB962C8B-B14F-4D97-AF65-F5344CB8AC3E}">
        <p14:creationId xmlns:p14="http://schemas.microsoft.com/office/powerpoint/2010/main" val="340907341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51CF12-7F75-D199-BABB-B36D4F32E56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/>
              <a:t>Why does Singapore have greater longevity? Risk factors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06665EE-0805-CDE0-82C4-17BD66464416}"/>
              </a:ext>
            </a:extLst>
          </p:cNvPr>
          <p:cNvSpPr txBox="1"/>
          <p:nvPr/>
        </p:nvSpPr>
        <p:spPr>
          <a:xfrm>
            <a:off x="5358254" y="1175071"/>
            <a:ext cx="6135624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AU" b="1" dirty="0"/>
              <a:t>Contribution of risk factors to gap in male life expectancy at age 25 years with Singapore, 2019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3584F2D3-0803-C6A8-66E5-011A399C59E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88877" y="1905375"/>
            <a:ext cx="7296000" cy="4377600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ED110024-1A1E-4A97-6557-053B07675970}"/>
              </a:ext>
            </a:extLst>
          </p:cNvPr>
          <p:cNvSpPr txBox="1"/>
          <p:nvPr/>
        </p:nvSpPr>
        <p:spPr>
          <a:xfrm>
            <a:off x="9597614" y="6366948"/>
            <a:ext cx="248806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400" dirty="0"/>
              <a:t>Calculations from GBD, 2024</a:t>
            </a:r>
          </a:p>
        </p:txBody>
      </p:sp>
      <p:sp>
        <p:nvSpPr>
          <p:cNvPr id="9" name="Content Placeholder 2">
            <a:extLst>
              <a:ext uri="{FF2B5EF4-FFF2-40B4-BE49-F238E27FC236}">
                <a16:creationId xmlns:a16="http://schemas.microsoft.com/office/drawing/2014/main" id="{1A0D30B0-B69B-B040-67EF-4B228B34DDF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99032" y="1808902"/>
            <a:ext cx="4605266" cy="4376944"/>
          </a:xfrm>
        </p:spPr>
        <p:txBody>
          <a:bodyPr/>
          <a:lstStyle/>
          <a:p>
            <a:r>
              <a:rPr lang="en-AU" dirty="0"/>
              <a:t>Singapore’s higher life expectancy due to lower death rates attributable to:</a:t>
            </a:r>
          </a:p>
          <a:p>
            <a:r>
              <a:rPr lang="en-AU" dirty="0"/>
              <a:t>Tobacco smoking: contributes close to 4 years of life expectancy gap with Indonesia and China</a:t>
            </a:r>
          </a:p>
          <a:p>
            <a:r>
              <a:rPr lang="en-AU" dirty="0"/>
              <a:t>Air pollution: over 2 years of the gap with Indonesia and China</a:t>
            </a:r>
          </a:p>
          <a:p>
            <a:r>
              <a:rPr lang="en-AU" dirty="0"/>
              <a:t>High blood pressure: over 4 years with Indonesia</a:t>
            </a:r>
          </a:p>
          <a:p>
            <a:endParaRPr lang="en-AU" dirty="0"/>
          </a:p>
          <a:p>
            <a:r>
              <a:rPr lang="en-AU" dirty="0"/>
              <a:t>Note: Risk factors overlap. Non-exhaustive list of risk factors.</a:t>
            </a:r>
          </a:p>
          <a:p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778585833"/>
      </p:ext>
    </p:extLst>
  </p:cSld>
  <p:clrMapOvr>
    <a:masterClrMapping/>
  </p:clrMapOvr>
</p:sld>
</file>

<file path=ppt/theme/theme1.xml><?xml version="1.0" encoding="utf-8"?>
<a:theme xmlns:a="http://schemas.openxmlformats.org/drawingml/2006/main" name="University of Melbourne">
  <a:themeElements>
    <a:clrScheme name="University of Melbourne">
      <a:dk1>
        <a:sysClr val="windowText" lastClr="000000"/>
      </a:dk1>
      <a:lt1>
        <a:sysClr val="window" lastClr="FFFFFF"/>
      </a:lt1>
      <a:dk2>
        <a:srgbClr val="094183"/>
      </a:dk2>
      <a:lt2>
        <a:srgbClr val="FFFFFF"/>
      </a:lt2>
      <a:accent1>
        <a:srgbClr val="094183"/>
      </a:accent1>
      <a:accent2>
        <a:srgbClr val="4597AD"/>
      </a:accent2>
      <a:accent3>
        <a:srgbClr val="6DAF7F"/>
      </a:accent3>
      <a:accent4>
        <a:srgbClr val="5D7FBE"/>
      </a:accent4>
      <a:accent5>
        <a:srgbClr val="DDAD6A"/>
      </a:accent5>
      <a:accent6>
        <a:srgbClr val="D1694C"/>
      </a:accent6>
      <a:hlink>
        <a:srgbClr val="000000"/>
      </a:hlink>
      <a:folHlink>
        <a:srgbClr val="000000"/>
      </a:folHlink>
    </a:clrScheme>
    <a:fontScheme name="University of Melbourne">
      <a:majorFont>
        <a:latin typeface="Georg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owerPoint presentation 16x9 template copyright.potx" id="{536B4FA4-5FAA-443C-9C78-6C52DBA34E61}" vid="{14C51791-37E8-4657-9CE5-D4E99BD32A32}"/>
    </a:ext>
  </a:extLst>
</a:theme>
</file>

<file path=ppt/theme/theme2.xml><?xml version="1.0" encoding="utf-8"?>
<a:theme xmlns:a="http://schemas.openxmlformats.org/drawingml/2006/main" name="University of Melbourne Patterns">
  <a:themeElements>
    <a:clrScheme name="University of Melbourne">
      <a:dk1>
        <a:sysClr val="windowText" lastClr="000000"/>
      </a:dk1>
      <a:lt1>
        <a:sysClr val="window" lastClr="FFFFFF"/>
      </a:lt1>
      <a:dk2>
        <a:srgbClr val="094183"/>
      </a:dk2>
      <a:lt2>
        <a:srgbClr val="FFFFFF"/>
      </a:lt2>
      <a:accent1>
        <a:srgbClr val="094183"/>
      </a:accent1>
      <a:accent2>
        <a:srgbClr val="4597AD"/>
      </a:accent2>
      <a:accent3>
        <a:srgbClr val="6DAF7F"/>
      </a:accent3>
      <a:accent4>
        <a:srgbClr val="5D7FBE"/>
      </a:accent4>
      <a:accent5>
        <a:srgbClr val="DDAD6A"/>
      </a:accent5>
      <a:accent6>
        <a:srgbClr val="D1694C"/>
      </a:accent6>
      <a:hlink>
        <a:srgbClr val="000000"/>
      </a:hlink>
      <a:folHlink>
        <a:srgbClr val="000000"/>
      </a:folHlink>
    </a:clrScheme>
    <a:fontScheme name="University of Melbourne">
      <a:majorFont>
        <a:latin typeface="Georg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owerPoint presentation 16x9 template copyright.potx" id="{536B4FA4-5FAA-443C-9C78-6C52DBA34E61}" vid="{AB136F3B-80A3-4FB0-BF85-2FB1B6DB43A3}"/>
    </a:ext>
  </a:extLst>
</a:theme>
</file>

<file path=ppt/theme/theme3.xml><?xml version="1.0" encoding="utf-8"?>
<a:theme xmlns:a="http://schemas.openxmlformats.org/drawingml/2006/main" name="University of Melbourne-Layout B">
  <a:themeElements>
    <a:clrScheme name="University of Melbourne">
      <a:dk1>
        <a:sysClr val="windowText" lastClr="000000"/>
      </a:dk1>
      <a:lt1>
        <a:sysClr val="window" lastClr="FFFFFF"/>
      </a:lt1>
      <a:dk2>
        <a:srgbClr val="094183"/>
      </a:dk2>
      <a:lt2>
        <a:srgbClr val="FFFFFF"/>
      </a:lt2>
      <a:accent1>
        <a:srgbClr val="094183"/>
      </a:accent1>
      <a:accent2>
        <a:srgbClr val="4597AD"/>
      </a:accent2>
      <a:accent3>
        <a:srgbClr val="6DAF7F"/>
      </a:accent3>
      <a:accent4>
        <a:srgbClr val="5D7FBE"/>
      </a:accent4>
      <a:accent5>
        <a:srgbClr val="DDAD6A"/>
      </a:accent5>
      <a:accent6>
        <a:srgbClr val="D1694C"/>
      </a:accent6>
      <a:hlink>
        <a:srgbClr val="000000"/>
      </a:hlink>
      <a:folHlink>
        <a:srgbClr val="000000"/>
      </a:folHlink>
    </a:clrScheme>
    <a:fontScheme name="University of Melbourne">
      <a:majorFont>
        <a:latin typeface="Georg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owerPoint presentation 16x9 template copyright.potx" id="{536B4FA4-5FAA-443C-9C78-6C52DBA34E61}" vid="{826CCCAB-60C9-4959-938C-0BD365A015DC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5F957DF84E387142AFDCFEF2EE91556D" ma:contentTypeVersion="30" ma:contentTypeDescription="Create a new document." ma:contentTypeScope="" ma:versionID="fcf6babc4bccfd9d1d5bda29554b3a40">
  <xsd:schema xmlns:xsd="http://www.w3.org/2001/XMLSchema" xmlns:xs="http://www.w3.org/2001/XMLSchema" xmlns:p="http://schemas.microsoft.com/office/2006/metadata/properties" xmlns:ns2="033ef18a-230f-4d0f-9559-7993c0af83d1" xmlns:ns3="d8584141-3505-4689-876a-73c23099f0c3" xmlns:ns4="f07d8113-1d44-46cb-baa5-a742d0650dfc" targetNamespace="http://schemas.microsoft.com/office/2006/metadata/properties" ma:root="true" ma:fieldsID="d928676755c2a92bf3695818ba8c5bbe" ns2:_="" ns3:_="" ns4:_="">
    <xsd:import namespace="033ef18a-230f-4d0f-9559-7993c0af83d1"/>
    <xsd:import namespace="d8584141-3505-4689-876a-73c23099f0c3"/>
    <xsd:import namespace="f07d8113-1d44-46cb-baa5-a742d0650dfc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3:SharedWithUsers" minOccurs="0"/>
                <xsd:element ref="ns3:SharedWithDetails" minOccurs="0"/>
                <xsd:element ref="ns2:MediaServiceDateTaken" minOccurs="0"/>
                <xsd:element ref="ns2:MediaServiceAutoTags" minOccurs="0"/>
                <xsd:element ref="ns2:MediaServiceOCR" minOccurs="0"/>
                <xsd:element ref="ns2:MediaServiceGenerationTime" minOccurs="0"/>
                <xsd:element ref="ns2:MediaServiceEventHashCode" minOccurs="0"/>
                <xsd:element ref="ns2:MediaServiceAutoKeyPoints" minOccurs="0"/>
                <xsd:element ref="ns2:MediaServiceKeyPoints" minOccurs="0"/>
                <xsd:element ref="ns2:MediaLengthInSeconds" minOccurs="0"/>
                <xsd:element ref="ns2:MediaServiceLocation" minOccurs="0"/>
                <xsd:element ref="ns2:Deliverable_x0020_Status" minOccurs="0"/>
                <xsd:element ref="ns2:lcf76f155ced4ddcb4097134ff3c332f" minOccurs="0"/>
                <xsd:element ref="ns4:TaxCatchAll" minOccurs="0"/>
                <xsd:element ref="ns2:Locations" minOccurs="0"/>
                <xsd:element ref="ns2:cc5d1bbd-6d9d-4ddc-be45-f44a1273aedaCountryOrRegion" minOccurs="0"/>
                <xsd:element ref="ns2:cc5d1bbd-6d9d-4ddc-be45-f44a1273aedaState" minOccurs="0"/>
                <xsd:element ref="ns2:cc5d1bbd-6d9d-4ddc-be45-f44a1273aedaCity" minOccurs="0"/>
                <xsd:element ref="ns2:cc5d1bbd-6d9d-4ddc-be45-f44a1273aedaPostalCode" minOccurs="0"/>
                <xsd:element ref="ns2:cc5d1bbd-6d9d-4ddc-be45-f44a1273aedaStreet" minOccurs="0"/>
                <xsd:element ref="ns2:cc5d1bbd-6d9d-4ddc-be45-f44a1273aedaGeoLoc" minOccurs="0"/>
                <xsd:element ref="ns2:cc5d1bbd-6d9d-4ddc-be45-f44a1273aedaDispName" minOccurs="0"/>
                <xsd:element ref="ns2:Opp_x002f_Project" minOccurs="0"/>
                <xsd:element ref="ns2:MediaServiceObjectDetectorVersion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033ef18a-230f-4d0f-9559-7993c0af83d1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2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Tags" ma:index="13" nillable="true" ma:displayName="Tags" ma:internalName="MediaServiceAutoTags" ma:readOnly="true">
      <xsd:simpleType>
        <xsd:restriction base="dms:Text"/>
      </xsd:simpleType>
    </xsd:element>
    <xsd:element name="MediaServiceOCR" ma:index="14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5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6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AutoKeyPoints" ma:index="17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8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LengthInSeconds" ma:index="19" nillable="true" ma:displayName="Length (seconds)" ma:internalName="MediaLengthInSeconds" ma:readOnly="true">
      <xsd:simpleType>
        <xsd:restriction base="dms:Unknown"/>
      </xsd:simpleType>
    </xsd:element>
    <xsd:element name="MediaServiceLocation" ma:index="20" nillable="true" ma:displayName="Location" ma:internalName="MediaServiceLocation" ma:readOnly="true">
      <xsd:simpleType>
        <xsd:restriction base="dms:Text"/>
      </xsd:simpleType>
    </xsd:element>
    <xsd:element name="Deliverable_x0020_Status" ma:index="21" nillable="true" ma:displayName="Deliverable Status" ma:default="DRAFT: UoM-Nossal to send to UNFPA" ma:format="Dropdown" ma:internalName="Deliverable_x0020_Status">
      <xsd:simpleType>
        <xsd:restriction base="dms:Choice">
          <xsd:enumeration value="DRAFT: UoM-Nossal to send to UNFPA"/>
          <xsd:enumeration value="DRAFT: uploaded - ready for UNFPA review"/>
          <xsd:enumeration value="DRAFT: feedback sent to UoM-Nossal by UNFPA"/>
          <xsd:enumeration value="FINAL: uploaded  - ready for UNFPA review"/>
          <xsd:enumeration value="FINAL: feedback from UNFPA to UoM-Nossal"/>
          <xsd:enumeration value="FINAL: UNFPA Approved and no further changes"/>
        </xsd:restriction>
      </xsd:simpleType>
    </xsd:element>
    <xsd:element name="lcf76f155ced4ddcb4097134ff3c332f" ma:index="23" nillable="true" ma:taxonomy="true" ma:internalName="lcf76f155ced4ddcb4097134ff3c332f" ma:taxonomyFieldName="MediaServiceImageTags" ma:displayName="Image Tags" ma:readOnly="false" ma:fieldId="{5cf76f15-5ced-4ddc-b409-7134ff3c332f}" ma:taxonomyMulti="true" ma:sspId="db163b37-248a-4bdb-8038-6e8df1cc47ab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Locations" ma:index="25" nillable="true" ma:displayName="Locations" ma:format="Dropdown" ma:internalName="Locations">
      <xsd:simpleType>
        <xsd:restriction base="dms:Unknown"/>
      </xsd:simpleType>
    </xsd:element>
    <xsd:element name="cc5d1bbd-6d9d-4ddc-be45-f44a1273aedaCountryOrRegion" ma:index="26" nillable="true" ma:displayName="Locations: Country/Region" ma:internalName="CountryOrRegion" ma:readOnly="true">
      <xsd:simpleType>
        <xsd:restriction base="dms:Text"/>
      </xsd:simpleType>
    </xsd:element>
    <xsd:element name="cc5d1bbd-6d9d-4ddc-be45-f44a1273aedaState" ma:index="27" nillable="true" ma:displayName="Locations: State" ma:internalName="State" ma:readOnly="true">
      <xsd:simpleType>
        <xsd:restriction base="dms:Text"/>
      </xsd:simpleType>
    </xsd:element>
    <xsd:element name="cc5d1bbd-6d9d-4ddc-be45-f44a1273aedaCity" ma:index="28" nillable="true" ma:displayName="Locations: City" ma:internalName="City" ma:readOnly="true">
      <xsd:simpleType>
        <xsd:restriction base="dms:Text"/>
      </xsd:simpleType>
    </xsd:element>
    <xsd:element name="cc5d1bbd-6d9d-4ddc-be45-f44a1273aedaPostalCode" ma:index="29" nillable="true" ma:displayName="Locations: Postal Code" ma:internalName="PostalCode" ma:readOnly="true">
      <xsd:simpleType>
        <xsd:restriction base="dms:Text"/>
      </xsd:simpleType>
    </xsd:element>
    <xsd:element name="cc5d1bbd-6d9d-4ddc-be45-f44a1273aedaStreet" ma:index="30" nillable="true" ma:displayName="Locations: Street" ma:internalName="Street" ma:readOnly="true">
      <xsd:simpleType>
        <xsd:restriction base="dms:Text"/>
      </xsd:simpleType>
    </xsd:element>
    <xsd:element name="cc5d1bbd-6d9d-4ddc-be45-f44a1273aedaGeoLoc" ma:index="31" nillable="true" ma:displayName="Locations: Coordinates" ma:internalName="GeoLoc" ma:readOnly="true">
      <xsd:simpleType>
        <xsd:restriction base="dms:Unknown"/>
      </xsd:simpleType>
    </xsd:element>
    <xsd:element name="cc5d1bbd-6d9d-4ddc-be45-f44a1273aedaDispName" ma:index="32" nillable="true" ma:displayName="Locations: Name" ma:internalName="DispName" ma:readOnly="true">
      <xsd:simpleType>
        <xsd:restriction base="dms:Text"/>
      </xsd:simpleType>
    </xsd:element>
    <xsd:element name="Opp_x002f_Project" ma:index="33" nillable="true" ma:displayName="Opp/Project" ma:format="Dropdown" ma:internalName="Opp_x002f_Project">
      <xsd:simpleType>
        <xsd:restriction base="dms:Choice">
          <xsd:enumeration value="Opportunity"/>
          <xsd:enumeration value="Project"/>
          <xsd:enumeration value="LTA"/>
        </xsd:restriction>
      </xsd:simpleType>
    </xsd:element>
    <xsd:element name="MediaServiceObjectDetectorVersions" ma:index="34" nillable="true" ma:displayName="MediaServiceObjectDetectorVersions" ma:description="" ma:hidden="true" ma:indexed="true" ma:internalName="MediaServiceObjectDetectorVersions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d8584141-3505-4689-876a-73c23099f0c3" elementFormDefault="qualified">
    <xsd:import namespace="http://schemas.microsoft.com/office/2006/documentManagement/types"/>
    <xsd:import namespace="http://schemas.microsoft.com/office/infopath/2007/PartnerControls"/>
    <xsd:element name="SharedWithUsers" ma:index="10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1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f07d8113-1d44-46cb-baa5-a742d0650dfc" elementFormDefault="qualified">
    <xsd:import namespace="http://schemas.microsoft.com/office/2006/documentManagement/types"/>
    <xsd:import namespace="http://schemas.microsoft.com/office/infopath/2007/PartnerControls"/>
    <xsd:element name="TaxCatchAll" ma:index="24" nillable="true" ma:displayName="Taxonomy Catch All Column" ma:hidden="true" ma:list="{31e92a1e-e2ff-4f8e-b786-0d13796c7805}" ma:internalName="TaxCatchAll" ma:showField="CatchAllData" ma:web="d8584141-3505-4689-876a-73c23099f0c3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Deliverable_x0020_Status xmlns="033ef18a-230f-4d0f-9559-7993c0af83d1">DRAFT: UoM-Nossal to send to UNFPA</Deliverable_x0020_Status>
    <TaxCatchAll xmlns="f07d8113-1d44-46cb-baa5-a742d0650dfc" xsi:nil="true"/>
    <lcf76f155ced4ddcb4097134ff3c332f xmlns="033ef18a-230f-4d0f-9559-7993c0af83d1">
      <Terms xmlns="http://schemas.microsoft.com/office/infopath/2007/PartnerControls"/>
    </lcf76f155ced4ddcb4097134ff3c332f>
    <Locations xmlns="033ef18a-230f-4d0f-9559-7993c0af83d1" xsi:nil="true"/>
    <Opp_x002f_Project xmlns="033ef18a-230f-4d0f-9559-7993c0af83d1" xsi:nil="true"/>
  </documentManagement>
</p:properties>
</file>

<file path=customXml/itemProps1.xml><?xml version="1.0" encoding="utf-8"?>
<ds:datastoreItem xmlns:ds="http://schemas.openxmlformats.org/officeDocument/2006/customXml" ds:itemID="{69C97065-F9FD-47F7-9930-6649CEA39305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023C13EC-596F-452E-B0EC-8CD0206470C4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033ef18a-230f-4d0f-9559-7993c0af83d1"/>
    <ds:schemaRef ds:uri="d8584141-3505-4689-876a-73c23099f0c3"/>
    <ds:schemaRef ds:uri="f07d8113-1d44-46cb-baa5-a742d0650dfc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3.xml><?xml version="1.0" encoding="utf-8"?>
<ds:datastoreItem xmlns:ds="http://schemas.openxmlformats.org/officeDocument/2006/customXml" ds:itemID="{B55726F2-4832-403E-AE7D-A4151D237C03}">
  <ds:schemaRefs>
    <ds:schemaRef ds:uri="http://schemas.microsoft.com/office/2006/metadata/properties"/>
    <ds:schemaRef ds:uri="033ef18a-230f-4d0f-9559-7993c0af83d1"/>
    <ds:schemaRef ds:uri="d8584141-3505-4689-876a-73c23099f0c3"/>
    <ds:schemaRef ds:uri="http://purl.org/dc/terms/"/>
    <ds:schemaRef ds:uri="http://schemas.openxmlformats.org/package/2006/metadata/core-properties"/>
    <ds:schemaRef ds:uri="http://schemas.microsoft.com/office/2006/documentManagement/types"/>
    <ds:schemaRef ds:uri="http://schemas.microsoft.com/office/infopath/2007/PartnerControls"/>
    <ds:schemaRef ds:uri="http://purl.org/dc/elements/1.1/"/>
    <ds:schemaRef ds:uri="http://www.w3.org/XML/1998/namespace"/>
    <ds:schemaRef ds:uri="http://purl.org/dc/dcmitype/"/>
    <ds:schemaRef ds:uri="f07d8113-1d44-46cb-baa5-a742d0650dfc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UoM-PowerPoint-template-16x9</Template>
  <TotalTime>8177</TotalTime>
  <Words>1571</Words>
  <Application>Microsoft Office PowerPoint</Application>
  <PresentationFormat>Widescreen</PresentationFormat>
  <Paragraphs>129</Paragraphs>
  <Slides>20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20</vt:i4>
      </vt:variant>
    </vt:vector>
  </HeadingPairs>
  <TitlesOfParts>
    <vt:vector size="28" baseType="lpstr">
      <vt:lpstr>Arial</vt:lpstr>
      <vt:lpstr>Calibri</vt:lpstr>
      <vt:lpstr>Courier New</vt:lpstr>
      <vt:lpstr>Georgia</vt:lpstr>
      <vt:lpstr>Wingdings</vt:lpstr>
      <vt:lpstr>University of Melbourne</vt:lpstr>
      <vt:lpstr>University of Melbourne Patterns</vt:lpstr>
      <vt:lpstr>University of Melbourne-Layout B</vt:lpstr>
      <vt:lpstr>PowerPoint Presentation</vt:lpstr>
      <vt:lpstr>Take a step back in time to 1980…</vt:lpstr>
      <vt:lpstr>… forward to 2019 …</vt:lpstr>
      <vt:lpstr>… up to 2019 …</vt:lpstr>
      <vt:lpstr>… a widening gap …</vt:lpstr>
      <vt:lpstr>… &amp; the pandemic</vt:lpstr>
      <vt:lpstr>… led to a further widening of the gap.</vt:lpstr>
      <vt:lpstr>Why does Singapore have greater longevity? Causes of death</vt:lpstr>
      <vt:lpstr>Why does Singapore have greater longevity? Risk factors</vt:lpstr>
      <vt:lpstr>Tobacco smoking prevalence</vt:lpstr>
      <vt:lpstr>Air pollution</vt:lpstr>
      <vt:lpstr>Contemporary China compared with historical Australia and Western Europe</vt:lpstr>
      <vt:lpstr>Wide disparities in life expectancy within China</vt:lpstr>
      <vt:lpstr>Australian subnational inequalities in life expectancy</vt:lpstr>
      <vt:lpstr>Quality of data hinders better understanding of life expectancy in poorer provinces</vt:lpstr>
      <vt:lpstr>Poor quality data are a regional issue</vt:lpstr>
      <vt:lpstr>… and looking forward to 2050…</vt:lpstr>
      <vt:lpstr>… and with optimistic assumed improvements in behavioural and metabolic risk factors by 2050</vt:lpstr>
      <vt:lpstr>Take-aways</vt:lpstr>
      <vt:lpstr>References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Angela Mudford</dc:creator>
  <cp:lastModifiedBy>Timothy Adair</cp:lastModifiedBy>
  <cp:revision>82</cp:revision>
  <dcterms:created xsi:type="dcterms:W3CDTF">2020-10-13T03:59:47Z</dcterms:created>
  <dcterms:modified xsi:type="dcterms:W3CDTF">2025-08-29T07:37:37Z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0x0101005F957DF84E387142AFDCFEF2EE91556D</vt:lpwstr>
  </property>
</Properties>
</file>