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1" r:id="rId1"/>
  </p:sldMasterIdLst>
  <p:notesMasterIdLst>
    <p:notesMasterId r:id="rId16"/>
  </p:notesMasterIdLst>
  <p:sldIdLst>
    <p:sldId id="256" r:id="rId2"/>
    <p:sldId id="267" r:id="rId3"/>
    <p:sldId id="258" r:id="rId4"/>
    <p:sldId id="281" r:id="rId5"/>
    <p:sldId id="278" r:id="rId6"/>
    <p:sldId id="282" r:id="rId7"/>
    <p:sldId id="279" r:id="rId8"/>
    <p:sldId id="283" r:id="rId9"/>
    <p:sldId id="270" r:id="rId10"/>
    <p:sldId id="280" r:id="rId11"/>
    <p:sldId id="263" r:id="rId12"/>
    <p:sldId id="271" r:id="rId13"/>
    <p:sldId id="277" r:id="rId14"/>
    <p:sldId id="266" r:id="rId15"/>
  </p:sldIdLst>
  <p:sldSz cx="10190163" cy="7200900"/>
  <p:notesSz cx="6794500" cy="9906000"/>
  <p:defaultTextStyle>
    <a:defPPr>
      <a:defRPr lang="de-DE"/>
    </a:defPPr>
    <a:lvl1pPr marL="0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885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3770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0655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7540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4425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1310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8195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5080" algn="l" defTabSz="99377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76" d="100"/>
          <a:sy n="76" d="100"/>
        </p:scale>
        <p:origin x="-90" y="-612"/>
      </p:cViewPr>
      <p:guideLst>
        <p:guide orient="horz" pos="2268"/>
        <p:guide pos="3209"/>
      </p:guideLst>
    </p:cSldViewPr>
  </p:slideViewPr>
  <p:outlineViewPr>
    <p:cViewPr>
      <p:scale>
        <a:sx n="33" d="100"/>
        <a:sy n="33" d="100"/>
      </p:scale>
      <p:origin x="0" y="21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enz\Documents\Konferenzen\2015_06_ATINER\Bildchen%20f&#252;r%20Pr&#228;sentatio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G:\Longevity\Figures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genz\Documents\Konferenzen\2015_06_ATINER\Bildchen%20f&#252;r%20Pr&#228;sentati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Longevity\Figures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Longevity\Figures2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Longevity\Figures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Longevity\Figures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title>
      <c:tx>
        <c:rich>
          <a:bodyPr anchor="t" anchorCtr="0"/>
          <a:lstStyle/>
          <a:p>
            <a:pPr algn="l">
              <a:defRPr sz="1200"/>
            </a:pPr>
            <a:r>
              <a:rPr lang="de-DE" sz="1100" dirty="0" err="1"/>
              <a:t>Survival</a:t>
            </a:r>
            <a:r>
              <a:rPr lang="de-DE" sz="1100" baseline="0" dirty="0"/>
              <a:t> </a:t>
            </a:r>
            <a:r>
              <a:rPr lang="de-DE" sz="1100" baseline="0" dirty="0" err="1"/>
              <a:t>curve</a:t>
            </a:r>
            <a:r>
              <a:rPr lang="de-DE" sz="1100" baseline="0" dirty="0"/>
              <a:t> </a:t>
            </a:r>
            <a:r>
              <a:rPr lang="de-DE" sz="1100" baseline="0" dirty="0" err="1"/>
              <a:t>of</a:t>
            </a:r>
            <a:r>
              <a:rPr lang="de-DE" sz="1100" baseline="0" dirty="0"/>
              <a:t> </a:t>
            </a:r>
            <a:r>
              <a:rPr lang="de-DE" sz="1100" baseline="0" dirty="0" err="1"/>
              <a:t>Swedish</a:t>
            </a:r>
            <a:r>
              <a:rPr lang="de-DE" sz="1100" baseline="0" dirty="0"/>
              <a:t> </a:t>
            </a:r>
            <a:r>
              <a:rPr lang="de-DE" sz="1100" baseline="0" dirty="0" err="1"/>
              <a:t>females</a:t>
            </a:r>
            <a:r>
              <a:rPr lang="de-DE" sz="1100" baseline="0" dirty="0"/>
              <a:t> 1900 and 2000</a:t>
            </a:r>
            <a:endParaRPr lang="de-DE" sz="1100" dirty="0"/>
          </a:p>
        </c:rich>
      </c:tx>
      <c:layout>
        <c:manualLayout>
          <c:xMode val="edge"/>
          <c:yMode val="edge"/>
          <c:x val="2.4620616541665098E-4"/>
          <c:y val="2.6198477946894796E-2"/>
        </c:manualLayout>
      </c:layout>
    </c:title>
    <c:plotArea>
      <c:layout>
        <c:manualLayout>
          <c:layoutTarget val="inner"/>
          <c:xMode val="edge"/>
          <c:yMode val="edge"/>
          <c:x val="0.15221873050622128"/>
          <c:y val="0.19848770282426945"/>
          <c:w val="0.80489479511692652"/>
          <c:h val="0.64899768971538785"/>
        </c:manualLayout>
      </c:layout>
      <c:lineChart>
        <c:grouping val="standard"/>
        <c:ser>
          <c:idx val="0"/>
          <c:order val="0"/>
          <c:tx>
            <c:v>s(x, 1900)</c:v>
          </c:tx>
          <c:marker>
            <c:symbol val="none"/>
          </c:marker>
          <c:cat>
            <c:numRef>
              <c:f>'l(x)_smooth'!$A$2:$A$112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'l(x)_smooth'!$EU$2:$EU$112</c:f>
              <c:numCache>
                <c:formatCode>General</c:formatCode>
                <c:ptCount val="111"/>
                <c:pt idx="0">
                  <c:v>1</c:v>
                </c:pt>
                <c:pt idx="1">
                  <c:v>0.96249483853571804</c:v>
                </c:pt>
                <c:pt idx="2">
                  <c:v>0.93248789015599598</c:v>
                </c:pt>
                <c:pt idx="3">
                  <c:v>0.90821223747097501</c:v>
                </c:pt>
                <c:pt idx="4">
                  <c:v>0.88836066649754963</c:v>
                </c:pt>
                <c:pt idx="5">
                  <c:v>0.87195302612129577</c:v>
                </c:pt>
                <c:pt idx="6">
                  <c:v>0.85824564428011263</c:v>
                </c:pt>
                <c:pt idx="7">
                  <c:v>0.84666821284251081</c:v>
                </c:pt>
                <c:pt idx="8">
                  <c:v>0.83677900684454276</c:v>
                </c:pt>
                <c:pt idx="9">
                  <c:v>0.82823258660186549</c:v>
                </c:pt>
                <c:pt idx="10">
                  <c:v>0.8207561509564375</c:v>
                </c:pt>
                <c:pt idx="11">
                  <c:v>0.81413197843935381</c:v>
                </c:pt>
                <c:pt idx="12">
                  <c:v>0.80818563375347441</c:v>
                </c:pt>
                <c:pt idx="13">
                  <c:v>0.80278053670078275</c:v>
                </c:pt>
                <c:pt idx="14">
                  <c:v>0.79780939713210763</c:v>
                </c:pt>
                <c:pt idx="15">
                  <c:v>0.79318682840474852</c:v>
                </c:pt>
                <c:pt idx="16">
                  <c:v>0.78884401963726503</c:v>
                </c:pt>
                <c:pt idx="17">
                  <c:v>0.78472484843084211</c:v>
                </c:pt>
                <c:pt idx="18">
                  <c:v>0.7807830166343761</c:v>
                </c:pt>
                <c:pt idx="19">
                  <c:v>0.77697992333499166</c:v>
                </c:pt>
                <c:pt idx="20">
                  <c:v>0.77328307684331221</c:v>
                </c:pt>
                <c:pt idx="21">
                  <c:v>0.76966490656996123</c:v>
                </c:pt>
                <c:pt idx="22">
                  <c:v>0.7661017852033577</c:v>
                </c:pt>
                <c:pt idx="23">
                  <c:v>0.76257301608484263</c:v>
                </c:pt>
                <c:pt idx="24">
                  <c:v>0.75906027405893561</c:v>
                </c:pt>
                <c:pt idx="25">
                  <c:v>0.75554725845848314</c:v>
                </c:pt>
                <c:pt idx="26">
                  <c:v>0.75201944148289224</c:v>
                </c:pt>
                <c:pt idx="27">
                  <c:v>0.74846389546500491</c:v>
                </c:pt>
                <c:pt idx="28">
                  <c:v>0.74486918642184763</c:v>
                </c:pt>
                <c:pt idx="29">
                  <c:v>0.74122532398483965</c:v>
                </c:pt>
                <c:pt idx="30">
                  <c:v>0.73752375957115368</c:v>
                </c:pt>
                <c:pt idx="31">
                  <c:v>0.73375742567952906</c:v>
                </c:pt>
                <c:pt idx="32">
                  <c:v>0.7299205213325306</c:v>
                </c:pt>
                <c:pt idx="33">
                  <c:v>0.72600741684884584</c:v>
                </c:pt>
                <c:pt idx="34">
                  <c:v>0.72201236394037249</c:v>
                </c:pt>
                <c:pt idx="35">
                  <c:v>0.71792948628430808</c:v>
                </c:pt>
                <c:pt idx="36">
                  <c:v>0.71375277109299629</c:v>
                </c:pt>
                <c:pt idx="37">
                  <c:v>0.70947606176134348</c:v>
                </c:pt>
                <c:pt idx="38">
                  <c:v>0.70509305168985903</c:v>
                </c:pt>
                <c:pt idx="39">
                  <c:v>0.70059727940098493</c:v>
                </c:pt>
                <c:pt idx="40">
                  <c:v>0.69598212508631818</c:v>
                </c:pt>
                <c:pt idx="41">
                  <c:v>0.69124080874255389</c:v>
                </c:pt>
                <c:pt idx="42">
                  <c:v>0.68636626347330865</c:v>
                </c:pt>
                <c:pt idx="43">
                  <c:v>0.68135060278640847</c:v>
                </c:pt>
                <c:pt idx="44">
                  <c:v>0.6761849175931639</c:v>
                </c:pt>
                <c:pt idx="45">
                  <c:v>0.6708591847183587</c:v>
                </c:pt>
                <c:pt idx="46">
                  <c:v>0.66536216493108558</c:v>
                </c:pt>
                <c:pt idx="47">
                  <c:v>0.65968128909510082</c:v>
                </c:pt>
                <c:pt idx="48">
                  <c:v>0.65380253094269092</c:v>
                </c:pt>
                <c:pt idx="49">
                  <c:v>0.64771026489320971</c:v>
                </c:pt>
                <c:pt idx="50">
                  <c:v>0.64138710727798942</c:v>
                </c:pt>
                <c:pt idx="51">
                  <c:v>0.63481373931391394</c:v>
                </c:pt>
                <c:pt idx="52">
                  <c:v>0.62796878699848813</c:v>
                </c:pt>
                <c:pt idx="53">
                  <c:v>0.62082893545401108</c:v>
                </c:pt>
                <c:pt idx="54">
                  <c:v>0.61336883987193858</c:v>
                </c:pt>
                <c:pt idx="55">
                  <c:v>0.60556095760115591</c:v>
                </c:pt>
                <c:pt idx="56">
                  <c:v>0.59737537556840303</c:v>
                </c:pt>
                <c:pt idx="57">
                  <c:v>0.5887796368350291</c:v>
                </c:pt>
                <c:pt idx="58">
                  <c:v>0.57973857181489763</c:v>
                </c:pt>
                <c:pt idx="59">
                  <c:v>0.57021414196066122</c:v>
                </c:pt>
                <c:pt idx="60">
                  <c:v>0.56016530672676157</c:v>
                </c:pt>
                <c:pt idx="61">
                  <c:v>0.54954792853048373</c:v>
                </c:pt>
                <c:pt idx="62">
                  <c:v>0.53831508009418072</c:v>
                </c:pt>
                <c:pt idx="63">
                  <c:v>0.52641862270532247</c:v>
                </c:pt>
                <c:pt idx="64">
                  <c:v>0.51381015048084111</c:v>
                </c:pt>
                <c:pt idx="65">
                  <c:v>0.50044183817882648</c:v>
                </c:pt>
                <c:pt idx="66">
                  <c:v>0.48626754590800336</c:v>
                </c:pt>
                <c:pt idx="67">
                  <c:v>0.47124422115123249</c:v>
                </c:pt>
                <c:pt idx="68">
                  <c:v>0.45533363723581138</c:v>
                </c:pt>
                <c:pt idx="69">
                  <c:v>0.43850450217882103</c:v>
                </c:pt>
                <c:pt idx="70">
                  <c:v>0.42073496107643832</c:v>
                </c:pt>
                <c:pt idx="71">
                  <c:v>0.40201549696152344</c:v>
                </c:pt>
                <c:pt idx="72">
                  <c:v>0.38235234559767733</c:v>
                </c:pt>
                <c:pt idx="73">
                  <c:v>0.36177167971870988</c:v>
                </c:pt>
                <c:pt idx="74">
                  <c:v>0.34032361024252061</c:v>
                </c:pt>
                <c:pt idx="75">
                  <c:v>0.3180860022254613</c:v>
                </c:pt>
                <c:pt idx="76">
                  <c:v>0.29516794045602929</c:v>
                </c:pt>
                <c:pt idx="77">
                  <c:v>0.27171245949968131</c:v>
                </c:pt>
                <c:pt idx="78">
                  <c:v>0.24789806971007125</c:v>
                </c:pt>
                <c:pt idx="79">
                  <c:v>0.22393854968615726</c:v>
                </c:pt>
                <c:pt idx="80">
                  <c:v>0.20008045880621741</c:v>
                </c:pt>
                <c:pt idx="81">
                  <c:v>0.17659787671275054</c:v>
                </c:pt>
                <c:pt idx="82">
                  <c:v>0.15378344437428532</c:v>
                </c:pt>
                <c:pt idx="83">
                  <c:v>0.13193477876271328</c:v>
                </c:pt>
                <c:pt idx="84">
                  <c:v>0.11134070094321913</c:v>
                </c:pt>
                <c:pt idx="85">
                  <c:v>9.2266454574230661E-2</c:v>
                </c:pt>
                <c:pt idx="86">
                  <c:v>7.4938237128121976E-2</c:v>
                </c:pt>
                <c:pt idx="87">
                  <c:v>5.9528424985947528E-2</c:v>
                </c:pt>
                <c:pt idx="88">
                  <c:v>4.6143143938233704E-2</c:v>
                </c:pt>
                <c:pt idx="89">
                  <c:v>3.4813916047736787E-2</c:v>
                </c:pt>
                <c:pt idx="90">
                  <c:v>2.5494916076888616E-2</c:v>
                </c:pt>
                <c:pt idx="91">
                  <c:v>1.806684392535602E-2</c:v>
                </c:pt>
                <c:pt idx="92">
                  <c:v>1.234755057294766E-2</c:v>
                </c:pt>
                <c:pt idx="93">
                  <c:v>8.1085475734970075E-3</c:v>
                </c:pt>
                <c:pt idx="94">
                  <c:v>5.0956377923100137E-3</c:v>
                </c:pt>
                <c:pt idx="95">
                  <c:v>3.0506670374606452E-3</c:v>
                </c:pt>
                <c:pt idx="96">
                  <c:v>1.7313224737029716E-3</c:v>
                </c:pt>
                <c:pt idx="97">
                  <c:v>9.2634118979767358E-4</c:v>
                </c:pt>
                <c:pt idx="98">
                  <c:v>4.6446114725650722E-4</c:v>
                </c:pt>
                <c:pt idx="99">
                  <c:v>2.1677755468663945E-4</c:v>
                </c:pt>
                <c:pt idx="100">
                  <c:v>9.348935603133374E-5</c:v>
                </c:pt>
                <c:pt idx="101">
                  <c:v>3.6953103407116241E-5</c:v>
                </c:pt>
                <c:pt idx="102">
                  <c:v>1.3266739962174457E-5</c:v>
                </c:pt>
                <c:pt idx="103">
                  <c:v>4.2833009395945513E-6</c:v>
                </c:pt>
                <c:pt idx="104">
                  <c:v>1.2300506464504508E-6</c:v>
                </c:pt>
                <c:pt idx="105">
                  <c:v>3.1040764978972723E-7</c:v>
                </c:pt>
                <c:pt idx="106">
                  <c:v>6.791983372081926E-8</c:v>
                </c:pt>
                <c:pt idx="107">
                  <c:v>1.2697070811246957E-8</c:v>
                </c:pt>
                <c:pt idx="108">
                  <c:v>1.9951560471058513E-9</c:v>
                </c:pt>
                <c:pt idx="109">
                  <c:v>2.5882546100847737E-10</c:v>
                </c:pt>
                <c:pt idx="110">
                  <c:v>2.7175333022982645E-11</c:v>
                </c:pt>
              </c:numCache>
            </c:numRef>
          </c:val>
        </c:ser>
        <c:ser>
          <c:idx val="1"/>
          <c:order val="1"/>
          <c:tx>
            <c:v>s(x, 2000)</c:v>
          </c:tx>
          <c:marker>
            <c:symbol val="none"/>
          </c:marker>
          <c:cat>
            <c:numRef>
              <c:f>'l(x)_smooth'!$A$2:$A$112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'l(x)_smooth'!$IQ$2:$IQ$112</c:f>
              <c:numCache>
                <c:formatCode>General</c:formatCode>
                <c:ptCount val="111"/>
                <c:pt idx="0">
                  <c:v>1</c:v>
                </c:pt>
                <c:pt idx="1">
                  <c:v>0.99985081438677392</c:v>
                </c:pt>
                <c:pt idx="2">
                  <c:v>0.99969827062617633</c:v>
                </c:pt>
                <c:pt idx="3">
                  <c:v>0.99954225135554486</c:v>
                </c:pt>
                <c:pt idx="4">
                  <c:v>0.99938262153753843</c:v>
                </c:pt>
                <c:pt idx="5">
                  <c:v>0.99921922702873822</c:v>
                </c:pt>
                <c:pt idx="6">
                  <c:v>0.99905189301311592</c:v>
                </c:pt>
                <c:pt idx="7">
                  <c:v>0.99888042227728613</c:v>
                </c:pt>
                <c:pt idx="8">
                  <c:v>0.9987045933014469</c:v>
                </c:pt>
                <c:pt idx="9">
                  <c:v>0.99852415813634821</c:v>
                </c:pt>
                <c:pt idx="10">
                  <c:v>0.99833884003274265</c:v>
                </c:pt>
                <c:pt idx="11">
                  <c:v>0.99814833078484033</c:v>
                </c:pt>
                <c:pt idx="12">
                  <c:v>0.9979522882142442</c:v>
                </c:pt>
                <c:pt idx="13">
                  <c:v>0.99775033479800235</c:v>
                </c:pt>
                <c:pt idx="14">
                  <c:v>0.99754205467294232</c:v>
                </c:pt>
                <c:pt idx="15">
                  <c:v>0.99732698975713696</c:v>
                </c:pt>
                <c:pt idx="16">
                  <c:v>0.9971046353697306</c:v>
                </c:pt>
                <c:pt idx="17">
                  <c:v>0.99687443527612463</c:v>
                </c:pt>
                <c:pt idx="18">
                  <c:v>0.99663577607414122</c:v>
                </c:pt>
                <c:pt idx="19">
                  <c:v>0.996387980823084</c:v>
                </c:pt>
                <c:pt idx="20">
                  <c:v>0.99613030180209827</c:v>
                </c:pt>
                <c:pt idx="21">
                  <c:v>0.99586191226523979</c:v>
                </c:pt>
                <c:pt idx="22">
                  <c:v>0.99558189861349977</c:v>
                </c:pt>
                <c:pt idx="23">
                  <c:v>0.99528925652026734</c:v>
                </c:pt>
                <c:pt idx="24">
                  <c:v>0.99498288194436135</c:v>
                </c:pt>
                <c:pt idx="25">
                  <c:v>0.99466155931024458</c:v>
                </c:pt>
                <c:pt idx="26">
                  <c:v>0.99432394810208558</c:v>
                </c:pt>
                <c:pt idx="27">
                  <c:v>0.9939685676365867</c:v>
                </c:pt>
                <c:pt idx="28">
                  <c:v>0.99359377974125329</c:v>
                </c:pt>
                <c:pt idx="29">
                  <c:v>0.99319776902047208</c:v>
                </c:pt>
                <c:pt idx="30">
                  <c:v>0.99277852033910863</c:v>
                </c:pt>
                <c:pt idx="31">
                  <c:v>0.99233379309211556</c:v>
                </c:pt>
                <c:pt idx="32">
                  <c:v>0.99186109816400869</c:v>
                </c:pt>
                <c:pt idx="33">
                  <c:v>0.99135769313434219</c:v>
                </c:pt>
                <c:pt idx="34">
                  <c:v>0.99082056019563558</c:v>
                </c:pt>
                <c:pt idx="35">
                  <c:v>0.99024637533160209</c:v>
                </c:pt>
                <c:pt idx="36">
                  <c:v>0.98963147410511065</c:v>
                </c:pt>
                <c:pt idx="37">
                  <c:v>0.98897181368708198</c:v>
                </c:pt>
                <c:pt idx="38">
                  <c:v>0.98826293072389959</c:v>
                </c:pt>
                <c:pt idx="39">
                  <c:v>0.98749989460546062</c:v>
                </c:pt>
                <c:pt idx="40">
                  <c:v>0.9866772556592881</c:v>
                </c:pt>
                <c:pt idx="41">
                  <c:v>0.98578898775917578</c:v>
                </c:pt>
                <c:pt idx="42">
                  <c:v>0.98482843215244664</c:v>
                </c:pt>
                <c:pt idx="43">
                  <c:v>0.98378826149408483</c:v>
                </c:pt>
                <c:pt idx="44">
                  <c:v>0.98266042464673298</c:v>
                </c:pt>
                <c:pt idx="45">
                  <c:v>0.98143608125269599</c:v>
                </c:pt>
                <c:pt idx="46">
                  <c:v>0.98010553252581911</c:v>
                </c:pt>
                <c:pt idx="47">
                  <c:v>0.97865814852706356</c:v>
                </c:pt>
                <c:pt idx="48">
                  <c:v>0.97708229233382371</c:v>
                </c:pt>
                <c:pt idx="49">
                  <c:v>0.97536524168856753</c:v>
                </c:pt>
                <c:pt idx="50">
                  <c:v>0.9734931089229818</c:v>
                </c:pt>
                <c:pt idx="51">
                  <c:v>0.97145076020080157</c:v>
                </c:pt>
                <c:pt idx="52">
                  <c:v>0.96922169711332951</c:v>
                </c:pt>
                <c:pt idx="53">
                  <c:v>0.96678779769377776</c:v>
                </c:pt>
                <c:pt idx="54">
                  <c:v>0.96412911896963105</c:v>
                </c:pt>
                <c:pt idx="55">
                  <c:v>0.9612237171760909</c:v>
                </c:pt>
                <c:pt idx="56">
                  <c:v>0.95804745277894077</c:v>
                </c:pt>
                <c:pt idx="57">
                  <c:v>0.95457377988780356</c:v>
                </c:pt>
                <c:pt idx="58">
                  <c:v>0.95077351993120496</c:v>
                </c:pt>
                <c:pt idx="59">
                  <c:v>0.94661461987329165</c:v>
                </c:pt>
                <c:pt idx="60">
                  <c:v>0.94206189581108102</c:v>
                </c:pt>
                <c:pt idx="61">
                  <c:v>0.93707676354153102</c:v>
                </c:pt>
                <c:pt idx="62">
                  <c:v>0.93161685142023876</c:v>
                </c:pt>
                <c:pt idx="63">
                  <c:v>0.92563520390673193</c:v>
                </c:pt>
                <c:pt idx="64">
                  <c:v>0.919079640007603</c:v>
                </c:pt>
                <c:pt idx="65">
                  <c:v>0.91189214714373845</c:v>
                </c:pt>
                <c:pt idx="66">
                  <c:v>0.90400822074273657</c:v>
                </c:pt>
                <c:pt idx="67">
                  <c:v>0.89535615268678692</c:v>
                </c:pt>
                <c:pt idx="68">
                  <c:v>0.88585627611082074</c:v>
                </c:pt>
                <c:pt idx="69">
                  <c:v>0.87542018042205327</c:v>
                </c:pt>
                <c:pt idx="70">
                  <c:v>0.86394991954763289</c:v>
                </c:pt>
                <c:pt idx="71">
                  <c:v>0.85133724929836552</c:v>
                </c:pt>
                <c:pt idx="72">
                  <c:v>0.83746354234686748</c:v>
                </c:pt>
                <c:pt idx="73">
                  <c:v>0.82220210926054327</c:v>
                </c:pt>
                <c:pt idx="74">
                  <c:v>0.80541992218594449</c:v>
                </c:pt>
                <c:pt idx="75">
                  <c:v>0.78697954181509377</c:v>
                </c:pt>
                <c:pt idx="76">
                  <c:v>0.76674192905526684</c:v>
                </c:pt>
                <c:pt idx="77">
                  <c:v>0.7445703430656837</c:v>
                </c:pt>
                <c:pt idx="78">
                  <c:v>0.72033553644248183</c:v>
                </c:pt>
                <c:pt idx="79">
                  <c:v>0.6939224495582248</c:v>
                </c:pt>
                <c:pt idx="80">
                  <c:v>0.66523856898101852</c:v>
                </c:pt>
                <c:pt idx="81">
                  <c:v>0.63422403640498737</c:v>
                </c:pt>
                <c:pt idx="82">
                  <c:v>0.60086380964967545</c:v>
                </c:pt>
                <c:pt idx="83">
                  <c:v>0.56520248200723566</c:v>
                </c:pt>
                <c:pt idx="84">
                  <c:v>0.52735910759059546</c:v>
                </c:pt>
                <c:pt idx="85">
                  <c:v>0.48754140420304182</c:v>
                </c:pt>
                <c:pt idx="86">
                  <c:v>0.44605810405098845</c:v>
                </c:pt>
                <c:pt idx="87">
                  <c:v>0.40332741888698881</c:v>
                </c:pt>
                <c:pt idx="88">
                  <c:v>0.35987918673134628</c:v>
                </c:pt>
                <c:pt idx="89">
                  <c:v>0.31634809857573482</c:v>
                </c:pt>
                <c:pt idx="90">
                  <c:v>0.27345564279890427</c:v>
                </c:pt>
                <c:pt idx="91">
                  <c:v>0.23197923265895673</c:v>
                </c:pt>
                <c:pt idx="92">
                  <c:v>0.19270682070859491</c:v>
                </c:pt>
                <c:pt idx="93">
                  <c:v>0.15637732893444506</c:v>
                </c:pt>
                <c:pt idx="94">
                  <c:v>0.1236245551360737</c:v>
                </c:pt>
                <c:pt idx="95">
                  <c:v>9.4925787000934944E-2</c:v>
                </c:pt>
                <c:pt idx="96">
                  <c:v>7.0560154454844079E-2</c:v>
                </c:pt>
                <c:pt idx="97">
                  <c:v>5.0584013170227024E-2</c:v>
                </c:pt>
                <c:pt idx="98">
                  <c:v>3.482916283608703E-2</c:v>
                </c:pt>
                <c:pt idx="99">
                  <c:v>2.2926520588045996E-2</c:v>
                </c:pt>
                <c:pt idx="100">
                  <c:v>1.435335251633384E-2</c:v>
                </c:pt>
                <c:pt idx="101">
                  <c:v>8.4972511546577527E-3</c:v>
                </c:pt>
                <c:pt idx="102">
                  <c:v>4.7261334887748561E-3</c:v>
                </c:pt>
                <c:pt idx="103">
                  <c:v>2.4519005833034042E-3</c:v>
                </c:pt>
                <c:pt idx="104">
                  <c:v>1.1769928447439057E-3</c:v>
                </c:pt>
                <c:pt idx="105">
                  <c:v>5.1810550647437095E-4</c:v>
                </c:pt>
                <c:pt idx="106">
                  <c:v>2.0705284114791442E-4</c:v>
                </c:pt>
                <c:pt idx="107">
                  <c:v>7.4284615857763206E-5</c:v>
                </c:pt>
                <c:pt idx="108">
                  <c:v>2.3628507999742991E-5</c:v>
                </c:pt>
                <c:pt idx="109">
                  <c:v>6.5707869231600502E-6</c:v>
                </c:pt>
                <c:pt idx="110">
                  <c:v>1.5726997802187198E-6</c:v>
                </c:pt>
              </c:numCache>
            </c:numRef>
          </c:val>
        </c:ser>
        <c:marker val="1"/>
        <c:axId val="61922688"/>
        <c:axId val="62256640"/>
      </c:lineChart>
      <c:catAx>
        <c:axId val="619226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x</a:t>
                </a:r>
              </a:p>
            </c:rich>
          </c:tx>
          <c:layout/>
        </c:title>
        <c:numFmt formatCode="General" sourceLinked="1"/>
        <c:tickLblPos val="nextTo"/>
        <c:crossAx val="62256640"/>
        <c:crosses val="autoZero"/>
        <c:auto val="1"/>
        <c:lblAlgn val="ctr"/>
        <c:lblOffset val="100"/>
        <c:tickLblSkip val="10"/>
      </c:catAx>
      <c:valAx>
        <c:axId val="62256640"/>
        <c:scaling>
          <c:orientation val="minMax"/>
          <c:max val="1.02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s(x, t)</a:t>
                </a:r>
              </a:p>
            </c:rich>
          </c:tx>
          <c:layout>
            <c:manualLayout>
              <c:xMode val="edge"/>
              <c:yMode val="edge"/>
              <c:x val="2.1399929198074052E-2"/>
              <c:y val="0.46361827852460991"/>
            </c:manualLayout>
          </c:layout>
        </c:title>
        <c:numFmt formatCode="General" sourceLinked="1"/>
        <c:tickLblPos val="nextTo"/>
        <c:crossAx val="61922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866191892049671"/>
          <c:y val="0.69881124319520294"/>
          <c:w val="0.26046636076414248"/>
          <c:h val="0.14033718475725018"/>
        </c:manualLayout>
      </c:layout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0.14179053204614694"/>
          <c:y val="3.2624474487328692E-2"/>
          <c:w val="0.81894945395930863"/>
          <c:h val="0.80658718100391047"/>
        </c:manualLayout>
      </c:layout>
      <c:lineChart>
        <c:grouping val="standard"/>
        <c:ser>
          <c:idx val="0"/>
          <c:order val="0"/>
          <c:tx>
            <c:v>d(x) - State 1</c:v>
          </c:tx>
          <c:marker>
            <c:symbol val="none"/>
          </c:marker>
          <c:cat>
            <c:numRef>
              <c:f>'Figure 6&amp;7'!$AO$3:$AO$48</c:f>
              <c:numCache>
                <c:formatCode>General</c:formatCode>
                <c:ptCount val="46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  <c:pt idx="21">
                  <c:v>86</c:v>
                </c:pt>
                <c:pt idx="22">
                  <c:v>87</c:v>
                </c:pt>
                <c:pt idx="23">
                  <c:v>88</c:v>
                </c:pt>
                <c:pt idx="24">
                  <c:v>89</c:v>
                </c:pt>
                <c:pt idx="25">
                  <c:v>90</c:v>
                </c:pt>
                <c:pt idx="26">
                  <c:v>91</c:v>
                </c:pt>
                <c:pt idx="27">
                  <c:v>92</c:v>
                </c:pt>
                <c:pt idx="28">
                  <c:v>93</c:v>
                </c:pt>
                <c:pt idx="29">
                  <c:v>94</c:v>
                </c:pt>
                <c:pt idx="30">
                  <c:v>95</c:v>
                </c:pt>
                <c:pt idx="31">
                  <c:v>96</c:v>
                </c:pt>
                <c:pt idx="32">
                  <c:v>97</c:v>
                </c:pt>
                <c:pt idx="33">
                  <c:v>98</c:v>
                </c:pt>
                <c:pt idx="34">
                  <c:v>99</c:v>
                </c:pt>
                <c:pt idx="35">
                  <c:v>100</c:v>
                </c:pt>
                <c:pt idx="36">
                  <c:v>101</c:v>
                </c:pt>
                <c:pt idx="37">
                  <c:v>102</c:v>
                </c:pt>
                <c:pt idx="38">
                  <c:v>103</c:v>
                </c:pt>
                <c:pt idx="39">
                  <c:v>104</c:v>
                </c:pt>
                <c:pt idx="40">
                  <c:v>105</c:v>
                </c:pt>
                <c:pt idx="41">
                  <c:v>106</c:v>
                </c:pt>
                <c:pt idx="42">
                  <c:v>107</c:v>
                </c:pt>
                <c:pt idx="43">
                  <c:v>108</c:v>
                </c:pt>
                <c:pt idx="44">
                  <c:v>109</c:v>
                </c:pt>
                <c:pt idx="45">
                  <c:v>110</c:v>
                </c:pt>
              </c:numCache>
            </c:numRef>
          </c:cat>
          <c:val>
            <c:numRef>
              <c:f>'Figure 6&amp;7'!$AR$3:$AR$48</c:f>
              <c:numCache>
                <c:formatCode>General</c:formatCode>
                <c:ptCount val="46"/>
                <c:pt idx="0">
                  <c:v>1.9470794405028427E-2</c:v>
                </c:pt>
                <c:pt idx="1">
                  <c:v>2.0706437369397371E-2</c:v>
                </c:pt>
                <c:pt idx="2">
                  <c:v>2.2139798622422421E-2</c:v>
                </c:pt>
                <c:pt idx="3">
                  <c:v>2.340565162981019E-2</c:v>
                </c:pt>
                <c:pt idx="4">
                  <c:v>2.4856767282738116E-2</c:v>
                </c:pt>
                <c:pt idx="5">
                  <c:v>2.6302424608301234E-2</c:v>
                </c:pt>
                <c:pt idx="6">
                  <c:v>2.7554058577098372E-2</c:v>
                </c:pt>
                <c:pt idx="7">
                  <c:v>2.8958679853902627E-2</c:v>
                </c:pt>
                <c:pt idx="8">
                  <c:v>3.0324025221863081E-2</c:v>
                </c:pt>
                <c:pt idx="9">
                  <c:v>3.1797418636911781E-2</c:v>
                </c:pt>
                <c:pt idx="10">
                  <c:v>3.3037277739962317E-2</c:v>
                </c:pt>
                <c:pt idx="11">
                  <c:v>3.4336940483410981E-2</c:v>
                </c:pt>
                <c:pt idx="12">
                  <c:v>3.5393534749336798E-2</c:v>
                </c:pt>
                <c:pt idx="13">
                  <c:v>3.6455196786882256E-2</c:v>
                </c:pt>
                <c:pt idx="14">
                  <c:v>3.7457421646460001E-2</c:v>
                </c:pt>
                <c:pt idx="15">
                  <c:v>3.8182670373845935E-2</c:v>
                </c:pt>
                <c:pt idx="16">
                  <c:v>3.8774444059540614E-2</c:v>
                </c:pt>
                <c:pt idx="17">
                  <c:v>3.9101183141876494E-2</c:v>
                </c:pt>
                <c:pt idx="18">
                  <c:v>3.9221087447365008E-2</c:v>
                </c:pt>
                <c:pt idx="19">
                  <c:v>3.9053459637878873E-2</c:v>
                </c:pt>
                <c:pt idx="20">
                  <c:v>3.8617078287082392E-2</c:v>
                </c:pt>
                <c:pt idx="21">
                  <c:v>3.7826384271918589E-2</c:v>
                </c:pt>
                <c:pt idx="22">
                  <c:v>3.6716650524518613E-2</c:v>
                </c:pt>
                <c:pt idx="23">
                  <c:v>3.5158758561307374E-2</c:v>
                </c:pt>
                <c:pt idx="24">
                  <c:v>3.3435832685152024E-2</c:v>
                </c:pt>
                <c:pt idx="25">
                  <c:v>3.1270156835456919E-2</c:v>
                </c:pt>
                <c:pt idx="26">
                  <c:v>2.8640848967269171E-2</c:v>
                </c:pt>
                <c:pt idx="27">
                  <c:v>2.6012226025999802E-2</c:v>
                </c:pt>
                <c:pt idx="28">
                  <c:v>2.3020753803187327E-2</c:v>
                </c:pt>
                <c:pt idx="29">
                  <c:v>1.9727329305616416E-2</c:v>
                </c:pt>
                <c:pt idx="30">
                  <c:v>1.6695330975075598E-2</c:v>
                </c:pt>
                <c:pt idx="31">
                  <c:v>1.3557887789745041E-2</c:v>
                </c:pt>
                <c:pt idx="32">
                  <c:v>1.0647128407808619E-2</c:v>
                </c:pt>
                <c:pt idx="33">
                  <c:v>7.8716441444330043E-3</c:v>
                </c:pt>
                <c:pt idx="34">
                  <c:v>5.6639275100089275E-3</c:v>
                </c:pt>
                <c:pt idx="35">
                  <c:v>3.7459886904496606E-3</c:v>
                </c:pt>
                <c:pt idx="36">
                  <c:v>2.2940394866764889E-3</c:v>
                </c:pt>
                <c:pt idx="37">
                  <c:v>1.3310388861307431E-3</c:v>
                </c:pt>
                <c:pt idx="38">
                  <c:v>6.9455301753801563E-4</c:v>
                </c:pt>
                <c:pt idx="39">
                  <c:v>3.1634366316496128E-4</c:v>
                </c:pt>
                <c:pt idx="40">
                  <c:v>1.4045457240034932E-4</c:v>
                </c:pt>
                <c:pt idx="41">
                  <c:v>5.8031650674210408E-5</c:v>
                </c:pt>
                <c:pt idx="42">
                  <c:v>2.0175737247996497E-5</c:v>
                </c:pt>
                <c:pt idx="43">
                  <c:v>6.8529517476095824E-6</c:v>
                </c:pt>
                <c:pt idx="44">
                  <c:v>1.3109753590719632E-6</c:v>
                </c:pt>
                <c:pt idx="45">
                  <c:v>-8.2170327258972822E-16</c:v>
                </c:pt>
              </c:numCache>
            </c:numRef>
          </c:val>
        </c:ser>
        <c:ser>
          <c:idx val="1"/>
          <c:order val="1"/>
          <c:tx>
            <c:v>d(x) - State 2</c:v>
          </c:tx>
          <c:marker>
            <c:symbol val="none"/>
          </c:marker>
          <c:cat>
            <c:numRef>
              <c:f>'Figure 6&amp;7'!$AO$3:$AO$48</c:f>
              <c:numCache>
                <c:formatCode>General</c:formatCode>
                <c:ptCount val="46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  <c:pt idx="21">
                  <c:v>86</c:v>
                </c:pt>
                <c:pt idx="22">
                  <c:v>87</c:v>
                </c:pt>
                <c:pt idx="23">
                  <c:v>88</c:v>
                </c:pt>
                <c:pt idx="24">
                  <c:v>89</c:v>
                </c:pt>
                <c:pt idx="25">
                  <c:v>90</c:v>
                </c:pt>
                <c:pt idx="26">
                  <c:v>91</c:v>
                </c:pt>
                <c:pt idx="27">
                  <c:v>92</c:v>
                </c:pt>
                <c:pt idx="28">
                  <c:v>93</c:v>
                </c:pt>
                <c:pt idx="29">
                  <c:v>94</c:v>
                </c:pt>
                <c:pt idx="30">
                  <c:v>95</c:v>
                </c:pt>
                <c:pt idx="31">
                  <c:v>96</c:v>
                </c:pt>
                <c:pt idx="32">
                  <c:v>97</c:v>
                </c:pt>
                <c:pt idx="33">
                  <c:v>98</c:v>
                </c:pt>
                <c:pt idx="34">
                  <c:v>99</c:v>
                </c:pt>
                <c:pt idx="35">
                  <c:v>100</c:v>
                </c:pt>
                <c:pt idx="36">
                  <c:v>101</c:v>
                </c:pt>
                <c:pt idx="37">
                  <c:v>102</c:v>
                </c:pt>
                <c:pt idx="38">
                  <c:v>103</c:v>
                </c:pt>
                <c:pt idx="39">
                  <c:v>104</c:v>
                </c:pt>
                <c:pt idx="40">
                  <c:v>105</c:v>
                </c:pt>
                <c:pt idx="41">
                  <c:v>106</c:v>
                </c:pt>
                <c:pt idx="42">
                  <c:v>107</c:v>
                </c:pt>
                <c:pt idx="43">
                  <c:v>108</c:v>
                </c:pt>
                <c:pt idx="44">
                  <c:v>109</c:v>
                </c:pt>
                <c:pt idx="45">
                  <c:v>110</c:v>
                </c:pt>
              </c:numCache>
            </c:numRef>
          </c:cat>
          <c:val>
            <c:numRef>
              <c:f>'Figure 6&amp;7'!$AS$3:$AS$48</c:f>
              <c:numCache>
                <c:formatCode>General</c:formatCode>
                <c:ptCount val="46"/>
                <c:pt idx="0">
                  <c:v>7.2856366999167902E-3</c:v>
                </c:pt>
                <c:pt idx="1">
                  <c:v>8.5359991674145447E-3</c:v>
                </c:pt>
                <c:pt idx="2">
                  <c:v>9.9142958271897248E-3</c:v>
                </c:pt>
                <c:pt idx="3">
                  <c:v>1.1417121811410681E-2</c:v>
                </c:pt>
                <c:pt idx="4">
                  <c:v>1.3166699894610423E-2</c:v>
                </c:pt>
                <c:pt idx="5">
                  <c:v>1.4901259058631721E-2</c:v>
                </c:pt>
                <c:pt idx="6">
                  <c:v>1.6725892443702303E-2</c:v>
                </c:pt>
                <c:pt idx="7">
                  <c:v>1.8620739386527821E-2</c:v>
                </c:pt>
                <c:pt idx="8">
                  <c:v>2.0561566504426091E-2</c:v>
                </c:pt>
                <c:pt idx="9">
                  <c:v>2.2519925396379776E-2</c:v>
                </c:pt>
                <c:pt idx="10">
                  <c:v>2.4463490724423508E-2</c:v>
                </c:pt>
                <c:pt idx="11">
                  <c:v>2.6213619472925893E-2</c:v>
                </c:pt>
                <c:pt idx="12">
                  <c:v>2.8026208829459841E-2</c:v>
                </c:pt>
                <c:pt idx="13">
                  <c:v>2.9588821614536465E-2</c:v>
                </c:pt>
                <c:pt idx="14">
                  <c:v>3.1123937258995892E-2</c:v>
                </c:pt>
                <c:pt idx="15">
                  <c:v>3.2361716224178841E-2</c:v>
                </c:pt>
                <c:pt idx="16">
                  <c:v>3.3318742850716898E-2</c:v>
                </c:pt>
                <c:pt idx="17">
                  <c:v>3.41431736589278E-2</c:v>
                </c:pt>
                <c:pt idx="18">
                  <c:v>3.4677249124441492E-2</c:v>
                </c:pt>
                <c:pt idx="19">
                  <c:v>3.4983034453431094E-2</c:v>
                </c:pt>
                <c:pt idx="20">
                  <c:v>3.5048460763580154E-2</c:v>
                </c:pt>
                <c:pt idx="21">
                  <c:v>3.4865639568293777E-2</c:v>
                </c:pt>
                <c:pt idx="22">
                  <c:v>3.4481156201967081E-2</c:v>
                </c:pt>
                <c:pt idx="23">
                  <c:v>3.3889751840601057E-2</c:v>
                </c:pt>
                <c:pt idx="24">
                  <c:v>3.3095847016326299E-2</c:v>
                </c:pt>
                <c:pt idx="25">
                  <c:v>3.221455216652875E-2</c:v>
                </c:pt>
                <c:pt idx="26">
                  <c:v>3.1183360312507086E-2</c:v>
                </c:pt>
                <c:pt idx="27">
                  <c:v>3.00120428179061E-2</c:v>
                </c:pt>
                <c:pt idx="28">
                  <c:v>2.8712003501186023E-2</c:v>
                </c:pt>
                <c:pt idx="29">
                  <c:v>2.7458587888025705E-2</c:v>
                </c:pt>
                <c:pt idx="30">
                  <c:v>2.5950742707093816E-2</c:v>
                </c:pt>
                <c:pt idx="31">
                  <c:v>2.4534366999782176E-2</c:v>
                </c:pt>
                <c:pt idx="32">
                  <c:v>2.3056526590364997E-2</c:v>
                </c:pt>
                <c:pt idx="33">
                  <c:v>2.1526553560811429E-2</c:v>
                </c:pt>
                <c:pt idx="34">
                  <c:v>2.0151859497504906E-2</c:v>
                </c:pt>
                <c:pt idx="35">
                  <c:v>1.8546556894789457E-2</c:v>
                </c:pt>
                <c:pt idx="36">
                  <c:v>1.6910881992533523E-2</c:v>
                </c:pt>
                <c:pt idx="37">
                  <c:v>1.545865600183018E-2</c:v>
                </c:pt>
                <c:pt idx="38">
                  <c:v>1.3777956813849598E-2</c:v>
                </c:pt>
                <c:pt idx="39">
                  <c:v>1.2290252758966794E-2</c:v>
                </c:pt>
                <c:pt idx="40">
                  <c:v>1.0570661661200541E-2</c:v>
                </c:pt>
                <c:pt idx="41">
                  <c:v>8.829373321832798E-3</c:v>
                </c:pt>
                <c:pt idx="42">
                  <c:v>7.0645415627851515E-3</c:v>
                </c:pt>
                <c:pt idx="43">
                  <c:v>5.0488438286718099E-3</c:v>
                </c:pt>
                <c:pt idx="44">
                  <c:v>2.7716933288135788E-3</c:v>
                </c:pt>
                <c:pt idx="45">
                  <c:v>7.7883875074005081E-16</c:v>
                </c:pt>
              </c:numCache>
            </c:numRef>
          </c:val>
        </c:ser>
        <c:marker val="1"/>
        <c:axId val="66573440"/>
        <c:axId val="66575360"/>
      </c:lineChart>
      <c:catAx>
        <c:axId val="66573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x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66575360"/>
        <c:crosses val="autoZero"/>
        <c:auto val="1"/>
        <c:lblAlgn val="ctr"/>
        <c:lblOffset val="100"/>
        <c:tickLblSkip val="5"/>
      </c:catAx>
      <c:valAx>
        <c:axId val="66575360"/>
        <c:scaling>
          <c:orientation val="minMax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d(x)</a:t>
                </a:r>
              </a:p>
            </c:rich>
          </c:tx>
          <c:layout/>
        </c:title>
        <c:numFmt formatCode="General" sourceLinked="1"/>
        <c:tickLblPos val="nextTo"/>
        <c:crossAx val="66573440"/>
        <c:crosses val="autoZero"/>
        <c:crossBetween val="between"/>
        <c:majorUnit val="1.0000000000000005E-2"/>
      </c:valAx>
    </c:plotArea>
    <c:legend>
      <c:legendPos val="r"/>
      <c:layout>
        <c:manualLayout>
          <c:xMode val="edge"/>
          <c:yMode val="edge"/>
          <c:x val="0.13731929395759196"/>
          <c:y val="5.2350414518507117E-2"/>
          <c:w val="0.33317375067487726"/>
          <c:h val="0.15029598813345119"/>
        </c:manualLayout>
      </c:layout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title>
      <c:tx>
        <c:rich>
          <a:bodyPr/>
          <a:lstStyle/>
          <a:p>
            <a:pPr algn="l">
              <a:defRPr/>
            </a:pPr>
            <a:r>
              <a:rPr lang="de-DE" sz="1100" baseline="0" dirty="0" err="1"/>
              <a:t>Deaths</a:t>
            </a:r>
            <a:r>
              <a:rPr lang="de-DE" sz="1100" baseline="0" dirty="0"/>
              <a:t> </a:t>
            </a:r>
            <a:r>
              <a:rPr lang="de-DE" sz="1100" baseline="0" dirty="0" err="1"/>
              <a:t>curve</a:t>
            </a:r>
            <a:r>
              <a:rPr lang="de-DE" sz="1100" baseline="0" dirty="0"/>
              <a:t> </a:t>
            </a:r>
            <a:r>
              <a:rPr lang="de-DE" sz="1100" baseline="0" dirty="0" err="1"/>
              <a:t>of</a:t>
            </a:r>
            <a:r>
              <a:rPr lang="de-DE" sz="1100" baseline="0" dirty="0"/>
              <a:t> </a:t>
            </a:r>
            <a:r>
              <a:rPr lang="de-DE" sz="1100" baseline="0" dirty="0" err="1"/>
              <a:t>Swedish</a:t>
            </a:r>
            <a:r>
              <a:rPr lang="de-DE" sz="1100" baseline="0" dirty="0"/>
              <a:t> </a:t>
            </a:r>
            <a:r>
              <a:rPr lang="de-DE" sz="1100" baseline="0" dirty="0" err="1"/>
              <a:t>females</a:t>
            </a:r>
            <a:r>
              <a:rPr lang="de-DE" sz="1100" baseline="0" dirty="0"/>
              <a:t> 1900 and 2000</a:t>
            </a:r>
            <a:endParaRPr lang="de-DE" sz="1100" dirty="0"/>
          </a:p>
        </c:rich>
      </c:tx>
      <c:layout>
        <c:manualLayout>
          <c:xMode val="edge"/>
          <c:yMode val="edge"/>
          <c:x val="2.4029815896162202E-3"/>
          <c:y val="2.2433760921151288E-2"/>
        </c:manualLayout>
      </c:layout>
    </c:title>
    <c:plotArea>
      <c:layout>
        <c:manualLayout>
          <c:layoutTarget val="inner"/>
          <c:xMode val="edge"/>
          <c:yMode val="edge"/>
          <c:x val="0.14789486852441094"/>
          <c:y val="0.17851379521765789"/>
          <c:w val="0.81101258762260309"/>
          <c:h val="0.6772662116133461"/>
        </c:manualLayout>
      </c:layout>
      <c:lineChart>
        <c:grouping val="standard"/>
        <c:ser>
          <c:idx val="0"/>
          <c:order val="0"/>
          <c:tx>
            <c:v>d(x, 1900)</c:v>
          </c:tx>
          <c:marker>
            <c:symbol val="none"/>
          </c:marker>
          <c:cat>
            <c:numRef>
              <c:f>'l(x)_smooth'!$A$2:$A$112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'l(x)_smooth'!$JE$2:$JE$112</c:f>
              <c:numCache>
                <c:formatCode>General</c:formatCode>
                <c:ptCount val="111"/>
                <c:pt idx="0">
                  <c:v>3.7505161464285251E-2</c:v>
                </c:pt>
                <c:pt idx="1">
                  <c:v>3.0006948379718852E-2</c:v>
                </c:pt>
                <c:pt idx="2">
                  <c:v>2.4275652685021156E-2</c:v>
                </c:pt>
                <c:pt idx="3">
                  <c:v>1.9851570973425783E-2</c:v>
                </c:pt>
                <c:pt idx="4">
                  <c:v>1.6407640376256083E-2</c:v>
                </c:pt>
                <c:pt idx="5">
                  <c:v>1.3707381841184529E-2</c:v>
                </c:pt>
                <c:pt idx="6">
                  <c:v>1.1577431437601381E-2</c:v>
                </c:pt>
                <c:pt idx="7">
                  <c:v>9.8892059979693598E-3</c:v>
                </c:pt>
                <c:pt idx="8">
                  <c:v>8.5464202426720516E-3</c:v>
                </c:pt>
                <c:pt idx="9">
                  <c:v>7.4764356454282447E-3</c:v>
                </c:pt>
                <c:pt idx="10">
                  <c:v>6.624172517084026E-3</c:v>
                </c:pt>
                <c:pt idx="11">
                  <c:v>5.9463446858835688E-3</c:v>
                </c:pt>
                <c:pt idx="12">
                  <c:v>5.4050970526875524E-3</c:v>
                </c:pt>
                <c:pt idx="13">
                  <c:v>4.9711395686754525E-3</c:v>
                </c:pt>
                <c:pt idx="14">
                  <c:v>4.6225687273585558E-3</c:v>
                </c:pt>
                <c:pt idx="15">
                  <c:v>4.342808767483719E-3</c:v>
                </c:pt>
                <c:pt idx="16">
                  <c:v>4.1191712064257945E-3</c:v>
                </c:pt>
                <c:pt idx="17">
                  <c:v>3.9418317964682401E-3</c:v>
                </c:pt>
                <c:pt idx="18">
                  <c:v>3.8030932993825726E-3</c:v>
                </c:pt>
                <c:pt idx="19">
                  <c:v>3.6968464916768973E-3</c:v>
                </c:pt>
                <c:pt idx="20">
                  <c:v>3.6181702733532051E-3</c:v>
                </c:pt>
                <c:pt idx="21">
                  <c:v>3.5631213666008884E-3</c:v>
                </c:pt>
                <c:pt idx="22">
                  <c:v>3.5287691185187401E-3</c:v>
                </c:pt>
                <c:pt idx="23">
                  <c:v>3.5127420259035667E-3</c:v>
                </c:pt>
                <c:pt idx="24">
                  <c:v>3.5130156004579299E-3</c:v>
                </c:pt>
                <c:pt idx="25">
                  <c:v>3.5278169755879251E-3</c:v>
                </c:pt>
                <c:pt idx="26">
                  <c:v>3.5555460178844475E-3</c:v>
                </c:pt>
                <c:pt idx="27">
                  <c:v>3.5947090431574162E-3</c:v>
                </c:pt>
                <c:pt idx="28">
                  <c:v>3.6438624370086488E-3</c:v>
                </c:pt>
                <c:pt idx="29">
                  <c:v>3.7015644136851882E-3</c:v>
                </c:pt>
                <c:pt idx="30">
                  <c:v>3.7663338916282983E-3</c:v>
                </c:pt>
                <c:pt idx="31">
                  <c:v>3.8369043469950316E-3</c:v>
                </c:pt>
                <c:pt idx="32">
                  <c:v>3.9131044836884232E-3</c:v>
                </c:pt>
                <c:pt idx="33">
                  <c:v>3.9950529084690212E-3</c:v>
                </c:pt>
                <c:pt idx="34">
                  <c:v>4.0828776560692948E-3</c:v>
                </c:pt>
                <c:pt idx="35">
                  <c:v>4.1767151913073789E-3</c:v>
                </c:pt>
                <c:pt idx="36">
                  <c:v>4.2767093316489506E-3</c:v>
                </c:pt>
                <c:pt idx="37">
                  <c:v>4.3830100714915554E-3</c:v>
                </c:pt>
                <c:pt idx="38">
                  <c:v>4.4957722888709023E-3</c:v>
                </c:pt>
                <c:pt idx="39">
                  <c:v>4.6151543146658565E-3</c:v>
                </c:pt>
                <c:pt idx="40">
                  <c:v>4.7413163437672904E-3</c:v>
                </c:pt>
                <c:pt idx="41">
                  <c:v>4.8745452692434688E-3</c:v>
                </c:pt>
                <c:pt idx="42">
                  <c:v>5.0156606869022112E-3</c:v>
                </c:pt>
                <c:pt idx="43">
                  <c:v>5.1656851932480093E-3</c:v>
                </c:pt>
                <c:pt idx="44">
                  <c:v>5.3257328747998711E-3</c:v>
                </c:pt>
                <c:pt idx="45">
                  <c:v>5.497019787272483E-3</c:v>
                </c:pt>
                <c:pt idx="46">
                  <c:v>5.6808758359883083E-3</c:v>
                </c:pt>
                <c:pt idx="47">
                  <c:v>5.8787581524065834E-3</c:v>
                </c:pt>
                <c:pt idx="48">
                  <c:v>6.0922660494812124E-3</c:v>
                </c:pt>
                <c:pt idx="49">
                  <c:v>6.3231576152202873E-3</c:v>
                </c:pt>
                <c:pt idx="50">
                  <c:v>6.5733679640754914E-3</c:v>
                </c:pt>
                <c:pt idx="51">
                  <c:v>6.8449523154286984E-3</c:v>
                </c:pt>
                <c:pt idx="52">
                  <c:v>7.1398515444787173E-3</c:v>
                </c:pt>
                <c:pt idx="53">
                  <c:v>7.4600955820679493E-3</c:v>
                </c:pt>
                <c:pt idx="54">
                  <c:v>7.8078822707826623E-3</c:v>
                </c:pt>
                <c:pt idx="55">
                  <c:v>8.1855820327554982E-3</c:v>
                </c:pt>
                <c:pt idx="56">
                  <c:v>8.5957387333753174E-3</c:v>
                </c:pt>
                <c:pt idx="57">
                  <c:v>9.0410650201275811E-3</c:v>
                </c:pt>
                <c:pt idx="58">
                  <c:v>9.5244298542317748E-3</c:v>
                </c:pt>
                <c:pt idx="59">
                  <c:v>1.0048835233903881E-2</c:v>
                </c:pt>
                <c:pt idx="60">
                  <c:v>1.0617378196278287E-2</c:v>
                </c:pt>
                <c:pt idx="61">
                  <c:v>1.1232848436303023E-2</c:v>
                </c:pt>
                <c:pt idx="62">
                  <c:v>1.1896457388858323E-2</c:v>
                </c:pt>
                <c:pt idx="63">
                  <c:v>1.2608472224481361E-2</c:v>
                </c:pt>
                <c:pt idx="64">
                  <c:v>1.3368312302017961E-2</c:v>
                </c:pt>
                <c:pt idx="65">
                  <c:v>1.4174292270819726E-2</c:v>
                </c:pt>
                <c:pt idx="66">
                  <c:v>1.5023324756770881E-2</c:v>
                </c:pt>
                <c:pt idx="67">
                  <c:v>1.591058391542122E-2</c:v>
                </c:pt>
                <c:pt idx="68">
                  <c:v>1.6829135056992153E-2</c:v>
                </c:pt>
                <c:pt idx="69">
                  <c:v>1.7769541102381221E-2</c:v>
                </c:pt>
                <c:pt idx="70">
                  <c:v>1.8719464114914541E-2</c:v>
                </c:pt>
                <c:pt idx="71">
                  <c:v>1.9663151363848851E-2</c:v>
                </c:pt>
                <c:pt idx="72">
                  <c:v>2.0580665878965052E-2</c:v>
                </c:pt>
                <c:pt idx="73">
                  <c:v>2.1448069476191496E-2</c:v>
                </c:pt>
                <c:pt idx="74">
                  <c:v>2.2237608017060036E-2</c:v>
                </c:pt>
                <c:pt idx="75">
                  <c:v>2.2918061769429211E-2</c:v>
                </c:pt>
                <c:pt idx="76">
                  <c:v>2.3455480956348137E-2</c:v>
                </c:pt>
                <c:pt idx="77">
                  <c:v>2.3814389789610601E-2</c:v>
                </c:pt>
                <c:pt idx="78">
                  <c:v>2.3959520023913911E-2</c:v>
                </c:pt>
                <c:pt idx="79">
                  <c:v>2.3858090879939536E-2</c:v>
                </c:pt>
                <c:pt idx="80">
                  <c:v>2.348258209346657E-2</c:v>
                </c:pt>
                <c:pt idx="81">
                  <c:v>2.2814432338466084E-2</c:v>
                </c:pt>
                <c:pt idx="82">
                  <c:v>2.1848665611571293E-2</c:v>
                </c:pt>
                <c:pt idx="83">
                  <c:v>2.0594077819494842E-2</c:v>
                </c:pt>
                <c:pt idx="84">
                  <c:v>1.9074246368988221E-2</c:v>
                </c:pt>
                <c:pt idx="85">
                  <c:v>1.7328217446108948E-2</c:v>
                </c:pt>
                <c:pt idx="86">
                  <c:v>1.5409812142174266E-2</c:v>
                </c:pt>
                <c:pt idx="87">
                  <c:v>1.3385281047713393E-2</c:v>
                </c:pt>
                <c:pt idx="88">
                  <c:v>1.1329227890497081E-2</c:v>
                </c:pt>
                <c:pt idx="89">
                  <c:v>9.3189999708481047E-3</c:v>
                </c:pt>
                <c:pt idx="90">
                  <c:v>7.4280721515325443E-3</c:v>
                </c:pt>
                <c:pt idx="91">
                  <c:v>5.7192933524084031E-3</c:v>
                </c:pt>
                <c:pt idx="92">
                  <c:v>4.2390029994507561E-3</c:v>
                </c:pt>
                <c:pt idx="93">
                  <c:v>3.0129097811869678E-3</c:v>
                </c:pt>
                <c:pt idx="94">
                  <c:v>2.0449707548493663E-3</c:v>
                </c:pt>
                <c:pt idx="95">
                  <c:v>1.3193445637576741E-3</c:v>
                </c:pt>
                <c:pt idx="96">
                  <c:v>8.0498128390530451E-4</c:v>
                </c:pt>
                <c:pt idx="97">
                  <c:v>4.6188004254115914E-4</c:v>
                </c:pt>
                <c:pt idx="98">
                  <c:v>2.4768359256987073E-4</c:v>
                </c:pt>
                <c:pt idx="99">
                  <c:v>1.2328819865530338E-4</c:v>
                </c:pt>
                <c:pt idx="100">
                  <c:v>5.6536252624217513E-5</c:v>
                </c:pt>
                <c:pt idx="101">
                  <c:v>2.3686363444941579E-5</c:v>
                </c:pt>
                <c:pt idx="102">
                  <c:v>8.9834390225799683E-6</c:v>
                </c:pt>
                <c:pt idx="103">
                  <c:v>3.0532502931440723E-6</c:v>
                </c:pt>
                <c:pt idx="104">
                  <c:v>9.1964299666072705E-7</c:v>
                </c:pt>
                <c:pt idx="105">
                  <c:v>2.4248781606890646E-7</c:v>
                </c:pt>
                <c:pt idx="106">
                  <c:v>5.5222762909572117E-8</c:v>
                </c:pt>
                <c:pt idx="107">
                  <c:v>1.0701914764141097E-8</c:v>
                </c:pt>
                <c:pt idx="108">
                  <c:v>1.7363305860973725E-9</c:v>
                </c:pt>
                <c:pt idx="109">
                  <c:v>2.3165012798549486E-10</c:v>
                </c:pt>
                <c:pt idx="110">
                  <c:v>2.4916064358192252E-11</c:v>
                </c:pt>
              </c:numCache>
            </c:numRef>
          </c:val>
        </c:ser>
        <c:ser>
          <c:idx val="1"/>
          <c:order val="1"/>
          <c:tx>
            <c:v>d(x, 2000)</c:v>
          </c:tx>
          <c:marker>
            <c:symbol val="none"/>
          </c:marker>
          <c:cat>
            <c:numRef>
              <c:f>'l(x)_smooth'!$A$2:$A$112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'l(x)_smooth'!$JF$2:$JF$112</c:f>
              <c:numCache>
                <c:formatCode>General</c:formatCode>
                <c:ptCount val="111"/>
                <c:pt idx="0">
                  <c:v>1.4918561322940782E-4</c:v>
                </c:pt>
                <c:pt idx="1">
                  <c:v>1.5254376060003241E-4</c:v>
                </c:pt>
                <c:pt idx="2">
                  <c:v>1.5601927062569671E-4</c:v>
                </c:pt>
                <c:pt idx="3">
                  <c:v>1.5962981800354825E-4</c:v>
                </c:pt>
                <c:pt idx="4">
                  <c:v>1.6339450880309441E-4</c:v>
                </c:pt>
                <c:pt idx="5">
                  <c:v>1.67334015625521E-4</c:v>
                </c:pt>
                <c:pt idx="6">
                  <c:v>1.7147073582657405E-4</c:v>
                </c:pt>
                <c:pt idx="7">
                  <c:v>1.7582897583923201E-4</c:v>
                </c:pt>
                <c:pt idx="8">
                  <c:v>1.8043516509580552E-4</c:v>
                </c:pt>
                <c:pt idx="9">
                  <c:v>1.8531810360567083E-4</c:v>
                </c:pt>
                <c:pt idx="10">
                  <c:v>1.9050924790509186E-4</c:v>
                </c:pt>
                <c:pt idx="11">
                  <c:v>1.9604257059324749E-4</c:v>
                </c:pt>
                <c:pt idx="12">
                  <c:v>2.0195341624474033E-4</c:v>
                </c:pt>
                <c:pt idx="13">
                  <c:v>2.0828012505747068E-4</c:v>
                </c:pt>
                <c:pt idx="14">
                  <c:v>2.1506491580214454E-4</c:v>
                </c:pt>
                <c:pt idx="15">
                  <c:v>2.2235438741214026E-4</c:v>
                </c:pt>
                <c:pt idx="16">
                  <c:v>2.3020009360641397E-4</c:v>
                </c:pt>
                <c:pt idx="17">
                  <c:v>2.3865920198584689E-4</c:v>
                </c:pt>
                <c:pt idx="18">
                  <c:v>2.47795251051786E-4</c:v>
                </c:pt>
                <c:pt idx="19">
                  <c:v>2.5767902098439252E-4</c:v>
                </c:pt>
                <c:pt idx="20">
                  <c:v>2.6838953686236962E-4</c:v>
                </c:pt>
                <c:pt idx="21">
                  <c:v>2.8001365174257421E-4</c:v>
                </c:pt>
                <c:pt idx="22">
                  <c:v>2.9264209322987789E-4</c:v>
                </c:pt>
                <c:pt idx="23">
                  <c:v>3.0637457590143786E-4</c:v>
                </c:pt>
                <c:pt idx="24">
                  <c:v>3.2132263412099353E-4</c:v>
                </c:pt>
                <c:pt idx="25">
                  <c:v>3.3761120815911655E-4</c:v>
                </c:pt>
                <c:pt idx="26">
                  <c:v>3.5538046549910191E-4</c:v>
                </c:pt>
                <c:pt idx="27">
                  <c:v>3.7478789532752296E-4</c:v>
                </c:pt>
                <c:pt idx="28">
                  <c:v>3.9601072078710261E-4</c:v>
                </c:pt>
                <c:pt idx="29">
                  <c:v>4.1924868136367056E-4</c:v>
                </c:pt>
                <c:pt idx="30">
                  <c:v>4.4472724699207475E-4</c:v>
                </c:pt>
                <c:pt idx="31">
                  <c:v>4.7269492810775565E-4</c:v>
                </c:pt>
                <c:pt idx="32">
                  <c:v>5.034050296663931E-4</c:v>
                </c:pt>
                <c:pt idx="33">
                  <c:v>5.3713293870617015E-4</c:v>
                </c:pt>
                <c:pt idx="34">
                  <c:v>5.7418486403104988E-4</c:v>
                </c:pt>
                <c:pt idx="35">
                  <c:v>6.1490122649510408E-4</c:v>
                </c:pt>
                <c:pt idx="36">
                  <c:v>6.5966041803256425E-4</c:v>
                </c:pt>
                <c:pt idx="37">
                  <c:v>7.0888296317595325E-4</c:v>
                </c:pt>
                <c:pt idx="38">
                  <c:v>7.6303611844120306E-4</c:v>
                </c:pt>
                <c:pt idx="39">
                  <c:v>8.2263894617462562E-4</c:v>
                </c:pt>
                <c:pt idx="40">
                  <c:v>8.8826790010976958E-4</c:v>
                </c:pt>
                <c:pt idx="41">
                  <c:v>9.6055560672981459E-4</c:v>
                </c:pt>
                <c:pt idx="42">
                  <c:v>1.0401706583611503E-3</c:v>
                </c:pt>
                <c:pt idx="43">
                  <c:v>1.1278368473518485E-3</c:v>
                </c:pt>
                <c:pt idx="44">
                  <c:v>1.2243433940316581E-3</c:v>
                </c:pt>
                <c:pt idx="45">
                  <c:v>1.3305487268851035E-3</c:v>
                </c:pt>
                <c:pt idx="46">
                  <c:v>1.4473839987517781E-3</c:v>
                </c:pt>
                <c:pt idx="47">
                  <c:v>1.5758561932417503E-3</c:v>
                </c:pt>
                <c:pt idx="48">
                  <c:v>1.7170506452550693E-3</c:v>
                </c:pt>
                <c:pt idx="49">
                  <c:v>1.8721327655821869E-3</c:v>
                </c:pt>
                <c:pt idx="50">
                  <c:v>2.0423487221837844E-3</c:v>
                </c:pt>
                <c:pt idx="51">
                  <c:v>2.2290630874759634E-3</c:v>
                </c:pt>
                <c:pt idx="52">
                  <c:v>2.4338994195526342E-3</c:v>
                </c:pt>
                <c:pt idx="53">
                  <c:v>2.6586787241420495E-3</c:v>
                </c:pt>
                <c:pt idx="54">
                  <c:v>2.9054017935430392E-3</c:v>
                </c:pt>
                <c:pt idx="55">
                  <c:v>3.1762643971497972E-3</c:v>
                </c:pt>
                <c:pt idx="56">
                  <c:v>3.4736728911337607E-3</c:v>
                </c:pt>
                <c:pt idx="57">
                  <c:v>3.8002599565994952E-3</c:v>
                </c:pt>
                <c:pt idx="58">
                  <c:v>4.1589000579138613E-3</c:v>
                </c:pt>
                <c:pt idx="59">
                  <c:v>4.5527240622100784E-3</c:v>
                </c:pt>
                <c:pt idx="60">
                  <c:v>4.9851322695499967E-3</c:v>
                </c:pt>
                <c:pt idx="61">
                  <c:v>5.4599121212922921E-3</c:v>
                </c:pt>
                <c:pt idx="62">
                  <c:v>5.9816475135068738E-3</c:v>
                </c:pt>
                <c:pt idx="63">
                  <c:v>6.5555638991289314E-3</c:v>
                </c:pt>
                <c:pt idx="64">
                  <c:v>7.187492863864553E-3</c:v>
                </c:pt>
                <c:pt idx="65">
                  <c:v>7.8839264010015873E-3</c:v>
                </c:pt>
                <c:pt idx="66">
                  <c:v>8.6520680559526528E-3</c:v>
                </c:pt>
                <c:pt idx="67">
                  <c:v>9.499876575966815E-3</c:v>
                </c:pt>
                <c:pt idx="68">
                  <c:v>1.043609568876426E-2</c:v>
                </c:pt>
                <c:pt idx="69">
                  <c:v>1.1470260874423259E-2</c:v>
                </c:pt>
                <c:pt idx="70">
                  <c:v>1.2612670249264449E-2</c:v>
                </c:pt>
                <c:pt idx="71">
                  <c:v>1.3873706951497811E-2</c:v>
                </c:pt>
                <c:pt idx="72">
                  <c:v>1.5261433086324551E-2</c:v>
                </c:pt>
                <c:pt idx="73">
                  <c:v>1.6782187074598345E-2</c:v>
                </c:pt>
                <c:pt idx="74">
                  <c:v>1.8440380370851165E-2</c:v>
                </c:pt>
                <c:pt idx="75">
                  <c:v>2.0237612759827137E-2</c:v>
                </c:pt>
                <c:pt idx="76">
                  <c:v>2.217158598958326E-2</c:v>
                </c:pt>
                <c:pt idx="77">
                  <c:v>2.4234806623205235E-2</c:v>
                </c:pt>
                <c:pt idx="78">
                  <c:v>2.6413086884256202E-2</c:v>
                </c:pt>
                <c:pt idx="79">
                  <c:v>2.8683880577203915E-2</c:v>
                </c:pt>
                <c:pt idx="80">
                  <c:v>3.1014532576037042E-2</c:v>
                </c:pt>
                <c:pt idx="81">
                  <c:v>3.336022675530903E-2</c:v>
                </c:pt>
                <c:pt idx="82">
                  <c:v>3.5661327642434612E-2</c:v>
                </c:pt>
                <c:pt idx="83">
                  <c:v>3.7843374416645828E-2</c:v>
                </c:pt>
                <c:pt idx="84">
                  <c:v>3.9817703387551001E-2</c:v>
                </c:pt>
                <c:pt idx="85">
                  <c:v>4.1483300152054203E-2</c:v>
                </c:pt>
                <c:pt idx="86">
                  <c:v>4.2730685163998916E-2</c:v>
                </c:pt>
                <c:pt idx="87">
                  <c:v>4.3448232155643834E-2</c:v>
                </c:pt>
                <c:pt idx="88">
                  <c:v>4.3531088155610409E-2</c:v>
                </c:pt>
                <c:pt idx="89">
                  <c:v>4.2892455776830422E-2</c:v>
                </c:pt>
                <c:pt idx="90">
                  <c:v>4.1476410139947809E-2</c:v>
                </c:pt>
                <c:pt idx="91">
                  <c:v>3.927241195036188E-2</c:v>
                </c:pt>
                <c:pt idx="92">
                  <c:v>3.6329491774149791E-2</c:v>
                </c:pt>
                <c:pt idx="93">
                  <c:v>3.2752773798371916E-2</c:v>
                </c:pt>
                <c:pt idx="94">
                  <c:v>2.8698768135138168E-2</c:v>
                </c:pt>
                <c:pt idx="95">
                  <c:v>2.4365632546091198E-2</c:v>
                </c:pt>
                <c:pt idx="96">
                  <c:v>1.9976141284616788E-2</c:v>
                </c:pt>
                <c:pt idx="97">
                  <c:v>1.5754850334140001E-2</c:v>
                </c:pt>
                <c:pt idx="98">
                  <c:v>1.1902642248041065E-2</c:v>
                </c:pt>
                <c:pt idx="99">
                  <c:v>8.5731680717121249E-3</c:v>
                </c:pt>
                <c:pt idx="100">
                  <c:v>5.8561013616760874E-3</c:v>
                </c:pt>
                <c:pt idx="101">
                  <c:v>3.7711176658829725E-3</c:v>
                </c:pt>
                <c:pt idx="102">
                  <c:v>2.2742329054714189E-3</c:v>
                </c:pt>
                <c:pt idx="103">
                  <c:v>1.2749077385595137E-3</c:v>
                </c:pt>
                <c:pt idx="104">
                  <c:v>6.588873382695308E-4</c:v>
                </c:pt>
                <c:pt idx="105">
                  <c:v>3.1105266532645428E-4</c:v>
                </c:pt>
                <c:pt idx="106">
                  <c:v>1.3276822529015249E-4</c:v>
                </c:pt>
                <c:pt idx="107">
                  <c:v>5.0656107858019856E-5</c:v>
                </c:pt>
                <c:pt idx="108">
                  <c:v>1.7057721076583049E-5</c:v>
                </c:pt>
                <c:pt idx="109">
                  <c:v>4.9980871429413287E-6</c:v>
                </c:pt>
                <c:pt idx="110">
                  <c:v>1.2543419783800756E-6</c:v>
                </c:pt>
              </c:numCache>
            </c:numRef>
          </c:val>
        </c:ser>
        <c:marker val="1"/>
        <c:axId val="64243968"/>
        <c:axId val="64258432"/>
      </c:lineChart>
      <c:catAx>
        <c:axId val="64243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age x</a:t>
                </a:r>
              </a:p>
            </c:rich>
          </c:tx>
          <c:layout/>
        </c:title>
        <c:numFmt formatCode="General" sourceLinked="1"/>
        <c:tickLblPos val="nextTo"/>
        <c:crossAx val="64258432"/>
        <c:crosses val="autoZero"/>
        <c:auto val="1"/>
        <c:lblAlgn val="ctr"/>
        <c:lblOffset val="100"/>
        <c:tickLblSkip val="10"/>
      </c:catAx>
      <c:valAx>
        <c:axId val="6425843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d(x, t)</a:t>
                </a:r>
              </a:p>
            </c:rich>
          </c:tx>
          <c:layout/>
        </c:title>
        <c:numFmt formatCode="General" sourceLinked="1"/>
        <c:tickLblPos val="nextTo"/>
        <c:crossAx val="64243968"/>
        <c:crosses val="autoZero"/>
        <c:crossBetween val="between"/>
        <c:majorUnit val="1.0000000000000005E-2"/>
      </c:valAx>
    </c:plotArea>
    <c:legend>
      <c:legendPos val="r"/>
      <c:layout>
        <c:manualLayout>
          <c:xMode val="edge"/>
          <c:yMode val="edge"/>
          <c:x val="0.14765193078792449"/>
          <c:y val="0.16720262789229454"/>
          <c:w val="0.24230872963071418"/>
          <c:h val="0.12270003878905512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0.13622478765975887"/>
          <c:y val="5.1284444970792202E-2"/>
          <c:w val="0.81372576249697892"/>
          <c:h val="0.78232425653486815"/>
        </c:manualLayout>
      </c:layout>
      <c:lineChart>
        <c:grouping val="standard"/>
        <c:ser>
          <c:idx val="0"/>
          <c:order val="0"/>
          <c:tx>
            <c:v>s(x) - state 1</c:v>
          </c:tx>
          <c:marker>
            <c:symbol val="none"/>
          </c:marker>
          <c:cat>
            <c:numRef>
              <c:f>Tabelle1!$A$2:$A$112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Tabelle1!$D$2:$D$112</c:f>
              <c:numCache>
                <c:formatCode>General</c:formatCode>
                <c:ptCount val="111"/>
                <c:pt idx="0">
                  <c:v>1</c:v>
                </c:pt>
                <c:pt idx="1">
                  <c:v>0.99856282636914351</c:v>
                </c:pt>
                <c:pt idx="2">
                  <c:v>0.99747396633022456</c:v>
                </c:pt>
                <c:pt idx="3">
                  <c:v>0.99651558663344653</c:v>
                </c:pt>
                <c:pt idx="4">
                  <c:v>0.99564357414935123</c:v>
                </c:pt>
                <c:pt idx="5">
                  <c:v>0.99482521562981585</c:v>
                </c:pt>
                <c:pt idx="6">
                  <c:v>0.9940375362992897</c:v>
                </c:pt>
                <c:pt idx="7">
                  <c:v>0.99326694845782593</c:v>
                </c:pt>
                <c:pt idx="8">
                  <c:v>0.99250151439672951</c:v>
                </c:pt>
                <c:pt idx="9">
                  <c:v>0.99173100103293732</c:v>
                </c:pt>
                <c:pt idx="10">
                  <c:v>0.99094433959367545</c:v>
                </c:pt>
                <c:pt idx="11">
                  <c:v>0.99013636250316528</c:v>
                </c:pt>
                <c:pt idx="12">
                  <c:v>0.98930202025265535</c:v>
                </c:pt>
                <c:pt idx="13">
                  <c:v>0.98843774090891112</c:v>
                </c:pt>
                <c:pt idx="14">
                  <c:v>0.9875366107089012</c:v>
                </c:pt>
                <c:pt idx="15">
                  <c:v>0.98660229542144051</c:v>
                </c:pt>
                <c:pt idx="16">
                  <c:v>0.9856304128319856</c:v>
                </c:pt>
                <c:pt idx="17">
                  <c:v>0.98462264886779727</c:v>
                </c:pt>
                <c:pt idx="18">
                  <c:v>0.98357792447300152</c:v>
                </c:pt>
                <c:pt idx="19">
                  <c:v>0.98250433796922831</c:v>
                </c:pt>
                <c:pt idx="20">
                  <c:v>0.98140358272282213</c:v>
                </c:pt>
                <c:pt idx="21">
                  <c:v>0.98028180004556897</c:v>
                </c:pt>
                <c:pt idx="22">
                  <c:v>0.97914411908532373</c:v>
                </c:pt>
                <c:pt idx="23">
                  <c:v>0.97799873348073241</c:v>
                </c:pt>
                <c:pt idx="24">
                  <c:v>0.97685160310061603</c:v>
                </c:pt>
                <c:pt idx="25">
                  <c:v>0.97570826605112493</c:v>
                </c:pt>
                <c:pt idx="26">
                  <c:v>0.97457387171875953</c:v>
                </c:pt>
                <c:pt idx="27">
                  <c:v>0.97345174558997061</c:v>
                </c:pt>
                <c:pt idx="28">
                  <c:v>0.97234180785672064</c:v>
                </c:pt>
                <c:pt idx="29">
                  <c:v>0.97124334037950677</c:v>
                </c:pt>
                <c:pt idx="30">
                  <c:v>0.97015436730895199</c:v>
                </c:pt>
                <c:pt idx="31">
                  <c:v>0.9690685673404037</c:v>
                </c:pt>
                <c:pt idx="32">
                  <c:v>0.96797934750030246</c:v>
                </c:pt>
                <c:pt idx="33">
                  <c:v>0.96687676066712824</c:v>
                </c:pt>
                <c:pt idx="34">
                  <c:v>0.96575163988804136</c:v>
                </c:pt>
                <c:pt idx="35">
                  <c:v>0.96458641141288171</c:v>
                </c:pt>
                <c:pt idx="36">
                  <c:v>0.96336989795848615</c:v>
                </c:pt>
                <c:pt idx="37">
                  <c:v>0.96209447949544213</c:v>
                </c:pt>
                <c:pt idx="38">
                  <c:v>0.96073346331709464</c:v>
                </c:pt>
                <c:pt idx="39">
                  <c:v>0.95926487446077346</c:v>
                </c:pt>
                <c:pt idx="40">
                  <c:v>0.9576820423778426</c:v>
                </c:pt>
                <c:pt idx="41">
                  <c:v>0.95594321426671258</c:v>
                </c:pt>
                <c:pt idx="42">
                  <c:v>0.95404356626391762</c:v>
                </c:pt>
                <c:pt idx="43">
                  <c:v>0.95195845574550064</c:v>
                </c:pt>
                <c:pt idx="44">
                  <c:v>0.94966139533584681</c:v>
                </c:pt>
                <c:pt idx="45">
                  <c:v>0.9471240778862634</c:v>
                </c:pt>
                <c:pt idx="46">
                  <c:v>0.94431642004868144</c:v>
                </c:pt>
                <c:pt idx="47">
                  <c:v>0.94120662600352234</c:v>
                </c:pt>
                <c:pt idx="48">
                  <c:v>0.93776127279279164</c:v>
                </c:pt>
                <c:pt idx="49">
                  <c:v>0.93394541856807534</c:v>
                </c:pt>
                <c:pt idx="50">
                  <c:v>0.9297831260249243</c:v>
                </c:pt>
                <c:pt idx="51">
                  <c:v>0.92518188027255011</c:v>
                </c:pt>
                <c:pt idx="52">
                  <c:v>0.92010321446522303</c:v>
                </c:pt>
                <c:pt idx="53">
                  <c:v>0.91450779292499418</c:v>
                </c:pt>
                <c:pt idx="54">
                  <c:v>0.90843763996745175</c:v>
                </c:pt>
                <c:pt idx="55">
                  <c:v>0.90177618283761019</c:v>
                </c:pt>
                <c:pt idx="56">
                  <c:v>0.89448296735567256</c:v>
                </c:pt>
                <c:pt idx="57">
                  <c:v>0.88661616313593206</c:v>
                </c:pt>
                <c:pt idx="58">
                  <c:v>0.87804315806316424</c:v>
                </c:pt>
                <c:pt idx="59">
                  <c:v>0.86872485688178791</c:v>
                </c:pt>
                <c:pt idx="60">
                  <c:v>0.85862332303294719</c:v>
                </c:pt>
                <c:pt idx="61">
                  <c:v>0.84770216353634853</c:v>
                </c:pt>
                <c:pt idx="62">
                  <c:v>0.83592692897843235</c:v>
                </c:pt>
                <c:pt idx="63">
                  <c:v>0.82326552541505049</c:v>
                </c:pt>
                <c:pt idx="64">
                  <c:v>0.80968863460042406</c:v>
                </c:pt>
                <c:pt idx="65">
                  <c:v>0.79517013857507424</c:v>
                </c:pt>
                <c:pt idx="66">
                  <c:v>0.77968754428986065</c:v>
                </c:pt>
                <c:pt idx="67">
                  <c:v>0.76322240361744065</c:v>
                </c:pt>
                <c:pt idx="68">
                  <c:v>0.74561749687882595</c:v>
                </c:pt>
                <c:pt idx="69">
                  <c:v>0.72700602162890871</c:v>
                </c:pt>
                <c:pt idx="70">
                  <c:v>0.70724066254416695</c:v>
                </c:pt>
                <c:pt idx="71">
                  <c:v>0.68632575992352263</c:v>
                </c:pt>
                <c:pt idx="72">
                  <c:v>0.66441559534646499</c:v>
                </c:pt>
                <c:pt idx="73">
                  <c:v>0.64138851787408724</c:v>
                </c:pt>
                <c:pt idx="74">
                  <c:v>0.61727575853626315</c:v>
                </c:pt>
                <c:pt idx="75">
                  <c:v>0.5919914007524204</c:v>
                </c:pt>
                <c:pt idx="76">
                  <c:v>0.56572114403379292</c:v>
                </c:pt>
                <c:pt idx="77">
                  <c:v>0.53841743431135358</c:v>
                </c:pt>
                <c:pt idx="78">
                  <c:v>0.51027355238006189</c:v>
                </c:pt>
                <c:pt idx="79">
                  <c:v>0.48128546849925591</c:v>
                </c:pt>
                <c:pt idx="80">
                  <c:v>0.4515004453379754</c:v>
                </c:pt>
                <c:pt idx="81">
                  <c:v>0.42113872604563735</c:v>
                </c:pt>
                <c:pt idx="82">
                  <c:v>0.39030644598964304</c:v>
                </c:pt>
                <c:pt idx="83">
                  <c:v>0.35921435277226582</c:v>
                </c:pt>
                <c:pt idx="84">
                  <c:v>0.32802691523168126</c:v>
                </c:pt>
                <c:pt idx="85">
                  <c:v>0.29697277031959268</c:v>
                </c:pt>
                <c:pt idx="86">
                  <c:v>0.2662656228266877</c:v>
                </c:pt>
                <c:pt idx="87">
                  <c:v>0.23618721160339223</c:v>
                </c:pt>
                <c:pt idx="88">
                  <c:v>0.2069912275177988</c:v>
                </c:pt>
                <c:pt idx="89">
                  <c:v>0.17903403260047637</c:v>
                </c:pt>
                <c:pt idx="90">
                  <c:v>0.1524468568908513</c:v>
                </c:pt>
                <c:pt idx="91">
                  <c:v>0.12758176194673618</c:v>
                </c:pt>
                <c:pt idx="92">
                  <c:v>0.1048074141045249</c:v>
                </c:pt>
                <c:pt idx="93">
                  <c:v>8.4123268730784864E-2</c:v>
                </c:pt>
                <c:pt idx="94">
                  <c:v>6.5817852739001731E-2</c:v>
                </c:pt>
                <c:pt idx="95">
                  <c:v>5.013126956133869E-2</c:v>
                </c:pt>
                <c:pt idx="96">
                  <c:v>3.6855640916331187E-2</c:v>
                </c:pt>
                <c:pt idx="97">
                  <c:v>2.6074813403774412E-2</c:v>
                </c:pt>
                <c:pt idx="98">
                  <c:v>1.7608534832310545E-2</c:v>
                </c:pt>
                <c:pt idx="99">
                  <c:v>1.1349238467168135E-2</c:v>
                </c:pt>
                <c:pt idx="100">
                  <c:v>6.8454524441551538E-3</c:v>
                </c:pt>
                <c:pt idx="101">
                  <c:v>3.8667540980696431E-3</c:v>
                </c:pt>
                <c:pt idx="102">
                  <c:v>2.0426024015524095E-3</c:v>
                </c:pt>
                <c:pt idx="103">
                  <c:v>9.8420002601901893E-4</c:v>
                </c:pt>
                <c:pt idx="104">
                  <c:v>4.3191220681558214E-4</c:v>
                </c:pt>
                <c:pt idx="105">
                  <c:v>1.8036517233935515E-4</c:v>
                </c:pt>
                <c:pt idx="106">
                  <c:v>6.8679890540266554E-5</c:v>
                </c:pt>
                <c:pt idx="107">
                  <c:v>2.2534854831914606E-5</c:v>
                </c:pt>
                <c:pt idx="108">
                  <c:v>6.4917110485710072E-6</c:v>
                </c:pt>
                <c:pt idx="109">
                  <c:v>1.0424484577759981E-6</c:v>
                </c:pt>
                <c:pt idx="110">
                  <c:v>-1.657588420635111E-16</c:v>
                </c:pt>
              </c:numCache>
            </c:numRef>
          </c:val>
        </c:ser>
        <c:ser>
          <c:idx val="1"/>
          <c:order val="1"/>
          <c:tx>
            <c:v>s(x) - state 2</c:v>
          </c:tx>
          <c:marker>
            <c:symbol val="none"/>
          </c:marker>
          <c:cat>
            <c:numRef>
              <c:f>Tabelle1!$A$2:$A$112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Tabelle1!$E$2:$E$112</c:f>
              <c:numCache>
                <c:formatCode>General</c:formatCode>
                <c:ptCount val="1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  <c:pt idx="100">
                  <c:v>1</c:v>
                </c:pt>
                <c:pt idx="101">
                  <c:v>1</c:v>
                </c:pt>
                <c:pt idx="102">
                  <c:v>1</c:v>
                </c:pt>
                <c:pt idx="103">
                  <c:v>1</c:v>
                </c:pt>
                <c:pt idx="104">
                  <c:v>1</c:v>
                </c:pt>
                <c:pt idx="105">
                  <c:v>1</c:v>
                </c:pt>
                <c:pt idx="106">
                  <c:v>1</c:v>
                </c:pt>
                <c:pt idx="107">
                  <c:v>1</c:v>
                </c:pt>
                <c:pt idx="108">
                  <c:v>1</c:v>
                </c:pt>
                <c:pt idx="109">
                  <c:v>1</c:v>
                </c:pt>
                <c:pt idx="110">
                  <c:v>0</c:v>
                </c:pt>
              </c:numCache>
            </c:numRef>
          </c:val>
        </c:ser>
        <c:marker val="1"/>
        <c:axId val="64472576"/>
        <c:axId val="64474496"/>
      </c:lineChart>
      <c:catAx>
        <c:axId val="644725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de-DE" dirty="0" err="1" smtClean="0"/>
                  <a:t>age</a:t>
                </a:r>
                <a:r>
                  <a:rPr lang="de-DE" dirty="0" smtClean="0"/>
                  <a:t> x</a:t>
                </a:r>
                <a:endParaRPr lang="de-DE" dirty="0"/>
              </a:p>
            </c:rich>
          </c:tx>
          <c:layout/>
        </c:title>
        <c:numFmt formatCode="General" sourceLinked="1"/>
        <c:tickLblPos val="nextTo"/>
        <c:crossAx val="64474496"/>
        <c:crosses val="autoZero"/>
        <c:auto val="1"/>
        <c:lblAlgn val="ctr"/>
        <c:lblOffset val="100"/>
        <c:tickLblSkip val="10"/>
      </c:catAx>
      <c:valAx>
        <c:axId val="64474496"/>
        <c:scaling>
          <c:orientation val="minMax"/>
          <c:max val="1.01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dirty="0" smtClean="0"/>
                  <a:t>s(x)</a:t>
                </a:r>
                <a:endParaRPr lang="de-DE" dirty="0"/>
              </a:p>
            </c:rich>
          </c:tx>
          <c:layout/>
        </c:title>
        <c:numFmt formatCode="General" sourceLinked="1"/>
        <c:tickLblPos val="nextTo"/>
        <c:crossAx val="6447257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11750007574915938"/>
          <c:y val="0.65012247418688696"/>
          <c:w val="0.36889964295906191"/>
          <c:h val="0.16697652376786234"/>
        </c:manualLayout>
      </c:layout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>
        <c:manualLayout>
          <c:layoutTarget val="inner"/>
          <c:xMode val="edge"/>
          <c:yMode val="edge"/>
          <c:x val="0.10783524052883045"/>
          <c:y val="3.2624474487328692E-2"/>
          <c:w val="0.86559694425487221"/>
          <c:h val="0.85553688479057888"/>
        </c:manualLayout>
      </c:layout>
      <c:lineChart>
        <c:grouping val="standard"/>
        <c:ser>
          <c:idx val="0"/>
          <c:order val="0"/>
          <c:tx>
            <c:v>d(x) - State 1</c:v>
          </c:tx>
          <c:marker>
            <c:symbol val="none"/>
          </c:marker>
          <c:cat>
            <c:numRef>
              <c:f>'[3]Figure 1'!$B$24:$B$144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'Figure 1&amp;2'!$D$3:$D$123</c:f>
              <c:numCache>
                <c:formatCode>General</c:formatCode>
                <c:ptCount val="121"/>
                <c:pt idx="0">
                  <c:v>1.4371736308562701E-3</c:v>
                </c:pt>
                <c:pt idx="1">
                  <c:v>1.0888600389186191E-3</c:v>
                </c:pt>
                <c:pt idx="2">
                  <c:v>9.5837969677859433E-4</c:v>
                </c:pt>
                <c:pt idx="3">
                  <c:v>8.7201248409540799E-4</c:v>
                </c:pt>
                <c:pt idx="4">
                  <c:v>8.1835851953704526E-4</c:v>
                </c:pt>
                <c:pt idx="5">
                  <c:v>7.8767933052437589E-4</c:v>
                </c:pt>
                <c:pt idx="6">
                  <c:v>7.7058784146222606E-4</c:v>
                </c:pt>
                <c:pt idx="7">
                  <c:v>7.6543406109785893E-4</c:v>
                </c:pt>
                <c:pt idx="8">
                  <c:v>7.7051336379119391E-4</c:v>
                </c:pt>
                <c:pt idx="9">
                  <c:v>7.8666143926442705E-4</c:v>
                </c:pt>
                <c:pt idx="10">
                  <c:v>8.0797709050905997E-4</c:v>
                </c:pt>
                <c:pt idx="11">
                  <c:v>8.3434225050793955E-4</c:v>
                </c:pt>
                <c:pt idx="12">
                  <c:v>8.6427934374433749E-4</c:v>
                </c:pt>
                <c:pt idx="13">
                  <c:v>9.0113020001059228E-4</c:v>
                </c:pt>
                <c:pt idx="14">
                  <c:v>9.3431528746157734E-4</c:v>
                </c:pt>
                <c:pt idx="15">
                  <c:v>9.7188258945557493E-4</c:v>
                </c:pt>
                <c:pt idx="16">
                  <c:v>1.0077639641880055E-3</c:v>
                </c:pt>
                <c:pt idx="17">
                  <c:v>1.0447243947957485E-3</c:v>
                </c:pt>
                <c:pt idx="18">
                  <c:v>1.0735865037719875E-3</c:v>
                </c:pt>
                <c:pt idx="19">
                  <c:v>1.100755246405298E-3</c:v>
                </c:pt>
                <c:pt idx="20">
                  <c:v>1.1217826772551565E-3</c:v>
                </c:pt>
                <c:pt idx="21">
                  <c:v>1.1376809602452523E-3</c:v>
                </c:pt>
                <c:pt idx="22">
                  <c:v>1.1453856045929888E-3</c:v>
                </c:pt>
                <c:pt idx="23">
                  <c:v>1.1471303801160481E-3</c:v>
                </c:pt>
                <c:pt idx="24">
                  <c:v>1.1433370494912183E-3</c:v>
                </c:pt>
                <c:pt idx="25">
                  <c:v>1.1343943323639527E-3</c:v>
                </c:pt>
                <c:pt idx="26">
                  <c:v>1.1221261287894801E-3</c:v>
                </c:pt>
                <c:pt idx="27">
                  <c:v>1.1099377332495241E-3</c:v>
                </c:pt>
                <c:pt idx="28">
                  <c:v>1.0984674772148721E-3</c:v>
                </c:pt>
                <c:pt idx="29">
                  <c:v>1.0889730705535595E-3</c:v>
                </c:pt>
                <c:pt idx="30">
                  <c:v>1.0857999685482981E-3</c:v>
                </c:pt>
                <c:pt idx="31">
                  <c:v>1.0892198401024622E-3</c:v>
                </c:pt>
                <c:pt idx="32">
                  <c:v>1.1025868331729948E-3</c:v>
                </c:pt>
                <c:pt idx="33">
                  <c:v>1.1251207790882215E-3</c:v>
                </c:pt>
                <c:pt idx="34">
                  <c:v>1.1652284751584321E-3</c:v>
                </c:pt>
                <c:pt idx="35">
                  <c:v>1.2165134543967776E-3</c:v>
                </c:pt>
                <c:pt idx="36">
                  <c:v>1.2754184630440221E-3</c:v>
                </c:pt>
                <c:pt idx="37">
                  <c:v>1.3610161783462809E-3</c:v>
                </c:pt>
                <c:pt idx="38">
                  <c:v>1.4685888563221727E-3</c:v>
                </c:pt>
                <c:pt idx="39">
                  <c:v>1.5828320829300861E-3</c:v>
                </c:pt>
                <c:pt idx="40">
                  <c:v>1.738828111131023E-3</c:v>
                </c:pt>
                <c:pt idx="41">
                  <c:v>1.8996480027937482E-3</c:v>
                </c:pt>
                <c:pt idx="42">
                  <c:v>2.0851105184171033E-3</c:v>
                </c:pt>
                <c:pt idx="43">
                  <c:v>2.2970604096534952E-3</c:v>
                </c:pt>
                <c:pt idx="44">
                  <c:v>2.5373174495834177E-3</c:v>
                </c:pt>
                <c:pt idx="45">
                  <c:v>2.807657837581975E-3</c:v>
                </c:pt>
                <c:pt idx="46">
                  <c:v>3.1097940451603385E-3</c:v>
                </c:pt>
                <c:pt idx="47">
                  <c:v>3.4453532107298081E-3</c:v>
                </c:pt>
                <c:pt idx="48">
                  <c:v>3.8158542247193061E-3</c:v>
                </c:pt>
                <c:pt idx="49">
                  <c:v>4.1622925431477054E-3</c:v>
                </c:pt>
                <c:pt idx="50">
                  <c:v>4.6012457523742136E-3</c:v>
                </c:pt>
                <c:pt idx="51">
                  <c:v>5.0786658073270824E-3</c:v>
                </c:pt>
                <c:pt idx="52">
                  <c:v>5.595421540228851E-3</c:v>
                </c:pt>
                <c:pt idx="53">
                  <c:v>6.0701529575412083E-3</c:v>
                </c:pt>
                <c:pt idx="54">
                  <c:v>6.6614571298413434E-3</c:v>
                </c:pt>
                <c:pt idx="55">
                  <c:v>7.2932154819384176E-3</c:v>
                </c:pt>
                <c:pt idx="56">
                  <c:v>7.8668042197398425E-3</c:v>
                </c:pt>
                <c:pt idx="57">
                  <c:v>8.5730050727703747E-3</c:v>
                </c:pt>
                <c:pt idx="58">
                  <c:v>9.3183011813776639E-3</c:v>
                </c:pt>
                <c:pt idx="59">
                  <c:v>1.0101533848838211E-2</c:v>
                </c:pt>
                <c:pt idx="60">
                  <c:v>1.0921159496598611E-2</c:v>
                </c:pt>
                <c:pt idx="61">
                  <c:v>1.17752345579164E-2</c:v>
                </c:pt>
                <c:pt idx="62">
                  <c:v>1.2661403563381303E-2</c:v>
                </c:pt>
                <c:pt idx="63">
                  <c:v>1.3576890814628441E-2</c:v>
                </c:pt>
                <c:pt idx="64">
                  <c:v>1.4518496025349553E-2</c:v>
                </c:pt>
                <c:pt idx="65">
                  <c:v>1.5482594285213211E-2</c:v>
                </c:pt>
                <c:pt idx="66">
                  <c:v>1.6465140672419783E-2</c:v>
                </c:pt>
                <c:pt idx="67">
                  <c:v>1.7604906738615703E-2</c:v>
                </c:pt>
                <c:pt idx="68">
                  <c:v>1.8611475249916024E-2</c:v>
                </c:pt>
                <c:pt idx="69">
                  <c:v>1.9765359084743254E-2</c:v>
                </c:pt>
                <c:pt idx="70">
                  <c:v>2.0914902620643425E-2</c:v>
                </c:pt>
                <c:pt idx="71">
                  <c:v>2.1910164577056992E-2</c:v>
                </c:pt>
                <c:pt idx="72">
                  <c:v>2.3027077472379108E-2</c:v>
                </c:pt>
                <c:pt idx="73">
                  <c:v>2.411275933782276E-2</c:v>
                </c:pt>
                <c:pt idx="74">
                  <c:v>2.5284357783842828E-2</c:v>
                </c:pt>
                <c:pt idx="75">
                  <c:v>2.6270256718629023E-2</c:v>
                </c:pt>
                <c:pt idx="76">
                  <c:v>2.7303709722437796E-2</c:v>
                </c:pt>
                <c:pt idx="77">
                  <c:v>2.8143881931291734E-2</c:v>
                </c:pt>
                <c:pt idx="78">
                  <c:v>2.8988083880806703E-2</c:v>
                </c:pt>
                <c:pt idx="79">
                  <c:v>2.9785023161280448E-2</c:v>
                </c:pt>
                <c:pt idx="80">
                  <c:v>3.0361719292337427E-2</c:v>
                </c:pt>
                <c:pt idx="81">
                  <c:v>3.0832280055996388E-2</c:v>
                </c:pt>
                <c:pt idx="82">
                  <c:v>3.1092093217375296E-2</c:v>
                </c:pt>
                <c:pt idx="83">
                  <c:v>3.1187437540586241E-2</c:v>
                </c:pt>
                <c:pt idx="84">
                  <c:v>3.1054144912088189E-2</c:v>
                </c:pt>
                <c:pt idx="85">
                  <c:v>3.0707147492903899E-2</c:v>
                </c:pt>
                <c:pt idx="86">
                  <c:v>3.0078411223295472E-2</c:v>
                </c:pt>
                <c:pt idx="87">
                  <c:v>2.9195984085593991E-2</c:v>
                </c:pt>
                <c:pt idx="88">
                  <c:v>2.7957194917322382E-2</c:v>
                </c:pt>
                <c:pt idx="89">
                  <c:v>2.6587175709625342E-2</c:v>
                </c:pt>
                <c:pt idx="90">
                  <c:v>2.4865094944114572E-2</c:v>
                </c:pt>
                <c:pt idx="91">
                  <c:v>2.2774347842211214E-2</c:v>
                </c:pt>
                <c:pt idx="92">
                  <c:v>2.0684145373740411E-2</c:v>
                </c:pt>
                <c:pt idx="93">
                  <c:v>1.8305415991783154E-2</c:v>
                </c:pt>
                <c:pt idx="94">
                  <c:v>1.5686583177663065E-2</c:v>
                </c:pt>
                <c:pt idx="95">
                  <c:v>1.3275628645007635E-2</c:v>
                </c:pt>
                <c:pt idx="96">
                  <c:v>1.0780827512556861E-2</c:v>
                </c:pt>
                <c:pt idx="97">
                  <c:v>8.4662785714637728E-3</c:v>
                </c:pt>
                <c:pt idx="98">
                  <c:v>6.2592963651424572E-3</c:v>
                </c:pt>
                <c:pt idx="99">
                  <c:v>4.5037860230129814E-3</c:v>
                </c:pt>
                <c:pt idx="100">
                  <c:v>2.9786983460855154E-3</c:v>
                </c:pt>
                <c:pt idx="101">
                  <c:v>1.8241516965172325E-3</c:v>
                </c:pt>
                <c:pt idx="102">
                  <c:v>1.0584023755333921E-3</c:v>
                </c:pt>
                <c:pt idx="103">
                  <c:v>5.5228781920344005E-4</c:v>
                </c:pt>
                <c:pt idx="104">
                  <c:v>2.5154703447622805E-4</c:v>
                </c:pt>
                <c:pt idx="105">
                  <c:v>1.1168528179908874E-4</c:v>
                </c:pt>
                <c:pt idx="106">
                  <c:v>4.6145035708351985E-5</c:v>
                </c:pt>
                <c:pt idx="107">
                  <c:v>1.6043143783343645E-5</c:v>
                </c:pt>
                <c:pt idx="108">
                  <c:v>5.4492625907950451E-6</c:v>
                </c:pt>
                <c:pt idx="109">
                  <c:v>1.0424484579417629E-6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-6.5339390513276691E-16</c:v>
                </c:pt>
              </c:numCache>
            </c:numRef>
          </c:val>
        </c:ser>
        <c:ser>
          <c:idx val="1"/>
          <c:order val="1"/>
          <c:tx>
            <c:v>d(x) - State 2</c:v>
          </c:tx>
          <c:marker>
            <c:symbol val="none"/>
          </c:marker>
          <c:cat>
            <c:numRef>
              <c:f>'[3]Figure 1'!$B$24:$B$144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'Figure 1&amp;2'!$G$3:$G$123</c:f>
              <c:numCache>
                <c:formatCode>General</c:formatCode>
                <c:ptCount val="121"/>
                <c:pt idx="0">
                  <c:v>1.3496902525664818E-3</c:v>
                </c:pt>
                <c:pt idx="1">
                  <c:v>1.021128920854486E-3</c:v>
                </c:pt>
                <c:pt idx="2">
                  <c:v>8.9509521724096593E-4</c:v>
                </c:pt>
                <c:pt idx="3">
                  <c:v>8.0873091919686784E-4</c:v>
                </c:pt>
                <c:pt idx="4">
                  <c:v>7.5199494710764933E-4</c:v>
                </c:pt>
                <c:pt idx="5">
                  <c:v>7.1642718117015402E-4</c:v>
                </c:pt>
                <c:pt idx="6">
                  <c:v>6.9262931116476545E-4</c:v>
                </c:pt>
                <c:pt idx="7">
                  <c:v>6.7920662890297474E-4</c:v>
                </c:pt>
                <c:pt idx="8">
                  <c:v>6.7473070668222512E-4</c:v>
                </c:pt>
                <c:pt idx="9">
                  <c:v>6.787488683855943E-4</c:v>
                </c:pt>
                <c:pt idx="10">
                  <c:v>6.8871024078787102E-4</c:v>
                </c:pt>
                <c:pt idx="11">
                  <c:v>7.0331625913644738E-4</c:v>
                </c:pt>
                <c:pt idx="12">
                  <c:v>7.2134668872836675E-4</c:v>
                </c:pt>
                <c:pt idx="13">
                  <c:v>7.4471291419853384E-4</c:v>
                </c:pt>
                <c:pt idx="14">
                  <c:v>7.664455607456766E-4</c:v>
                </c:pt>
                <c:pt idx="15">
                  <c:v>7.9157030478205507E-4</c:v>
                </c:pt>
                <c:pt idx="16">
                  <c:v>8.1592364887140114E-4</c:v>
                </c:pt>
                <c:pt idx="17">
                  <c:v>8.4124591707901756E-4</c:v>
                </c:pt>
                <c:pt idx="18">
                  <c:v>8.6110766004232706E-4</c:v>
                </c:pt>
                <c:pt idx="19">
                  <c:v>8.7979566401519271E-4</c:v>
                </c:pt>
                <c:pt idx="20">
                  <c:v>8.9416506739048527E-4</c:v>
                </c:pt>
                <c:pt idx="21">
                  <c:v>9.0483651366568519E-4</c:v>
                </c:pt>
                <c:pt idx="22">
                  <c:v>9.0976295947143096E-4</c:v>
                </c:pt>
                <c:pt idx="23">
                  <c:v>9.1046844945341708E-4</c:v>
                </c:pt>
                <c:pt idx="24">
                  <c:v>9.0745696134198297E-4</c:v>
                </c:pt>
                <c:pt idx="25">
                  <c:v>9.0110185889147321E-4</c:v>
                </c:pt>
                <c:pt idx="26">
                  <c:v>8.9383309711077528E-4</c:v>
                </c:pt>
                <c:pt idx="27">
                  <c:v>8.8565424474896408E-4</c:v>
                </c:pt>
                <c:pt idx="28">
                  <c:v>8.7985297123371886E-4</c:v>
                </c:pt>
                <c:pt idx="29">
                  <c:v>8.7731965098658993E-4</c:v>
                </c:pt>
                <c:pt idx="30">
                  <c:v>8.7999816268735653E-4</c:v>
                </c:pt>
                <c:pt idx="31">
                  <c:v>8.9004412613824849E-4</c:v>
                </c:pt>
                <c:pt idx="32">
                  <c:v>9.0706744073810043E-4</c:v>
                </c:pt>
                <c:pt idx="33">
                  <c:v>9.3357979771458463E-4</c:v>
                </c:pt>
                <c:pt idx="34">
                  <c:v>9.7150963827730467E-4</c:v>
                </c:pt>
                <c:pt idx="35">
                  <c:v>1.0229087468793807E-3</c:v>
                </c:pt>
                <c:pt idx="36">
                  <c:v>1.0899458604014568E-3</c:v>
                </c:pt>
                <c:pt idx="37">
                  <c:v>1.1632188686686641E-3</c:v>
                </c:pt>
                <c:pt idx="38">
                  <c:v>1.2657904177825197E-3</c:v>
                </c:pt>
                <c:pt idx="39">
                  <c:v>1.3738572307057165E-3</c:v>
                </c:pt>
                <c:pt idx="40">
                  <c:v>1.5007796121092598E-3</c:v>
                </c:pt>
                <c:pt idx="41">
                  <c:v>1.6482673933931901E-3</c:v>
                </c:pt>
                <c:pt idx="42">
                  <c:v>1.818046753455543E-3</c:v>
                </c:pt>
                <c:pt idx="43">
                  <c:v>1.9826248613645852E-3</c:v>
                </c:pt>
                <c:pt idx="44">
                  <c:v>2.1983800670240072E-3</c:v>
                </c:pt>
                <c:pt idx="45">
                  <c:v>2.4048863639941631E-3</c:v>
                </c:pt>
                <c:pt idx="46">
                  <c:v>2.6724384650274051E-3</c:v>
                </c:pt>
                <c:pt idx="47">
                  <c:v>2.9257391245072206E-3</c:v>
                </c:pt>
                <c:pt idx="48">
                  <c:v>3.2021756110782742E-3</c:v>
                </c:pt>
                <c:pt idx="49">
                  <c:v>3.5551221561768236E-3</c:v>
                </c:pt>
                <c:pt idx="50">
                  <c:v>3.8846831455108255E-3</c:v>
                </c:pt>
                <c:pt idx="51">
                  <c:v>4.2399879076466824E-3</c:v>
                </c:pt>
                <c:pt idx="52">
                  <c:v>4.6216899798762201E-3</c:v>
                </c:pt>
                <c:pt idx="53">
                  <c:v>5.0303417980742974E-3</c:v>
                </c:pt>
                <c:pt idx="54">
                  <c:v>5.4663831965827909E-3</c:v>
                </c:pt>
                <c:pt idx="55">
                  <c:v>5.9301299310237339E-3</c:v>
                </c:pt>
                <c:pt idx="56">
                  <c:v>6.421762332709891E-3</c:v>
                </c:pt>
                <c:pt idx="57">
                  <c:v>6.9413142094914004E-3</c:v>
                </c:pt>
                <c:pt idx="58">
                  <c:v>7.4886621132640952E-3</c:v>
                </c:pt>
                <c:pt idx="59">
                  <c:v>7.965813799961443E-3</c:v>
                </c:pt>
                <c:pt idx="60">
                  <c:v>8.5632379274913767E-3</c:v>
                </c:pt>
                <c:pt idx="61">
                  <c:v>9.18716729528757E-3</c:v>
                </c:pt>
                <c:pt idx="62">
                  <c:v>9.8367867142031221E-3</c:v>
                </c:pt>
                <c:pt idx="63">
                  <c:v>1.0511081128179335E-2</c:v>
                </c:pt>
                <c:pt idx="64">
                  <c:v>1.1208829585045802E-2</c:v>
                </c:pt>
                <c:pt idx="65">
                  <c:v>1.1928600459751861E-2</c:v>
                </c:pt>
                <c:pt idx="66">
                  <c:v>1.2668748055178924E-2</c:v>
                </c:pt>
                <c:pt idx="67">
                  <c:v>1.3427410700520895E-2</c:v>
                </c:pt>
                <c:pt idx="68">
                  <c:v>1.4202510460609061E-2</c:v>
                </c:pt>
                <c:pt idx="69">
                  <c:v>1.4991754561415362E-2</c:v>
                </c:pt>
                <c:pt idx="70">
                  <c:v>1.5792638627342377E-2</c:v>
                </c:pt>
                <c:pt idx="71">
                  <c:v>1.6602451814751458E-2</c:v>
                </c:pt>
                <c:pt idx="72">
                  <c:v>1.7418283913527066E-2</c:v>
                </c:pt>
                <c:pt idx="73">
                  <c:v>1.8237034474358427E-2</c:v>
                </c:pt>
                <c:pt idx="74">
                  <c:v>1.905542400385268E-2</c:v>
                </c:pt>
                <c:pt idx="75">
                  <c:v>2.0005150645965603E-2</c:v>
                </c:pt>
                <c:pt idx="76">
                  <c:v>2.0810739167407392E-2</c:v>
                </c:pt>
                <c:pt idx="77">
                  <c:v>2.1735455273275056E-2</c:v>
                </c:pt>
                <c:pt idx="78">
                  <c:v>2.2510672898958032E-2</c:v>
                </c:pt>
                <c:pt idx="79">
                  <c:v>2.3389238830470751E-2</c:v>
                </c:pt>
                <c:pt idx="80">
                  <c:v>2.4233875224740971E-2</c:v>
                </c:pt>
                <c:pt idx="81">
                  <c:v>2.5038140161321085E-2</c:v>
                </c:pt>
                <c:pt idx="82">
                  <c:v>2.5795596927945141E-2</c:v>
                </c:pt>
                <c:pt idx="83">
                  <c:v>2.6499877919150063E-2</c:v>
                </c:pt>
                <c:pt idx="84">
                  <c:v>2.7231672340496817E-2</c:v>
                </c:pt>
                <c:pt idx="85">
                  <c:v>2.7876915219480498E-2</c:v>
                </c:pt>
                <c:pt idx="86">
                  <c:v>2.8427130765938613E-2</c:v>
                </c:pt>
                <c:pt idx="87">
                  <c:v>2.8874473038247469E-2</c:v>
                </c:pt>
                <c:pt idx="88">
                  <c:v>2.9211865950511642E-2</c:v>
                </c:pt>
                <c:pt idx="89">
                  <c:v>2.9452367426916957E-2</c:v>
                </c:pt>
                <c:pt idx="90">
                  <c:v>2.9538734955918133E-2</c:v>
                </c:pt>
                <c:pt idx="91">
                  <c:v>2.9447527809044846E-2</c:v>
                </c:pt>
                <c:pt idx="92">
                  <c:v>2.9155256420700985E-2</c:v>
                </c:pt>
                <c:pt idx="93">
                  <c:v>2.8600674787407052E-2</c:v>
                </c:pt>
                <c:pt idx="94">
                  <c:v>2.7722111575527841E-2</c:v>
                </c:pt>
                <c:pt idx="95">
                  <c:v>2.6570750189701051E-2</c:v>
                </c:pt>
                <c:pt idx="96">
                  <c:v>2.4910897619201979E-2</c:v>
                </c:pt>
                <c:pt idx="97">
                  <c:v>2.2954561034922331E-2</c:v>
                </c:pt>
                <c:pt idx="98">
                  <c:v>2.0431970737986652E-2</c:v>
                </c:pt>
                <c:pt idx="99">
                  <c:v>1.7354855565585841E-2</c:v>
                </c:pt>
                <c:pt idx="100">
                  <c:v>1.4010155241876841E-2</c:v>
                </c:pt>
                <c:pt idx="101">
                  <c:v>1.0600035900169611E-2</c:v>
                </c:pt>
                <c:pt idx="102">
                  <c:v>7.2329446942482134E-3</c:v>
                </c:pt>
                <c:pt idx="103">
                  <c:v>4.4819211801919532E-3</c:v>
                </c:pt>
                <c:pt idx="104">
                  <c:v>2.5394047561696892E-3</c:v>
                </c:pt>
                <c:pt idx="105">
                  <c:v>1.2609644586761659E-3</c:v>
                </c:pt>
                <c:pt idx="106">
                  <c:v>5.9168737420457686E-4</c:v>
                </c:pt>
                <c:pt idx="107">
                  <c:v>2.5571184491067012E-4</c:v>
                </c:pt>
                <c:pt idx="108">
                  <c:v>1.1721725537261668E-4</c:v>
                </c:pt>
                <c:pt idx="109">
                  <c:v>5.3326387624207503E-5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3.5127618113505947E-16</c:v>
                </c:pt>
              </c:numCache>
            </c:numRef>
          </c:val>
        </c:ser>
        <c:ser>
          <c:idx val="2"/>
          <c:order val="2"/>
          <c:tx>
            <c:v>d(x) - State 3</c:v>
          </c:tx>
          <c:marker>
            <c:symbol val="none"/>
          </c:marker>
          <c:cat>
            <c:numRef>
              <c:f>'[3]Figure 1'!$B$24:$B$144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'Figure 1&amp;2'!$J$3:$J$123</c:f>
              <c:numCache>
                <c:formatCode>General</c:formatCode>
                <c:ptCount val="121"/>
                <c:pt idx="0">
                  <c:v>1.2443156567826241E-3</c:v>
                </c:pt>
                <c:pt idx="1">
                  <c:v>9.4058389554363929E-4</c:v>
                </c:pt>
                <c:pt idx="2">
                  <c:v>8.23161718286336E-4</c:v>
                </c:pt>
                <c:pt idx="3">
                  <c:v>7.4181333359546844E-4</c:v>
                </c:pt>
                <c:pt idx="4">
                  <c:v>6.8748090295389793E-4</c:v>
                </c:pt>
                <c:pt idx="5">
                  <c:v>6.5257198844237603E-4</c:v>
                </c:pt>
                <c:pt idx="6">
                  <c:v>6.2823924099087141E-4</c:v>
                </c:pt>
                <c:pt idx="7">
                  <c:v>6.132543916548272E-4</c:v>
                </c:pt>
                <c:pt idx="8">
                  <c:v>6.0636674971492903E-4</c:v>
                </c:pt>
                <c:pt idx="9">
                  <c:v>6.0682358607755393E-4</c:v>
                </c:pt>
                <c:pt idx="10">
                  <c:v>6.1317092175883442E-4</c:v>
                </c:pt>
                <c:pt idx="11">
                  <c:v>6.2388759274778494E-4</c:v>
                </c:pt>
                <c:pt idx="12">
                  <c:v>6.379277245067732E-4</c:v>
                </c:pt>
                <c:pt idx="13">
                  <c:v>6.5682216258422814E-4</c:v>
                </c:pt>
                <c:pt idx="14">
                  <c:v>6.775438241359863E-4</c:v>
                </c:pt>
                <c:pt idx="15">
                  <c:v>6.9899723701017107E-4</c:v>
                </c:pt>
                <c:pt idx="16">
                  <c:v>7.2026236026168436E-4</c:v>
                </c:pt>
                <c:pt idx="17">
                  <c:v>7.4303657381436384E-4</c:v>
                </c:pt>
                <c:pt idx="18">
                  <c:v>7.6381843252626631E-4</c:v>
                </c:pt>
                <c:pt idx="19">
                  <c:v>7.8204593087572002E-4</c:v>
                </c:pt>
                <c:pt idx="20">
                  <c:v>7.989082262863695E-4</c:v>
                </c:pt>
                <c:pt idx="21">
                  <c:v>8.1206345966034496E-4</c:v>
                </c:pt>
                <c:pt idx="22">
                  <c:v>8.2241696121765351E-4</c:v>
                </c:pt>
                <c:pt idx="23">
                  <c:v>8.2850512485965755E-4</c:v>
                </c:pt>
                <c:pt idx="24">
                  <c:v>8.3228423922466208E-4</c:v>
                </c:pt>
                <c:pt idx="25">
                  <c:v>8.3401049153308847E-4</c:v>
                </c:pt>
                <c:pt idx="26">
                  <c:v>8.3499250078389548E-4</c:v>
                </c:pt>
                <c:pt idx="27">
                  <c:v>8.3654390424360017E-4</c:v>
                </c:pt>
                <c:pt idx="28">
                  <c:v>8.4023635949504046E-4</c:v>
                </c:pt>
                <c:pt idx="29">
                  <c:v>8.4760691973285063E-4</c:v>
                </c:pt>
                <c:pt idx="30">
                  <c:v>8.5881750154237523E-4</c:v>
                </c:pt>
                <c:pt idx="31">
                  <c:v>8.7756374783299446E-4</c:v>
                </c:pt>
                <c:pt idx="32">
                  <c:v>9.0170307141446582E-4</c:v>
                </c:pt>
                <c:pt idx="33">
                  <c:v>9.3378089656603967E-4</c:v>
                </c:pt>
                <c:pt idx="34">
                  <c:v>9.703528169500153E-4</c:v>
                </c:pt>
                <c:pt idx="35">
                  <c:v>1.0205237153630975E-3</c:v>
                </c:pt>
                <c:pt idx="36">
                  <c:v>1.0750720057768385E-3</c:v>
                </c:pt>
                <c:pt idx="37">
                  <c:v>1.1392526832477749E-3</c:v>
                </c:pt>
                <c:pt idx="38">
                  <c:v>1.2137335116680921E-3</c:v>
                </c:pt>
                <c:pt idx="39">
                  <c:v>1.299143332574193E-3</c:v>
                </c:pt>
                <c:pt idx="40">
                  <c:v>1.3960712157080621E-3</c:v>
                </c:pt>
                <c:pt idx="41">
                  <c:v>1.4923435695857279E-3</c:v>
                </c:pt>
                <c:pt idx="42">
                  <c:v>1.6124936888414221E-3</c:v>
                </c:pt>
                <c:pt idx="43">
                  <c:v>1.7301905545800183E-3</c:v>
                </c:pt>
                <c:pt idx="44">
                  <c:v>1.8584651776887365E-3</c:v>
                </c:pt>
                <c:pt idx="45">
                  <c:v>1.9976033821429429E-3</c:v>
                </c:pt>
                <c:pt idx="46">
                  <c:v>2.1478696462574717E-3</c:v>
                </c:pt>
                <c:pt idx="47">
                  <c:v>2.3095085145065086E-3</c:v>
                </c:pt>
                <c:pt idx="48">
                  <c:v>2.4827461986072219E-3</c:v>
                </c:pt>
                <c:pt idx="49">
                  <c:v>2.6677923458696818E-3</c:v>
                </c:pt>
                <c:pt idx="50">
                  <c:v>2.8648419492131039E-3</c:v>
                </c:pt>
                <c:pt idx="51">
                  <c:v>3.0740773692887746E-3</c:v>
                </c:pt>
                <c:pt idx="52">
                  <c:v>3.2956704349468287E-3</c:v>
                </c:pt>
                <c:pt idx="53">
                  <c:v>3.5297845839469418E-3</c:v>
                </c:pt>
                <c:pt idx="54">
                  <c:v>3.7765770014487423E-3</c:v>
                </c:pt>
                <c:pt idx="55">
                  <c:v>4.0362007095410503E-3</c:v>
                </c:pt>
                <c:pt idx="56">
                  <c:v>4.3088065569906187E-3</c:v>
                </c:pt>
                <c:pt idx="57">
                  <c:v>4.6311932925695793E-3</c:v>
                </c:pt>
                <c:pt idx="58">
                  <c:v>4.9318875837806317E-3</c:v>
                </c:pt>
                <c:pt idx="59">
                  <c:v>5.2460402953128735E-3</c:v>
                </c:pt>
                <c:pt idx="60">
                  <c:v>5.5738100138369474E-3</c:v>
                </c:pt>
                <c:pt idx="61">
                  <c:v>5.9590305174850311E-3</c:v>
                </c:pt>
                <c:pt idx="62">
                  <c:v>6.3162826741779421E-3</c:v>
                </c:pt>
                <c:pt idx="63">
                  <c:v>6.7351017443769839E-3</c:v>
                </c:pt>
                <c:pt idx="64">
                  <c:v>7.1720651025538899E-3</c:v>
                </c:pt>
                <c:pt idx="65">
                  <c:v>7.5759106699838808E-3</c:v>
                </c:pt>
                <c:pt idx="66">
                  <c:v>8.0478231317509981E-3</c:v>
                </c:pt>
                <c:pt idx="67">
                  <c:v>8.5385832480904256E-3</c:v>
                </c:pt>
                <c:pt idx="68">
                  <c:v>9.048409102318189E-3</c:v>
                </c:pt>
                <c:pt idx="69">
                  <c:v>9.6374732901225446E-3</c:v>
                </c:pt>
                <c:pt idx="70">
                  <c:v>1.0188124266997943E-2</c:v>
                </c:pt>
                <c:pt idx="71">
                  <c:v>1.0758283876007298E-2</c:v>
                </c:pt>
                <c:pt idx="72">
                  <c:v>1.1414692354079652E-2</c:v>
                </c:pt>
                <c:pt idx="73">
                  <c:v>1.2095093074396554E-2</c:v>
                </c:pt>
                <c:pt idx="74">
                  <c:v>1.2727734922294398E-2</c:v>
                </c:pt>
                <c:pt idx="75">
                  <c:v>1.345275536455864E-2</c:v>
                </c:pt>
                <c:pt idx="76">
                  <c:v>1.4200306628320947E-2</c:v>
                </c:pt>
                <c:pt idx="77">
                  <c:v>1.4969348126283255E-2</c:v>
                </c:pt>
                <c:pt idx="78">
                  <c:v>1.5678710018578901E-2</c:v>
                </c:pt>
                <c:pt idx="79">
                  <c:v>1.6484376941979142E-2</c:v>
                </c:pt>
                <c:pt idx="80">
                  <c:v>1.7306259398911741E-2</c:v>
                </c:pt>
                <c:pt idx="81">
                  <c:v>1.8141553223321463E-2</c:v>
                </c:pt>
                <c:pt idx="82">
                  <c:v>1.8901963914786501E-2</c:v>
                </c:pt>
                <c:pt idx="83">
                  <c:v>1.9752706127066921E-2</c:v>
                </c:pt>
                <c:pt idx="84">
                  <c:v>2.0519758741058148E-2</c:v>
                </c:pt>
                <c:pt idx="85">
                  <c:v>2.1283835579179445E-2</c:v>
                </c:pt>
                <c:pt idx="86">
                  <c:v>2.2040139126462212E-2</c:v>
                </c:pt>
                <c:pt idx="87">
                  <c:v>2.2783155934771451E-2</c:v>
                </c:pt>
                <c:pt idx="88">
                  <c:v>2.3506580707664308E-2</c:v>
                </c:pt>
                <c:pt idx="89">
                  <c:v>2.4203232805947352E-2</c:v>
                </c:pt>
                <c:pt idx="90">
                  <c:v>2.4864964035027637E-2</c:v>
                </c:pt>
                <c:pt idx="91">
                  <c:v>2.5416427302138667E-2</c:v>
                </c:pt>
                <c:pt idx="92">
                  <c:v>2.5925777122388981E-2</c:v>
                </c:pt>
                <c:pt idx="93">
                  <c:v>2.638495020005328E-2</c:v>
                </c:pt>
                <c:pt idx="94">
                  <c:v>2.6784997144594994E-2</c:v>
                </c:pt>
                <c:pt idx="95">
                  <c:v>2.7115996717623249E-2</c:v>
                </c:pt>
                <c:pt idx="96">
                  <c:v>2.7366960723834211E-2</c:v>
                </c:pt>
                <c:pt idx="97">
                  <c:v>2.7525728421688392E-2</c:v>
                </c:pt>
                <c:pt idx="98">
                  <c:v>2.7578849233750782E-2</c:v>
                </c:pt>
                <c:pt idx="99">
                  <c:v>2.7527013711638751E-2</c:v>
                </c:pt>
                <c:pt idx="100">
                  <c:v>2.7340739033033884E-2</c:v>
                </c:pt>
                <c:pt idx="101">
                  <c:v>2.7001720451992412E-2</c:v>
                </c:pt>
                <c:pt idx="102">
                  <c:v>2.649014148902951E-2</c:v>
                </c:pt>
                <c:pt idx="103">
                  <c:v>2.5784110390420209E-2</c:v>
                </c:pt>
                <c:pt idx="104">
                  <c:v>2.4859444578736151E-2</c:v>
                </c:pt>
                <c:pt idx="105">
                  <c:v>2.3689432626934143E-2</c:v>
                </c:pt>
                <c:pt idx="106">
                  <c:v>2.2043051932664592E-2</c:v>
                </c:pt>
                <c:pt idx="107">
                  <c:v>1.9748683564403183E-2</c:v>
                </c:pt>
                <c:pt idx="108">
                  <c:v>1.6894895717797592E-2</c:v>
                </c:pt>
                <c:pt idx="109">
                  <c:v>1.2213215209823335E-2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4.0678178191944527E-17</c:v>
                </c:pt>
              </c:numCache>
            </c:numRef>
          </c:val>
        </c:ser>
        <c:ser>
          <c:idx val="3"/>
          <c:order val="3"/>
          <c:tx>
            <c:v>d(x) - State 4</c:v>
          </c:tx>
          <c:marker>
            <c:symbol val="none"/>
          </c:marker>
          <c:cat>
            <c:numRef>
              <c:f>'[3]Figure 1'!$B$24:$B$144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'Figure 1&amp;2'!$M$3:$M$123</c:f>
              <c:numCache>
                <c:formatCode>General</c:formatCode>
                <c:ptCount val="121"/>
                <c:pt idx="0">
                  <c:v>0</c:v>
                </c:pt>
                <c:pt idx="1">
                  <c:v>3.1973401704022107E-10</c:v>
                </c:pt>
                <c:pt idx="2">
                  <c:v>4.9383293010408191E-9</c:v>
                </c:pt>
                <c:pt idx="3">
                  <c:v>3.2945446259980099E-8</c:v>
                </c:pt>
                <c:pt idx="4">
                  <c:v>9.2988833411134006E-8</c:v>
                </c:pt>
                <c:pt idx="5">
                  <c:v>2.4949314225697472E-7</c:v>
                </c:pt>
                <c:pt idx="6">
                  <c:v>4.6970158051884425E-7</c:v>
                </c:pt>
                <c:pt idx="7">
                  <c:v>9.079176938042789E-7</c:v>
                </c:pt>
                <c:pt idx="8">
                  <c:v>1.4235948616603307E-6</c:v>
                </c:pt>
                <c:pt idx="9">
                  <c:v>2.3225850653840802E-6</c:v>
                </c:pt>
                <c:pt idx="10">
                  <c:v>3.5577308850065721E-6</c:v>
                </c:pt>
                <c:pt idx="11">
                  <c:v>4.8257365756754211E-6</c:v>
                </c:pt>
                <c:pt idx="12">
                  <c:v>6.8062217378761909E-6</c:v>
                </c:pt>
                <c:pt idx="13">
                  <c:v>9.2741299653198507E-6</c:v>
                </c:pt>
                <c:pt idx="14">
                  <c:v>1.2277352150036339E-5</c:v>
                </c:pt>
                <c:pt idx="15">
                  <c:v>1.5859516739991103E-5</c:v>
                </c:pt>
                <c:pt idx="16">
                  <c:v>2.0059586898768522E-5</c:v>
                </c:pt>
                <c:pt idx="17">
                  <c:v>2.4911599222354806E-5</c:v>
                </c:pt>
                <c:pt idx="18">
                  <c:v>3.0444526576967182E-5</c:v>
                </c:pt>
                <c:pt idx="19">
                  <c:v>3.6682249083375405E-5</c:v>
                </c:pt>
                <c:pt idx="20">
                  <c:v>4.5124043191679945E-5</c:v>
                </c:pt>
                <c:pt idx="21">
                  <c:v>5.2971812168456374E-5</c:v>
                </c:pt>
                <c:pt idx="22">
                  <c:v>6.3377235347994673E-5</c:v>
                </c:pt>
                <c:pt idx="23">
                  <c:v>7.2876114212139568E-5</c:v>
                </c:pt>
                <c:pt idx="24">
                  <c:v>8.5266938870454532E-5</c:v>
                </c:pt>
                <c:pt idx="25">
                  <c:v>9.8732320649608769E-5</c:v>
                </c:pt>
                <c:pt idx="26">
                  <c:v>1.1325786650107146E-4</c:v>
                </c:pt>
                <c:pt idx="27">
                  <c:v>1.2882380634104983E-4</c:v>
                </c:pt>
                <c:pt idx="28">
                  <c:v>1.4826671831147438E-4</c:v>
                </c:pt>
                <c:pt idx="29">
                  <c:v>1.660000846536178E-4</c:v>
                </c:pt>
                <c:pt idx="30">
                  <c:v>1.8789349849346383E-4</c:v>
                </c:pt>
                <c:pt idx="31">
                  <c:v>2.1103803686584188E-4</c:v>
                </c:pt>
                <c:pt idx="32">
                  <c:v>2.353861619009967E-4</c:v>
                </c:pt>
                <c:pt idx="33">
                  <c:v>2.6089326584588637E-4</c:v>
                </c:pt>
                <c:pt idx="34">
                  <c:v>2.9141289976253418E-4</c:v>
                </c:pt>
                <c:pt idx="35">
                  <c:v>3.2334700556058252E-4</c:v>
                </c:pt>
                <c:pt idx="36">
                  <c:v>3.566630978998356E-4</c:v>
                </c:pt>
                <c:pt idx="37">
                  <c:v>3.9134713700983539E-4</c:v>
                </c:pt>
                <c:pt idx="38">
                  <c:v>4.2740629248683436E-4</c:v>
                </c:pt>
                <c:pt idx="39">
                  <c:v>4.6965582940261584E-4</c:v>
                </c:pt>
                <c:pt idx="40">
                  <c:v>5.1376811052983534E-4</c:v>
                </c:pt>
                <c:pt idx="41">
                  <c:v>5.5986973047817171E-4</c:v>
                </c:pt>
                <c:pt idx="42">
                  <c:v>6.1363849807194502E-4</c:v>
                </c:pt>
                <c:pt idx="43">
                  <c:v>6.7038312171185954E-4</c:v>
                </c:pt>
                <c:pt idx="44">
                  <c:v>7.304826952615473E-4</c:v>
                </c:pt>
                <c:pt idx="45">
                  <c:v>7.9438977083546149E-4</c:v>
                </c:pt>
                <c:pt idx="46">
                  <c:v>8.6971375867017913E-4</c:v>
                </c:pt>
                <c:pt idx="47">
                  <c:v>9.510778838431877E-4</c:v>
                </c:pt>
                <c:pt idx="48">
                  <c:v>1.0393764571893218E-3</c:v>
                </c:pt>
                <c:pt idx="49">
                  <c:v>1.1447718110618771E-3</c:v>
                </c:pt>
                <c:pt idx="50">
                  <c:v>1.2508551972511021E-3</c:v>
                </c:pt>
                <c:pt idx="51">
                  <c:v>1.3783106356869454E-3</c:v>
                </c:pt>
                <c:pt idx="52">
                  <c:v>1.519552774875926E-3</c:v>
                </c:pt>
                <c:pt idx="53">
                  <c:v>1.6762575344939756E-3</c:v>
                </c:pt>
                <c:pt idx="54">
                  <c:v>1.850174802615627E-3</c:v>
                </c:pt>
                <c:pt idx="55">
                  <c:v>2.0431190387833003E-3</c:v>
                </c:pt>
                <c:pt idx="56">
                  <c:v>2.2569620956338628E-3</c:v>
                </c:pt>
                <c:pt idx="57">
                  <c:v>2.4936288128609794E-3</c:v>
                </c:pt>
                <c:pt idx="58">
                  <c:v>2.7550958322566411E-3</c:v>
                </c:pt>
                <c:pt idx="59">
                  <c:v>3.0433939384599952E-3</c:v>
                </c:pt>
                <c:pt idx="60">
                  <c:v>3.3606140434391252E-3</c:v>
                </c:pt>
                <c:pt idx="61">
                  <c:v>3.6786501681425185E-3</c:v>
                </c:pt>
                <c:pt idx="62">
                  <c:v>4.0245278227505343E-3</c:v>
                </c:pt>
                <c:pt idx="63">
                  <c:v>4.4357100892026512E-3</c:v>
                </c:pt>
                <c:pt idx="64">
                  <c:v>4.8456857250240987E-3</c:v>
                </c:pt>
                <c:pt idx="65">
                  <c:v>5.2475350117677788E-3</c:v>
                </c:pt>
                <c:pt idx="66">
                  <c:v>5.7235373896518124E-3</c:v>
                </c:pt>
                <c:pt idx="67">
                  <c:v>6.1889115384038407E-3</c:v>
                </c:pt>
                <c:pt idx="68">
                  <c:v>6.7388332775225757E-3</c:v>
                </c:pt>
                <c:pt idx="69">
                  <c:v>7.2752519401311534E-3</c:v>
                </c:pt>
                <c:pt idx="70">
                  <c:v>7.7893260830798495E-3</c:v>
                </c:pt>
                <c:pt idx="71">
                  <c:v>8.3970502198688606E-3</c:v>
                </c:pt>
                <c:pt idx="72">
                  <c:v>8.9784376319218921E-3</c:v>
                </c:pt>
                <c:pt idx="73">
                  <c:v>9.6644953625393548E-3</c:v>
                </c:pt>
                <c:pt idx="74">
                  <c:v>1.0319575454772361E-2</c:v>
                </c:pt>
                <c:pt idx="75">
                  <c:v>1.1011747764007061E-2</c:v>
                </c:pt>
                <c:pt idx="76">
                  <c:v>1.1742335940285561E-2</c:v>
                </c:pt>
                <c:pt idx="77">
                  <c:v>1.2424984165006593E-2</c:v>
                </c:pt>
                <c:pt idx="78">
                  <c:v>1.3231328673820163E-2</c:v>
                </c:pt>
                <c:pt idx="79">
                  <c:v>1.3982863189678047E-2</c:v>
                </c:pt>
                <c:pt idx="80">
                  <c:v>1.4868038779621839E-2</c:v>
                </c:pt>
                <c:pt idx="81">
                  <c:v>1.569038794427802E-2</c:v>
                </c:pt>
                <c:pt idx="82">
                  <c:v>1.6546120549557706E-2</c:v>
                </c:pt>
                <c:pt idx="83">
                  <c:v>1.7434864967745933E-2</c:v>
                </c:pt>
                <c:pt idx="84">
                  <c:v>1.847322347474489E-2</c:v>
                </c:pt>
                <c:pt idx="85">
                  <c:v>1.9429120123709245E-2</c:v>
                </c:pt>
                <c:pt idx="86">
                  <c:v>2.0414200436869347E-2</c:v>
                </c:pt>
                <c:pt idx="87">
                  <c:v>2.1426149732841838E-2</c:v>
                </c:pt>
                <c:pt idx="88">
                  <c:v>2.2461998674638016E-2</c:v>
                </c:pt>
                <c:pt idx="89">
                  <c:v>2.3518043650460837E-2</c:v>
                </c:pt>
                <c:pt idx="90">
                  <c:v>2.4589764653385693E-2</c:v>
                </c:pt>
                <c:pt idx="91">
                  <c:v>2.5671741852632112E-2</c:v>
                </c:pt>
                <c:pt idx="92">
                  <c:v>2.6757572359785382E-2</c:v>
                </c:pt>
                <c:pt idx="93">
                  <c:v>2.7839789050434282E-2</c:v>
                </c:pt>
                <c:pt idx="94">
                  <c:v>2.8909783710499792E-2</c:v>
                </c:pt>
                <c:pt idx="95">
                  <c:v>2.9957737242776512E-2</c:v>
                </c:pt>
                <c:pt idx="96">
                  <c:v>3.109648030450507E-2</c:v>
                </c:pt>
                <c:pt idx="97">
                  <c:v>3.2059136712927525E-2</c:v>
                </c:pt>
                <c:pt idx="98">
                  <c:v>3.3068350776171651E-2</c:v>
                </c:pt>
                <c:pt idx="99">
                  <c:v>3.3978359648619741E-2</c:v>
                </c:pt>
                <c:pt idx="100">
                  <c:v>3.4765233838557175E-2</c:v>
                </c:pt>
                <c:pt idx="101">
                  <c:v>3.5463591605087608E-2</c:v>
                </c:pt>
                <c:pt idx="102">
                  <c:v>3.59400152553302E-2</c:v>
                </c:pt>
                <c:pt idx="103">
                  <c:v>3.6154615564762002E-2</c:v>
                </c:pt>
                <c:pt idx="104">
                  <c:v>3.6039417891725406E-2</c:v>
                </c:pt>
                <c:pt idx="105">
                  <c:v>3.5432510493279189E-2</c:v>
                </c:pt>
                <c:pt idx="106">
                  <c:v>3.4005080032075551E-2</c:v>
                </c:pt>
                <c:pt idx="107">
                  <c:v>3.1524841997980793E-2</c:v>
                </c:pt>
                <c:pt idx="108">
                  <c:v>2.689209395510489E-2</c:v>
                </c:pt>
                <c:pt idx="109">
                  <c:v>1.8075567428307553E-2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-1.083667201671873E-16</c:v>
                </c:pt>
              </c:numCache>
            </c:numRef>
          </c:val>
        </c:ser>
        <c:ser>
          <c:idx val="4"/>
          <c:order val="4"/>
          <c:tx>
            <c:v>d(x) - State 5</c:v>
          </c:tx>
          <c:spPr>
            <a:ln>
              <a:solidFill>
                <a:srgbClr val="AE78D6"/>
              </a:solidFill>
            </a:ln>
          </c:spPr>
          <c:marker>
            <c:symbol val="none"/>
          </c:marker>
          <c:cat>
            <c:numRef>
              <c:f>'[3]Figure 1'!$B$24:$B$144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'Figure 1&amp;2'!$P$3:$P$123</c:f>
              <c:numCache>
                <c:formatCode>General</c:formatCode>
                <c:ptCount val="1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1.7763568394002753E-15</c:v>
                </c:pt>
                <c:pt idx="14">
                  <c:v>4.8849813083507282E-15</c:v>
                </c:pt>
                <c:pt idx="15">
                  <c:v>1.2989609388114486E-14</c:v>
                </c:pt>
                <c:pt idx="16">
                  <c:v>3.1752378504279913E-14</c:v>
                </c:pt>
                <c:pt idx="17">
                  <c:v>7.3607786532648724E-14</c:v>
                </c:pt>
                <c:pt idx="18">
                  <c:v>1.6164847238542474E-13</c:v>
                </c:pt>
                <c:pt idx="19">
                  <c:v>3.3906211172052589E-13</c:v>
                </c:pt>
                <c:pt idx="20">
                  <c:v>7.8148598703365264E-13</c:v>
                </c:pt>
                <c:pt idx="21">
                  <c:v>1.5055734436941853E-12</c:v>
                </c:pt>
                <c:pt idx="22">
                  <c:v>3.1685765122802331E-12</c:v>
                </c:pt>
                <c:pt idx="23">
                  <c:v>5.7045479451290254E-12</c:v>
                </c:pt>
                <c:pt idx="24">
                  <c:v>1.1157186285970606E-11</c:v>
                </c:pt>
                <c:pt idx="25">
                  <c:v>2.1085355683681225E-11</c:v>
                </c:pt>
                <c:pt idx="26">
                  <c:v>3.862943298571544E-11</c:v>
                </c:pt>
                <c:pt idx="27">
                  <c:v>6.8799743679904178E-11</c:v>
                </c:pt>
                <c:pt idx="28">
                  <c:v>1.3059864301112725E-10</c:v>
                </c:pt>
                <c:pt idx="29">
                  <c:v>2.2054491566336891E-10</c:v>
                </c:pt>
                <c:pt idx="30">
                  <c:v>3.9558600839484587E-10</c:v>
                </c:pt>
                <c:pt idx="31">
                  <c:v>6.9087380261124167E-10</c:v>
                </c:pt>
                <c:pt idx="32">
                  <c:v>1.1774560215727227E-9</c:v>
                </c:pt>
                <c:pt idx="33">
                  <c:v>1.962160767199363E-9</c:v>
                </c:pt>
                <c:pt idx="34">
                  <c:v>3.4294739270635164E-9</c:v>
                </c:pt>
                <c:pt idx="35">
                  <c:v>5.8472839903345705E-9</c:v>
                </c:pt>
                <c:pt idx="36">
                  <c:v>9.7450799652066109E-9</c:v>
                </c:pt>
                <c:pt idx="37">
                  <c:v>1.5903371619607932E-8</c:v>
                </c:pt>
                <c:pt idx="38">
                  <c:v>2.5453433805111697E-8</c:v>
                </c:pt>
                <c:pt idx="39">
                  <c:v>4.2285515422513454E-8</c:v>
                </c:pt>
                <c:pt idx="40">
                  <c:v>6.8782692763669588E-8</c:v>
                </c:pt>
                <c:pt idx="41">
                  <c:v>1.0972075925597189E-7</c:v>
                </c:pt>
                <c:pt idx="42">
                  <c:v>1.8047766658924129E-7</c:v>
                </c:pt>
                <c:pt idx="43">
                  <c:v>2.9078713903452207E-7</c:v>
                </c:pt>
                <c:pt idx="44">
                  <c:v>4.5961979189268656E-7</c:v>
                </c:pt>
                <c:pt idx="45">
                  <c:v>7.1363716902528868E-7</c:v>
                </c:pt>
                <c:pt idx="46">
                  <c:v>1.1359002259903101E-6</c:v>
                </c:pt>
                <c:pt idx="47">
                  <c:v>1.7745286242654224E-6</c:v>
                </c:pt>
                <c:pt idx="48">
                  <c:v>2.7243303335478145E-6</c:v>
                </c:pt>
                <c:pt idx="49">
                  <c:v>4.2688805514945514E-6</c:v>
                </c:pt>
                <c:pt idx="50">
                  <c:v>6.3418283651195751E-6</c:v>
                </c:pt>
                <c:pt idx="51">
                  <c:v>9.6094248814849084E-6</c:v>
                </c:pt>
                <c:pt idx="52">
                  <c:v>1.4331131421574383E-5</c:v>
                </c:pt>
                <c:pt idx="53">
                  <c:v>2.105629728821352E-5</c:v>
                </c:pt>
                <c:pt idx="54">
                  <c:v>3.050555865968809E-5</c:v>
                </c:pt>
                <c:pt idx="55">
                  <c:v>4.3612609860521948E-5</c:v>
                </c:pt>
                <c:pt idx="56">
                  <c:v>6.1572921794650484E-5</c:v>
                </c:pt>
                <c:pt idx="57">
                  <c:v>8.5899748185514329E-5</c:v>
                </c:pt>
                <c:pt idx="58">
                  <c:v>1.1848755137045023E-4</c:v>
                </c:pt>
                <c:pt idx="59">
                  <c:v>1.6168269956284845E-4</c:v>
                </c:pt>
                <c:pt idx="60">
                  <c:v>2.1836092769367409E-4</c:v>
                </c:pt>
                <c:pt idx="61">
                  <c:v>2.8512768033750469E-4</c:v>
                </c:pt>
                <c:pt idx="62">
                  <c:v>3.6934837878477495E-4</c:v>
                </c:pt>
                <c:pt idx="63">
                  <c:v>4.8555827266816314E-4</c:v>
                </c:pt>
                <c:pt idx="64">
                  <c:v>6.1912139939857198E-4</c:v>
                </c:pt>
                <c:pt idx="65">
                  <c:v>7.6737663900350566E-4</c:v>
                </c:pt>
                <c:pt idx="66">
                  <c:v>9.6532521858960774E-4</c:v>
                </c:pt>
                <c:pt idx="67">
                  <c:v>1.182280592513579E-3</c:v>
                </c:pt>
                <c:pt idx="68">
                  <c:v>1.4683566329564141E-3</c:v>
                </c:pt>
                <c:pt idx="69">
                  <c:v>1.7780899173920341E-3</c:v>
                </c:pt>
                <c:pt idx="70">
                  <c:v>2.1029251939674882E-3</c:v>
                </c:pt>
                <c:pt idx="71">
                  <c:v>2.5215949705109774E-3</c:v>
                </c:pt>
                <c:pt idx="72">
                  <c:v>2.9564406308628627E-3</c:v>
                </c:pt>
                <c:pt idx="73">
                  <c:v>3.5114892274485951E-3</c:v>
                </c:pt>
                <c:pt idx="74">
                  <c:v>4.0824564434999164E-3</c:v>
                </c:pt>
                <c:pt idx="75">
                  <c:v>4.7276729741576734E-3</c:v>
                </c:pt>
                <c:pt idx="76">
                  <c:v>5.4536179540227861E-3</c:v>
                </c:pt>
                <c:pt idx="77">
                  <c:v>6.1719400437680923E-3</c:v>
                </c:pt>
                <c:pt idx="78">
                  <c:v>7.0680799436230405E-3</c:v>
                </c:pt>
                <c:pt idx="79">
                  <c:v>7.9477600428061977E-3</c:v>
                </c:pt>
                <c:pt idx="80">
                  <c:v>9.0362987045342624E-3</c:v>
                </c:pt>
                <c:pt idx="81">
                  <c:v>1.0096042254114972E-2</c:v>
                </c:pt>
                <c:pt idx="82">
                  <c:v>1.124605094668878E-2</c:v>
                </c:pt>
                <c:pt idx="83">
                  <c:v>1.248914244465838E-2</c:v>
                </c:pt>
                <c:pt idx="84">
                  <c:v>1.4001493838247003E-2</c:v>
                </c:pt>
                <c:pt idx="85">
                  <c:v>1.5448373845136571E-2</c:v>
                </c:pt>
                <c:pt idx="86">
                  <c:v>1.6991960095109181E-2</c:v>
                </c:pt>
                <c:pt idx="87">
                  <c:v>1.8631180842526143E-2</c:v>
                </c:pt>
                <c:pt idx="88">
                  <c:v>2.036357407779411E-2</c:v>
                </c:pt>
                <c:pt idx="89">
                  <c:v>2.2185091673500492E-2</c:v>
                </c:pt>
                <c:pt idx="90">
                  <c:v>2.4089896197465602E-2</c:v>
                </c:pt>
                <c:pt idx="91">
                  <c:v>2.6070153076876525E-2</c:v>
                </c:pt>
                <c:pt idx="92">
                  <c:v>2.811582152769565E-2</c:v>
                </c:pt>
                <c:pt idx="93">
                  <c:v>3.0214448503261496E-2</c:v>
                </c:pt>
                <c:pt idx="94">
                  <c:v>3.2350970877143462E-2</c:v>
                </c:pt>
                <c:pt idx="95">
                  <c:v>3.4507532170624286E-2</c:v>
                </c:pt>
                <c:pt idx="96">
                  <c:v>3.6931584939047024E-2</c:v>
                </c:pt>
                <c:pt idx="97">
                  <c:v>3.9057785370067995E-2</c:v>
                </c:pt>
                <c:pt idx="98">
                  <c:v>4.1382112471420762E-2</c:v>
                </c:pt>
                <c:pt idx="99">
                  <c:v>4.3592341947507343E-2</c:v>
                </c:pt>
                <c:pt idx="100">
                  <c:v>4.5639468664351347E-2</c:v>
                </c:pt>
                <c:pt idx="101">
                  <c:v>4.7657201039498602E-2</c:v>
                </c:pt>
                <c:pt idx="102">
                  <c:v>4.9327166911965724E-2</c:v>
                </c:pt>
                <c:pt idx="103">
                  <c:v>5.0564304839055434E-2</c:v>
                </c:pt>
                <c:pt idx="104">
                  <c:v>5.1319930306300734E-2</c:v>
                </c:pt>
                <c:pt idx="105">
                  <c:v>5.1287094777326472E-2</c:v>
                </c:pt>
                <c:pt idx="106">
                  <c:v>4.9932054204353114E-2</c:v>
                </c:pt>
                <c:pt idx="107">
                  <c:v>4.6703844099782399E-2</c:v>
                </c:pt>
                <c:pt idx="108">
                  <c:v>3.979649862425419E-2</c:v>
                </c:pt>
                <c:pt idx="109">
                  <c:v>2.5722723816506803E-2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-1.8848253756525521E-16</c:v>
                </c:pt>
              </c:numCache>
            </c:numRef>
          </c:val>
        </c:ser>
        <c:marker val="1"/>
        <c:axId val="64510208"/>
        <c:axId val="64516480"/>
      </c:lineChart>
      <c:catAx>
        <c:axId val="645102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baseline="0" dirty="0" smtClean="0"/>
                  <a:t>age x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64516480"/>
        <c:crosses val="autoZero"/>
        <c:auto val="1"/>
        <c:lblAlgn val="ctr"/>
        <c:lblOffset val="100"/>
        <c:tickLblSkip val="5"/>
      </c:catAx>
      <c:valAx>
        <c:axId val="64516480"/>
        <c:scaling>
          <c:orientation val="minMax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d(x)</a:t>
                </a:r>
              </a:p>
            </c:rich>
          </c:tx>
          <c:layout/>
        </c:title>
        <c:numFmt formatCode="General" sourceLinked="1"/>
        <c:tickLblPos val="nextTo"/>
        <c:crossAx val="64510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350420720449051"/>
          <c:y val="3.8050298937978087E-2"/>
          <c:w val="0.21402451524302316"/>
          <c:h val="0.26568092791018932"/>
        </c:manualLayout>
      </c:layout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0.20527926237199806"/>
          <c:y val="3.2624474487328692E-2"/>
          <c:w val="0.73582769649526303"/>
          <c:h val="0.76166251135494745"/>
        </c:manualLayout>
      </c:layout>
      <c:lineChart>
        <c:grouping val="standard"/>
        <c:ser>
          <c:idx val="0"/>
          <c:order val="0"/>
          <c:tx>
            <c:v>d(x) - State 1</c:v>
          </c:tx>
          <c:marker>
            <c:symbol val="none"/>
          </c:marker>
          <c:cat>
            <c:numRef>
              <c:f>'Figure 3'!$A$3:$A$113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'Figure 3'!$D$3:$D$113</c:f>
              <c:numCache>
                <c:formatCode>General</c:formatCode>
                <c:ptCount val="111"/>
                <c:pt idx="0">
                  <c:v>1.4371736308562701E-3</c:v>
                </c:pt>
                <c:pt idx="1">
                  <c:v>1.0888600389186295E-3</c:v>
                </c:pt>
                <c:pt idx="2">
                  <c:v>9.5837969677861103E-4</c:v>
                </c:pt>
                <c:pt idx="3">
                  <c:v>8.7201248409540799E-4</c:v>
                </c:pt>
                <c:pt idx="4">
                  <c:v>8.1835851953704526E-4</c:v>
                </c:pt>
                <c:pt idx="5">
                  <c:v>7.8767933052439074E-4</c:v>
                </c:pt>
                <c:pt idx="6">
                  <c:v>7.7058784146223722E-4</c:v>
                </c:pt>
                <c:pt idx="7">
                  <c:v>7.6543406109785893E-4</c:v>
                </c:pt>
                <c:pt idx="8">
                  <c:v>7.7051336379119423E-4</c:v>
                </c:pt>
                <c:pt idx="9">
                  <c:v>7.866614392644354E-4</c:v>
                </c:pt>
                <c:pt idx="10">
                  <c:v>8.0797709050905997E-4</c:v>
                </c:pt>
                <c:pt idx="11">
                  <c:v>8.3434225050794768E-4</c:v>
                </c:pt>
                <c:pt idx="12">
                  <c:v>8.6427934374434226E-4</c:v>
                </c:pt>
                <c:pt idx="13">
                  <c:v>9.0113020001059228E-4</c:v>
                </c:pt>
                <c:pt idx="14">
                  <c:v>9.3431528746158266E-4</c:v>
                </c:pt>
                <c:pt idx="15">
                  <c:v>9.7188258945557493E-4</c:v>
                </c:pt>
                <c:pt idx="16">
                  <c:v>1.0077639641880081E-3</c:v>
                </c:pt>
                <c:pt idx="17">
                  <c:v>1.0447243947957485E-3</c:v>
                </c:pt>
                <c:pt idx="18">
                  <c:v>1.0735865037719901E-3</c:v>
                </c:pt>
                <c:pt idx="19">
                  <c:v>1.1007552464053095E-3</c:v>
                </c:pt>
                <c:pt idx="20">
                  <c:v>1.1217826772551565E-3</c:v>
                </c:pt>
                <c:pt idx="21">
                  <c:v>1.1376809602452705E-3</c:v>
                </c:pt>
                <c:pt idx="22">
                  <c:v>1.1453856045929901E-3</c:v>
                </c:pt>
                <c:pt idx="23">
                  <c:v>1.1471303801160481E-3</c:v>
                </c:pt>
                <c:pt idx="24">
                  <c:v>1.1433370494912391E-3</c:v>
                </c:pt>
                <c:pt idx="25">
                  <c:v>1.1343943323639527E-3</c:v>
                </c:pt>
                <c:pt idx="26">
                  <c:v>1.1221261287894801E-3</c:v>
                </c:pt>
                <c:pt idx="27">
                  <c:v>1.1099377332495241E-3</c:v>
                </c:pt>
                <c:pt idx="28">
                  <c:v>1.0984674772148721E-3</c:v>
                </c:pt>
                <c:pt idx="29">
                  <c:v>1.0889730705535621E-3</c:v>
                </c:pt>
                <c:pt idx="30">
                  <c:v>1.0857999685482981E-3</c:v>
                </c:pt>
                <c:pt idx="31">
                  <c:v>1.0892198401024622E-3</c:v>
                </c:pt>
                <c:pt idx="32">
                  <c:v>1.1025868331729961E-3</c:v>
                </c:pt>
                <c:pt idx="33">
                  <c:v>1.1251207790882321E-3</c:v>
                </c:pt>
                <c:pt idx="34">
                  <c:v>1.1652284751584321E-3</c:v>
                </c:pt>
                <c:pt idx="35">
                  <c:v>1.2165134543967934E-3</c:v>
                </c:pt>
                <c:pt idx="36">
                  <c:v>1.2754184630440221E-3</c:v>
                </c:pt>
                <c:pt idx="37">
                  <c:v>1.3610161783462991E-3</c:v>
                </c:pt>
                <c:pt idx="38">
                  <c:v>1.4685888563221727E-3</c:v>
                </c:pt>
                <c:pt idx="39">
                  <c:v>1.5828320829300861E-3</c:v>
                </c:pt>
                <c:pt idx="40">
                  <c:v>1.7388281111310349E-3</c:v>
                </c:pt>
                <c:pt idx="41">
                  <c:v>1.8996480027937675E-3</c:v>
                </c:pt>
                <c:pt idx="42">
                  <c:v>2.085110518417148E-3</c:v>
                </c:pt>
                <c:pt idx="43">
                  <c:v>2.2970604096534952E-3</c:v>
                </c:pt>
                <c:pt idx="44">
                  <c:v>2.5373174495834437E-3</c:v>
                </c:pt>
                <c:pt idx="45">
                  <c:v>2.807657837582001E-3</c:v>
                </c:pt>
                <c:pt idx="46">
                  <c:v>3.109794045160394E-3</c:v>
                </c:pt>
                <c:pt idx="47">
                  <c:v>3.4453532107298081E-3</c:v>
                </c:pt>
                <c:pt idx="48">
                  <c:v>3.8158542247193061E-3</c:v>
                </c:pt>
                <c:pt idx="49">
                  <c:v>4.1622925431477054E-3</c:v>
                </c:pt>
                <c:pt idx="50">
                  <c:v>4.6012457523742778E-3</c:v>
                </c:pt>
                <c:pt idx="51">
                  <c:v>5.0786658073270824E-3</c:v>
                </c:pt>
                <c:pt idx="52">
                  <c:v>5.595421540228851E-3</c:v>
                </c:pt>
                <c:pt idx="53">
                  <c:v>6.0701529575412083E-3</c:v>
                </c:pt>
                <c:pt idx="54">
                  <c:v>6.6614571298413434E-3</c:v>
                </c:pt>
                <c:pt idx="55">
                  <c:v>7.2932154819384835E-3</c:v>
                </c:pt>
                <c:pt idx="56">
                  <c:v>7.8668042197398425E-3</c:v>
                </c:pt>
                <c:pt idx="57">
                  <c:v>8.5730050727703747E-3</c:v>
                </c:pt>
                <c:pt idx="58">
                  <c:v>9.3183011813776639E-3</c:v>
                </c:pt>
                <c:pt idx="59">
                  <c:v>1.010153384883837E-2</c:v>
                </c:pt>
                <c:pt idx="60">
                  <c:v>1.0921159496598781E-2</c:v>
                </c:pt>
                <c:pt idx="61">
                  <c:v>1.17752345579164E-2</c:v>
                </c:pt>
                <c:pt idx="62">
                  <c:v>1.2661403563381303E-2</c:v>
                </c:pt>
                <c:pt idx="63">
                  <c:v>1.3576890814628441E-2</c:v>
                </c:pt>
                <c:pt idx="64">
                  <c:v>1.4518496025349409E-2</c:v>
                </c:pt>
                <c:pt idx="65">
                  <c:v>1.5482594285213406E-2</c:v>
                </c:pt>
                <c:pt idx="66">
                  <c:v>1.6465140672419783E-2</c:v>
                </c:pt>
                <c:pt idx="67">
                  <c:v>1.7604906738615703E-2</c:v>
                </c:pt>
                <c:pt idx="68">
                  <c:v>1.8611475249916333E-2</c:v>
                </c:pt>
                <c:pt idx="69">
                  <c:v>1.9765359084743413E-2</c:v>
                </c:pt>
                <c:pt idx="70">
                  <c:v>2.0914902620643671E-2</c:v>
                </c:pt>
                <c:pt idx="71">
                  <c:v>2.1910164577056992E-2</c:v>
                </c:pt>
                <c:pt idx="72">
                  <c:v>2.3027077472379569E-2</c:v>
                </c:pt>
                <c:pt idx="73">
                  <c:v>2.4112759337822504E-2</c:v>
                </c:pt>
                <c:pt idx="74">
                  <c:v>2.5284357783842852E-2</c:v>
                </c:pt>
                <c:pt idx="75">
                  <c:v>2.6270256718629443E-2</c:v>
                </c:pt>
                <c:pt idx="76">
                  <c:v>2.7303709722437796E-2</c:v>
                </c:pt>
                <c:pt idx="77">
                  <c:v>2.8143881931291727E-2</c:v>
                </c:pt>
                <c:pt idx="78">
                  <c:v>2.8988083880806703E-2</c:v>
                </c:pt>
                <c:pt idx="79">
                  <c:v>2.9785023161280448E-2</c:v>
                </c:pt>
                <c:pt idx="80">
                  <c:v>3.0361719292337427E-2</c:v>
                </c:pt>
                <c:pt idx="81">
                  <c:v>3.0832280055996402E-2</c:v>
                </c:pt>
                <c:pt idx="82">
                  <c:v>3.1092093217375296E-2</c:v>
                </c:pt>
                <c:pt idx="83">
                  <c:v>3.1187437540586241E-2</c:v>
                </c:pt>
                <c:pt idx="84">
                  <c:v>3.1054144912088189E-2</c:v>
                </c:pt>
                <c:pt idx="85">
                  <c:v>3.0707147492904319E-2</c:v>
                </c:pt>
                <c:pt idx="86">
                  <c:v>3.0078411223295472E-2</c:v>
                </c:pt>
                <c:pt idx="87">
                  <c:v>2.9195984085593991E-2</c:v>
                </c:pt>
                <c:pt idx="88">
                  <c:v>2.7957194917322382E-2</c:v>
                </c:pt>
                <c:pt idx="89">
                  <c:v>2.6587175709625738E-2</c:v>
                </c:pt>
                <c:pt idx="90">
                  <c:v>2.4865094944114572E-2</c:v>
                </c:pt>
                <c:pt idx="91">
                  <c:v>2.2774347842211523E-2</c:v>
                </c:pt>
                <c:pt idx="92">
                  <c:v>2.0684145373740411E-2</c:v>
                </c:pt>
                <c:pt idx="93">
                  <c:v>1.8305415991783161E-2</c:v>
                </c:pt>
                <c:pt idx="94">
                  <c:v>1.5686583177663065E-2</c:v>
                </c:pt>
                <c:pt idx="95">
                  <c:v>1.3275628645007798E-2</c:v>
                </c:pt>
                <c:pt idx="96">
                  <c:v>1.0780827512556861E-2</c:v>
                </c:pt>
                <c:pt idx="97">
                  <c:v>8.4662785714637728E-3</c:v>
                </c:pt>
                <c:pt idx="98">
                  <c:v>6.2592963651425361E-3</c:v>
                </c:pt>
                <c:pt idx="99">
                  <c:v>4.5037860230129814E-3</c:v>
                </c:pt>
                <c:pt idx="100">
                  <c:v>2.9786983460855202E-3</c:v>
                </c:pt>
                <c:pt idx="101">
                  <c:v>1.8241516965172449E-3</c:v>
                </c:pt>
                <c:pt idx="102">
                  <c:v>1.0584023755333921E-3</c:v>
                </c:pt>
                <c:pt idx="103">
                  <c:v>5.5228781920344634E-4</c:v>
                </c:pt>
                <c:pt idx="104">
                  <c:v>2.5154703447622805E-4</c:v>
                </c:pt>
                <c:pt idx="105">
                  <c:v>1.1168528179909048E-4</c:v>
                </c:pt>
                <c:pt idx="106">
                  <c:v>4.6145035708351985E-5</c:v>
                </c:pt>
                <c:pt idx="107">
                  <c:v>1.6043143783343791E-5</c:v>
                </c:pt>
                <c:pt idx="108">
                  <c:v>5.4492625907951891E-6</c:v>
                </c:pt>
                <c:pt idx="109">
                  <c:v>1.0424484579417824E-6</c:v>
                </c:pt>
                <c:pt idx="110">
                  <c:v>0</c:v>
                </c:pt>
              </c:numCache>
            </c:numRef>
          </c:val>
        </c:ser>
        <c:ser>
          <c:idx val="1"/>
          <c:order val="1"/>
          <c:tx>
            <c:v>d(x) - State 2</c:v>
          </c:tx>
          <c:marker>
            <c:symbol val="none"/>
          </c:marker>
          <c:cat>
            <c:numRef>
              <c:f>'Figure 3'!$A$3:$A$113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'Figure 3'!$J$3:$J$113</c:f>
              <c:numCache>
                <c:formatCode>General</c:formatCode>
                <c:ptCount val="111"/>
                <c:pt idx="0">
                  <c:v>1.1421961839286501E-3</c:v>
                </c:pt>
                <c:pt idx="1">
                  <c:v>9.0125867440285219E-4</c:v>
                </c:pt>
                <c:pt idx="2">
                  <c:v>7.744853169813305E-4</c:v>
                </c:pt>
                <c:pt idx="3">
                  <c:v>6.8358519631407069E-4</c:v>
                </c:pt>
                <c:pt idx="4">
                  <c:v>6.2999268376384698E-4</c:v>
                </c:pt>
                <c:pt idx="5">
                  <c:v>5.9754584817663017E-4</c:v>
                </c:pt>
                <c:pt idx="6">
                  <c:v>5.8339385013761501E-4</c:v>
                </c:pt>
                <c:pt idx="7">
                  <c:v>5.8479393561938764E-4</c:v>
                </c:pt>
                <c:pt idx="8">
                  <c:v>5.9638884021918459E-4</c:v>
                </c:pt>
                <c:pt idx="9">
                  <c:v>6.1985608849857154E-4</c:v>
                </c:pt>
                <c:pt idx="10">
                  <c:v>6.4681719607051502E-4</c:v>
                </c:pt>
                <c:pt idx="11">
                  <c:v>6.8434378606441594E-4</c:v>
                </c:pt>
                <c:pt idx="12">
                  <c:v>7.2650910185879003E-4</c:v>
                </c:pt>
                <c:pt idx="13">
                  <c:v>7.6495803041687414E-4</c:v>
                </c:pt>
                <c:pt idx="14">
                  <c:v>8.1104836117585266E-4</c:v>
                </c:pt>
                <c:pt idx="15">
                  <c:v>8.5706672842411765E-4</c:v>
                </c:pt>
                <c:pt idx="16">
                  <c:v>9.0172273329369723E-4</c:v>
                </c:pt>
                <c:pt idx="17">
                  <c:v>9.4391204491439727E-4</c:v>
                </c:pt>
                <c:pt idx="18">
                  <c:v>9.8271549708195578E-4</c:v>
                </c:pt>
                <c:pt idx="19">
                  <c:v>1.0219813226730601E-3</c:v>
                </c:pt>
                <c:pt idx="20">
                  <c:v>1.0512862988940608E-3</c:v>
                </c:pt>
                <c:pt idx="21">
                  <c:v>1.0785362378302743E-3</c:v>
                </c:pt>
                <c:pt idx="22">
                  <c:v>1.0967403955490784E-3</c:v>
                </c:pt>
                <c:pt idx="23">
                  <c:v>1.1111364607829801E-3</c:v>
                </c:pt>
                <c:pt idx="24">
                  <c:v>1.1190047511163703E-3</c:v>
                </c:pt>
                <c:pt idx="25">
                  <c:v>1.1209959734784821E-3</c:v>
                </c:pt>
                <c:pt idx="26">
                  <c:v>1.1184453890981261E-3</c:v>
                </c:pt>
                <c:pt idx="27">
                  <c:v>1.1118104591547621E-3</c:v>
                </c:pt>
                <c:pt idx="28">
                  <c:v>1.1024474549107591E-3</c:v>
                </c:pt>
                <c:pt idx="29">
                  <c:v>1.0932675860854141E-3</c:v>
                </c:pt>
                <c:pt idx="30">
                  <c:v>1.0832758204024641E-3</c:v>
                </c:pt>
                <c:pt idx="31">
                  <c:v>1.0757501223266532E-3</c:v>
                </c:pt>
                <c:pt idx="32">
                  <c:v>1.0729175292696588E-3</c:v>
                </c:pt>
                <c:pt idx="33">
                  <c:v>1.0760980676449705E-3</c:v>
                </c:pt>
                <c:pt idx="34">
                  <c:v>1.0863876762998868E-3</c:v>
                </c:pt>
                <c:pt idx="35">
                  <c:v>1.1090964347758641E-3</c:v>
                </c:pt>
                <c:pt idx="36">
                  <c:v>1.1406064869691201E-3</c:v>
                </c:pt>
                <c:pt idx="37">
                  <c:v>1.1924490308921217E-3</c:v>
                </c:pt>
                <c:pt idx="38">
                  <c:v>1.2538167921853898E-3</c:v>
                </c:pt>
                <c:pt idx="39">
                  <c:v>1.3448355148861987E-3</c:v>
                </c:pt>
                <c:pt idx="40">
                  <c:v>1.444914522194308E-3</c:v>
                </c:pt>
                <c:pt idx="41">
                  <c:v>1.5660632181060401E-3</c:v>
                </c:pt>
                <c:pt idx="42">
                  <c:v>1.7327025023459181E-3</c:v>
                </c:pt>
                <c:pt idx="43">
                  <c:v>1.9051863494034186E-3</c:v>
                </c:pt>
                <c:pt idx="44">
                  <c:v>2.1043574091801401E-3</c:v>
                </c:pt>
                <c:pt idx="45">
                  <c:v>2.3667130238669292E-3</c:v>
                </c:pt>
                <c:pt idx="46">
                  <c:v>2.6283193456801365E-3</c:v>
                </c:pt>
                <c:pt idx="47">
                  <c:v>2.9212260260672602E-3</c:v>
                </c:pt>
                <c:pt idx="48">
                  <c:v>3.29578657649739E-3</c:v>
                </c:pt>
                <c:pt idx="49">
                  <c:v>3.6594497683561222E-3</c:v>
                </c:pt>
                <c:pt idx="50">
                  <c:v>4.1171362997191041E-3</c:v>
                </c:pt>
                <c:pt idx="51">
                  <c:v>4.5550172783808095E-3</c:v>
                </c:pt>
                <c:pt idx="52">
                  <c:v>5.0985775649271536E-3</c:v>
                </c:pt>
                <c:pt idx="53">
                  <c:v>5.6119463328085928E-3</c:v>
                </c:pt>
                <c:pt idx="54">
                  <c:v>6.2414513799502504E-3</c:v>
                </c:pt>
                <c:pt idx="55">
                  <c:v>6.9158073630097884E-3</c:v>
                </c:pt>
                <c:pt idx="56">
                  <c:v>7.6337173347499005E-3</c:v>
                </c:pt>
                <c:pt idx="57">
                  <c:v>8.2962247650921681E-3</c:v>
                </c:pt>
                <c:pt idx="58">
                  <c:v>9.0905950988134226E-3</c:v>
                </c:pt>
                <c:pt idx="59">
                  <c:v>9.9220450709960693E-3</c:v>
                </c:pt>
                <c:pt idx="60">
                  <c:v>1.0787358604301803E-2</c:v>
                </c:pt>
                <c:pt idx="61">
                  <c:v>1.1682829833332688E-2</c:v>
                </c:pt>
                <c:pt idx="62">
                  <c:v>1.2721056895071747E-2</c:v>
                </c:pt>
                <c:pt idx="63">
                  <c:v>1.3666155768409178E-2</c:v>
                </c:pt>
                <c:pt idx="64">
                  <c:v>1.4626850775934841E-2</c:v>
                </c:pt>
                <c:pt idx="65">
                  <c:v>1.5597615807162245E-2</c:v>
                </c:pt>
                <c:pt idx="66">
                  <c:v>1.6694418308815996E-2</c:v>
                </c:pt>
                <c:pt idx="67">
                  <c:v>1.7666632417104422E-2</c:v>
                </c:pt>
                <c:pt idx="68">
                  <c:v>1.8748879644193601E-2</c:v>
                </c:pt>
                <c:pt idx="69">
                  <c:v>1.9693204554522725E-2</c:v>
                </c:pt>
                <c:pt idx="70">
                  <c:v>2.061371673456748E-2</c:v>
                </c:pt>
                <c:pt idx="71">
                  <c:v>2.1612134288074205E-2</c:v>
                </c:pt>
                <c:pt idx="72">
                  <c:v>2.2458839569218611E-2</c:v>
                </c:pt>
                <c:pt idx="73">
                  <c:v>2.3356523109127933E-2</c:v>
                </c:pt>
                <c:pt idx="74">
                  <c:v>2.4186806418273699E-2</c:v>
                </c:pt>
                <c:pt idx="75">
                  <c:v>2.4860695074148009E-2</c:v>
                </c:pt>
                <c:pt idx="76">
                  <c:v>2.5538573029935681E-2</c:v>
                </c:pt>
                <c:pt idx="77">
                  <c:v>2.6063325398630006E-2</c:v>
                </c:pt>
                <c:pt idx="78">
                  <c:v>2.6559183634644046E-2</c:v>
                </c:pt>
                <c:pt idx="79">
                  <c:v>2.6910627552250356E-2</c:v>
                </c:pt>
                <c:pt idx="80">
                  <c:v>2.7200102919519784E-2</c:v>
                </c:pt>
                <c:pt idx="81">
                  <c:v>2.7359431835883463E-2</c:v>
                </c:pt>
                <c:pt idx="82">
                  <c:v>2.7424937031690855E-2</c:v>
                </c:pt>
                <c:pt idx="83">
                  <c:v>2.7367461579225292E-2</c:v>
                </c:pt>
                <c:pt idx="84">
                  <c:v>2.7211995114458955E-2</c:v>
                </c:pt>
                <c:pt idx="85">
                  <c:v>2.6919612610157496E-2</c:v>
                </c:pt>
                <c:pt idx="86">
                  <c:v>2.6504103682760287E-2</c:v>
                </c:pt>
                <c:pt idx="87">
                  <c:v>2.5968186846418773E-2</c:v>
                </c:pt>
                <c:pt idx="88">
                  <c:v>2.5316026264305763E-2</c:v>
                </c:pt>
                <c:pt idx="89">
                  <c:v>2.4553212513608095E-2</c:v>
                </c:pt>
                <c:pt idx="90">
                  <c:v>2.3686719889309652E-2</c:v>
                </c:pt>
                <c:pt idx="91">
                  <c:v>2.2724839678841341E-2</c:v>
                </c:pt>
                <c:pt idx="92">
                  <c:v>2.155582362595701E-2</c:v>
                </c:pt>
                <c:pt idx="93">
                  <c:v>2.0425171063143802E-2</c:v>
                </c:pt>
                <c:pt idx="94">
                  <c:v>1.909636116578434E-2</c:v>
                </c:pt>
                <c:pt idx="95">
                  <c:v>1.7707843843078247E-2</c:v>
                </c:pt>
                <c:pt idx="96">
                  <c:v>1.6133111940147802E-2</c:v>
                </c:pt>
                <c:pt idx="97">
                  <c:v>1.4532840198568641E-2</c:v>
                </c:pt>
                <c:pt idx="98">
                  <c:v>1.2787360845736589E-2</c:v>
                </c:pt>
                <c:pt idx="99">
                  <c:v>1.1073145857960945E-2</c:v>
                </c:pt>
                <c:pt idx="100">
                  <c:v>9.2864361332256635E-3</c:v>
                </c:pt>
                <c:pt idx="101">
                  <c:v>7.4831313770572939E-3</c:v>
                </c:pt>
                <c:pt idx="102">
                  <c:v>5.7311992715663833E-3</c:v>
                </c:pt>
                <c:pt idx="103">
                  <c:v>4.1062304201300824E-3</c:v>
                </c:pt>
                <c:pt idx="104">
                  <c:v>2.7584862713327988E-3</c:v>
                </c:pt>
                <c:pt idx="105">
                  <c:v>1.6391965749298373E-3</c:v>
                </c:pt>
                <c:pt idx="106">
                  <c:v>9.0969364403665728E-4</c:v>
                </c:pt>
                <c:pt idx="107">
                  <c:v>4.2751228188349122E-4</c:v>
                </c:pt>
                <c:pt idx="108">
                  <c:v>1.4735494178973315E-4</c:v>
                </c:pt>
                <c:pt idx="109">
                  <c:v>-6.505367187231058E-6</c:v>
                </c:pt>
                <c:pt idx="110">
                  <c:v>-9.3194017288971947E-5</c:v>
                </c:pt>
              </c:numCache>
            </c:numRef>
          </c:val>
        </c:ser>
        <c:marker val="1"/>
        <c:axId val="64619648"/>
        <c:axId val="64621568"/>
      </c:lineChart>
      <c:catAx>
        <c:axId val="646196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x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64621568"/>
        <c:crosses val="autoZero"/>
        <c:auto val="1"/>
        <c:lblAlgn val="ctr"/>
        <c:lblOffset val="100"/>
        <c:tickLblSkip val="10"/>
      </c:catAx>
      <c:valAx>
        <c:axId val="64621568"/>
        <c:scaling>
          <c:orientation val="minMax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d(x)</a:t>
                </a:r>
              </a:p>
            </c:rich>
          </c:tx>
          <c:layout/>
        </c:title>
        <c:numFmt formatCode="General" sourceLinked="1"/>
        <c:tickLblPos val="nextTo"/>
        <c:crossAx val="64619648"/>
        <c:crosses val="autoZero"/>
        <c:crossBetween val="between"/>
        <c:majorUnit val="1.0000000000000005E-2"/>
      </c:valAx>
    </c:plotArea>
    <c:legend>
      <c:legendPos val="r"/>
      <c:layout>
        <c:manualLayout>
          <c:xMode val="edge"/>
          <c:yMode val="edge"/>
          <c:x val="0.2018702253421937"/>
          <c:y val="3.3111938993308075E-2"/>
          <c:w val="0.3563283458146852"/>
          <c:h val="0.14716243802857976"/>
        </c:manualLayout>
      </c:layout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0.18848941454715987"/>
          <c:y val="2.4927462840046197E-2"/>
          <c:w val="0.76225037495833792"/>
          <c:h val="0.77548420545865271"/>
        </c:manualLayout>
      </c:layout>
      <c:lineChart>
        <c:grouping val="standard"/>
        <c:ser>
          <c:idx val="0"/>
          <c:order val="0"/>
          <c:tx>
            <c:v>d(x) - State 1</c:v>
          </c:tx>
          <c:marker>
            <c:symbol val="none"/>
          </c:marker>
          <c:cat>
            <c:numRef>
              <c:f>'[1]Figure 1'!$B$24:$B$144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'Figure 3'!$D$3:$D$123</c:f>
              <c:numCache>
                <c:formatCode>General</c:formatCode>
                <c:ptCount val="121"/>
                <c:pt idx="0">
                  <c:v>1.4371736308562701E-3</c:v>
                </c:pt>
                <c:pt idx="1">
                  <c:v>1.0888600389186299E-3</c:v>
                </c:pt>
                <c:pt idx="2">
                  <c:v>9.5837969677861178E-4</c:v>
                </c:pt>
                <c:pt idx="3">
                  <c:v>8.7201248409540799E-4</c:v>
                </c:pt>
                <c:pt idx="4">
                  <c:v>8.1835851953704526E-4</c:v>
                </c:pt>
                <c:pt idx="5">
                  <c:v>7.8767933052439139E-4</c:v>
                </c:pt>
                <c:pt idx="6">
                  <c:v>7.7058784146223777E-4</c:v>
                </c:pt>
                <c:pt idx="7">
                  <c:v>7.6543406109785893E-4</c:v>
                </c:pt>
                <c:pt idx="8">
                  <c:v>7.7051336379119423E-4</c:v>
                </c:pt>
                <c:pt idx="9">
                  <c:v>7.8666143926443583E-4</c:v>
                </c:pt>
                <c:pt idx="10">
                  <c:v>8.0797709050905997E-4</c:v>
                </c:pt>
                <c:pt idx="11">
                  <c:v>8.3434225050794768E-4</c:v>
                </c:pt>
                <c:pt idx="12">
                  <c:v>8.6427934374434226E-4</c:v>
                </c:pt>
                <c:pt idx="13">
                  <c:v>9.0113020001059228E-4</c:v>
                </c:pt>
                <c:pt idx="14">
                  <c:v>9.3431528746158266E-4</c:v>
                </c:pt>
                <c:pt idx="15">
                  <c:v>9.7188258945557493E-4</c:v>
                </c:pt>
                <c:pt idx="16">
                  <c:v>1.0077639641880081E-3</c:v>
                </c:pt>
                <c:pt idx="17">
                  <c:v>1.0447243947957485E-3</c:v>
                </c:pt>
                <c:pt idx="18">
                  <c:v>1.0735865037719901E-3</c:v>
                </c:pt>
                <c:pt idx="19">
                  <c:v>1.1007552464053104E-3</c:v>
                </c:pt>
                <c:pt idx="20">
                  <c:v>1.1217826772551565E-3</c:v>
                </c:pt>
                <c:pt idx="21">
                  <c:v>1.1376809602452712E-3</c:v>
                </c:pt>
                <c:pt idx="22">
                  <c:v>1.1453856045929901E-3</c:v>
                </c:pt>
                <c:pt idx="23">
                  <c:v>1.1471303801160481E-3</c:v>
                </c:pt>
                <c:pt idx="24">
                  <c:v>1.1433370494912402E-3</c:v>
                </c:pt>
                <c:pt idx="25">
                  <c:v>1.1343943323639527E-3</c:v>
                </c:pt>
                <c:pt idx="26">
                  <c:v>1.1221261287894801E-3</c:v>
                </c:pt>
                <c:pt idx="27">
                  <c:v>1.1099377332495241E-3</c:v>
                </c:pt>
                <c:pt idx="28">
                  <c:v>1.0984674772148721E-3</c:v>
                </c:pt>
                <c:pt idx="29">
                  <c:v>1.0889730705535621E-3</c:v>
                </c:pt>
                <c:pt idx="30">
                  <c:v>1.0857999685482981E-3</c:v>
                </c:pt>
                <c:pt idx="31">
                  <c:v>1.0892198401024622E-3</c:v>
                </c:pt>
                <c:pt idx="32">
                  <c:v>1.1025868331729961E-3</c:v>
                </c:pt>
                <c:pt idx="33">
                  <c:v>1.1251207790882321E-3</c:v>
                </c:pt>
                <c:pt idx="34">
                  <c:v>1.1652284751584321E-3</c:v>
                </c:pt>
                <c:pt idx="35">
                  <c:v>1.2165134543967943E-3</c:v>
                </c:pt>
                <c:pt idx="36">
                  <c:v>1.2754184630440221E-3</c:v>
                </c:pt>
                <c:pt idx="37">
                  <c:v>1.3610161783463002E-3</c:v>
                </c:pt>
                <c:pt idx="38">
                  <c:v>1.4685888563221727E-3</c:v>
                </c:pt>
                <c:pt idx="39">
                  <c:v>1.5828320829300861E-3</c:v>
                </c:pt>
                <c:pt idx="40">
                  <c:v>1.7388281111310354E-3</c:v>
                </c:pt>
                <c:pt idx="41">
                  <c:v>1.8996480027937683E-3</c:v>
                </c:pt>
                <c:pt idx="42">
                  <c:v>2.0851105184171497E-3</c:v>
                </c:pt>
                <c:pt idx="43">
                  <c:v>2.2970604096534952E-3</c:v>
                </c:pt>
                <c:pt idx="44">
                  <c:v>2.537317449583445E-3</c:v>
                </c:pt>
                <c:pt idx="45">
                  <c:v>2.8076578375820019E-3</c:v>
                </c:pt>
                <c:pt idx="46">
                  <c:v>3.1097940451603966E-3</c:v>
                </c:pt>
                <c:pt idx="47">
                  <c:v>3.4453532107298081E-3</c:v>
                </c:pt>
                <c:pt idx="48">
                  <c:v>3.8158542247193061E-3</c:v>
                </c:pt>
                <c:pt idx="49">
                  <c:v>4.1622925431477054E-3</c:v>
                </c:pt>
                <c:pt idx="50">
                  <c:v>4.6012457523742813E-3</c:v>
                </c:pt>
                <c:pt idx="51">
                  <c:v>5.0786658073270824E-3</c:v>
                </c:pt>
                <c:pt idx="52">
                  <c:v>5.595421540228851E-3</c:v>
                </c:pt>
                <c:pt idx="53">
                  <c:v>6.0701529575412083E-3</c:v>
                </c:pt>
                <c:pt idx="54">
                  <c:v>6.6614571298413434E-3</c:v>
                </c:pt>
                <c:pt idx="55">
                  <c:v>7.293215481938487E-3</c:v>
                </c:pt>
                <c:pt idx="56">
                  <c:v>7.8668042197398425E-3</c:v>
                </c:pt>
                <c:pt idx="57">
                  <c:v>8.5730050727703747E-3</c:v>
                </c:pt>
                <c:pt idx="58">
                  <c:v>9.3183011813776639E-3</c:v>
                </c:pt>
                <c:pt idx="59">
                  <c:v>1.0101533848838379E-2</c:v>
                </c:pt>
                <c:pt idx="60">
                  <c:v>1.0921159496598788E-2</c:v>
                </c:pt>
                <c:pt idx="61">
                  <c:v>1.17752345579164E-2</c:v>
                </c:pt>
                <c:pt idx="62">
                  <c:v>1.2661403563381303E-2</c:v>
                </c:pt>
                <c:pt idx="63">
                  <c:v>1.3576890814628441E-2</c:v>
                </c:pt>
                <c:pt idx="64">
                  <c:v>1.45184960253494E-2</c:v>
                </c:pt>
                <c:pt idx="65">
                  <c:v>1.5482594285213416E-2</c:v>
                </c:pt>
                <c:pt idx="66">
                  <c:v>1.6465140672419783E-2</c:v>
                </c:pt>
                <c:pt idx="67">
                  <c:v>1.7604906738615703E-2</c:v>
                </c:pt>
                <c:pt idx="68">
                  <c:v>1.8611475249916347E-2</c:v>
                </c:pt>
                <c:pt idx="69">
                  <c:v>1.976535908474342E-2</c:v>
                </c:pt>
                <c:pt idx="70">
                  <c:v>2.0914902620643685E-2</c:v>
                </c:pt>
                <c:pt idx="71">
                  <c:v>2.1910164577056992E-2</c:v>
                </c:pt>
                <c:pt idx="72">
                  <c:v>2.3027077472379597E-2</c:v>
                </c:pt>
                <c:pt idx="73">
                  <c:v>2.4112759337822493E-2</c:v>
                </c:pt>
                <c:pt idx="74">
                  <c:v>2.5284357783842852E-2</c:v>
                </c:pt>
                <c:pt idx="75">
                  <c:v>2.627025671862946E-2</c:v>
                </c:pt>
                <c:pt idx="76">
                  <c:v>2.7303709722437796E-2</c:v>
                </c:pt>
                <c:pt idx="77">
                  <c:v>2.8143881931291727E-2</c:v>
                </c:pt>
                <c:pt idx="78">
                  <c:v>2.8988083880806703E-2</c:v>
                </c:pt>
                <c:pt idx="79">
                  <c:v>2.9785023161280448E-2</c:v>
                </c:pt>
                <c:pt idx="80">
                  <c:v>3.0361719292337427E-2</c:v>
                </c:pt>
                <c:pt idx="81">
                  <c:v>3.0832280055996402E-2</c:v>
                </c:pt>
                <c:pt idx="82">
                  <c:v>3.1092093217375296E-2</c:v>
                </c:pt>
                <c:pt idx="83">
                  <c:v>3.1187437540586241E-2</c:v>
                </c:pt>
                <c:pt idx="84">
                  <c:v>3.1054144912088189E-2</c:v>
                </c:pt>
                <c:pt idx="85">
                  <c:v>3.0707147492904343E-2</c:v>
                </c:pt>
                <c:pt idx="86">
                  <c:v>3.0078411223295472E-2</c:v>
                </c:pt>
                <c:pt idx="87">
                  <c:v>2.9195984085593991E-2</c:v>
                </c:pt>
                <c:pt idx="88">
                  <c:v>2.7957194917322382E-2</c:v>
                </c:pt>
                <c:pt idx="89">
                  <c:v>2.6587175709625759E-2</c:v>
                </c:pt>
                <c:pt idx="90">
                  <c:v>2.4865094944114572E-2</c:v>
                </c:pt>
                <c:pt idx="91">
                  <c:v>2.2774347842211547E-2</c:v>
                </c:pt>
                <c:pt idx="92">
                  <c:v>2.0684145373740411E-2</c:v>
                </c:pt>
                <c:pt idx="93">
                  <c:v>1.8305415991783161E-2</c:v>
                </c:pt>
                <c:pt idx="94">
                  <c:v>1.5686583177663065E-2</c:v>
                </c:pt>
                <c:pt idx="95">
                  <c:v>1.3275628645007805E-2</c:v>
                </c:pt>
                <c:pt idx="96">
                  <c:v>1.0780827512556861E-2</c:v>
                </c:pt>
                <c:pt idx="97">
                  <c:v>8.4662785714637728E-3</c:v>
                </c:pt>
                <c:pt idx="98">
                  <c:v>6.2592963651425413E-3</c:v>
                </c:pt>
                <c:pt idx="99">
                  <c:v>4.5037860230129814E-3</c:v>
                </c:pt>
                <c:pt idx="100">
                  <c:v>2.9786983460855202E-3</c:v>
                </c:pt>
                <c:pt idx="101">
                  <c:v>1.8241516965172453E-3</c:v>
                </c:pt>
                <c:pt idx="102">
                  <c:v>1.0584023755333921E-3</c:v>
                </c:pt>
                <c:pt idx="103">
                  <c:v>5.5228781920344666E-4</c:v>
                </c:pt>
                <c:pt idx="104">
                  <c:v>2.5154703447622805E-4</c:v>
                </c:pt>
                <c:pt idx="105">
                  <c:v>1.1168528179909057E-4</c:v>
                </c:pt>
                <c:pt idx="106">
                  <c:v>4.6145035708351985E-5</c:v>
                </c:pt>
                <c:pt idx="107">
                  <c:v>1.6043143783343798E-5</c:v>
                </c:pt>
                <c:pt idx="108">
                  <c:v>5.4492625907951959E-6</c:v>
                </c:pt>
                <c:pt idx="109">
                  <c:v>1.0424484579417836E-6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-6.5339390513279136E-16</c:v>
                </c:pt>
              </c:numCache>
            </c:numRef>
          </c:val>
        </c:ser>
        <c:ser>
          <c:idx val="1"/>
          <c:order val="1"/>
          <c:tx>
            <c:v>d(x) - State 2</c:v>
          </c:tx>
          <c:marker>
            <c:symbol val="none"/>
          </c:marker>
          <c:cat>
            <c:numRef>
              <c:f>'[1]Figure 1'!$B$24:$B$144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'Figure 3'!$G$3:$G$123</c:f>
              <c:numCache>
                <c:formatCode>General</c:formatCode>
                <c:ptCount val="1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4.8849813083508513E-15</c:v>
                </c:pt>
                <c:pt idx="4">
                  <c:v>3.8857805861882208E-14</c:v>
                </c:pt>
                <c:pt idx="5">
                  <c:v>2.015054789694722E-13</c:v>
                </c:pt>
                <c:pt idx="6">
                  <c:v>1.1746159600534776E-12</c:v>
                </c:pt>
                <c:pt idx="7">
                  <c:v>3.5341729542893872E-12</c:v>
                </c:pt>
                <c:pt idx="8">
                  <c:v>9.2693630548982014E-12</c:v>
                </c:pt>
                <c:pt idx="9">
                  <c:v>2.8484103964388678E-11</c:v>
                </c:pt>
                <c:pt idx="10">
                  <c:v>6.004885477750715E-11</c:v>
                </c:pt>
                <c:pt idx="11">
                  <c:v>1.1845668890231717E-10</c:v>
                </c:pt>
                <c:pt idx="12">
                  <c:v>2.6910795813962228E-10</c:v>
                </c:pt>
                <c:pt idx="13">
                  <c:v>4.7196302421782879E-10</c:v>
                </c:pt>
                <c:pt idx="14">
                  <c:v>7.9601736313608513E-10</c:v>
                </c:pt>
                <c:pt idx="15">
                  <c:v>1.5165747546675231E-9</c:v>
                </c:pt>
                <c:pt idx="16">
                  <c:v>2.3767147139253805E-9</c:v>
                </c:pt>
                <c:pt idx="17">
                  <c:v>4.1588041899133197E-9</c:v>
                </c:pt>
                <c:pt idx="18">
                  <c:v>6.1632896564135714E-9</c:v>
                </c:pt>
                <c:pt idx="19">
                  <c:v>1.0097115255014692E-8</c:v>
                </c:pt>
                <c:pt idx="20">
                  <c:v>1.4320407193402609E-8</c:v>
                </c:pt>
                <c:pt idx="21">
                  <c:v>2.2260446153055646E-8</c:v>
                </c:pt>
                <c:pt idx="22">
                  <c:v>3.0470990175502698E-8</c:v>
                </c:pt>
                <c:pt idx="23">
                  <c:v>4.5378980906286991E-8</c:v>
                </c:pt>
                <c:pt idx="24">
                  <c:v>6.0326753925645756E-8</c:v>
                </c:pt>
                <c:pt idx="25">
                  <c:v>8.6696405166013108E-8</c:v>
                </c:pt>
                <c:pt idx="26">
                  <c:v>1.2239500057909173E-7</c:v>
                </c:pt>
                <c:pt idx="27">
                  <c:v>1.568283741759696E-7</c:v>
                </c:pt>
                <c:pt idx="28">
                  <c:v>2.1539731287490457E-7</c:v>
                </c:pt>
                <c:pt idx="29">
                  <c:v>2.9173779692027312E-7</c:v>
                </c:pt>
                <c:pt idx="30">
                  <c:v>3.9008164876009614E-7</c:v>
                </c:pt>
                <c:pt idx="31">
                  <c:v>4.8124240825675934E-7</c:v>
                </c:pt>
                <c:pt idx="32">
                  <c:v>6.3056179178123727E-7</c:v>
                </c:pt>
                <c:pt idx="33">
                  <c:v>8.1761783032874566E-7</c:v>
                </c:pt>
                <c:pt idx="34">
                  <c:v>1.0498825847582807E-6</c:v>
                </c:pt>
                <c:pt idx="35">
                  <c:v>1.3359090289544201E-6</c:v>
                </c:pt>
                <c:pt idx="36">
                  <c:v>1.6854279891731873E-6</c:v>
                </c:pt>
                <c:pt idx="37">
                  <c:v>2.2285124715582357E-6</c:v>
                </c:pt>
                <c:pt idx="38">
                  <c:v>2.7632455389393018E-6</c:v>
                </c:pt>
                <c:pt idx="39">
                  <c:v>3.4024394383047937E-6</c:v>
                </c:pt>
                <c:pt idx="40">
                  <c:v>4.372652063211565E-6</c:v>
                </c:pt>
                <c:pt idx="41">
                  <c:v>5.3074845808298593E-6</c:v>
                </c:pt>
                <c:pt idx="42">
                  <c:v>6.7069292537526542E-6</c:v>
                </c:pt>
                <c:pt idx="43">
                  <c:v>8.0380720313133548E-6</c:v>
                </c:pt>
                <c:pt idx="44">
                  <c:v>1.0006442348831101E-5</c:v>
                </c:pt>
                <c:pt idx="45">
                  <c:v>1.2362167181811961E-5</c:v>
                </c:pt>
                <c:pt idx="46">
                  <c:v>1.5163115320349263E-5</c:v>
                </c:pt>
                <c:pt idx="47">
                  <c:v>1.8472963560722821E-5</c:v>
                </c:pt>
                <c:pt idx="48">
                  <c:v>2.2361443656860247E-5</c:v>
                </c:pt>
                <c:pt idx="49">
                  <c:v>2.6904569230934431E-5</c:v>
                </c:pt>
                <c:pt idx="50">
                  <c:v>3.3337079382578713E-5</c:v>
                </c:pt>
                <c:pt idx="51">
                  <c:v>4.0986691620338701E-5</c:v>
                </c:pt>
                <c:pt idx="52">
                  <c:v>4.8412917358799252E-5</c:v>
                </c:pt>
                <c:pt idx="53">
                  <c:v>5.8744428834135593E-5</c:v>
                </c:pt>
                <c:pt idx="54">
                  <c:v>7.0810905177244541E-5</c:v>
                </c:pt>
                <c:pt idx="55">
                  <c:v>8.7363458276978943E-5</c:v>
                </c:pt>
                <c:pt idx="56">
                  <c:v>1.0393225510640924E-4</c:v>
                </c:pt>
                <c:pt idx="57">
                  <c:v>1.2638116101959526E-4</c:v>
                </c:pt>
                <c:pt idx="58">
                  <c:v>1.5258027087106107E-4</c:v>
                </c:pt>
                <c:pt idx="59">
                  <c:v>1.8296586497968184E-4</c:v>
                </c:pt>
                <c:pt idx="60">
                  <c:v>2.1799919318244253E-4</c:v>
                </c:pt>
                <c:pt idx="61">
                  <c:v>2.64351483975305E-4</c:v>
                </c:pt>
                <c:pt idx="62">
                  <c:v>3.1816745279845141E-4</c:v>
                </c:pt>
                <c:pt idx="63">
                  <c:v>3.8024029796757119E-4</c:v>
                </c:pt>
                <c:pt idx="64">
                  <c:v>4.6096782843764103E-4</c:v>
                </c:pt>
                <c:pt idx="65">
                  <c:v>5.5439814001567722E-4</c:v>
                </c:pt>
                <c:pt idx="66">
                  <c:v>6.6177271349987532E-4</c:v>
                </c:pt>
                <c:pt idx="67">
                  <c:v>7.8435440411029104E-4</c:v>
                </c:pt>
                <c:pt idx="68">
                  <c:v>9.3994078798401528E-4</c:v>
                </c:pt>
                <c:pt idx="69">
                  <c:v>1.1176187812687248E-3</c:v>
                </c:pt>
                <c:pt idx="70">
                  <c:v>1.3406375826626761E-3</c:v>
                </c:pt>
                <c:pt idx="71">
                  <c:v>1.57027248736219E-3</c:v>
                </c:pt>
                <c:pt idx="72">
                  <c:v>1.8544414019161784E-3</c:v>
                </c:pt>
                <c:pt idx="73">
                  <c:v>2.2044785799250092E-3</c:v>
                </c:pt>
                <c:pt idx="74">
                  <c:v>2.5640663115070812E-3</c:v>
                </c:pt>
                <c:pt idx="75">
                  <c:v>3.0006262690310138E-3</c:v>
                </c:pt>
                <c:pt idx="76">
                  <c:v>3.5278514832994831E-3</c:v>
                </c:pt>
                <c:pt idx="77">
                  <c:v>4.0663099496760502E-3</c:v>
                </c:pt>
                <c:pt idx="78">
                  <c:v>4.6557240502094165E-3</c:v>
                </c:pt>
                <c:pt idx="79">
                  <c:v>5.3526974435456134E-3</c:v>
                </c:pt>
                <c:pt idx="80">
                  <c:v>6.1109449660147145E-3</c:v>
                </c:pt>
                <c:pt idx="81">
                  <c:v>6.9304326640262934E-3</c:v>
                </c:pt>
                <c:pt idx="82">
                  <c:v>7.810574574150686E-3</c:v>
                </c:pt>
                <c:pt idx="83">
                  <c:v>8.7502438511224048E-3</c:v>
                </c:pt>
                <c:pt idx="84">
                  <c:v>9.7477935440921631E-3</c:v>
                </c:pt>
                <c:pt idx="85">
                  <c:v>1.0801085623668468E-2</c:v>
                </c:pt>
                <c:pt idx="86">
                  <c:v>1.1907526482976443E-2</c:v>
                </c:pt>
                <c:pt idx="87">
                  <c:v>1.3155056568506684E-2</c:v>
                </c:pt>
                <c:pt idx="88">
                  <c:v>1.4361839667104324E-2</c:v>
                </c:pt>
                <c:pt idx="89">
                  <c:v>1.5611363914787141E-2</c:v>
                </c:pt>
                <c:pt idx="90">
                  <c:v>1.7000171910991242E-2</c:v>
                </c:pt>
                <c:pt idx="91">
                  <c:v>1.8325274723764023E-2</c:v>
                </c:pt>
                <c:pt idx="92">
                  <c:v>1.9679884249705612E-2</c:v>
                </c:pt>
                <c:pt idx="93">
                  <c:v>2.1166177869047956E-2</c:v>
                </c:pt>
                <c:pt idx="94">
                  <c:v>2.2566426165271929E-2</c:v>
                </c:pt>
                <c:pt idx="95">
                  <c:v>2.3980534389822828E-2</c:v>
                </c:pt>
                <c:pt idx="96">
                  <c:v>2.5512316614347056E-2</c:v>
                </c:pt>
                <c:pt idx="97">
                  <c:v>2.6936303811416342E-2</c:v>
                </c:pt>
                <c:pt idx="98">
                  <c:v>2.8354813320466746E-2</c:v>
                </c:pt>
                <c:pt idx="99">
                  <c:v>2.9867492908471356E-2</c:v>
                </c:pt>
                <c:pt idx="100">
                  <c:v>3.124892740775647E-2</c:v>
                </c:pt>
                <c:pt idx="101">
                  <c:v>3.2699723825445406E-2</c:v>
                </c:pt>
                <c:pt idx="102">
                  <c:v>3.3999935625222612E-2</c:v>
                </c:pt>
                <c:pt idx="103">
                  <c:v>3.5240456128299194E-2</c:v>
                </c:pt>
                <c:pt idx="104">
                  <c:v>3.6490248701433942E-2</c:v>
                </c:pt>
                <c:pt idx="105">
                  <c:v>3.754913705586585E-2</c:v>
                </c:pt>
                <c:pt idx="106">
                  <c:v>3.8551140301078944E-2</c:v>
                </c:pt>
                <c:pt idx="107">
                  <c:v>3.9373257592642402E-2</c:v>
                </c:pt>
                <c:pt idx="108">
                  <c:v>3.9970102376030006E-2</c:v>
                </c:pt>
                <c:pt idx="109">
                  <c:v>4.0274406862513989E-2</c:v>
                </c:pt>
                <c:pt idx="110">
                  <c:v>4.0270016323530972E-2</c:v>
                </c:pt>
                <c:pt idx="111">
                  <c:v>3.9792916215760192E-2</c:v>
                </c:pt>
                <c:pt idx="112">
                  <c:v>3.8802219990290876E-2</c:v>
                </c:pt>
                <c:pt idx="113">
                  <c:v>3.7016966838168214E-2</c:v>
                </c:pt>
                <c:pt idx="114">
                  <c:v>3.4307361902022798E-2</c:v>
                </c:pt>
                <c:pt idx="115">
                  <c:v>3.0151812966496452E-2</c:v>
                </c:pt>
                <c:pt idx="116">
                  <c:v>2.394880037785713E-2</c:v>
                </c:pt>
                <c:pt idx="117">
                  <c:v>1.4848327371604068E-2</c:v>
                </c:pt>
                <c:pt idx="118">
                  <c:v>0</c:v>
                </c:pt>
                <c:pt idx="119">
                  <c:v>0</c:v>
                </c:pt>
                <c:pt idx="120">
                  <c:v>5.2587006211158815E-16</c:v>
                </c:pt>
              </c:numCache>
            </c:numRef>
          </c:val>
        </c:ser>
        <c:marker val="1"/>
        <c:axId val="64658816"/>
        <c:axId val="64665088"/>
      </c:lineChart>
      <c:catAx>
        <c:axId val="646588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x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64665088"/>
        <c:crosses val="autoZero"/>
        <c:auto val="1"/>
        <c:lblAlgn val="ctr"/>
        <c:lblOffset val="100"/>
        <c:tickLblSkip val="10"/>
      </c:catAx>
      <c:valAx>
        <c:axId val="64665088"/>
        <c:scaling>
          <c:orientation val="minMax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d(x)</a:t>
                </a:r>
              </a:p>
            </c:rich>
          </c:tx>
          <c:layout/>
        </c:title>
        <c:numFmt formatCode="General" sourceLinked="1"/>
        <c:tickLblPos val="nextTo"/>
        <c:crossAx val="64658816"/>
        <c:crosses val="autoZero"/>
        <c:crossBetween val="between"/>
        <c:majorUnit val="1.0000000000000005E-2"/>
      </c:valAx>
    </c:plotArea>
    <c:legend>
      <c:legendPos val="r"/>
      <c:layout>
        <c:manualLayout>
          <c:xMode val="edge"/>
          <c:yMode val="edge"/>
          <c:x val="0.19334011620541186"/>
          <c:y val="2.8274636151538707E-2"/>
          <c:w val="0.38250019750876035"/>
          <c:h val="0.16691552444833291"/>
        </c:manualLayout>
      </c:layout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0.14654964308977875"/>
          <c:y val="2.8103381312661154E-2"/>
          <c:w val="0.81277306587655951"/>
          <c:h val="0.81655943613818005"/>
        </c:manualLayout>
      </c:layout>
      <c:lineChart>
        <c:grouping val="standard"/>
        <c:ser>
          <c:idx val="0"/>
          <c:order val="0"/>
          <c:tx>
            <c:v>d(x) - State 1</c:v>
          </c:tx>
          <c:marker>
            <c:symbol val="none"/>
          </c:marker>
          <c:cat>
            <c:numRef>
              <c:f>'Figure 3'!$A$3:$A$113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'Figure 3'!$D$3:$D$113</c:f>
              <c:numCache>
                <c:formatCode>General</c:formatCode>
                <c:ptCount val="111"/>
                <c:pt idx="0">
                  <c:v>1.4371736308562701E-3</c:v>
                </c:pt>
                <c:pt idx="1">
                  <c:v>1.0888600389186182E-3</c:v>
                </c:pt>
                <c:pt idx="2">
                  <c:v>9.5837969677859238E-4</c:v>
                </c:pt>
                <c:pt idx="3">
                  <c:v>8.7201248409540799E-4</c:v>
                </c:pt>
                <c:pt idx="4">
                  <c:v>8.1835851953704526E-4</c:v>
                </c:pt>
                <c:pt idx="5">
                  <c:v>7.8767933052437459E-4</c:v>
                </c:pt>
                <c:pt idx="6">
                  <c:v>7.7058784146222519E-4</c:v>
                </c:pt>
                <c:pt idx="7">
                  <c:v>7.6543406109785893E-4</c:v>
                </c:pt>
                <c:pt idx="8">
                  <c:v>7.7051336379119336E-4</c:v>
                </c:pt>
                <c:pt idx="9">
                  <c:v>7.8666143926442618E-4</c:v>
                </c:pt>
                <c:pt idx="10">
                  <c:v>8.0797709050905997E-4</c:v>
                </c:pt>
                <c:pt idx="11">
                  <c:v>8.3434225050793846E-4</c:v>
                </c:pt>
                <c:pt idx="12">
                  <c:v>8.6427934374433662E-4</c:v>
                </c:pt>
                <c:pt idx="13">
                  <c:v>9.0113020001059228E-4</c:v>
                </c:pt>
                <c:pt idx="14">
                  <c:v>9.3431528746157648E-4</c:v>
                </c:pt>
                <c:pt idx="15">
                  <c:v>9.7188258945557493E-4</c:v>
                </c:pt>
                <c:pt idx="16">
                  <c:v>1.0077639641880047E-3</c:v>
                </c:pt>
                <c:pt idx="17">
                  <c:v>1.0447243947957485E-3</c:v>
                </c:pt>
                <c:pt idx="18">
                  <c:v>1.0735865037719867E-3</c:v>
                </c:pt>
                <c:pt idx="19">
                  <c:v>1.1007552464052969E-3</c:v>
                </c:pt>
                <c:pt idx="20">
                  <c:v>1.1217826772551565E-3</c:v>
                </c:pt>
                <c:pt idx="21">
                  <c:v>1.1376809602452508E-3</c:v>
                </c:pt>
                <c:pt idx="22">
                  <c:v>1.1453856045929879E-3</c:v>
                </c:pt>
                <c:pt idx="23">
                  <c:v>1.1471303801160481E-3</c:v>
                </c:pt>
                <c:pt idx="24">
                  <c:v>1.1433370494912159E-3</c:v>
                </c:pt>
                <c:pt idx="25">
                  <c:v>1.1343943323639527E-3</c:v>
                </c:pt>
                <c:pt idx="26">
                  <c:v>1.1221261287894801E-3</c:v>
                </c:pt>
                <c:pt idx="27">
                  <c:v>1.1099377332495241E-3</c:v>
                </c:pt>
                <c:pt idx="28">
                  <c:v>1.0984674772148721E-3</c:v>
                </c:pt>
                <c:pt idx="29">
                  <c:v>1.0889730705535587E-3</c:v>
                </c:pt>
                <c:pt idx="30">
                  <c:v>1.0857999685482977E-3</c:v>
                </c:pt>
                <c:pt idx="31">
                  <c:v>1.0892198401024622E-3</c:v>
                </c:pt>
                <c:pt idx="32">
                  <c:v>1.1025868331729939E-3</c:v>
                </c:pt>
                <c:pt idx="33">
                  <c:v>1.1251207790882207E-3</c:v>
                </c:pt>
                <c:pt idx="34">
                  <c:v>1.1652284751584321E-3</c:v>
                </c:pt>
                <c:pt idx="35">
                  <c:v>1.2165134543967765E-3</c:v>
                </c:pt>
                <c:pt idx="36">
                  <c:v>1.2754184630440221E-3</c:v>
                </c:pt>
                <c:pt idx="37">
                  <c:v>1.3610161783462788E-3</c:v>
                </c:pt>
                <c:pt idx="38">
                  <c:v>1.4685888563221727E-3</c:v>
                </c:pt>
                <c:pt idx="39">
                  <c:v>1.5828320829300861E-3</c:v>
                </c:pt>
                <c:pt idx="40">
                  <c:v>1.7388281111310217E-3</c:v>
                </c:pt>
                <c:pt idx="41">
                  <c:v>1.8996480027937464E-3</c:v>
                </c:pt>
                <c:pt idx="42">
                  <c:v>2.0851105184170994E-3</c:v>
                </c:pt>
                <c:pt idx="43">
                  <c:v>2.2970604096534952E-3</c:v>
                </c:pt>
                <c:pt idx="44">
                  <c:v>2.5373174495834155E-3</c:v>
                </c:pt>
                <c:pt idx="45">
                  <c:v>2.807657837581972E-3</c:v>
                </c:pt>
                <c:pt idx="46">
                  <c:v>3.1097940451603324E-3</c:v>
                </c:pt>
                <c:pt idx="47">
                  <c:v>3.4453532107298081E-3</c:v>
                </c:pt>
                <c:pt idx="48">
                  <c:v>3.8158542247193061E-3</c:v>
                </c:pt>
                <c:pt idx="49">
                  <c:v>4.1622925431477054E-3</c:v>
                </c:pt>
                <c:pt idx="50">
                  <c:v>4.6012457523742101E-3</c:v>
                </c:pt>
                <c:pt idx="51">
                  <c:v>5.0786658073270824E-3</c:v>
                </c:pt>
                <c:pt idx="52">
                  <c:v>5.595421540228851E-3</c:v>
                </c:pt>
                <c:pt idx="53">
                  <c:v>6.0701529575412083E-3</c:v>
                </c:pt>
                <c:pt idx="54">
                  <c:v>6.6614571298413434E-3</c:v>
                </c:pt>
                <c:pt idx="55">
                  <c:v>7.2932154819384124E-3</c:v>
                </c:pt>
                <c:pt idx="56">
                  <c:v>7.8668042197398425E-3</c:v>
                </c:pt>
                <c:pt idx="57">
                  <c:v>8.5730050727703747E-3</c:v>
                </c:pt>
                <c:pt idx="58">
                  <c:v>9.3183011813776639E-3</c:v>
                </c:pt>
                <c:pt idx="59">
                  <c:v>1.0101533848838197E-2</c:v>
                </c:pt>
                <c:pt idx="60">
                  <c:v>1.0921159496598595E-2</c:v>
                </c:pt>
                <c:pt idx="61">
                  <c:v>1.17752345579164E-2</c:v>
                </c:pt>
                <c:pt idx="62">
                  <c:v>1.2661403563381303E-2</c:v>
                </c:pt>
                <c:pt idx="63">
                  <c:v>1.3576890814628441E-2</c:v>
                </c:pt>
                <c:pt idx="64">
                  <c:v>1.4518496025349568E-2</c:v>
                </c:pt>
                <c:pt idx="65">
                  <c:v>1.548259428521319E-2</c:v>
                </c:pt>
                <c:pt idx="66">
                  <c:v>1.6465140672419783E-2</c:v>
                </c:pt>
                <c:pt idx="67">
                  <c:v>1.7604906738615703E-2</c:v>
                </c:pt>
                <c:pt idx="68">
                  <c:v>1.8611475249915993E-2</c:v>
                </c:pt>
                <c:pt idx="69">
                  <c:v>1.976535908474324E-2</c:v>
                </c:pt>
                <c:pt idx="70">
                  <c:v>2.0914902620643404E-2</c:v>
                </c:pt>
                <c:pt idx="71">
                  <c:v>2.1910164577056992E-2</c:v>
                </c:pt>
                <c:pt idx="72">
                  <c:v>2.3027077472379066E-2</c:v>
                </c:pt>
                <c:pt idx="73">
                  <c:v>2.4112759337822781E-2</c:v>
                </c:pt>
                <c:pt idx="74">
                  <c:v>2.5284357783842807E-2</c:v>
                </c:pt>
                <c:pt idx="75">
                  <c:v>2.6270256718628995E-2</c:v>
                </c:pt>
                <c:pt idx="76">
                  <c:v>2.7303709722437796E-2</c:v>
                </c:pt>
                <c:pt idx="77">
                  <c:v>2.8143881931291755E-2</c:v>
                </c:pt>
                <c:pt idx="78">
                  <c:v>2.8988083880806703E-2</c:v>
                </c:pt>
                <c:pt idx="79">
                  <c:v>2.9785023161280448E-2</c:v>
                </c:pt>
                <c:pt idx="80">
                  <c:v>3.0361719292337427E-2</c:v>
                </c:pt>
                <c:pt idx="81">
                  <c:v>3.0832280055996364E-2</c:v>
                </c:pt>
                <c:pt idx="82">
                  <c:v>3.1092093217375296E-2</c:v>
                </c:pt>
                <c:pt idx="83">
                  <c:v>3.1187437540586241E-2</c:v>
                </c:pt>
                <c:pt idx="84">
                  <c:v>3.1054144912088189E-2</c:v>
                </c:pt>
                <c:pt idx="85">
                  <c:v>3.0707147492903864E-2</c:v>
                </c:pt>
                <c:pt idx="86">
                  <c:v>3.0078411223295472E-2</c:v>
                </c:pt>
                <c:pt idx="87">
                  <c:v>2.9195984085593991E-2</c:v>
                </c:pt>
                <c:pt idx="88">
                  <c:v>2.7957194917322372E-2</c:v>
                </c:pt>
                <c:pt idx="89">
                  <c:v>2.6587175709625301E-2</c:v>
                </c:pt>
                <c:pt idx="90">
                  <c:v>2.4865094944114572E-2</c:v>
                </c:pt>
                <c:pt idx="91">
                  <c:v>2.2774347842211183E-2</c:v>
                </c:pt>
                <c:pt idx="92">
                  <c:v>2.0684145373740411E-2</c:v>
                </c:pt>
                <c:pt idx="93">
                  <c:v>1.830541599178314E-2</c:v>
                </c:pt>
                <c:pt idx="94">
                  <c:v>1.5686583177663065E-2</c:v>
                </c:pt>
                <c:pt idx="95">
                  <c:v>1.327562864500762E-2</c:v>
                </c:pt>
                <c:pt idx="96">
                  <c:v>1.0780827512556861E-2</c:v>
                </c:pt>
                <c:pt idx="97">
                  <c:v>8.4662785714637694E-3</c:v>
                </c:pt>
                <c:pt idx="98">
                  <c:v>6.2592963651424511E-3</c:v>
                </c:pt>
                <c:pt idx="99">
                  <c:v>4.5037860230129779E-3</c:v>
                </c:pt>
                <c:pt idx="100">
                  <c:v>2.9786983460855132E-3</c:v>
                </c:pt>
                <c:pt idx="101">
                  <c:v>1.8241516965172312E-3</c:v>
                </c:pt>
                <c:pt idx="102">
                  <c:v>1.0584023755333921E-3</c:v>
                </c:pt>
                <c:pt idx="103">
                  <c:v>5.522878192034394E-4</c:v>
                </c:pt>
                <c:pt idx="104">
                  <c:v>2.5154703447622805E-4</c:v>
                </c:pt>
                <c:pt idx="105">
                  <c:v>1.1168528179908859E-4</c:v>
                </c:pt>
                <c:pt idx="106">
                  <c:v>4.6145035708351985E-5</c:v>
                </c:pt>
                <c:pt idx="107">
                  <c:v>1.6043143783343632E-5</c:v>
                </c:pt>
                <c:pt idx="108">
                  <c:v>5.4492625907950324E-6</c:v>
                </c:pt>
                <c:pt idx="109">
                  <c:v>1.0424484579417608E-6</c:v>
                </c:pt>
                <c:pt idx="110">
                  <c:v>0</c:v>
                </c:pt>
              </c:numCache>
            </c:numRef>
          </c:val>
        </c:ser>
        <c:ser>
          <c:idx val="1"/>
          <c:order val="1"/>
          <c:tx>
            <c:v>d(x) - State 2</c:v>
          </c:tx>
          <c:marker>
            <c:symbol val="none"/>
          </c:marker>
          <c:cat>
            <c:numRef>
              <c:f>'Figure 3'!$A$3:$A$113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'Figure 4'!$D$3:$D$113</c:f>
              <c:numCache>
                <c:formatCode>General</c:formatCode>
                <c:ptCount val="111"/>
                <c:pt idx="0">
                  <c:v>1.2442960989463847E-3</c:v>
                </c:pt>
                <c:pt idx="1">
                  <c:v>9.4126189483667816E-4</c:v>
                </c:pt>
                <c:pt idx="2">
                  <c:v>8.2501001392576662E-4</c:v>
                </c:pt>
                <c:pt idx="3">
                  <c:v>7.453292907929651E-4</c:v>
                </c:pt>
                <c:pt idx="4">
                  <c:v>6.9295376076039538E-4</c:v>
                </c:pt>
                <c:pt idx="5">
                  <c:v>6.6008037569176411E-4</c:v>
                </c:pt>
                <c:pt idx="6">
                  <c:v>6.3802889634934133E-4</c:v>
                </c:pt>
                <c:pt idx="7">
                  <c:v>6.2550567222241721E-4</c:v>
                </c:pt>
                <c:pt idx="8">
                  <c:v>6.2118712061132316E-4</c:v>
                </c:pt>
                <c:pt idx="9">
                  <c:v>6.2461291611215725E-4</c:v>
                </c:pt>
                <c:pt idx="10">
                  <c:v>6.3349956835134834E-4</c:v>
                </c:pt>
                <c:pt idx="11">
                  <c:v>6.466217434012454E-4</c:v>
                </c:pt>
                <c:pt idx="12">
                  <c:v>6.6286278540739327E-4</c:v>
                </c:pt>
                <c:pt idx="13">
                  <c:v>6.8394057801602042E-4</c:v>
                </c:pt>
                <c:pt idx="14">
                  <c:v>7.0357061356496591E-4</c:v>
                </c:pt>
                <c:pt idx="15">
                  <c:v>7.2631121358701894E-4</c:v>
                </c:pt>
                <c:pt idx="16">
                  <c:v>7.4844233781989921E-4</c:v>
                </c:pt>
                <c:pt idx="17">
                  <c:v>7.7164347237812644E-4</c:v>
                </c:pt>
                <c:pt idx="18">
                  <c:v>7.9012380486132255E-4</c:v>
                </c:pt>
                <c:pt idx="19">
                  <c:v>8.0802552791537079E-4</c:v>
                </c:pt>
                <c:pt idx="20">
                  <c:v>8.2264170231993727E-4</c:v>
                </c:pt>
                <c:pt idx="21">
                  <c:v>8.3401441717778667E-4</c:v>
                </c:pt>
                <c:pt idx="22">
                  <c:v>8.4245879652789261E-4</c:v>
                </c:pt>
                <c:pt idx="23">
                  <c:v>8.4911560124978586E-4</c:v>
                </c:pt>
                <c:pt idx="24">
                  <c:v>8.5357099821004067E-4</c:v>
                </c:pt>
                <c:pt idx="25">
                  <c:v>8.5769505582533926E-4</c:v>
                </c:pt>
                <c:pt idx="26">
                  <c:v>8.6280784094516609E-4</c:v>
                </c:pt>
                <c:pt idx="27">
                  <c:v>8.7045286387421594E-4</c:v>
                </c:pt>
                <c:pt idx="28">
                  <c:v>8.8239168076143285E-4</c:v>
                </c:pt>
                <c:pt idx="29">
                  <c:v>9.0059926492514202E-4</c:v>
                </c:pt>
                <c:pt idx="30">
                  <c:v>9.2380737132469193E-4</c:v>
                </c:pt>
                <c:pt idx="31">
                  <c:v>9.5536072538327378E-4</c:v>
                </c:pt>
                <c:pt idx="32">
                  <c:v>9.9705269344219603E-4</c:v>
                </c:pt>
                <c:pt idx="33">
                  <c:v>1.0507962175091395E-3</c:v>
                </c:pt>
                <c:pt idx="34">
                  <c:v>1.1186180352208452E-3</c:v>
                </c:pt>
                <c:pt idx="35">
                  <c:v>1.1911851172988791E-3</c:v>
                </c:pt>
                <c:pt idx="36">
                  <c:v>1.2776526217090935E-3</c:v>
                </c:pt>
                <c:pt idx="37">
                  <c:v>1.3795612443149308E-3</c:v>
                </c:pt>
                <c:pt idx="38">
                  <c:v>1.4984949636573941E-3</c:v>
                </c:pt>
                <c:pt idx="39">
                  <c:v>1.6152149467199021E-3</c:v>
                </c:pt>
                <c:pt idx="40">
                  <c:v>1.7700799380282511E-3</c:v>
                </c:pt>
                <c:pt idx="41">
                  <c:v>1.9200348921717444E-3</c:v>
                </c:pt>
                <c:pt idx="42">
                  <c:v>2.0869813054860205E-3</c:v>
                </c:pt>
                <c:pt idx="43">
                  <c:v>2.2719577104377618E-3</c:v>
                </c:pt>
                <c:pt idx="44">
                  <c:v>2.4759899113945272E-3</c:v>
                </c:pt>
                <c:pt idx="45">
                  <c:v>2.7000831644058442E-3</c:v>
                </c:pt>
                <c:pt idx="46">
                  <c:v>2.9452137704635332E-3</c:v>
                </c:pt>
                <c:pt idx="47">
                  <c:v>3.2123201088088992E-3</c:v>
                </c:pt>
                <c:pt idx="48">
                  <c:v>3.4523401833386168E-3</c:v>
                </c:pt>
                <c:pt idx="49">
                  <c:v>3.7620083143471432E-3</c:v>
                </c:pt>
                <c:pt idx="50">
                  <c:v>4.0386301284657334E-3</c:v>
                </c:pt>
                <c:pt idx="51">
                  <c:v>4.3934673950806408E-3</c:v>
                </c:pt>
                <c:pt idx="52">
                  <c:v>4.7086681766075446E-3</c:v>
                </c:pt>
                <c:pt idx="53">
                  <c:v>5.1107806930396123E-3</c:v>
                </c:pt>
                <c:pt idx="54">
                  <c:v>5.4660679188768381E-3</c:v>
                </c:pt>
                <c:pt idx="55">
                  <c:v>5.8399227609321645E-3</c:v>
                </c:pt>
                <c:pt idx="56">
                  <c:v>6.2324777563790333E-3</c:v>
                </c:pt>
                <c:pt idx="57">
                  <c:v>6.7283168757622525E-3</c:v>
                </c:pt>
                <c:pt idx="58">
                  <c:v>7.1621474334216994E-3</c:v>
                </c:pt>
                <c:pt idx="59">
                  <c:v>7.6146377277983568E-3</c:v>
                </c:pt>
                <c:pt idx="60">
                  <c:v>8.0856143185300839E-3</c:v>
                </c:pt>
                <c:pt idx="61">
                  <c:v>8.5748201675677205E-3</c:v>
                </c:pt>
                <c:pt idx="62">
                  <c:v>9.0819109171755841E-3</c:v>
                </c:pt>
                <c:pt idx="63">
                  <c:v>9.6064514345733966E-3</c:v>
                </c:pt>
                <c:pt idx="64">
                  <c:v>1.0147912661672477E-2</c:v>
                </c:pt>
                <c:pt idx="65">
                  <c:v>1.0819113402146358E-2</c:v>
                </c:pt>
                <c:pt idx="66">
                  <c:v>1.1395457651424469E-2</c:v>
                </c:pt>
                <c:pt idx="67">
                  <c:v>1.1986368261335305E-2</c:v>
                </c:pt>
                <c:pt idx="68">
                  <c:v>1.2590895732157797E-2</c:v>
                </c:pt>
                <c:pt idx="69">
                  <c:v>1.320798665423684E-2</c:v>
                </c:pt>
                <c:pt idx="70">
                  <c:v>1.3836483292635355E-2</c:v>
                </c:pt>
                <c:pt idx="71">
                  <c:v>1.4475123739925769E-2</c:v>
                </c:pt>
                <c:pt idx="72">
                  <c:v>1.5252952518044698E-2</c:v>
                </c:pt>
                <c:pt idx="73">
                  <c:v>1.5908959851066887E-2</c:v>
                </c:pt>
                <c:pt idx="74">
                  <c:v>1.6570385666274036E-2</c:v>
                </c:pt>
                <c:pt idx="75">
                  <c:v>1.7235546210819241E-2</c:v>
                </c:pt>
                <c:pt idx="76">
                  <c:v>1.803616054528346E-2</c:v>
                </c:pt>
                <c:pt idx="77">
                  <c:v>1.87031580779096E-2</c:v>
                </c:pt>
                <c:pt idx="78">
                  <c:v>1.9500397332171581E-2</c:v>
                </c:pt>
                <c:pt idx="79">
                  <c:v>2.0159726676944881E-2</c:v>
                </c:pt>
                <c:pt idx="80">
                  <c:v>2.0941697339616192E-2</c:v>
                </c:pt>
                <c:pt idx="81">
                  <c:v>2.1583079024457451E-2</c:v>
                </c:pt>
                <c:pt idx="82">
                  <c:v>2.2337057951089891E-2</c:v>
                </c:pt>
                <c:pt idx="83">
                  <c:v>2.3070181595609481E-2</c:v>
                </c:pt>
                <c:pt idx="84">
                  <c:v>2.3778418214302988E-2</c:v>
                </c:pt>
                <c:pt idx="85">
                  <c:v>2.4457698564907364E-2</c:v>
                </c:pt>
                <c:pt idx="86">
                  <c:v>2.5208154212360112E-2</c:v>
                </c:pt>
                <c:pt idx="87">
                  <c:v>2.5810732405343713E-2</c:v>
                </c:pt>
                <c:pt idx="88">
                  <c:v>2.6460682760716156E-2</c:v>
                </c:pt>
                <c:pt idx="89">
                  <c:v>2.7047608514325298E-2</c:v>
                </c:pt>
                <c:pt idx="90">
                  <c:v>2.756556113271319E-2</c:v>
                </c:pt>
                <c:pt idx="91">
                  <c:v>2.8008904311195439E-2</c:v>
                </c:pt>
                <c:pt idx="92">
                  <c:v>2.8417510937442603E-2</c:v>
                </c:pt>
                <c:pt idx="93">
                  <c:v>2.8714740703544017E-2</c:v>
                </c:pt>
                <c:pt idx="94">
                  <c:v>2.8908370816390312E-2</c:v>
                </c:pt>
                <c:pt idx="95">
                  <c:v>2.8946147388329242E-2</c:v>
                </c:pt>
                <c:pt idx="96">
                  <c:v>2.8799096094649673E-2</c:v>
                </c:pt>
                <c:pt idx="97">
                  <c:v>2.8403135358917642E-2</c:v>
                </c:pt>
                <c:pt idx="98">
                  <c:v>2.7691338337881552E-2</c:v>
                </c:pt>
                <c:pt idx="99">
                  <c:v>2.6501983353995506E-2</c:v>
                </c:pt>
                <c:pt idx="100">
                  <c:v>2.4702322132125601E-2</c:v>
                </c:pt>
                <c:pt idx="101">
                  <c:v>2.1887410892645672E-2</c:v>
                </c:pt>
                <c:pt idx="102">
                  <c:v>1.7392247162336796E-2</c:v>
                </c:pt>
                <c:pt idx="103">
                  <c:v>1.1051371519074185E-2</c:v>
                </c:pt>
                <c:pt idx="104">
                  <c:v>5.0718254266918237E-3</c:v>
                </c:pt>
                <c:pt idx="105">
                  <c:v>1.9582435580849321E-3</c:v>
                </c:pt>
                <c:pt idx="106">
                  <c:v>6.2407457183182903E-4</c:v>
                </c:pt>
                <c:pt idx="107">
                  <c:v>1.3294219947163223E-4</c:v>
                </c:pt>
                <c:pt idx="108">
                  <c:v>3.7117073801040864E-5</c:v>
                </c:pt>
                <c:pt idx="109">
                  <c:v>4.5995325057849326E-5</c:v>
                </c:pt>
                <c:pt idx="110">
                  <c:v>0</c:v>
                </c:pt>
              </c:numCache>
            </c:numRef>
          </c:val>
        </c:ser>
        <c:marker val="1"/>
        <c:axId val="62356096"/>
        <c:axId val="62366464"/>
      </c:lineChart>
      <c:catAx>
        <c:axId val="623560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x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62366464"/>
        <c:crosses val="autoZero"/>
        <c:auto val="1"/>
        <c:lblAlgn val="ctr"/>
        <c:lblOffset val="100"/>
        <c:tickLblSkip val="10"/>
      </c:catAx>
      <c:valAx>
        <c:axId val="62366464"/>
        <c:scaling>
          <c:orientation val="minMax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d(x)</a:t>
                </a:r>
              </a:p>
            </c:rich>
          </c:tx>
          <c:layout/>
        </c:title>
        <c:numFmt formatCode="General" sourceLinked="1"/>
        <c:tickLblPos val="nextTo"/>
        <c:crossAx val="62356096"/>
        <c:crosses val="autoZero"/>
        <c:crossBetween val="between"/>
        <c:majorUnit val="1.0000000000000005E-2"/>
      </c:valAx>
    </c:plotArea>
    <c:legend>
      <c:legendPos val="r"/>
      <c:layout>
        <c:manualLayout>
          <c:xMode val="edge"/>
          <c:yMode val="edge"/>
          <c:x val="0.15941585311635126"/>
          <c:y val="2.9007955338748878E-2"/>
          <c:w val="0.34664009067218654"/>
          <c:h val="0.17001490707973221"/>
        </c:manualLayout>
      </c:layout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0.15745768257985296"/>
          <c:y val="3.2624474487328692E-2"/>
          <c:w val="0.79789399698408925"/>
          <c:h val="0.8188104051800289"/>
        </c:manualLayout>
      </c:layout>
      <c:lineChart>
        <c:grouping val="standard"/>
        <c:ser>
          <c:idx val="0"/>
          <c:order val="0"/>
          <c:tx>
            <c:v>d(x) - State 1</c:v>
          </c:tx>
          <c:marker>
            <c:symbol val="none"/>
          </c:marker>
          <c:cat>
            <c:numRef>
              <c:f>'Figure 3'!$A$3:$A$113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'Figure 5 _ left'!$C$24:$C$134</c:f>
              <c:numCache>
                <c:formatCode>General</c:formatCode>
                <c:ptCount val="111"/>
                <c:pt idx="0">
                  <c:v>1.4371736308562701E-3</c:v>
                </c:pt>
                <c:pt idx="1">
                  <c:v>1.0888600389186188E-3</c:v>
                </c:pt>
                <c:pt idx="2">
                  <c:v>9.5837969677859379E-4</c:v>
                </c:pt>
                <c:pt idx="3">
                  <c:v>8.7201248409540799E-4</c:v>
                </c:pt>
                <c:pt idx="4">
                  <c:v>8.1835851953704526E-4</c:v>
                </c:pt>
                <c:pt idx="5">
                  <c:v>7.8767933052437545E-4</c:v>
                </c:pt>
                <c:pt idx="6">
                  <c:v>7.7058784146222584E-4</c:v>
                </c:pt>
                <c:pt idx="7">
                  <c:v>7.6543406109785893E-4</c:v>
                </c:pt>
                <c:pt idx="8">
                  <c:v>7.705133637911938E-4</c:v>
                </c:pt>
                <c:pt idx="9">
                  <c:v>7.8666143926442683E-4</c:v>
                </c:pt>
                <c:pt idx="10">
                  <c:v>8.0797709050905997E-4</c:v>
                </c:pt>
                <c:pt idx="11">
                  <c:v>8.3434225050793922E-4</c:v>
                </c:pt>
                <c:pt idx="12">
                  <c:v>8.6427934374433738E-4</c:v>
                </c:pt>
                <c:pt idx="13">
                  <c:v>9.0113020001059228E-4</c:v>
                </c:pt>
                <c:pt idx="14">
                  <c:v>9.3431528746157724E-4</c:v>
                </c:pt>
                <c:pt idx="15">
                  <c:v>9.7188258945557493E-4</c:v>
                </c:pt>
                <c:pt idx="16">
                  <c:v>1.0077639641880053E-3</c:v>
                </c:pt>
                <c:pt idx="17">
                  <c:v>1.0447243947957485E-3</c:v>
                </c:pt>
                <c:pt idx="18">
                  <c:v>1.0735865037719873E-3</c:v>
                </c:pt>
                <c:pt idx="19">
                  <c:v>1.1007552464052976E-3</c:v>
                </c:pt>
                <c:pt idx="20">
                  <c:v>1.1217826772551565E-3</c:v>
                </c:pt>
                <c:pt idx="21">
                  <c:v>1.1376809602452521E-3</c:v>
                </c:pt>
                <c:pt idx="22">
                  <c:v>1.1453856045929886E-3</c:v>
                </c:pt>
                <c:pt idx="23">
                  <c:v>1.1471303801160481E-3</c:v>
                </c:pt>
                <c:pt idx="24">
                  <c:v>1.1433370494912177E-3</c:v>
                </c:pt>
                <c:pt idx="25">
                  <c:v>1.1343943323639527E-3</c:v>
                </c:pt>
                <c:pt idx="26">
                  <c:v>1.1221261287894801E-3</c:v>
                </c:pt>
                <c:pt idx="27">
                  <c:v>1.1099377332495241E-3</c:v>
                </c:pt>
                <c:pt idx="28">
                  <c:v>1.0984674772148721E-3</c:v>
                </c:pt>
                <c:pt idx="29">
                  <c:v>1.0889730705535593E-3</c:v>
                </c:pt>
                <c:pt idx="30">
                  <c:v>1.0857999685482981E-3</c:v>
                </c:pt>
                <c:pt idx="31">
                  <c:v>1.0892198401024622E-3</c:v>
                </c:pt>
                <c:pt idx="32">
                  <c:v>1.1025868331729946E-3</c:v>
                </c:pt>
                <c:pt idx="33">
                  <c:v>1.1251207790882213E-3</c:v>
                </c:pt>
                <c:pt idx="34">
                  <c:v>1.1652284751584321E-3</c:v>
                </c:pt>
                <c:pt idx="35">
                  <c:v>1.2165134543967772E-3</c:v>
                </c:pt>
                <c:pt idx="36">
                  <c:v>1.2754184630440221E-3</c:v>
                </c:pt>
                <c:pt idx="37">
                  <c:v>1.3610161783462805E-3</c:v>
                </c:pt>
                <c:pt idx="38">
                  <c:v>1.4685888563221727E-3</c:v>
                </c:pt>
                <c:pt idx="39">
                  <c:v>1.5828320829300861E-3</c:v>
                </c:pt>
                <c:pt idx="40">
                  <c:v>1.7388281111310226E-3</c:v>
                </c:pt>
                <c:pt idx="41">
                  <c:v>1.8996480027937477E-3</c:v>
                </c:pt>
                <c:pt idx="42">
                  <c:v>2.085110518417102E-3</c:v>
                </c:pt>
                <c:pt idx="43">
                  <c:v>2.2970604096534952E-3</c:v>
                </c:pt>
                <c:pt idx="44">
                  <c:v>2.5373174495834172E-3</c:v>
                </c:pt>
                <c:pt idx="45">
                  <c:v>2.8076578375819746E-3</c:v>
                </c:pt>
                <c:pt idx="46">
                  <c:v>3.1097940451603368E-3</c:v>
                </c:pt>
                <c:pt idx="47">
                  <c:v>3.4453532107298081E-3</c:v>
                </c:pt>
                <c:pt idx="48">
                  <c:v>3.8158542247193061E-3</c:v>
                </c:pt>
                <c:pt idx="49">
                  <c:v>4.1622925431477054E-3</c:v>
                </c:pt>
                <c:pt idx="50">
                  <c:v>4.6012457523742127E-3</c:v>
                </c:pt>
                <c:pt idx="51">
                  <c:v>5.0786658073270824E-3</c:v>
                </c:pt>
                <c:pt idx="52">
                  <c:v>5.595421540228851E-3</c:v>
                </c:pt>
                <c:pt idx="53">
                  <c:v>6.0701529575412083E-3</c:v>
                </c:pt>
                <c:pt idx="54">
                  <c:v>6.6614571298413434E-3</c:v>
                </c:pt>
                <c:pt idx="55">
                  <c:v>7.2932154819384159E-3</c:v>
                </c:pt>
                <c:pt idx="56">
                  <c:v>7.8668042197398425E-3</c:v>
                </c:pt>
                <c:pt idx="57">
                  <c:v>8.5730050727703747E-3</c:v>
                </c:pt>
                <c:pt idx="58">
                  <c:v>9.3183011813776639E-3</c:v>
                </c:pt>
                <c:pt idx="59">
                  <c:v>1.0101533848838207E-2</c:v>
                </c:pt>
                <c:pt idx="60">
                  <c:v>1.0921159496598607E-2</c:v>
                </c:pt>
                <c:pt idx="61">
                  <c:v>1.17752345579164E-2</c:v>
                </c:pt>
                <c:pt idx="62">
                  <c:v>1.2661403563381303E-2</c:v>
                </c:pt>
                <c:pt idx="63">
                  <c:v>1.3576890814628441E-2</c:v>
                </c:pt>
                <c:pt idx="64">
                  <c:v>1.4518496025349556E-2</c:v>
                </c:pt>
                <c:pt idx="65">
                  <c:v>1.5482594285213206E-2</c:v>
                </c:pt>
                <c:pt idx="66">
                  <c:v>1.6465140672419783E-2</c:v>
                </c:pt>
                <c:pt idx="67">
                  <c:v>1.7604906738615703E-2</c:v>
                </c:pt>
                <c:pt idx="68">
                  <c:v>1.8611475249916014E-2</c:v>
                </c:pt>
                <c:pt idx="69">
                  <c:v>1.976535908474325E-2</c:v>
                </c:pt>
                <c:pt idx="70">
                  <c:v>2.0914902620643418E-2</c:v>
                </c:pt>
                <c:pt idx="71">
                  <c:v>2.1910164577056992E-2</c:v>
                </c:pt>
                <c:pt idx="72">
                  <c:v>2.3027077472379098E-2</c:v>
                </c:pt>
                <c:pt idx="73">
                  <c:v>2.4112759337822764E-2</c:v>
                </c:pt>
                <c:pt idx="74">
                  <c:v>2.5284357783842821E-2</c:v>
                </c:pt>
                <c:pt idx="75">
                  <c:v>2.6270256718629013E-2</c:v>
                </c:pt>
                <c:pt idx="76">
                  <c:v>2.7303709722437796E-2</c:v>
                </c:pt>
                <c:pt idx="77">
                  <c:v>2.8143881931291741E-2</c:v>
                </c:pt>
                <c:pt idx="78">
                  <c:v>2.8988083880806703E-2</c:v>
                </c:pt>
                <c:pt idx="79">
                  <c:v>2.9785023161280448E-2</c:v>
                </c:pt>
                <c:pt idx="80">
                  <c:v>3.0361719292337427E-2</c:v>
                </c:pt>
                <c:pt idx="81">
                  <c:v>3.0832280055996385E-2</c:v>
                </c:pt>
                <c:pt idx="82">
                  <c:v>3.1092093217375296E-2</c:v>
                </c:pt>
                <c:pt idx="83">
                  <c:v>3.1187437540586241E-2</c:v>
                </c:pt>
                <c:pt idx="84">
                  <c:v>3.1054144912088189E-2</c:v>
                </c:pt>
                <c:pt idx="85">
                  <c:v>3.0707147492903892E-2</c:v>
                </c:pt>
                <c:pt idx="86">
                  <c:v>3.0078411223295472E-2</c:v>
                </c:pt>
                <c:pt idx="87">
                  <c:v>2.9195984085593991E-2</c:v>
                </c:pt>
                <c:pt idx="88">
                  <c:v>2.7957194917322382E-2</c:v>
                </c:pt>
                <c:pt idx="89">
                  <c:v>2.6587175709625332E-2</c:v>
                </c:pt>
                <c:pt idx="90">
                  <c:v>2.4865094944114572E-2</c:v>
                </c:pt>
                <c:pt idx="91">
                  <c:v>2.2774347842211211E-2</c:v>
                </c:pt>
                <c:pt idx="92">
                  <c:v>2.0684145373740411E-2</c:v>
                </c:pt>
                <c:pt idx="93">
                  <c:v>1.8305415991783151E-2</c:v>
                </c:pt>
                <c:pt idx="94">
                  <c:v>1.5686583177663065E-2</c:v>
                </c:pt>
                <c:pt idx="95">
                  <c:v>1.327562864500763E-2</c:v>
                </c:pt>
                <c:pt idx="96">
                  <c:v>1.0780827512556861E-2</c:v>
                </c:pt>
                <c:pt idx="97">
                  <c:v>8.4662785714637728E-3</c:v>
                </c:pt>
                <c:pt idx="98">
                  <c:v>6.2592963651424546E-3</c:v>
                </c:pt>
                <c:pt idx="99">
                  <c:v>4.5037860230129805E-3</c:v>
                </c:pt>
                <c:pt idx="100">
                  <c:v>2.978698346085515E-3</c:v>
                </c:pt>
                <c:pt idx="101">
                  <c:v>1.8241516965172323E-3</c:v>
                </c:pt>
                <c:pt idx="102">
                  <c:v>1.0584023755333921E-3</c:v>
                </c:pt>
                <c:pt idx="103">
                  <c:v>5.5228781920343994E-4</c:v>
                </c:pt>
                <c:pt idx="104">
                  <c:v>2.5154703447622805E-4</c:v>
                </c:pt>
                <c:pt idx="105">
                  <c:v>1.116852817990887E-4</c:v>
                </c:pt>
                <c:pt idx="106">
                  <c:v>4.6145035708351985E-5</c:v>
                </c:pt>
                <c:pt idx="107">
                  <c:v>1.6043143783343642E-5</c:v>
                </c:pt>
                <c:pt idx="108">
                  <c:v>5.4492625907950417E-6</c:v>
                </c:pt>
                <c:pt idx="109">
                  <c:v>1.0424484579417624E-6</c:v>
                </c:pt>
                <c:pt idx="110">
                  <c:v>0</c:v>
                </c:pt>
              </c:numCache>
            </c:numRef>
          </c:val>
        </c:ser>
        <c:ser>
          <c:idx val="1"/>
          <c:order val="1"/>
          <c:tx>
            <c:v>d(x) - State 2</c:v>
          </c:tx>
          <c:marker>
            <c:symbol val="none"/>
          </c:marker>
          <c:cat>
            <c:numRef>
              <c:f>'Figure 3'!$A$3:$A$113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'Figure 5 _ left'!$G$24:$G$134</c:f>
              <c:numCache>
                <c:formatCode>General</c:formatCode>
                <c:ptCount val="111"/>
                <c:pt idx="0">
                  <c:v>0</c:v>
                </c:pt>
                <c:pt idx="1">
                  <c:v>-4.1329747846319503E-8</c:v>
                </c:pt>
                <c:pt idx="2">
                  <c:v>-3.0888553470554039E-7</c:v>
                </c:pt>
                <c:pt idx="3">
                  <c:v>-9.7244540420149787E-7</c:v>
                </c:pt>
                <c:pt idx="4">
                  <c:v>-2.1467014874598852E-6</c:v>
                </c:pt>
                <c:pt idx="5">
                  <c:v>-3.8978822944901847E-6</c:v>
                </c:pt>
                <c:pt idx="6">
                  <c:v>-6.2498373272213105E-6</c:v>
                </c:pt>
                <c:pt idx="7">
                  <c:v>-9.189617749649814E-6</c:v>
                </c:pt>
                <c:pt idx="8">
                  <c:v>-1.1754418044240866E-5</c:v>
                </c:pt>
                <c:pt idx="9">
                  <c:v>-1.5599062348936646E-5</c:v>
                </c:pt>
                <c:pt idx="10">
                  <c:v>-1.9846327789174807E-5</c:v>
                </c:pt>
                <c:pt idx="11">
                  <c:v>-2.4387268770853659E-5</c:v>
                </c:pt>
                <c:pt idx="12">
                  <c:v>-2.7910912074436019E-5</c:v>
                </c:pt>
                <c:pt idx="13">
                  <c:v>-3.2656649761708787E-5</c:v>
                </c:pt>
                <c:pt idx="14">
                  <c:v>-3.7322366502223928E-5</c:v>
                </c:pt>
                <c:pt idx="15">
                  <c:v>-4.0676743485512672E-5</c:v>
                </c:pt>
                <c:pt idx="16">
                  <c:v>-4.4828458270807002E-5</c:v>
                </c:pt>
                <c:pt idx="17">
                  <c:v>-4.7612840004207533E-5</c:v>
                </c:pt>
                <c:pt idx="18">
                  <c:v>-5.0754456067281456E-5</c:v>
                </c:pt>
                <c:pt idx="19">
                  <c:v>-5.3092755548434146E-5</c:v>
                </c:pt>
                <c:pt idx="20">
                  <c:v>-5.4464170341273136E-5</c:v>
                </c:pt>
                <c:pt idx="21">
                  <c:v>-5.4761142635362322E-5</c:v>
                </c:pt>
                <c:pt idx="22">
                  <c:v>-5.4054881026610893E-5</c:v>
                </c:pt>
                <c:pt idx="23">
                  <c:v>-5.1947966042353902E-5</c:v>
                </c:pt>
                <c:pt idx="24">
                  <c:v>-4.8291713948822841E-5</c:v>
                </c:pt>
                <c:pt idx="25">
                  <c:v>-4.2943633432601936E-5</c:v>
                </c:pt>
                <c:pt idx="26">
                  <c:v>-3.5768091762644616E-5</c:v>
                </c:pt>
                <c:pt idx="27">
                  <c:v>-2.910973524183908E-5</c:v>
                </c:pt>
                <c:pt idx="28">
                  <c:v>-1.8432288293901503E-5</c:v>
                </c:pt>
                <c:pt idx="29">
                  <c:v>-2.0339431154870007E-6</c:v>
                </c:pt>
                <c:pt idx="30">
                  <c:v>1.3653753596853988E-5</c:v>
                </c:pt>
                <c:pt idx="31">
                  <c:v>3.1728755619964262E-5</c:v>
                </c:pt>
                <c:pt idx="32">
                  <c:v>5.2277606760631391E-5</c:v>
                </c:pt>
                <c:pt idx="33">
                  <c:v>8.1560295666083791E-5</c:v>
                </c:pt>
                <c:pt idx="34">
                  <c:v>1.0794676614400738E-4</c:v>
                </c:pt>
                <c:pt idx="35">
                  <c:v>1.3702858492425994E-4</c:v>
                </c:pt>
                <c:pt idx="36">
                  <c:v>1.7724674294972254E-4</c:v>
                </c:pt>
                <c:pt idx="37">
                  <c:v>2.2183396260644456E-4</c:v>
                </c:pt>
                <c:pt idx="38">
                  <c:v>2.7085077725486252E-4</c:v>
                </c:pt>
                <c:pt idx="39">
                  <c:v>3.2433915169494365E-4</c:v>
                </c:pt>
                <c:pt idx="40">
                  <c:v>3.823233564639333E-4</c:v>
                </c:pt>
                <c:pt idx="41">
                  <c:v>4.4481091172998921E-4</c:v>
                </c:pt>
                <c:pt idx="42">
                  <c:v>5.1179358446129465E-4</c:v>
                </c:pt>
                <c:pt idx="43">
                  <c:v>5.9807305922621515E-4</c:v>
                </c:pt>
                <c:pt idx="44">
                  <c:v>6.7484505349413521E-4</c:v>
                </c:pt>
                <c:pt idx="45">
                  <c:v>7.7274126450666122E-4</c:v>
                </c:pt>
                <c:pt idx="46">
                  <c:v>8.7682669567412967E-4</c:v>
                </c:pt>
                <c:pt idx="47">
                  <c:v>9.8697025209782481E-4</c:v>
                </c:pt>
                <c:pt idx="48">
                  <c:v>1.1030227272677024E-3</c:v>
                </c:pt>
                <c:pt idx="49">
                  <c:v>1.245664936769475E-3</c:v>
                </c:pt>
                <c:pt idx="50">
                  <c:v>1.3958412326319225E-3</c:v>
                </c:pt>
                <c:pt idx="51">
                  <c:v>1.5532486466721673E-3</c:v>
                </c:pt>
                <c:pt idx="52">
                  <c:v>1.7175698706786147E-3</c:v>
                </c:pt>
                <c:pt idx="53">
                  <c:v>1.8884777652130667E-3</c:v>
                </c:pt>
                <c:pt idx="54">
                  <c:v>2.0914393763916692E-3</c:v>
                </c:pt>
                <c:pt idx="55">
                  <c:v>2.3020700520340891E-3</c:v>
                </c:pt>
                <c:pt idx="56">
                  <c:v>2.5475798807952435E-3</c:v>
                </c:pt>
                <c:pt idx="57">
                  <c:v>2.7728745048665212E-3</c:v>
                </c:pt>
                <c:pt idx="58">
                  <c:v>3.033671200283982E-3</c:v>
                </c:pt>
                <c:pt idx="59">
                  <c:v>3.3318173085168392E-3</c:v>
                </c:pt>
                <c:pt idx="60">
                  <c:v>3.607033379876461E-3</c:v>
                </c:pt>
                <c:pt idx="61">
                  <c:v>3.9197907042446412E-3</c:v>
                </c:pt>
                <c:pt idx="62">
                  <c:v>4.2715109155098312E-3</c:v>
                </c:pt>
                <c:pt idx="63">
                  <c:v>4.6305246528202115E-3</c:v>
                </c:pt>
                <c:pt idx="64">
                  <c:v>4.9961709054054974E-3</c:v>
                </c:pt>
                <c:pt idx="65">
                  <c:v>5.3679168841880287E-3</c:v>
                </c:pt>
                <c:pt idx="66">
                  <c:v>5.7799434721687235E-3</c:v>
                </c:pt>
                <c:pt idx="67">
                  <c:v>6.1983994920212001E-3</c:v>
                </c:pt>
                <c:pt idx="68">
                  <c:v>6.6587825649359056E-3</c:v>
                </c:pt>
                <c:pt idx="69">
                  <c:v>7.1265073817683433E-3</c:v>
                </c:pt>
                <c:pt idx="70">
                  <c:v>7.6386769123789802E-3</c:v>
                </c:pt>
                <c:pt idx="71">
                  <c:v>8.160154658973278E-3</c:v>
                </c:pt>
                <c:pt idx="72">
                  <c:v>8.6917284697102179E-3</c:v>
                </c:pt>
                <c:pt idx="73">
                  <c:v>9.2736326237802709E-3</c:v>
                </c:pt>
                <c:pt idx="74">
                  <c:v>9.8698013854462922E-3</c:v>
                </c:pt>
                <c:pt idx="75">
                  <c:v>1.0481979823982395E-2</c:v>
                </c:pt>
                <c:pt idx="76">
                  <c:v>1.1112125255517386E-2</c:v>
                </c:pt>
                <c:pt idx="77">
                  <c:v>1.1806509087417845E-2</c:v>
                </c:pt>
                <c:pt idx="78">
                  <c:v>1.2480798800169723E-2</c:v>
                </c:pt>
                <c:pt idx="79">
                  <c:v>1.322779367316196E-2</c:v>
                </c:pt>
                <c:pt idx="80">
                  <c:v>1.395696938536684E-2</c:v>
                </c:pt>
                <c:pt idx="81">
                  <c:v>1.4717038938875993E-2</c:v>
                </c:pt>
                <c:pt idx="82">
                  <c:v>1.5511110183642485E-2</c:v>
                </c:pt>
                <c:pt idx="83">
                  <c:v>1.6285866336889044E-2</c:v>
                </c:pt>
                <c:pt idx="84">
                  <c:v>1.7096073279793789E-2</c:v>
                </c:pt>
                <c:pt idx="85">
                  <c:v>1.7944859187132244E-2</c:v>
                </c:pt>
                <c:pt idx="86">
                  <c:v>1.8770471820424683E-2</c:v>
                </c:pt>
                <c:pt idx="87">
                  <c:v>1.9635030670968546E-2</c:v>
                </c:pt>
                <c:pt idx="88">
                  <c:v>2.0541441782620601E-2</c:v>
                </c:pt>
                <c:pt idx="89">
                  <c:v>2.1492637546242432E-2</c:v>
                </c:pt>
                <c:pt idx="90">
                  <c:v>2.2412878419844209E-2</c:v>
                </c:pt>
                <c:pt idx="91">
                  <c:v>2.3375755567281001E-2</c:v>
                </c:pt>
                <c:pt idx="92">
                  <c:v>2.4468945275418152E-2</c:v>
                </c:pt>
                <c:pt idx="93">
                  <c:v>2.5525436829246684E-2</c:v>
                </c:pt>
                <c:pt idx="94">
                  <c:v>2.6534042750393467E-2</c:v>
                </c:pt>
                <c:pt idx="95">
                  <c:v>2.767715559007421E-2</c:v>
                </c:pt>
                <c:pt idx="96">
                  <c:v>2.886221420690117E-2</c:v>
                </c:pt>
                <c:pt idx="97">
                  <c:v>3.0084040157612006E-2</c:v>
                </c:pt>
                <c:pt idx="98">
                  <c:v>3.1334236406151052E-2</c:v>
                </c:pt>
                <c:pt idx="99">
                  <c:v>3.2494480081082466E-2</c:v>
                </c:pt>
                <c:pt idx="100">
                  <c:v>3.375910469212634E-2</c:v>
                </c:pt>
                <c:pt idx="101">
                  <c:v>3.4998647040945983E-2</c:v>
                </c:pt>
                <c:pt idx="102">
                  <c:v>3.6274431636826809E-2</c:v>
                </c:pt>
                <c:pt idx="103">
                  <c:v>3.7342354089796782E-2</c:v>
                </c:pt>
                <c:pt idx="104">
                  <c:v>3.8310004102365625E-2</c:v>
                </c:pt>
                <c:pt idx="105">
                  <c:v>3.9021185808631675E-2</c:v>
                </c:pt>
                <c:pt idx="106">
                  <c:v>3.9231227211022672E-2</c:v>
                </c:pt>
                <c:pt idx="107">
                  <c:v>3.8659004514141546E-2</c:v>
                </c:pt>
                <c:pt idx="108">
                  <c:v>3.658709751372459E-2</c:v>
                </c:pt>
                <c:pt idx="109">
                  <c:v>3.0967406378043176E-2</c:v>
                </c:pt>
                <c:pt idx="110">
                  <c:v>0</c:v>
                </c:pt>
              </c:numCache>
            </c:numRef>
          </c:val>
        </c:ser>
        <c:marker val="1"/>
        <c:axId val="62387328"/>
        <c:axId val="62389248"/>
      </c:lineChart>
      <c:catAx>
        <c:axId val="623873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Alter</a:t>
                </a:r>
                <a:r>
                  <a:rPr lang="en-US" baseline="0" dirty="0" smtClean="0"/>
                  <a:t> x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62389248"/>
        <c:crosses val="autoZero"/>
        <c:auto val="1"/>
        <c:lblAlgn val="ctr"/>
        <c:lblOffset val="100"/>
        <c:tickLblSkip val="10"/>
      </c:catAx>
      <c:valAx>
        <c:axId val="62389248"/>
        <c:scaling>
          <c:orientation val="minMax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d(x)</a:t>
                </a:r>
              </a:p>
            </c:rich>
          </c:tx>
          <c:layout/>
        </c:title>
        <c:numFmt formatCode="General" sourceLinked="1"/>
        <c:tickLblPos val="nextTo"/>
        <c:crossAx val="62387328"/>
        <c:crosses val="autoZero"/>
        <c:crossBetween val="between"/>
        <c:majorUnit val="1.0000000000000005E-2"/>
      </c:valAx>
    </c:plotArea>
    <c:legend>
      <c:legendPos val="r"/>
      <c:layout>
        <c:manualLayout>
          <c:xMode val="edge"/>
          <c:yMode val="edge"/>
          <c:x val="0.13749499263630247"/>
          <c:y val="4.6866349769963456E-2"/>
          <c:w val="0.34628848577810956"/>
          <c:h val="0.12169566193194399"/>
        </c:manualLayout>
      </c:layout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0.1547327965054443"/>
          <c:y val="3.2624474487328692E-2"/>
          <c:w val="0.80146965166429363"/>
          <c:h val="0.796962558510387"/>
        </c:manualLayout>
      </c:layout>
      <c:lineChart>
        <c:grouping val="standard"/>
        <c:ser>
          <c:idx val="0"/>
          <c:order val="0"/>
          <c:tx>
            <c:v>d(x) - State 1</c:v>
          </c:tx>
          <c:marker>
            <c:symbol val="none"/>
          </c:marker>
          <c:cat>
            <c:numRef>
              <c:f>'Figure 3'!$A$3:$A$113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'Figure 5 _ left'!$C$24:$C$134</c:f>
              <c:numCache>
                <c:formatCode>General</c:formatCode>
                <c:ptCount val="111"/>
                <c:pt idx="0">
                  <c:v>1.4371736308562701E-3</c:v>
                </c:pt>
                <c:pt idx="1">
                  <c:v>1.0888600389186186E-3</c:v>
                </c:pt>
                <c:pt idx="2">
                  <c:v>9.5837969677859335E-4</c:v>
                </c:pt>
                <c:pt idx="3">
                  <c:v>8.7201248409540799E-4</c:v>
                </c:pt>
                <c:pt idx="4">
                  <c:v>8.1835851953704526E-4</c:v>
                </c:pt>
                <c:pt idx="5">
                  <c:v>7.8767933052437524E-4</c:v>
                </c:pt>
                <c:pt idx="6">
                  <c:v>7.7058784146222562E-4</c:v>
                </c:pt>
                <c:pt idx="7">
                  <c:v>7.6543406109785893E-4</c:v>
                </c:pt>
                <c:pt idx="8">
                  <c:v>7.7051336379119369E-4</c:v>
                </c:pt>
                <c:pt idx="9">
                  <c:v>7.8666143926442661E-4</c:v>
                </c:pt>
                <c:pt idx="10">
                  <c:v>8.0797709050905997E-4</c:v>
                </c:pt>
                <c:pt idx="11">
                  <c:v>8.343422505079389E-4</c:v>
                </c:pt>
                <c:pt idx="12">
                  <c:v>8.6427934374433716E-4</c:v>
                </c:pt>
                <c:pt idx="13">
                  <c:v>9.0113020001059228E-4</c:v>
                </c:pt>
                <c:pt idx="14">
                  <c:v>9.3431528746157702E-4</c:v>
                </c:pt>
                <c:pt idx="15">
                  <c:v>9.7188258945557493E-4</c:v>
                </c:pt>
                <c:pt idx="16">
                  <c:v>1.0077639641880051E-3</c:v>
                </c:pt>
                <c:pt idx="17">
                  <c:v>1.0447243947957485E-3</c:v>
                </c:pt>
                <c:pt idx="18">
                  <c:v>1.0735865037719871E-3</c:v>
                </c:pt>
                <c:pt idx="19">
                  <c:v>1.1007552464052973E-3</c:v>
                </c:pt>
                <c:pt idx="20">
                  <c:v>1.1217826772551565E-3</c:v>
                </c:pt>
                <c:pt idx="21">
                  <c:v>1.1376809602452517E-3</c:v>
                </c:pt>
                <c:pt idx="22">
                  <c:v>1.1453856045929884E-3</c:v>
                </c:pt>
                <c:pt idx="23">
                  <c:v>1.1471303801160481E-3</c:v>
                </c:pt>
                <c:pt idx="24">
                  <c:v>1.143337049491217E-3</c:v>
                </c:pt>
                <c:pt idx="25">
                  <c:v>1.1343943323639527E-3</c:v>
                </c:pt>
                <c:pt idx="26">
                  <c:v>1.1221261287894801E-3</c:v>
                </c:pt>
                <c:pt idx="27">
                  <c:v>1.1099377332495241E-3</c:v>
                </c:pt>
                <c:pt idx="28">
                  <c:v>1.0984674772148721E-3</c:v>
                </c:pt>
                <c:pt idx="29">
                  <c:v>1.0889730705535591E-3</c:v>
                </c:pt>
                <c:pt idx="30">
                  <c:v>1.0857999685482981E-3</c:v>
                </c:pt>
                <c:pt idx="31">
                  <c:v>1.0892198401024622E-3</c:v>
                </c:pt>
                <c:pt idx="32">
                  <c:v>1.1025868331729944E-3</c:v>
                </c:pt>
                <c:pt idx="33">
                  <c:v>1.1251207790882211E-3</c:v>
                </c:pt>
                <c:pt idx="34">
                  <c:v>1.1652284751584321E-3</c:v>
                </c:pt>
                <c:pt idx="35">
                  <c:v>1.2165134543967769E-3</c:v>
                </c:pt>
                <c:pt idx="36">
                  <c:v>1.2754184630440221E-3</c:v>
                </c:pt>
                <c:pt idx="37">
                  <c:v>1.3610161783462801E-3</c:v>
                </c:pt>
                <c:pt idx="38">
                  <c:v>1.4685888563221727E-3</c:v>
                </c:pt>
                <c:pt idx="39">
                  <c:v>1.5828320829300861E-3</c:v>
                </c:pt>
                <c:pt idx="40">
                  <c:v>1.7388281111310223E-3</c:v>
                </c:pt>
                <c:pt idx="41">
                  <c:v>1.8996480027937473E-3</c:v>
                </c:pt>
                <c:pt idx="42">
                  <c:v>2.0851105184171012E-3</c:v>
                </c:pt>
                <c:pt idx="43">
                  <c:v>2.2970604096534952E-3</c:v>
                </c:pt>
                <c:pt idx="44">
                  <c:v>2.5373174495834164E-3</c:v>
                </c:pt>
                <c:pt idx="45">
                  <c:v>2.8076578375819737E-3</c:v>
                </c:pt>
                <c:pt idx="46">
                  <c:v>3.1097940451603355E-3</c:v>
                </c:pt>
                <c:pt idx="47">
                  <c:v>3.4453532107298081E-3</c:v>
                </c:pt>
                <c:pt idx="48">
                  <c:v>3.8158542247193061E-3</c:v>
                </c:pt>
                <c:pt idx="49">
                  <c:v>4.1622925431477054E-3</c:v>
                </c:pt>
                <c:pt idx="50">
                  <c:v>4.6012457523742119E-3</c:v>
                </c:pt>
                <c:pt idx="51">
                  <c:v>5.0786658073270824E-3</c:v>
                </c:pt>
                <c:pt idx="52">
                  <c:v>5.595421540228851E-3</c:v>
                </c:pt>
                <c:pt idx="53">
                  <c:v>6.0701529575412083E-3</c:v>
                </c:pt>
                <c:pt idx="54">
                  <c:v>6.6614571298413434E-3</c:v>
                </c:pt>
                <c:pt idx="55">
                  <c:v>7.2932154819384141E-3</c:v>
                </c:pt>
                <c:pt idx="56">
                  <c:v>7.8668042197398425E-3</c:v>
                </c:pt>
                <c:pt idx="57">
                  <c:v>8.5730050727703747E-3</c:v>
                </c:pt>
                <c:pt idx="58">
                  <c:v>9.3183011813776639E-3</c:v>
                </c:pt>
                <c:pt idx="59">
                  <c:v>1.0101533848838204E-2</c:v>
                </c:pt>
                <c:pt idx="60">
                  <c:v>1.0921159496598604E-2</c:v>
                </c:pt>
                <c:pt idx="61">
                  <c:v>1.17752345579164E-2</c:v>
                </c:pt>
                <c:pt idx="62">
                  <c:v>1.2661403563381303E-2</c:v>
                </c:pt>
                <c:pt idx="63">
                  <c:v>1.3576890814628441E-2</c:v>
                </c:pt>
                <c:pt idx="64">
                  <c:v>1.451849602534956E-2</c:v>
                </c:pt>
                <c:pt idx="65">
                  <c:v>1.5482594285213203E-2</c:v>
                </c:pt>
                <c:pt idx="66">
                  <c:v>1.6465140672419783E-2</c:v>
                </c:pt>
                <c:pt idx="67">
                  <c:v>1.7604906738615703E-2</c:v>
                </c:pt>
                <c:pt idx="68">
                  <c:v>1.8611475249916007E-2</c:v>
                </c:pt>
                <c:pt idx="69">
                  <c:v>1.9765359084743247E-2</c:v>
                </c:pt>
                <c:pt idx="70">
                  <c:v>2.0914902620643414E-2</c:v>
                </c:pt>
                <c:pt idx="71">
                  <c:v>2.1910164577056992E-2</c:v>
                </c:pt>
                <c:pt idx="72">
                  <c:v>2.3027077472379091E-2</c:v>
                </c:pt>
                <c:pt idx="73">
                  <c:v>2.4112759337822771E-2</c:v>
                </c:pt>
                <c:pt idx="74">
                  <c:v>2.5284357783842817E-2</c:v>
                </c:pt>
                <c:pt idx="75">
                  <c:v>2.6270256718629006E-2</c:v>
                </c:pt>
                <c:pt idx="76">
                  <c:v>2.7303709722437796E-2</c:v>
                </c:pt>
                <c:pt idx="77">
                  <c:v>2.8143881931291744E-2</c:v>
                </c:pt>
                <c:pt idx="78">
                  <c:v>2.8988083880806703E-2</c:v>
                </c:pt>
                <c:pt idx="79">
                  <c:v>2.9785023161280448E-2</c:v>
                </c:pt>
                <c:pt idx="80">
                  <c:v>3.0361719292337427E-2</c:v>
                </c:pt>
                <c:pt idx="81">
                  <c:v>3.0832280055996378E-2</c:v>
                </c:pt>
                <c:pt idx="82">
                  <c:v>3.1092093217375296E-2</c:v>
                </c:pt>
                <c:pt idx="83">
                  <c:v>3.1187437540586241E-2</c:v>
                </c:pt>
                <c:pt idx="84">
                  <c:v>3.1054144912088189E-2</c:v>
                </c:pt>
                <c:pt idx="85">
                  <c:v>3.0707147492903885E-2</c:v>
                </c:pt>
                <c:pt idx="86">
                  <c:v>3.0078411223295472E-2</c:v>
                </c:pt>
                <c:pt idx="87">
                  <c:v>2.9195984085593991E-2</c:v>
                </c:pt>
                <c:pt idx="88">
                  <c:v>2.7957194917322379E-2</c:v>
                </c:pt>
                <c:pt idx="89">
                  <c:v>2.6587175709625321E-2</c:v>
                </c:pt>
                <c:pt idx="90">
                  <c:v>2.4865094944114572E-2</c:v>
                </c:pt>
                <c:pt idx="91">
                  <c:v>2.2774347842211204E-2</c:v>
                </c:pt>
                <c:pt idx="92">
                  <c:v>2.0684145373740411E-2</c:v>
                </c:pt>
                <c:pt idx="93">
                  <c:v>1.8305415991783147E-2</c:v>
                </c:pt>
                <c:pt idx="94">
                  <c:v>1.5686583177663065E-2</c:v>
                </c:pt>
                <c:pt idx="95">
                  <c:v>1.3275628645007627E-2</c:v>
                </c:pt>
                <c:pt idx="96">
                  <c:v>1.0780827512556861E-2</c:v>
                </c:pt>
                <c:pt idx="97">
                  <c:v>8.4662785714637728E-3</c:v>
                </c:pt>
                <c:pt idx="98">
                  <c:v>6.2592963651424529E-3</c:v>
                </c:pt>
                <c:pt idx="99">
                  <c:v>4.5037860230129796E-3</c:v>
                </c:pt>
                <c:pt idx="100">
                  <c:v>2.9786983460855145E-3</c:v>
                </c:pt>
                <c:pt idx="101">
                  <c:v>1.8241516965172321E-3</c:v>
                </c:pt>
                <c:pt idx="102">
                  <c:v>1.0584023755333921E-3</c:v>
                </c:pt>
                <c:pt idx="103">
                  <c:v>5.5228781920343983E-4</c:v>
                </c:pt>
                <c:pt idx="104">
                  <c:v>2.5154703447622805E-4</c:v>
                </c:pt>
                <c:pt idx="105">
                  <c:v>1.1168528179908866E-4</c:v>
                </c:pt>
                <c:pt idx="106">
                  <c:v>4.6145035708351985E-5</c:v>
                </c:pt>
                <c:pt idx="107">
                  <c:v>1.6043143783343639E-5</c:v>
                </c:pt>
                <c:pt idx="108">
                  <c:v>5.4492625907950384E-6</c:v>
                </c:pt>
                <c:pt idx="109">
                  <c:v>1.042448457941762E-6</c:v>
                </c:pt>
                <c:pt idx="110">
                  <c:v>0</c:v>
                </c:pt>
              </c:numCache>
            </c:numRef>
          </c:val>
        </c:ser>
        <c:ser>
          <c:idx val="1"/>
          <c:order val="1"/>
          <c:tx>
            <c:v>d(x) - State 2</c:v>
          </c:tx>
          <c:marker>
            <c:symbol val="none"/>
          </c:marker>
          <c:cat>
            <c:numRef>
              <c:f>'Figure 3'!$A$3:$A$113</c:f>
              <c:numCache>
                <c:formatCode>General</c:formatCode>
                <c:ptCount val="1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'Figure 6&amp;7'!$G$24:$G$134</c:f>
              <c:numCache>
                <c:formatCode>General</c:formatCode>
                <c:ptCount val="1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9.9920072216265351E-16</c:v>
                </c:pt>
                <c:pt idx="11">
                  <c:v>3.2196467714129899E-15</c:v>
                </c:pt>
                <c:pt idx="12">
                  <c:v>9.1038288019263688E-15</c:v>
                </c:pt>
                <c:pt idx="13">
                  <c:v>3.1086244689504749E-14</c:v>
                </c:pt>
                <c:pt idx="14">
                  <c:v>7.1720407390785731E-14</c:v>
                </c:pt>
                <c:pt idx="15">
                  <c:v>1.5543122344752363E-13</c:v>
                </c:pt>
                <c:pt idx="16">
                  <c:v>4.0067948958722339E-13</c:v>
                </c:pt>
                <c:pt idx="17">
                  <c:v>9.5345953354809251E-13</c:v>
                </c:pt>
                <c:pt idx="18">
                  <c:v>2.1197488209168223E-12</c:v>
                </c:pt>
                <c:pt idx="19">
                  <c:v>4.446554235926246E-12</c:v>
                </c:pt>
                <c:pt idx="20">
                  <c:v>8.8700158329403291E-12</c:v>
                </c:pt>
                <c:pt idx="21">
                  <c:v>1.9779622384419472E-11</c:v>
                </c:pt>
                <c:pt idx="22">
                  <c:v>3.5998315439656223E-11</c:v>
                </c:pt>
                <c:pt idx="23">
                  <c:v>7.2625794267367341E-11</c:v>
                </c:pt>
                <c:pt idx="24">
                  <c:v>1.3997636383322817E-10</c:v>
                </c:pt>
                <c:pt idx="25">
                  <c:v>2.9182978256159438E-10</c:v>
                </c:pt>
                <c:pt idx="26">
                  <c:v>5.178791839810551E-10</c:v>
                </c:pt>
                <c:pt idx="27">
                  <c:v>9.8942154469484132E-10</c:v>
                </c:pt>
                <c:pt idx="28">
                  <c:v>2.0034053305195789E-9</c:v>
                </c:pt>
                <c:pt idx="29">
                  <c:v>3.5319429603220169E-9</c:v>
                </c:pt>
                <c:pt idx="30">
                  <c:v>6.5826356587806204E-9</c:v>
                </c:pt>
                <c:pt idx="31">
                  <c:v>1.1818493073079174E-8</c:v>
                </c:pt>
                <c:pt idx="32">
                  <c:v>2.2151112943902401E-8</c:v>
                </c:pt>
                <c:pt idx="33">
                  <c:v>3.9947712915378265E-8</c:v>
                </c:pt>
                <c:pt idx="34">
                  <c:v>7.4447098485919485E-8</c:v>
                </c:pt>
                <c:pt idx="35">
                  <c:v>1.3349924643524316E-7</c:v>
                </c:pt>
                <c:pt idx="36">
                  <c:v>2.3130829596151891E-7</c:v>
                </c:pt>
                <c:pt idx="37">
                  <c:v>4.1093670710701538E-7</c:v>
                </c:pt>
                <c:pt idx="38">
                  <c:v>7.0563617127206708E-7</c:v>
                </c:pt>
                <c:pt idx="39">
                  <c:v>1.2347270502699461E-6</c:v>
                </c:pt>
                <c:pt idx="40">
                  <c:v>2.0900531715328847E-6</c:v>
                </c:pt>
                <c:pt idx="41">
                  <c:v>3.587244542080395E-6</c:v>
                </c:pt>
                <c:pt idx="42">
                  <c:v>5.7224189649041291E-6</c:v>
                </c:pt>
                <c:pt idx="43">
                  <c:v>9.2626730485712372E-6</c:v>
                </c:pt>
                <c:pt idx="44">
                  <c:v>1.5148428814670878E-5</c:v>
                </c:pt>
                <c:pt idx="45">
                  <c:v>2.3262968884219056E-5</c:v>
                </c:pt>
                <c:pt idx="46">
                  <c:v>3.6115573083361923E-5</c:v>
                </c:pt>
                <c:pt idx="47">
                  <c:v>5.4753791761008891E-5</c:v>
                </c:pt>
                <c:pt idx="48">
                  <c:v>7.8848074976822996E-5</c:v>
                </c:pt>
                <c:pt idx="49">
                  <c:v>1.1805748732507448E-4</c:v>
                </c:pt>
                <c:pt idx="50">
                  <c:v>1.6842048977661102E-4</c:v>
                </c:pt>
                <c:pt idx="51">
                  <c:v>2.3610181532030002E-4</c:v>
                </c:pt>
                <c:pt idx="52">
                  <c:v>3.2560858211161419E-4</c:v>
                </c:pt>
                <c:pt idx="53">
                  <c:v>4.4219990077043676E-4</c:v>
                </c:pt>
                <c:pt idx="54">
                  <c:v>5.9190797180353068E-4</c:v>
                </c:pt>
                <c:pt idx="55">
                  <c:v>7.9798423076516236E-4</c:v>
                </c:pt>
                <c:pt idx="56">
                  <c:v>1.039038388522818E-3</c:v>
                </c:pt>
                <c:pt idx="57">
                  <c:v>1.3363815627026631E-3</c:v>
                </c:pt>
                <c:pt idx="58">
                  <c:v>1.7296062467433426E-3</c:v>
                </c:pt>
                <c:pt idx="59">
                  <c:v>2.1722625807331078E-3</c:v>
                </c:pt>
                <c:pt idx="60">
                  <c:v>2.6990707278009641E-3</c:v>
                </c:pt>
                <c:pt idx="61">
                  <c:v>3.3191534279651824E-3</c:v>
                </c:pt>
                <c:pt idx="62">
                  <c:v>4.1011618966789731E-3</c:v>
                </c:pt>
                <c:pt idx="63">
                  <c:v>4.9416722994734229E-3</c:v>
                </c:pt>
                <c:pt idx="64">
                  <c:v>5.8989801556809107E-3</c:v>
                </c:pt>
                <c:pt idx="65">
                  <c:v>7.0659800160783855E-3</c:v>
                </c:pt>
                <c:pt idx="66">
                  <c:v>8.2786449583605228E-3</c:v>
                </c:pt>
                <c:pt idx="67">
                  <c:v>9.6153869694342361E-3</c:v>
                </c:pt>
                <c:pt idx="68">
                  <c:v>1.1072903835773419E-2</c:v>
                </c:pt>
                <c:pt idx="69">
                  <c:v>1.2769733403544698E-2</c:v>
                </c:pt>
                <c:pt idx="70">
                  <c:v>1.4451996861702066E-2</c:v>
                </c:pt>
                <c:pt idx="71">
                  <c:v>1.6221618868207641E-2</c:v>
                </c:pt>
                <c:pt idx="72">
                  <c:v>1.8059337544419577E-2</c:v>
                </c:pt>
                <c:pt idx="73">
                  <c:v>1.9941650126639E-2</c:v>
                </c:pt>
                <c:pt idx="74">
                  <c:v>2.1840965912589733E-2</c:v>
                </c:pt>
                <c:pt idx="75">
                  <c:v>2.3725934149896388E-2</c:v>
                </c:pt>
                <c:pt idx="76">
                  <c:v>2.5423297780809321E-2</c:v>
                </c:pt>
                <c:pt idx="77">
                  <c:v>2.7181238877539062E-2</c:v>
                </c:pt>
                <c:pt idx="78">
                  <c:v>2.8696740015874158E-2</c:v>
                </c:pt>
                <c:pt idx="79">
                  <c:v>3.0185573032519456E-2</c:v>
                </c:pt>
                <c:pt idx="80">
                  <c:v>3.1386033855992146E-2</c:v>
                </c:pt>
                <c:pt idx="81">
                  <c:v>3.2314206821033045E-2</c:v>
                </c:pt>
                <c:pt idx="82">
                  <c:v>3.3113781635890828E-2</c:v>
                </c:pt>
                <c:pt idx="83">
                  <c:v>3.3631755111900211E-2</c:v>
                </c:pt>
                <c:pt idx="84">
                  <c:v>3.3928321234099987E-2</c:v>
                </c:pt>
                <c:pt idx="85">
                  <c:v>3.3991774988257742E-2</c:v>
                </c:pt>
                <c:pt idx="86">
                  <c:v>3.3814465719951184E-2</c:v>
                </c:pt>
                <c:pt idx="87">
                  <c:v>3.3441574249393813E-2</c:v>
                </c:pt>
                <c:pt idx="88">
                  <c:v>3.2868000302331446E-2</c:v>
                </c:pt>
                <c:pt idx="89">
                  <c:v>3.2098031135043892E-2</c:v>
                </c:pt>
                <c:pt idx="90">
                  <c:v>3.1243306688378637E-2</c:v>
                </c:pt>
                <c:pt idx="91">
                  <c:v>3.0243204523890614E-2</c:v>
                </c:pt>
                <c:pt idx="92">
                  <c:v>2.9107201405669171E-2</c:v>
                </c:pt>
                <c:pt idx="93">
                  <c:v>2.7846357335285392E-2</c:v>
                </c:pt>
                <c:pt idx="94">
                  <c:v>2.6630731297476989E-2</c:v>
                </c:pt>
                <c:pt idx="95">
                  <c:v>2.5168346559582139E-2</c:v>
                </c:pt>
                <c:pt idx="96">
                  <c:v>2.3794673556749441E-2</c:v>
                </c:pt>
                <c:pt idx="97">
                  <c:v>2.2361388968181631E-2</c:v>
                </c:pt>
                <c:pt idx="98">
                  <c:v>2.0877543520317475E-2</c:v>
                </c:pt>
                <c:pt idx="99">
                  <c:v>1.9544295490031081E-2</c:v>
                </c:pt>
                <c:pt idx="100">
                  <c:v>1.7987391601222601E-2</c:v>
                </c:pt>
                <c:pt idx="101">
                  <c:v>1.6401031115765921E-2</c:v>
                </c:pt>
                <c:pt idx="102">
                  <c:v>1.4992588689689905E-2</c:v>
                </c:pt>
                <c:pt idx="103">
                  <c:v>1.3362561368200573E-2</c:v>
                </c:pt>
                <c:pt idx="104">
                  <c:v>1.1919710515953003E-2</c:v>
                </c:pt>
                <c:pt idx="105">
                  <c:v>1.0251963847665061E-2</c:v>
                </c:pt>
                <c:pt idx="106">
                  <c:v>8.5631740939372866E-3</c:v>
                </c:pt>
                <c:pt idx="107">
                  <c:v>6.8515507376266833E-3</c:v>
                </c:pt>
                <c:pt idx="108">
                  <c:v>4.8966248341895816E-3</c:v>
                </c:pt>
                <c:pt idx="109">
                  <c:v>2.6881287770385513E-3</c:v>
                </c:pt>
                <c:pt idx="110">
                  <c:v>0</c:v>
                </c:pt>
              </c:numCache>
            </c:numRef>
          </c:val>
        </c:ser>
        <c:marker val="1"/>
        <c:axId val="66520192"/>
        <c:axId val="66522112"/>
      </c:lineChart>
      <c:catAx>
        <c:axId val="665201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x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49988776698599946"/>
              <c:y val="0.91619844527078764"/>
            </c:manualLayout>
          </c:layout>
        </c:title>
        <c:numFmt formatCode="General" sourceLinked="1"/>
        <c:tickLblPos val="nextTo"/>
        <c:crossAx val="66522112"/>
        <c:crosses val="autoZero"/>
        <c:auto val="1"/>
        <c:lblAlgn val="ctr"/>
        <c:lblOffset val="100"/>
        <c:tickLblSkip val="10"/>
      </c:catAx>
      <c:valAx>
        <c:axId val="66522112"/>
        <c:scaling>
          <c:orientation val="minMax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d(x)</a:t>
                </a:r>
              </a:p>
            </c:rich>
          </c:tx>
          <c:layout/>
        </c:title>
        <c:numFmt formatCode="General" sourceLinked="1"/>
        <c:tickLblPos val="nextTo"/>
        <c:crossAx val="66520192"/>
        <c:crosses val="autoZero"/>
        <c:crossBetween val="between"/>
        <c:majorUnit val="1.0000000000000005E-2"/>
      </c:valAx>
    </c:plotArea>
    <c:legend>
      <c:legendPos val="r"/>
      <c:layout>
        <c:manualLayout>
          <c:xMode val="edge"/>
          <c:yMode val="edge"/>
          <c:x val="0.1519495619547867"/>
          <c:y val="5.234628660497171E-2"/>
          <c:w val="0.33984997786582516"/>
          <c:h val="0.15028811939478603"/>
        </c:manualLayout>
      </c:layout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59AA0-57B4-4D7E-A827-40D0C1B0080F}" type="datetimeFigureOut">
              <a:rPr lang="de-DE" smtClean="0"/>
              <a:pPr/>
              <a:t>21.08.2015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2950"/>
            <a:ext cx="5254625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61CD9-6D8F-4166-82DF-9403D915B3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3FF517-67D5-40B0-AB53-6CFB0707F6D1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9054836" y="6170734"/>
            <a:ext cx="900000" cy="9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8" rIns="91437" bIns="45718"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440001" y="2160000"/>
            <a:ext cx="7308000" cy="720000"/>
          </a:xfrm>
        </p:spPr>
        <p:txBody>
          <a:bodyPr anchor="b" anchorCtr="0">
            <a:noAutofit/>
          </a:bodyPr>
          <a:lstStyle>
            <a:lvl1pPr>
              <a:defRPr sz="2400" baseline="0"/>
            </a:lvl1pPr>
          </a:lstStyle>
          <a:p>
            <a:r>
              <a:rPr lang="de-DE" dirty="0" smtClean="0"/>
              <a:t>(ggf. 2-zeilig, unten ausgerichtet)</a:t>
            </a:r>
            <a:br>
              <a:rPr lang="de-DE" dirty="0" smtClean="0"/>
            </a:br>
            <a:r>
              <a:rPr lang="de-DE" dirty="0" smtClean="0"/>
              <a:t>Präsentationstitel eingeben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40001" y="3060001"/>
            <a:ext cx="7308000" cy="612000"/>
          </a:xfrm>
        </p:spPr>
        <p:txBody>
          <a:bodyPr/>
          <a:lstStyle>
            <a:lvl1pPr marL="0" indent="0" algn="l">
              <a:buNone/>
              <a:defRPr sz="1600" baseline="0">
                <a:solidFill>
                  <a:schemeClr val="accent1"/>
                </a:solidFill>
              </a:defRPr>
            </a:lvl1pPr>
            <a:lvl2pPr marL="435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1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06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42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78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13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49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84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optional: Untertitel eingeben (ggf. 2-zeilig, oben ausgerichtet)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1" y="6675944"/>
            <a:ext cx="10188000" cy="20005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ctr"/>
            <a:r>
              <a:rPr lang="de-DE" sz="1300" dirty="0" smtClean="0">
                <a:solidFill>
                  <a:schemeClr val="accent1"/>
                </a:solidFill>
              </a:rPr>
              <a:t>www.ifa-ulm.de</a:t>
            </a:r>
            <a:endParaRPr lang="de-DE" sz="1300" dirty="0">
              <a:solidFill>
                <a:schemeClr val="accent1"/>
              </a:solidFill>
            </a:endParaRPr>
          </a:p>
        </p:txBody>
      </p:sp>
      <p:pic>
        <p:nvPicPr>
          <p:cNvPr id="18" name="Grafik 17" descr="IFA_ICON_Aus-undWeiterbildung_GRAUSTUFEN_RGB_600dpi_18x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52000" y="6192000"/>
            <a:ext cx="647701" cy="647700"/>
          </a:xfrm>
          <a:prstGeom prst="rect">
            <a:avLst/>
          </a:prstGeom>
        </p:spPr>
      </p:pic>
      <p:pic>
        <p:nvPicPr>
          <p:cNvPr id="24" name="Grafik 23" descr="IFA_ICON_Krankenversicherung_GRAUSTUFEN_RGB_600dpi_18x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2000" y="6192000"/>
            <a:ext cx="647701" cy="647700"/>
          </a:xfrm>
          <a:prstGeom prst="rect">
            <a:avLst/>
          </a:prstGeom>
        </p:spPr>
      </p:pic>
      <p:pic>
        <p:nvPicPr>
          <p:cNvPr id="25" name="Grafik 24" descr="IFA_ICON_Lebensversicherung_GRAUSTUFEN_RGB_600dpi_18x1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000" y="6192001"/>
            <a:ext cx="647701" cy="647700"/>
          </a:xfrm>
          <a:prstGeom prst="rect">
            <a:avLst/>
          </a:prstGeom>
        </p:spPr>
      </p:pic>
      <p:pic>
        <p:nvPicPr>
          <p:cNvPr id="26" name="Grafik 25" descr="IFA_ICON_Market-Research_GRAUSTUFEN_RGB_600dpi_18x1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32000" y="6192000"/>
            <a:ext cx="647701" cy="647700"/>
          </a:xfrm>
          <a:prstGeom prst="rect">
            <a:avLst/>
          </a:prstGeom>
        </p:spPr>
      </p:pic>
      <p:pic>
        <p:nvPicPr>
          <p:cNvPr id="27" name="Grafik 26" descr="IFA_ICON_Schaden-Unfallversicherung_GRAUSTUFEN_RGB_600dpi_18x1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92000" y="6192000"/>
            <a:ext cx="647701" cy="647700"/>
          </a:xfrm>
          <a:prstGeom prst="rect">
            <a:avLst/>
          </a:prstGeom>
        </p:spPr>
      </p:pic>
      <p:pic>
        <p:nvPicPr>
          <p:cNvPr id="28" name="Grafik 27" descr="IFA_LOGO_WORTZUSATZ_RGB_600dpi_30x8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020000" y="360001"/>
            <a:ext cx="2880360" cy="1086612"/>
          </a:xfrm>
          <a:prstGeom prst="rect">
            <a:avLst/>
          </a:prstGeom>
        </p:spPr>
      </p:pic>
      <p:sp>
        <p:nvSpPr>
          <p:cNvPr id="19" name="Textplatzhalt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1440000" y="3960813"/>
            <a:ext cx="5580000" cy="1800000"/>
          </a:xfrm>
        </p:spPr>
        <p:txBody>
          <a:bodyPr/>
          <a:lstStyle>
            <a:lvl1pPr marL="270000" indent="-270000">
              <a:spcBef>
                <a:spcPts val="500"/>
              </a:spcBef>
              <a:buFontTx/>
              <a:buBlip>
                <a:blip r:embed="rId8"/>
              </a:buBlip>
              <a:defRPr baseline="0"/>
            </a:lvl1pPr>
            <a:lvl2pPr indent="0">
              <a:buFontTx/>
              <a:buNone/>
              <a:defRPr/>
            </a:lvl2pPr>
          </a:lstStyle>
          <a:p>
            <a:pPr lvl="0"/>
            <a:r>
              <a:rPr lang="de-DE" dirty="0" smtClean="0"/>
              <a:t>hier:</a:t>
            </a:r>
            <a:br>
              <a:rPr lang="de-DE" dirty="0" smtClean="0"/>
            </a:br>
            <a:r>
              <a:rPr lang="de-DE" dirty="0" smtClean="0"/>
              <a:t>Kunde, Autor, Ort, Datum etc. eingeben</a:t>
            </a:r>
          </a:p>
          <a:p>
            <a:pPr lvl="1"/>
            <a:r>
              <a:rPr lang="de-DE" dirty="0" smtClean="0"/>
              <a:t>Zweite Ebene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15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5328000" y="3060001"/>
            <a:ext cx="3060000" cy="1404000"/>
          </a:xfrm>
        </p:spPr>
        <p:txBody>
          <a:bodyPr tIns="71997" anchor="b" anchorCtr="0"/>
          <a:lstStyle>
            <a:lvl1pPr algn="r">
              <a:spcBef>
                <a:spcPts val="0"/>
              </a:spcBef>
              <a:defRPr sz="1300" b="1">
                <a:solidFill>
                  <a:schemeClr val="accent1"/>
                </a:solidFill>
              </a:defRPr>
            </a:lvl1pPr>
            <a:lvl2pPr marL="0" indent="0" algn="r">
              <a:spcBef>
                <a:spcPts val="0"/>
              </a:spcBef>
              <a:buFontTx/>
              <a:buNone/>
              <a:defRPr sz="1300"/>
            </a:lvl2pPr>
          </a:lstStyle>
          <a:p>
            <a:pPr lvl="0"/>
            <a:r>
              <a:rPr lang="de-DE" dirty="0" smtClean="0"/>
              <a:t>1. Kontakt eingeben</a:t>
            </a:r>
          </a:p>
          <a:p>
            <a:pPr lvl="1"/>
            <a:r>
              <a:rPr lang="de-DE" dirty="0" smtClean="0"/>
              <a:t>2. Ebene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5"/>
          </p:nvPr>
        </p:nvSpPr>
        <p:spPr>
          <a:xfrm>
            <a:off x="8640001" y="3060001"/>
            <a:ext cx="936000" cy="1404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5328000" y="4860000"/>
            <a:ext cx="3060000" cy="1404000"/>
          </a:xfrm>
        </p:spPr>
        <p:txBody>
          <a:bodyPr vert="horz" lIns="0" tIns="71997" rIns="0" bIns="0" rtlCol="0" anchor="b" anchorCtr="0">
            <a:noAutofit/>
          </a:bodyPr>
          <a:lstStyle>
            <a:lvl1pPr marL="0" indent="0" algn="r" defTabSz="87121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None/>
              <a:defRPr lang="de-DE" sz="13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r" defTabSz="87121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lang="de-DE" sz="13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de-DE" dirty="0" smtClean="0"/>
              <a:t>2. Kontakt eingeben</a:t>
            </a:r>
          </a:p>
          <a:p>
            <a:pPr lvl="1"/>
            <a:r>
              <a:rPr lang="de-DE" dirty="0" smtClean="0"/>
              <a:t>2. Ebene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4"/>
          </p:nvPr>
        </p:nvSpPr>
        <p:spPr>
          <a:xfrm>
            <a:off x="8640001" y="4860000"/>
            <a:ext cx="936000" cy="1404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25" name="Textplatzhalter 15"/>
          <p:cNvSpPr>
            <a:spLocks noGrp="1"/>
          </p:cNvSpPr>
          <p:nvPr>
            <p:ph type="body" sz="quarter" idx="22" hasCustomPrompt="1"/>
          </p:nvPr>
        </p:nvSpPr>
        <p:spPr>
          <a:xfrm>
            <a:off x="468000" y="3060001"/>
            <a:ext cx="3060000" cy="1404000"/>
          </a:xfrm>
        </p:spPr>
        <p:txBody>
          <a:bodyPr vert="horz" lIns="0" tIns="71997" rIns="0" bIns="0" rtlCol="0" anchor="b" anchorCtr="0">
            <a:noAutofit/>
          </a:bodyPr>
          <a:lstStyle>
            <a:lvl1pPr marL="0" indent="0" algn="r" defTabSz="87121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None/>
              <a:defRPr lang="de-DE" sz="13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r" defTabSz="87121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lang="de-DE" sz="13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de-DE" dirty="0" smtClean="0"/>
              <a:t>3. Kontakt eingeben</a:t>
            </a:r>
          </a:p>
          <a:p>
            <a:pPr lvl="1"/>
            <a:r>
              <a:rPr lang="de-DE" dirty="0" smtClean="0"/>
              <a:t>2. Ebene</a:t>
            </a:r>
          </a:p>
        </p:txBody>
      </p:sp>
      <p:sp>
        <p:nvSpPr>
          <p:cNvPr id="20" name="Bildplatzhalter 11"/>
          <p:cNvSpPr>
            <a:spLocks noGrp="1"/>
          </p:cNvSpPr>
          <p:nvPr>
            <p:ph type="pic" sz="quarter" idx="18"/>
          </p:nvPr>
        </p:nvSpPr>
        <p:spPr>
          <a:xfrm>
            <a:off x="3780001" y="3060001"/>
            <a:ext cx="936000" cy="1404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24" name="Textplatzhalter 15"/>
          <p:cNvSpPr>
            <a:spLocks noGrp="1"/>
          </p:cNvSpPr>
          <p:nvPr>
            <p:ph type="body" sz="quarter" idx="21" hasCustomPrompt="1"/>
          </p:nvPr>
        </p:nvSpPr>
        <p:spPr>
          <a:xfrm>
            <a:off x="468000" y="4860000"/>
            <a:ext cx="3060000" cy="1404000"/>
          </a:xfrm>
        </p:spPr>
        <p:txBody>
          <a:bodyPr vert="horz" lIns="0" tIns="71997" rIns="0" bIns="0" rtlCol="0" anchor="b" anchorCtr="0">
            <a:noAutofit/>
          </a:bodyPr>
          <a:lstStyle>
            <a:lvl1pPr marL="0" indent="0" algn="r" defTabSz="87121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None/>
              <a:defRPr lang="de-DE" sz="13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r" defTabSz="871216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lang="de-DE" sz="13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de-DE" dirty="0" smtClean="0"/>
              <a:t>4. Kontakt eingeben</a:t>
            </a:r>
          </a:p>
          <a:p>
            <a:pPr lvl="1"/>
            <a:r>
              <a:rPr lang="de-DE" dirty="0" smtClean="0"/>
              <a:t>2. Ebene</a:t>
            </a:r>
          </a:p>
        </p:txBody>
      </p:sp>
      <p:sp>
        <p:nvSpPr>
          <p:cNvPr id="22" name="Bildplatzhalter 11"/>
          <p:cNvSpPr>
            <a:spLocks noGrp="1"/>
          </p:cNvSpPr>
          <p:nvPr>
            <p:ph type="pic" sz="quarter" idx="20"/>
          </p:nvPr>
        </p:nvSpPr>
        <p:spPr>
          <a:xfrm>
            <a:off x="3780001" y="4860000"/>
            <a:ext cx="936000" cy="1404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raterprof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8000" y="360000"/>
            <a:ext cx="2736000" cy="36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Folientitel eingeben: „Beraterprofil“</a:t>
            </a:r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360090"/>
            <a:ext cx="3960000" cy="288000"/>
          </a:xfrm>
        </p:spPr>
        <p:txBody>
          <a:bodyPr>
            <a:noAutofit/>
          </a:bodyPr>
          <a:lstStyle>
            <a:lvl1pPr algn="r">
              <a:defRPr sz="16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Titel Vorname Name eingeben</a:t>
            </a:r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0" y="648000"/>
            <a:ext cx="3960000" cy="288000"/>
          </a:xfrm>
        </p:spPr>
        <p:txBody>
          <a:bodyPr>
            <a:noAutofit/>
          </a:bodyPr>
          <a:lstStyle>
            <a:lvl1pPr algn="r">
              <a:defRPr sz="16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Funktion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7998" y="1980000"/>
            <a:ext cx="6120000" cy="4320000"/>
          </a:xfrm>
        </p:spPr>
        <p:txBody>
          <a:bodyPr/>
          <a:lstStyle>
            <a:lvl1pPr marL="270000" indent="-270000">
              <a:spcBef>
                <a:spcPts val="500"/>
              </a:spcBef>
              <a:buFontTx/>
              <a:buBlip>
                <a:blip r:embed="rId2"/>
              </a:buBlip>
              <a:defRPr sz="1200" b="0" baseline="0">
                <a:sym typeface="Wingdings" pitchFamily="2" charset="2"/>
              </a:defRPr>
            </a:lvl1pPr>
            <a:lvl2pPr marL="540000">
              <a:spcBef>
                <a:spcPts val="0"/>
              </a:spcBef>
              <a:buFontTx/>
              <a:buBlip>
                <a:blip r:embed="rId2"/>
              </a:buBlip>
              <a:defRPr sz="1200"/>
            </a:lvl2pPr>
            <a:lvl3pPr indent="0">
              <a:spcBef>
                <a:spcPts val="0"/>
              </a:spcBef>
              <a:buFont typeface="Arial" pitchFamily="34" charset="0"/>
              <a:buNone/>
              <a:defRPr sz="1200"/>
            </a:lvl3pPr>
            <a:lvl4pPr marL="540000" indent="0">
              <a:buFont typeface="Arial" pitchFamily="34" charset="0"/>
              <a:buNone/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bearbeiten (max. 3 Ebenen)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840000" y="1980000"/>
            <a:ext cx="2880000" cy="4320000"/>
          </a:xfrm>
        </p:spPr>
        <p:txBody>
          <a:bodyPr/>
          <a:lstStyle>
            <a:lvl1pPr marL="270000" indent="-270000">
              <a:spcBef>
                <a:spcPts val="500"/>
              </a:spcBef>
              <a:buFontTx/>
              <a:buBlip>
                <a:blip r:embed="rId3"/>
              </a:buBlip>
              <a:defRPr sz="1200" b="0">
                <a:sym typeface="Wingdings" pitchFamily="2" charset="2"/>
              </a:defRPr>
            </a:lvl1pPr>
            <a:lvl2pPr indent="0">
              <a:spcBef>
                <a:spcPts val="0"/>
              </a:spcBef>
              <a:buFont typeface="Arial" pitchFamily="34" charset="0"/>
              <a:buNone/>
              <a:defRPr sz="1200"/>
            </a:lvl2pPr>
            <a:lvl3pPr marL="270000" indent="0">
              <a:spcBef>
                <a:spcPts val="0"/>
              </a:spcBef>
              <a:buFont typeface="Arial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zur Person eingeben (alles auf dieser Ebene!)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&gt;&gt;&gt;&gt;&gt;Präsentationstitel&lt;&lt;&lt;&lt;&lt;</a:t>
            </a:r>
            <a:endParaRPr lang="de-DE"/>
          </a:p>
        </p:txBody>
      </p:sp>
      <p:sp>
        <p:nvSpPr>
          <p:cNvPr id="10" name="Bildplatzhalter 11"/>
          <p:cNvSpPr>
            <a:spLocks noGrp="1"/>
          </p:cNvSpPr>
          <p:nvPr>
            <p:ph type="pic" sz="quarter" idx="15" hasCustomPrompt="1"/>
          </p:nvPr>
        </p:nvSpPr>
        <p:spPr>
          <a:xfrm>
            <a:off x="7560000" y="360090"/>
            <a:ext cx="2160000" cy="144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Bild im </a:t>
            </a:r>
            <a:r>
              <a:rPr lang="de-DE" dirty="0" err="1" smtClean="0"/>
              <a:t>QUERformat</a:t>
            </a:r>
            <a:r>
              <a:rPr lang="de-DE" smtClean="0"/>
              <a:t> durch </a:t>
            </a:r>
            <a:r>
              <a:rPr lang="de-DE" dirty="0" smtClean="0"/>
              <a:t>Klicken auf Symbol hinzufügen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468000" y="1440210"/>
            <a:ext cx="4032448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300" b="1" dirty="0" smtClean="0">
                <a:solidFill>
                  <a:schemeClr val="accent1"/>
                </a:solidFill>
              </a:rPr>
              <a:t>Schwerpunkte und ausgewählte Projekte</a:t>
            </a:r>
            <a:endParaRPr lang="de-DE" sz="1300" b="1" dirty="0">
              <a:solidFill>
                <a:schemeClr val="accent1"/>
              </a:solidFill>
            </a:endParaRPr>
          </a:p>
        </p:txBody>
      </p:sp>
      <p:cxnSp>
        <p:nvCxnSpPr>
          <p:cNvPr id="15" name="Gerade Verbindung 14"/>
          <p:cNvCxnSpPr/>
          <p:nvPr/>
        </p:nvCxnSpPr>
        <p:spPr>
          <a:xfrm>
            <a:off x="6732000" y="1908000"/>
            <a:ext cx="298800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6739200" y="1908000"/>
            <a:ext cx="0" cy="44100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468000" y="1440210"/>
            <a:ext cx="4032448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300" b="1" dirty="0" smtClean="0">
                <a:solidFill>
                  <a:schemeClr val="accent1"/>
                </a:solidFill>
              </a:rPr>
              <a:t>Schwerpunkte und ausgewählte Projekte</a:t>
            </a:r>
            <a:endParaRPr lang="de-DE" sz="1300" b="1" dirty="0">
              <a:solidFill>
                <a:schemeClr val="accent1"/>
              </a:solidFill>
            </a:endParaRPr>
          </a:p>
        </p:txBody>
      </p:sp>
      <p:cxnSp>
        <p:nvCxnSpPr>
          <p:cNvPr id="16" name="Gerade Verbindung 15"/>
          <p:cNvCxnSpPr/>
          <p:nvPr/>
        </p:nvCxnSpPr>
        <p:spPr>
          <a:xfrm>
            <a:off x="6732000" y="1908000"/>
            <a:ext cx="298800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6739200" y="1908000"/>
            <a:ext cx="0" cy="44100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68000" y="1440210"/>
            <a:ext cx="4032448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300" b="1" dirty="0" smtClean="0">
                <a:solidFill>
                  <a:schemeClr val="accent1"/>
                </a:solidFill>
              </a:rPr>
              <a:t>Schwerpunkte und ausgewählte Projekte</a:t>
            </a:r>
            <a:endParaRPr lang="de-DE" sz="1300" b="1" dirty="0">
              <a:solidFill>
                <a:schemeClr val="accent1"/>
              </a:solidFill>
            </a:endParaRPr>
          </a:p>
        </p:txBody>
      </p:sp>
      <p:cxnSp>
        <p:nvCxnSpPr>
          <p:cNvPr id="20" name="Gerade Verbindung 19"/>
          <p:cNvCxnSpPr/>
          <p:nvPr/>
        </p:nvCxnSpPr>
        <p:spPr>
          <a:xfrm>
            <a:off x="6732000" y="1908000"/>
            <a:ext cx="298800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6739200" y="1908000"/>
            <a:ext cx="0" cy="44100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 userDrawn="1"/>
        </p:nvSpPr>
        <p:spPr>
          <a:xfrm>
            <a:off x="468000" y="1440210"/>
            <a:ext cx="4032448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300" b="1" dirty="0" smtClean="0">
                <a:solidFill>
                  <a:schemeClr val="accent1"/>
                </a:solidFill>
              </a:rPr>
              <a:t>Schwerpunkte und ausgewählte Projekte</a:t>
            </a:r>
            <a:endParaRPr lang="de-DE" sz="1300" b="1" dirty="0">
              <a:solidFill>
                <a:schemeClr val="accent1"/>
              </a:solidFill>
            </a:endParaRPr>
          </a:p>
        </p:txBody>
      </p:sp>
      <p:cxnSp>
        <p:nvCxnSpPr>
          <p:cNvPr id="23" name="Gerade Verbindung 22"/>
          <p:cNvCxnSpPr/>
          <p:nvPr userDrawn="1"/>
        </p:nvCxnSpPr>
        <p:spPr>
          <a:xfrm>
            <a:off x="6732000" y="1908000"/>
            <a:ext cx="298800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 userDrawn="1"/>
        </p:nvCxnSpPr>
        <p:spPr>
          <a:xfrm>
            <a:off x="6739200" y="1908000"/>
            <a:ext cx="0" cy="44100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1440001"/>
            <a:ext cx="7308000" cy="4860000"/>
          </a:xfrm>
        </p:spPr>
        <p:txBody>
          <a:bodyPr/>
          <a:lstStyle>
            <a:lvl1pPr algn="r">
              <a:spcBef>
                <a:spcPts val="1800"/>
              </a:spcBef>
              <a:spcAft>
                <a:spcPts val="300"/>
              </a:spcAft>
              <a:defRPr b="1">
                <a:sym typeface="Wingdings"/>
              </a:defRPr>
            </a:lvl1pPr>
            <a:lvl2pPr algn="r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/>
            </a:lvl2pPr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de-DE" dirty="0" smtClean="0"/>
              <a:t>Gliederungspunkte eingeben</a:t>
            </a:r>
            <a:br>
              <a:rPr lang="de-DE" dirty="0" smtClean="0"/>
            </a:br>
            <a:r>
              <a:rPr lang="de-DE" dirty="0" smtClean="0"/>
              <a:t>(max. 2 Ebenen, 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+/)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8100000" y="1440001"/>
            <a:ext cx="1620000" cy="4860000"/>
          </a:xfrm>
        </p:spPr>
        <p:txBody>
          <a:bodyPr/>
          <a:lstStyle>
            <a:lvl1pPr algn="r">
              <a:spcBef>
                <a:spcPts val="1800"/>
              </a:spcBef>
              <a:spcAft>
                <a:spcPts val="300"/>
              </a:spcAft>
              <a:defRPr baseline="0">
                <a:solidFill>
                  <a:schemeClr val="tx1"/>
                </a:solidFill>
              </a:defRPr>
            </a:lvl1pPr>
            <a:lvl2pPr algn="r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 smtClean="0"/>
              <a:t>optional:</a:t>
            </a:r>
            <a:br>
              <a:rPr lang="de-DE" dirty="0" smtClean="0"/>
            </a:br>
            <a:r>
              <a:rPr lang="de-DE" dirty="0" smtClean="0"/>
              <a:t>Zeit oder Foliennummer hinzufügen</a:t>
            </a:r>
            <a:br>
              <a:rPr lang="de-DE" dirty="0" smtClean="0"/>
            </a:br>
            <a:r>
              <a:rPr lang="de-DE" dirty="0" smtClean="0"/>
              <a:t>(Ebenen und Umbrüche analog Gliederung verwenden)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ndard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="0" baseline="0">
                <a:sym typeface="Wingdings"/>
              </a:defRPr>
            </a:lvl1pPr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de-DE" dirty="0" smtClean="0"/>
              <a:t>Text bearbeiten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ndardinhal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1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1" y="1440000"/>
            <a:ext cx="9252000" cy="3960000"/>
          </a:xfrm>
        </p:spPr>
        <p:txBody>
          <a:bodyPr/>
          <a:lstStyle>
            <a:lvl1pPr>
              <a:defRPr b="0">
                <a:sym typeface="Wingdings"/>
              </a:defRPr>
            </a:lvl1pPr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de-DE" dirty="0" smtClean="0"/>
              <a:t>Text bearbeiten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14" hasCustomPrompt="1"/>
          </p:nvPr>
        </p:nvSpPr>
        <p:spPr>
          <a:xfrm>
            <a:off x="2088000" y="5544000"/>
            <a:ext cx="7632000" cy="900000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>
                <a:solidFill>
                  <a:schemeClr val="tx1"/>
                </a:solidFill>
                <a:sym typeface="Wingdings"/>
              </a:defRPr>
            </a:lvl1pPr>
            <a:lvl2pPr>
              <a:spcBef>
                <a:spcPts val="0"/>
              </a:spcBef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de-DE" dirty="0" smtClean="0"/>
              <a:t>Zusammenfassung/Statement eingeben – eine Aufzählungsebene möglich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0"/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  <p:grpSp>
        <p:nvGrpSpPr>
          <p:cNvPr id="7" name="Gruppieren 8"/>
          <p:cNvGrpSpPr/>
          <p:nvPr/>
        </p:nvGrpSpPr>
        <p:grpSpPr>
          <a:xfrm>
            <a:off x="1438430" y="5454000"/>
            <a:ext cx="8281571" cy="990000"/>
            <a:chOff x="1438430" y="5454000"/>
            <a:chExt cx="8281571" cy="990000"/>
          </a:xfrm>
        </p:grpSpPr>
        <p:cxnSp>
          <p:nvCxnSpPr>
            <p:cNvPr id="10" name="Gerade Verbindung 9"/>
            <p:cNvCxnSpPr/>
            <p:nvPr/>
          </p:nvCxnSpPr>
          <p:spPr>
            <a:xfrm>
              <a:off x="1980001" y="5472000"/>
              <a:ext cx="7740000" cy="0"/>
            </a:xfrm>
            <a:prstGeom prst="line">
              <a:avLst/>
            </a:prstGeom>
            <a:ln w="19050" cap="sq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/>
          </p:nvCxnSpPr>
          <p:spPr>
            <a:xfrm rot="5400000">
              <a:off x="1494000" y="5958000"/>
              <a:ext cx="972000" cy="0"/>
            </a:xfrm>
            <a:prstGeom prst="line">
              <a:avLst/>
            </a:prstGeom>
            <a:ln w="19050" cap="sq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uppieren 15"/>
            <p:cNvGrpSpPr/>
            <p:nvPr/>
          </p:nvGrpSpPr>
          <p:grpSpPr>
            <a:xfrm>
              <a:off x="1438430" y="5472001"/>
              <a:ext cx="433571" cy="216408"/>
              <a:chOff x="1438430" y="5472001"/>
              <a:chExt cx="433571" cy="216408"/>
            </a:xfrm>
          </p:grpSpPr>
          <p:sp>
            <p:nvSpPr>
              <p:cNvPr id="14" name="Freihandform 13"/>
              <p:cNvSpPr/>
              <p:nvPr/>
            </p:nvSpPr>
            <p:spPr>
              <a:xfrm>
                <a:off x="1656001" y="5472001"/>
                <a:ext cx="216000" cy="216393"/>
              </a:xfrm>
              <a:custGeom>
                <a:avLst/>
                <a:gdLst>
                  <a:gd name="connsiteX0" fmla="*/ 0 w 576000"/>
                  <a:gd name="connsiteY0" fmla="*/ 288000 h 576000"/>
                  <a:gd name="connsiteX1" fmla="*/ 84354 w 576000"/>
                  <a:gd name="connsiteY1" fmla="*/ 84353 h 576000"/>
                  <a:gd name="connsiteX2" fmla="*/ 288001 w 576000"/>
                  <a:gd name="connsiteY2" fmla="*/ 0 h 576000"/>
                  <a:gd name="connsiteX3" fmla="*/ 576000 w 576000"/>
                  <a:gd name="connsiteY3" fmla="*/ 0 h 576000"/>
                  <a:gd name="connsiteX4" fmla="*/ 576000 w 576000"/>
                  <a:gd name="connsiteY4" fmla="*/ 288000 h 576000"/>
                  <a:gd name="connsiteX5" fmla="*/ 491647 w 576000"/>
                  <a:gd name="connsiteY5" fmla="*/ 491647 h 576000"/>
                  <a:gd name="connsiteX6" fmla="*/ 288000 w 576000"/>
                  <a:gd name="connsiteY6" fmla="*/ 576000 h 576000"/>
                  <a:gd name="connsiteX7" fmla="*/ 84353 w 576000"/>
                  <a:gd name="connsiteY7" fmla="*/ 491647 h 576000"/>
                  <a:gd name="connsiteX8" fmla="*/ 0 w 576000"/>
                  <a:gd name="connsiteY8" fmla="*/ 288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00" h="576000">
                    <a:moveTo>
                      <a:pt x="0" y="288000"/>
                    </a:moveTo>
                    <a:cubicBezTo>
                      <a:pt x="0" y="211618"/>
                      <a:pt x="30343" y="138364"/>
                      <a:pt x="84354" y="84353"/>
                    </a:cubicBezTo>
                    <a:cubicBezTo>
                      <a:pt x="138365" y="30343"/>
                      <a:pt x="211619" y="0"/>
                      <a:pt x="288001" y="0"/>
                    </a:cubicBezTo>
                    <a:lnTo>
                      <a:pt x="576000" y="0"/>
                    </a:lnTo>
                    <a:lnTo>
                      <a:pt x="576000" y="288000"/>
                    </a:lnTo>
                    <a:cubicBezTo>
                      <a:pt x="576000" y="364382"/>
                      <a:pt x="545657" y="437636"/>
                      <a:pt x="491647" y="491647"/>
                    </a:cubicBezTo>
                    <a:cubicBezTo>
                      <a:pt x="437636" y="545657"/>
                      <a:pt x="364383" y="576000"/>
                      <a:pt x="288000" y="576000"/>
                    </a:cubicBezTo>
                    <a:cubicBezTo>
                      <a:pt x="211618" y="576000"/>
                      <a:pt x="138364" y="545657"/>
                      <a:pt x="84353" y="491647"/>
                    </a:cubicBezTo>
                    <a:cubicBezTo>
                      <a:pt x="30343" y="437636"/>
                      <a:pt x="0" y="364382"/>
                      <a:pt x="0" y="2880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500" dirty="0" err="1" smtClean="0"/>
              </a:p>
            </p:txBody>
          </p:sp>
          <p:sp>
            <p:nvSpPr>
              <p:cNvPr id="15" name="Freihandform 14"/>
              <p:cNvSpPr/>
              <p:nvPr/>
            </p:nvSpPr>
            <p:spPr>
              <a:xfrm>
                <a:off x="1656001" y="5472001"/>
                <a:ext cx="216000" cy="216393"/>
              </a:xfrm>
              <a:custGeom>
                <a:avLst/>
                <a:gdLst>
                  <a:gd name="connsiteX0" fmla="*/ 0 w 576000"/>
                  <a:gd name="connsiteY0" fmla="*/ 115137 h 576000"/>
                  <a:gd name="connsiteX1" fmla="*/ 33723 w 576000"/>
                  <a:gd name="connsiteY1" fmla="*/ 33723 h 576000"/>
                  <a:gd name="connsiteX2" fmla="*/ 115137 w 576000"/>
                  <a:gd name="connsiteY2" fmla="*/ 0 h 576000"/>
                  <a:gd name="connsiteX3" fmla="*/ 460863 w 576000"/>
                  <a:gd name="connsiteY3" fmla="*/ 0 h 576000"/>
                  <a:gd name="connsiteX4" fmla="*/ 542277 w 576000"/>
                  <a:gd name="connsiteY4" fmla="*/ 33723 h 576000"/>
                  <a:gd name="connsiteX5" fmla="*/ 576000 w 576000"/>
                  <a:gd name="connsiteY5" fmla="*/ 115137 h 576000"/>
                  <a:gd name="connsiteX6" fmla="*/ 576000 w 576000"/>
                  <a:gd name="connsiteY6" fmla="*/ 460863 h 576000"/>
                  <a:gd name="connsiteX7" fmla="*/ 542277 w 576000"/>
                  <a:gd name="connsiteY7" fmla="*/ 542277 h 576000"/>
                  <a:gd name="connsiteX8" fmla="*/ 460863 w 576000"/>
                  <a:gd name="connsiteY8" fmla="*/ 576000 h 576000"/>
                  <a:gd name="connsiteX9" fmla="*/ 115137 w 576000"/>
                  <a:gd name="connsiteY9" fmla="*/ 576000 h 576000"/>
                  <a:gd name="connsiteX10" fmla="*/ 33723 w 576000"/>
                  <a:gd name="connsiteY10" fmla="*/ 542277 h 576000"/>
                  <a:gd name="connsiteX11" fmla="*/ 0 w 576000"/>
                  <a:gd name="connsiteY11" fmla="*/ 460863 h 576000"/>
                  <a:gd name="connsiteX12" fmla="*/ 0 w 576000"/>
                  <a:gd name="connsiteY12" fmla="*/ 115137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6000" h="576000">
                    <a:moveTo>
                      <a:pt x="0" y="115137"/>
                    </a:moveTo>
                    <a:cubicBezTo>
                      <a:pt x="0" y="84601"/>
                      <a:pt x="12131" y="55315"/>
                      <a:pt x="33723" y="33723"/>
                    </a:cubicBezTo>
                    <a:cubicBezTo>
                      <a:pt x="55315" y="12131"/>
                      <a:pt x="84601" y="0"/>
                      <a:pt x="115137" y="0"/>
                    </a:cubicBezTo>
                    <a:lnTo>
                      <a:pt x="460863" y="0"/>
                    </a:lnTo>
                    <a:cubicBezTo>
                      <a:pt x="491399" y="0"/>
                      <a:pt x="520685" y="12131"/>
                      <a:pt x="542277" y="33723"/>
                    </a:cubicBezTo>
                    <a:cubicBezTo>
                      <a:pt x="563869" y="55315"/>
                      <a:pt x="576000" y="84601"/>
                      <a:pt x="576000" y="115137"/>
                    </a:cubicBezTo>
                    <a:lnTo>
                      <a:pt x="576000" y="460863"/>
                    </a:lnTo>
                    <a:cubicBezTo>
                      <a:pt x="576000" y="491399"/>
                      <a:pt x="563870" y="520685"/>
                      <a:pt x="542277" y="542277"/>
                    </a:cubicBezTo>
                    <a:cubicBezTo>
                      <a:pt x="520685" y="563869"/>
                      <a:pt x="491399" y="576000"/>
                      <a:pt x="460863" y="576000"/>
                    </a:cubicBezTo>
                    <a:lnTo>
                      <a:pt x="115137" y="576000"/>
                    </a:lnTo>
                    <a:cubicBezTo>
                      <a:pt x="84601" y="576000"/>
                      <a:pt x="55315" y="563869"/>
                      <a:pt x="33723" y="542277"/>
                    </a:cubicBezTo>
                    <a:cubicBezTo>
                      <a:pt x="12131" y="520685"/>
                      <a:pt x="0" y="491399"/>
                      <a:pt x="0" y="460863"/>
                    </a:cubicBezTo>
                    <a:lnTo>
                      <a:pt x="0" y="11513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500" dirty="0" err="1" smtClean="0"/>
              </a:p>
            </p:txBody>
          </p:sp>
          <p:sp>
            <p:nvSpPr>
              <p:cNvPr id="16" name="Freihandform 15"/>
              <p:cNvSpPr/>
              <p:nvPr/>
            </p:nvSpPr>
            <p:spPr>
              <a:xfrm>
                <a:off x="1438430" y="5472001"/>
                <a:ext cx="216000" cy="216393"/>
              </a:xfrm>
              <a:custGeom>
                <a:avLst/>
                <a:gdLst>
                  <a:gd name="connsiteX0" fmla="*/ 0 w 576000"/>
                  <a:gd name="connsiteY0" fmla="*/ 115137 h 576000"/>
                  <a:gd name="connsiteX1" fmla="*/ 33723 w 576000"/>
                  <a:gd name="connsiteY1" fmla="*/ 33723 h 576000"/>
                  <a:gd name="connsiteX2" fmla="*/ 115137 w 576000"/>
                  <a:gd name="connsiteY2" fmla="*/ 0 h 576000"/>
                  <a:gd name="connsiteX3" fmla="*/ 460863 w 576000"/>
                  <a:gd name="connsiteY3" fmla="*/ 0 h 576000"/>
                  <a:gd name="connsiteX4" fmla="*/ 542277 w 576000"/>
                  <a:gd name="connsiteY4" fmla="*/ 33723 h 576000"/>
                  <a:gd name="connsiteX5" fmla="*/ 576000 w 576000"/>
                  <a:gd name="connsiteY5" fmla="*/ 115137 h 576000"/>
                  <a:gd name="connsiteX6" fmla="*/ 576000 w 576000"/>
                  <a:gd name="connsiteY6" fmla="*/ 460863 h 576000"/>
                  <a:gd name="connsiteX7" fmla="*/ 542277 w 576000"/>
                  <a:gd name="connsiteY7" fmla="*/ 542277 h 576000"/>
                  <a:gd name="connsiteX8" fmla="*/ 460863 w 576000"/>
                  <a:gd name="connsiteY8" fmla="*/ 576000 h 576000"/>
                  <a:gd name="connsiteX9" fmla="*/ 115137 w 576000"/>
                  <a:gd name="connsiteY9" fmla="*/ 576000 h 576000"/>
                  <a:gd name="connsiteX10" fmla="*/ 33723 w 576000"/>
                  <a:gd name="connsiteY10" fmla="*/ 542277 h 576000"/>
                  <a:gd name="connsiteX11" fmla="*/ 0 w 576000"/>
                  <a:gd name="connsiteY11" fmla="*/ 460863 h 576000"/>
                  <a:gd name="connsiteX12" fmla="*/ 0 w 576000"/>
                  <a:gd name="connsiteY12" fmla="*/ 115137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6000" h="576000">
                    <a:moveTo>
                      <a:pt x="0" y="115137"/>
                    </a:moveTo>
                    <a:cubicBezTo>
                      <a:pt x="0" y="84601"/>
                      <a:pt x="12131" y="55315"/>
                      <a:pt x="33723" y="33723"/>
                    </a:cubicBezTo>
                    <a:cubicBezTo>
                      <a:pt x="55315" y="12131"/>
                      <a:pt x="84601" y="0"/>
                      <a:pt x="115137" y="0"/>
                    </a:cubicBezTo>
                    <a:lnTo>
                      <a:pt x="460863" y="0"/>
                    </a:lnTo>
                    <a:cubicBezTo>
                      <a:pt x="491399" y="0"/>
                      <a:pt x="520685" y="12131"/>
                      <a:pt x="542277" y="33723"/>
                    </a:cubicBezTo>
                    <a:cubicBezTo>
                      <a:pt x="563869" y="55315"/>
                      <a:pt x="576000" y="84601"/>
                      <a:pt x="576000" y="115137"/>
                    </a:cubicBezTo>
                    <a:lnTo>
                      <a:pt x="576000" y="460863"/>
                    </a:lnTo>
                    <a:cubicBezTo>
                      <a:pt x="576000" y="491399"/>
                      <a:pt x="563870" y="520685"/>
                      <a:pt x="542277" y="542277"/>
                    </a:cubicBezTo>
                    <a:cubicBezTo>
                      <a:pt x="520685" y="563869"/>
                      <a:pt x="491399" y="576000"/>
                      <a:pt x="460863" y="576000"/>
                    </a:cubicBezTo>
                    <a:lnTo>
                      <a:pt x="115137" y="576000"/>
                    </a:lnTo>
                    <a:cubicBezTo>
                      <a:pt x="84601" y="576000"/>
                      <a:pt x="55315" y="563869"/>
                      <a:pt x="33723" y="542277"/>
                    </a:cubicBezTo>
                    <a:cubicBezTo>
                      <a:pt x="12131" y="520685"/>
                      <a:pt x="0" y="491399"/>
                      <a:pt x="0" y="460863"/>
                    </a:cubicBezTo>
                    <a:lnTo>
                      <a:pt x="0" y="11513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500" dirty="0" err="1" smtClean="0"/>
              </a:p>
            </p:txBody>
          </p:sp>
          <p:sp>
            <p:nvSpPr>
              <p:cNvPr id="18" name="Freihandform 17"/>
              <p:cNvSpPr/>
              <p:nvPr/>
            </p:nvSpPr>
            <p:spPr>
              <a:xfrm>
                <a:off x="1548001" y="5472016"/>
                <a:ext cx="216000" cy="216393"/>
              </a:xfrm>
              <a:custGeom>
                <a:avLst/>
                <a:gdLst>
                  <a:gd name="connsiteX0" fmla="*/ 0 w 576000"/>
                  <a:gd name="connsiteY0" fmla="*/ 115137 h 576000"/>
                  <a:gd name="connsiteX1" fmla="*/ 33723 w 576000"/>
                  <a:gd name="connsiteY1" fmla="*/ 33723 h 576000"/>
                  <a:gd name="connsiteX2" fmla="*/ 115137 w 576000"/>
                  <a:gd name="connsiteY2" fmla="*/ 0 h 576000"/>
                  <a:gd name="connsiteX3" fmla="*/ 460863 w 576000"/>
                  <a:gd name="connsiteY3" fmla="*/ 0 h 576000"/>
                  <a:gd name="connsiteX4" fmla="*/ 542277 w 576000"/>
                  <a:gd name="connsiteY4" fmla="*/ 33723 h 576000"/>
                  <a:gd name="connsiteX5" fmla="*/ 576000 w 576000"/>
                  <a:gd name="connsiteY5" fmla="*/ 115137 h 576000"/>
                  <a:gd name="connsiteX6" fmla="*/ 576000 w 576000"/>
                  <a:gd name="connsiteY6" fmla="*/ 460863 h 576000"/>
                  <a:gd name="connsiteX7" fmla="*/ 542277 w 576000"/>
                  <a:gd name="connsiteY7" fmla="*/ 542277 h 576000"/>
                  <a:gd name="connsiteX8" fmla="*/ 460863 w 576000"/>
                  <a:gd name="connsiteY8" fmla="*/ 576000 h 576000"/>
                  <a:gd name="connsiteX9" fmla="*/ 115137 w 576000"/>
                  <a:gd name="connsiteY9" fmla="*/ 576000 h 576000"/>
                  <a:gd name="connsiteX10" fmla="*/ 33723 w 576000"/>
                  <a:gd name="connsiteY10" fmla="*/ 542277 h 576000"/>
                  <a:gd name="connsiteX11" fmla="*/ 0 w 576000"/>
                  <a:gd name="connsiteY11" fmla="*/ 460863 h 576000"/>
                  <a:gd name="connsiteX12" fmla="*/ 0 w 576000"/>
                  <a:gd name="connsiteY12" fmla="*/ 115137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6000" h="576000">
                    <a:moveTo>
                      <a:pt x="0" y="115137"/>
                    </a:moveTo>
                    <a:cubicBezTo>
                      <a:pt x="0" y="84601"/>
                      <a:pt x="12131" y="55315"/>
                      <a:pt x="33723" y="33723"/>
                    </a:cubicBezTo>
                    <a:cubicBezTo>
                      <a:pt x="55315" y="12131"/>
                      <a:pt x="84601" y="0"/>
                      <a:pt x="115137" y="0"/>
                    </a:cubicBezTo>
                    <a:lnTo>
                      <a:pt x="460863" y="0"/>
                    </a:lnTo>
                    <a:cubicBezTo>
                      <a:pt x="491399" y="0"/>
                      <a:pt x="520685" y="12131"/>
                      <a:pt x="542277" y="33723"/>
                    </a:cubicBezTo>
                    <a:cubicBezTo>
                      <a:pt x="563869" y="55315"/>
                      <a:pt x="576000" y="84601"/>
                      <a:pt x="576000" y="115137"/>
                    </a:cubicBezTo>
                    <a:lnTo>
                      <a:pt x="576000" y="460863"/>
                    </a:lnTo>
                    <a:cubicBezTo>
                      <a:pt x="576000" y="491399"/>
                      <a:pt x="563870" y="520685"/>
                      <a:pt x="542277" y="542277"/>
                    </a:cubicBezTo>
                    <a:cubicBezTo>
                      <a:pt x="520685" y="563869"/>
                      <a:pt x="491399" y="576000"/>
                      <a:pt x="460863" y="576000"/>
                    </a:cubicBezTo>
                    <a:lnTo>
                      <a:pt x="115137" y="576000"/>
                    </a:lnTo>
                    <a:cubicBezTo>
                      <a:pt x="84601" y="576000"/>
                      <a:pt x="55315" y="563869"/>
                      <a:pt x="33723" y="542277"/>
                    </a:cubicBezTo>
                    <a:cubicBezTo>
                      <a:pt x="12131" y="520685"/>
                      <a:pt x="0" y="491399"/>
                      <a:pt x="0" y="460863"/>
                    </a:cubicBezTo>
                    <a:lnTo>
                      <a:pt x="0" y="11513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500" dirty="0" err="1" smtClean="0"/>
              </a:p>
            </p:txBody>
          </p:sp>
        </p:grpSp>
        <p:sp>
          <p:nvSpPr>
            <p:cNvPr id="13" name="Eingekerbter Richtungspfeil 12"/>
            <p:cNvSpPr/>
            <p:nvPr/>
          </p:nvSpPr>
          <p:spPr>
            <a:xfrm>
              <a:off x="1530000" y="5454000"/>
              <a:ext cx="252000" cy="25200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ndardinhalt mit Fazit animi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1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1" y="1440000"/>
            <a:ext cx="9252000" cy="3960000"/>
          </a:xfrm>
        </p:spPr>
        <p:txBody>
          <a:bodyPr/>
          <a:lstStyle>
            <a:lvl1pPr>
              <a:defRPr b="0">
                <a:sym typeface="Wingdings"/>
              </a:defRPr>
            </a:lvl1pPr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de-DE" dirty="0" smtClean="0"/>
              <a:t>Text bearbeiten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14" hasCustomPrompt="1"/>
          </p:nvPr>
        </p:nvSpPr>
        <p:spPr>
          <a:xfrm>
            <a:off x="2088000" y="5544000"/>
            <a:ext cx="7632000" cy="900000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>
                <a:solidFill>
                  <a:schemeClr val="tx1"/>
                </a:solidFill>
                <a:sym typeface="Wingdings"/>
              </a:defRPr>
            </a:lvl1pPr>
            <a:lvl2pPr>
              <a:spcBef>
                <a:spcPts val="0"/>
              </a:spcBef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de-DE" dirty="0" smtClean="0"/>
              <a:t>Zusammenfassung/Statement eingeben – eine Aufzählungsebene möglich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0"/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8000" y="1440001"/>
            <a:ext cx="4536000" cy="4860000"/>
          </a:xfrm>
        </p:spPr>
        <p:txBody>
          <a:bodyPr/>
          <a:lstStyle>
            <a:lvl1pPr>
              <a:defRPr sz="1400" b="0">
                <a:sym typeface="Wingdings" pitchFamily="2" charset="2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bearbeiten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5184000" y="1440001"/>
            <a:ext cx="4536000" cy="4860000"/>
          </a:xfrm>
        </p:spPr>
        <p:txBody>
          <a:bodyPr/>
          <a:lstStyle>
            <a:lvl1pPr>
              <a:defRPr sz="1400" b="0">
                <a:sym typeface="Wingdings" pitchFamily="2" charset="2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bearbeiten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8000" y="1440001"/>
            <a:ext cx="4536000" cy="3960000"/>
          </a:xfrm>
        </p:spPr>
        <p:txBody>
          <a:bodyPr/>
          <a:lstStyle>
            <a:lvl1pPr>
              <a:defRPr sz="1400" b="0">
                <a:sym typeface="Wingdings" pitchFamily="2" charset="2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bearbeiten	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5184000" y="1440001"/>
            <a:ext cx="4536000" cy="3960000"/>
          </a:xfrm>
        </p:spPr>
        <p:txBody>
          <a:bodyPr/>
          <a:lstStyle>
            <a:lvl1pPr>
              <a:defRPr sz="1400" b="0">
                <a:sym typeface="Wingdings" pitchFamily="2" charset="2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bearbeiten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4" hasCustomPrompt="1"/>
          </p:nvPr>
        </p:nvSpPr>
        <p:spPr>
          <a:xfrm>
            <a:off x="2088000" y="5544000"/>
            <a:ext cx="7632000" cy="900000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>
                <a:solidFill>
                  <a:schemeClr val="tx1"/>
                </a:solidFill>
                <a:sym typeface="Wingdings"/>
              </a:defRPr>
            </a:lvl1pPr>
            <a:lvl2pPr>
              <a:spcBef>
                <a:spcPts val="0"/>
              </a:spcBef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de-DE" dirty="0" smtClean="0"/>
              <a:t>Zusammenfassung/Statement eingeben – eine Aufzählungsebene möglich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  <p:grpSp>
        <p:nvGrpSpPr>
          <p:cNvPr id="8" name="Gruppieren 17"/>
          <p:cNvGrpSpPr/>
          <p:nvPr/>
        </p:nvGrpSpPr>
        <p:grpSpPr>
          <a:xfrm>
            <a:off x="1438430" y="5454000"/>
            <a:ext cx="8281571" cy="990000"/>
            <a:chOff x="1438430" y="5454000"/>
            <a:chExt cx="8281571" cy="990000"/>
          </a:xfrm>
        </p:grpSpPr>
        <p:cxnSp>
          <p:nvCxnSpPr>
            <p:cNvPr id="20" name="Gerade Verbindung 19"/>
            <p:cNvCxnSpPr/>
            <p:nvPr/>
          </p:nvCxnSpPr>
          <p:spPr>
            <a:xfrm>
              <a:off x="1980001" y="5472000"/>
              <a:ext cx="7740000" cy="0"/>
            </a:xfrm>
            <a:prstGeom prst="line">
              <a:avLst/>
            </a:prstGeom>
            <a:ln w="19050" cap="sq">
              <a:solidFill>
                <a:schemeClr val="accent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/>
          </p:nvCxnSpPr>
          <p:spPr>
            <a:xfrm rot="5400000">
              <a:off x="1494000" y="5958000"/>
              <a:ext cx="972000" cy="0"/>
            </a:xfrm>
            <a:prstGeom prst="line">
              <a:avLst/>
            </a:prstGeom>
            <a:ln w="19050" cap="sq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uppieren 15"/>
            <p:cNvGrpSpPr/>
            <p:nvPr/>
          </p:nvGrpSpPr>
          <p:grpSpPr>
            <a:xfrm>
              <a:off x="1438430" y="5472001"/>
              <a:ext cx="433571" cy="216408"/>
              <a:chOff x="1438430" y="5472001"/>
              <a:chExt cx="433571" cy="216408"/>
            </a:xfrm>
          </p:grpSpPr>
          <p:sp>
            <p:nvSpPr>
              <p:cNvPr id="24" name="Freihandform 23"/>
              <p:cNvSpPr/>
              <p:nvPr/>
            </p:nvSpPr>
            <p:spPr>
              <a:xfrm>
                <a:off x="1656001" y="5472001"/>
                <a:ext cx="216000" cy="216393"/>
              </a:xfrm>
              <a:custGeom>
                <a:avLst/>
                <a:gdLst>
                  <a:gd name="connsiteX0" fmla="*/ 0 w 576000"/>
                  <a:gd name="connsiteY0" fmla="*/ 288000 h 576000"/>
                  <a:gd name="connsiteX1" fmla="*/ 84354 w 576000"/>
                  <a:gd name="connsiteY1" fmla="*/ 84353 h 576000"/>
                  <a:gd name="connsiteX2" fmla="*/ 288001 w 576000"/>
                  <a:gd name="connsiteY2" fmla="*/ 0 h 576000"/>
                  <a:gd name="connsiteX3" fmla="*/ 576000 w 576000"/>
                  <a:gd name="connsiteY3" fmla="*/ 0 h 576000"/>
                  <a:gd name="connsiteX4" fmla="*/ 576000 w 576000"/>
                  <a:gd name="connsiteY4" fmla="*/ 288000 h 576000"/>
                  <a:gd name="connsiteX5" fmla="*/ 491647 w 576000"/>
                  <a:gd name="connsiteY5" fmla="*/ 491647 h 576000"/>
                  <a:gd name="connsiteX6" fmla="*/ 288000 w 576000"/>
                  <a:gd name="connsiteY6" fmla="*/ 576000 h 576000"/>
                  <a:gd name="connsiteX7" fmla="*/ 84353 w 576000"/>
                  <a:gd name="connsiteY7" fmla="*/ 491647 h 576000"/>
                  <a:gd name="connsiteX8" fmla="*/ 0 w 576000"/>
                  <a:gd name="connsiteY8" fmla="*/ 288000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00" h="576000">
                    <a:moveTo>
                      <a:pt x="0" y="288000"/>
                    </a:moveTo>
                    <a:cubicBezTo>
                      <a:pt x="0" y="211618"/>
                      <a:pt x="30343" y="138364"/>
                      <a:pt x="84354" y="84353"/>
                    </a:cubicBezTo>
                    <a:cubicBezTo>
                      <a:pt x="138365" y="30343"/>
                      <a:pt x="211619" y="0"/>
                      <a:pt x="288001" y="0"/>
                    </a:cubicBezTo>
                    <a:lnTo>
                      <a:pt x="576000" y="0"/>
                    </a:lnTo>
                    <a:lnTo>
                      <a:pt x="576000" y="288000"/>
                    </a:lnTo>
                    <a:cubicBezTo>
                      <a:pt x="576000" y="364382"/>
                      <a:pt x="545657" y="437636"/>
                      <a:pt x="491647" y="491647"/>
                    </a:cubicBezTo>
                    <a:cubicBezTo>
                      <a:pt x="437636" y="545657"/>
                      <a:pt x="364383" y="576000"/>
                      <a:pt x="288000" y="576000"/>
                    </a:cubicBezTo>
                    <a:cubicBezTo>
                      <a:pt x="211618" y="576000"/>
                      <a:pt x="138364" y="545657"/>
                      <a:pt x="84353" y="491647"/>
                    </a:cubicBezTo>
                    <a:cubicBezTo>
                      <a:pt x="30343" y="437636"/>
                      <a:pt x="0" y="364382"/>
                      <a:pt x="0" y="2880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500" dirty="0" err="1" smtClean="0"/>
              </a:p>
            </p:txBody>
          </p:sp>
          <p:sp>
            <p:nvSpPr>
              <p:cNvPr id="25" name="Freihandform 24"/>
              <p:cNvSpPr/>
              <p:nvPr/>
            </p:nvSpPr>
            <p:spPr>
              <a:xfrm>
                <a:off x="1656001" y="5472001"/>
                <a:ext cx="216000" cy="216393"/>
              </a:xfrm>
              <a:custGeom>
                <a:avLst/>
                <a:gdLst>
                  <a:gd name="connsiteX0" fmla="*/ 0 w 576000"/>
                  <a:gd name="connsiteY0" fmla="*/ 115137 h 576000"/>
                  <a:gd name="connsiteX1" fmla="*/ 33723 w 576000"/>
                  <a:gd name="connsiteY1" fmla="*/ 33723 h 576000"/>
                  <a:gd name="connsiteX2" fmla="*/ 115137 w 576000"/>
                  <a:gd name="connsiteY2" fmla="*/ 0 h 576000"/>
                  <a:gd name="connsiteX3" fmla="*/ 460863 w 576000"/>
                  <a:gd name="connsiteY3" fmla="*/ 0 h 576000"/>
                  <a:gd name="connsiteX4" fmla="*/ 542277 w 576000"/>
                  <a:gd name="connsiteY4" fmla="*/ 33723 h 576000"/>
                  <a:gd name="connsiteX5" fmla="*/ 576000 w 576000"/>
                  <a:gd name="connsiteY5" fmla="*/ 115137 h 576000"/>
                  <a:gd name="connsiteX6" fmla="*/ 576000 w 576000"/>
                  <a:gd name="connsiteY6" fmla="*/ 460863 h 576000"/>
                  <a:gd name="connsiteX7" fmla="*/ 542277 w 576000"/>
                  <a:gd name="connsiteY7" fmla="*/ 542277 h 576000"/>
                  <a:gd name="connsiteX8" fmla="*/ 460863 w 576000"/>
                  <a:gd name="connsiteY8" fmla="*/ 576000 h 576000"/>
                  <a:gd name="connsiteX9" fmla="*/ 115137 w 576000"/>
                  <a:gd name="connsiteY9" fmla="*/ 576000 h 576000"/>
                  <a:gd name="connsiteX10" fmla="*/ 33723 w 576000"/>
                  <a:gd name="connsiteY10" fmla="*/ 542277 h 576000"/>
                  <a:gd name="connsiteX11" fmla="*/ 0 w 576000"/>
                  <a:gd name="connsiteY11" fmla="*/ 460863 h 576000"/>
                  <a:gd name="connsiteX12" fmla="*/ 0 w 576000"/>
                  <a:gd name="connsiteY12" fmla="*/ 115137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6000" h="576000">
                    <a:moveTo>
                      <a:pt x="0" y="115137"/>
                    </a:moveTo>
                    <a:cubicBezTo>
                      <a:pt x="0" y="84601"/>
                      <a:pt x="12131" y="55315"/>
                      <a:pt x="33723" y="33723"/>
                    </a:cubicBezTo>
                    <a:cubicBezTo>
                      <a:pt x="55315" y="12131"/>
                      <a:pt x="84601" y="0"/>
                      <a:pt x="115137" y="0"/>
                    </a:cubicBezTo>
                    <a:lnTo>
                      <a:pt x="460863" y="0"/>
                    </a:lnTo>
                    <a:cubicBezTo>
                      <a:pt x="491399" y="0"/>
                      <a:pt x="520685" y="12131"/>
                      <a:pt x="542277" y="33723"/>
                    </a:cubicBezTo>
                    <a:cubicBezTo>
                      <a:pt x="563869" y="55315"/>
                      <a:pt x="576000" y="84601"/>
                      <a:pt x="576000" y="115137"/>
                    </a:cubicBezTo>
                    <a:lnTo>
                      <a:pt x="576000" y="460863"/>
                    </a:lnTo>
                    <a:cubicBezTo>
                      <a:pt x="576000" y="491399"/>
                      <a:pt x="563870" y="520685"/>
                      <a:pt x="542277" y="542277"/>
                    </a:cubicBezTo>
                    <a:cubicBezTo>
                      <a:pt x="520685" y="563869"/>
                      <a:pt x="491399" y="576000"/>
                      <a:pt x="460863" y="576000"/>
                    </a:cubicBezTo>
                    <a:lnTo>
                      <a:pt x="115137" y="576000"/>
                    </a:lnTo>
                    <a:cubicBezTo>
                      <a:pt x="84601" y="576000"/>
                      <a:pt x="55315" y="563869"/>
                      <a:pt x="33723" y="542277"/>
                    </a:cubicBezTo>
                    <a:cubicBezTo>
                      <a:pt x="12131" y="520685"/>
                      <a:pt x="0" y="491399"/>
                      <a:pt x="0" y="460863"/>
                    </a:cubicBezTo>
                    <a:lnTo>
                      <a:pt x="0" y="11513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500" dirty="0" err="1" smtClean="0"/>
              </a:p>
            </p:txBody>
          </p:sp>
          <p:sp>
            <p:nvSpPr>
              <p:cNvPr id="26" name="Freihandform 25"/>
              <p:cNvSpPr/>
              <p:nvPr/>
            </p:nvSpPr>
            <p:spPr>
              <a:xfrm>
                <a:off x="1438430" y="5472001"/>
                <a:ext cx="216000" cy="216393"/>
              </a:xfrm>
              <a:custGeom>
                <a:avLst/>
                <a:gdLst>
                  <a:gd name="connsiteX0" fmla="*/ 0 w 576000"/>
                  <a:gd name="connsiteY0" fmla="*/ 115137 h 576000"/>
                  <a:gd name="connsiteX1" fmla="*/ 33723 w 576000"/>
                  <a:gd name="connsiteY1" fmla="*/ 33723 h 576000"/>
                  <a:gd name="connsiteX2" fmla="*/ 115137 w 576000"/>
                  <a:gd name="connsiteY2" fmla="*/ 0 h 576000"/>
                  <a:gd name="connsiteX3" fmla="*/ 460863 w 576000"/>
                  <a:gd name="connsiteY3" fmla="*/ 0 h 576000"/>
                  <a:gd name="connsiteX4" fmla="*/ 542277 w 576000"/>
                  <a:gd name="connsiteY4" fmla="*/ 33723 h 576000"/>
                  <a:gd name="connsiteX5" fmla="*/ 576000 w 576000"/>
                  <a:gd name="connsiteY5" fmla="*/ 115137 h 576000"/>
                  <a:gd name="connsiteX6" fmla="*/ 576000 w 576000"/>
                  <a:gd name="connsiteY6" fmla="*/ 460863 h 576000"/>
                  <a:gd name="connsiteX7" fmla="*/ 542277 w 576000"/>
                  <a:gd name="connsiteY7" fmla="*/ 542277 h 576000"/>
                  <a:gd name="connsiteX8" fmla="*/ 460863 w 576000"/>
                  <a:gd name="connsiteY8" fmla="*/ 576000 h 576000"/>
                  <a:gd name="connsiteX9" fmla="*/ 115137 w 576000"/>
                  <a:gd name="connsiteY9" fmla="*/ 576000 h 576000"/>
                  <a:gd name="connsiteX10" fmla="*/ 33723 w 576000"/>
                  <a:gd name="connsiteY10" fmla="*/ 542277 h 576000"/>
                  <a:gd name="connsiteX11" fmla="*/ 0 w 576000"/>
                  <a:gd name="connsiteY11" fmla="*/ 460863 h 576000"/>
                  <a:gd name="connsiteX12" fmla="*/ 0 w 576000"/>
                  <a:gd name="connsiteY12" fmla="*/ 115137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6000" h="576000">
                    <a:moveTo>
                      <a:pt x="0" y="115137"/>
                    </a:moveTo>
                    <a:cubicBezTo>
                      <a:pt x="0" y="84601"/>
                      <a:pt x="12131" y="55315"/>
                      <a:pt x="33723" y="33723"/>
                    </a:cubicBezTo>
                    <a:cubicBezTo>
                      <a:pt x="55315" y="12131"/>
                      <a:pt x="84601" y="0"/>
                      <a:pt x="115137" y="0"/>
                    </a:cubicBezTo>
                    <a:lnTo>
                      <a:pt x="460863" y="0"/>
                    </a:lnTo>
                    <a:cubicBezTo>
                      <a:pt x="491399" y="0"/>
                      <a:pt x="520685" y="12131"/>
                      <a:pt x="542277" y="33723"/>
                    </a:cubicBezTo>
                    <a:cubicBezTo>
                      <a:pt x="563869" y="55315"/>
                      <a:pt x="576000" y="84601"/>
                      <a:pt x="576000" y="115137"/>
                    </a:cubicBezTo>
                    <a:lnTo>
                      <a:pt x="576000" y="460863"/>
                    </a:lnTo>
                    <a:cubicBezTo>
                      <a:pt x="576000" y="491399"/>
                      <a:pt x="563870" y="520685"/>
                      <a:pt x="542277" y="542277"/>
                    </a:cubicBezTo>
                    <a:cubicBezTo>
                      <a:pt x="520685" y="563869"/>
                      <a:pt x="491399" y="576000"/>
                      <a:pt x="460863" y="576000"/>
                    </a:cubicBezTo>
                    <a:lnTo>
                      <a:pt x="115137" y="576000"/>
                    </a:lnTo>
                    <a:cubicBezTo>
                      <a:pt x="84601" y="576000"/>
                      <a:pt x="55315" y="563869"/>
                      <a:pt x="33723" y="542277"/>
                    </a:cubicBezTo>
                    <a:cubicBezTo>
                      <a:pt x="12131" y="520685"/>
                      <a:pt x="0" y="491399"/>
                      <a:pt x="0" y="460863"/>
                    </a:cubicBezTo>
                    <a:lnTo>
                      <a:pt x="0" y="11513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500" dirty="0" err="1" smtClean="0"/>
              </a:p>
            </p:txBody>
          </p:sp>
          <p:sp>
            <p:nvSpPr>
              <p:cNvPr id="27" name="Freihandform 26"/>
              <p:cNvSpPr/>
              <p:nvPr/>
            </p:nvSpPr>
            <p:spPr>
              <a:xfrm>
                <a:off x="1548001" y="5472016"/>
                <a:ext cx="216000" cy="216393"/>
              </a:xfrm>
              <a:custGeom>
                <a:avLst/>
                <a:gdLst>
                  <a:gd name="connsiteX0" fmla="*/ 0 w 576000"/>
                  <a:gd name="connsiteY0" fmla="*/ 115137 h 576000"/>
                  <a:gd name="connsiteX1" fmla="*/ 33723 w 576000"/>
                  <a:gd name="connsiteY1" fmla="*/ 33723 h 576000"/>
                  <a:gd name="connsiteX2" fmla="*/ 115137 w 576000"/>
                  <a:gd name="connsiteY2" fmla="*/ 0 h 576000"/>
                  <a:gd name="connsiteX3" fmla="*/ 460863 w 576000"/>
                  <a:gd name="connsiteY3" fmla="*/ 0 h 576000"/>
                  <a:gd name="connsiteX4" fmla="*/ 542277 w 576000"/>
                  <a:gd name="connsiteY4" fmla="*/ 33723 h 576000"/>
                  <a:gd name="connsiteX5" fmla="*/ 576000 w 576000"/>
                  <a:gd name="connsiteY5" fmla="*/ 115137 h 576000"/>
                  <a:gd name="connsiteX6" fmla="*/ 576000 w 576000"/>
                  <a:gd name="connsiteY6" fmla="*/ 460863 h 576000"/>
                  <a:gd name="connsiteX7" fmla="*/ 542277 w 576000"/>
                  <a:gd name="connsiteY7" fmla="*/ 542277 h 576000"/>
                  <a:gd name="connsiteX8" fmla="*/ 460863 w 576000"/>
                  <a:gd name="connsiteY8" fmla="*/ 576000 h 576000"/>
                  <a:gd name="connsiteX9" fmla="*/ 115137 w 576000"/>
                  <a:gd name="connsiteY9" fmla="*/ 576000 h 576000"/>
                  <a:gd name="connsiteX10" fmla="*/ 33723 w 576000"/>
                  <a:gd name="connsiteY10" fmla="*/ 542277 h 576000"/>
                  <a:gd name="connsiteX11" fmla="*/ 0 w 576000"/>
                  <a:gd name="connsiteY11" fmla="*/ 460863 h 576000"/>
                  <a:gd name="connsiteX12" fmla="*/ 0 w 576000"/>
                  <a:gd name="connsiteY12" fmla="*/ 115137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6000" h="576000">
                    <a:moveTo>
                      <a:pt x="0" y="115137"/>
                    </a:moveTo>
                    <a:cubicBezTo>
                      <a:pt x="0" y="84601"/>
                      <a:pt x="12131" y="55315"/>
                      <a:pt x="33723" y="33723"/>
                    </a:cubicBezTo>
                    <a:cubicBezTo>
                      <a:pt x="55315" y="12131"/>
                      <a:pt x="84601" y="0"/>
                      <a:pt x="115137" y="0"/>
                    </a:cubicBezTo>
                    <a:lnTo>
                      <a:pt x="460863" y="0"/>
                    </a:lnTo>
                    <a:cubicBezTo>
                      <a:pt x="491399" y="0"/>
                      <a:pt x="520685" y="12131"/>
                      <a:pt x="542277" y="33723"/>
                    </a:cubicBezTo>
                    <a:cubicBezTo>
                      <a:pt x="563869" y="55315"/>
                      <a:pt x="576000" y="84601"/>
                      <a:pt x="576000" y="115137"/>
                    </a:cubicBezTo>
                    <a:lnTo>
                      <a:pt x="576000" y="460863"/>
                    </a:lnTo>
                    <a:cubicBezTo>
                      <a:pt x="576000" y="491399"/>
                      <a:pt x="563870" y="520685"/>
                      <a:pt x="542277" y="542277"/>
                    </a:cubicBezTo>
                    <a:cubicBezTo>
                      <a:pt x="520685" y="563869"/>
                      <a:pt x="491399" y="576000"/>
                      <a:pt x="460863" y="576000"/>
                    </a:cubicBezTo>
                    <a:lnTo>
                      <a:pt x="115137" y="576000"/>
                    </a:lnTo>
                    <a:cubicBezTo>
                      <a:pt x="84601" y="576000"/>
                      <a:pt x="55315" y="563869"/>
                      <a:pt x="33723" y="542277"/>
                    </a:cubicBezTo>
                    <a:cubicBezTo>
                      <a:pt x="12131" y="520685"/>
                      <a:pt x="0" y="491399"/>
                      <a:pt x="0" y="460863"/>
                    </a:cubicBezTo>
                    <a:lnTo>
                      <a:pt x="0" y="11513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500" dirty="0" err="1" smtClean="0"/>
              </a:p>
            </p:txBody>
          </p:sp>
        </p:grpSp>
        <p:sp>
          <p:nvSpPr>
            <p:cNvPr id="23" name="Eingekerbter Richtungspfeil 22"/>
            <p:cNvSpPr/>
            <p:nvPr/>
          </p:nvSpPr>
          <p:spPr>
            <a:xfrm>
              <a:off x="1530000" y="5454000"/>
              <a:ext cx="252000" cy="25200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 mit Fazit animi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8000" y="1440001"/>
            <a:ext cx="4536000" cy="3960000"/>
          </a:xfrm>
        </p:spPr>
        <p:txBody>
          <a:bodyPr/>
          <a:lstStyle>
            <a:lvl1pPr>
              <a:defRPr sz="1400" b="0">
                <a:sym typeface="Wingdings" pitchFamily="2" charset="2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bearbeiten	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5184000" y="1440001"/>
            <a:ext cx="4536000" cy="3960000"/>
          </a:xfrm>
        </p:spPr>
        <p:txBody>
          <a:bodyPr/>
          <a:lstStyle>
            <a:lvl1pPr>
              <a:defRPr sz="1400" b="0">
                <a:sym typeface="Wingdings" pitchFamily="2" charset="2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 bearbeiten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9" name="Textplatzhalter 26"/>
          <p:cNvSpPr>
            <a:spLocks noGrp="1"/>
          </p:cNvSpPr>
          <p:nvPr>
            <p:ph type="body" sz="quarter" idx="14" hasCustomPrompt="1"/>
          </p:nvPr>
        </p:nvSpPr>
        <p:spPr>
          <a:xfrm>
            <a:off x="2088000" y="5544000"/>
            <a:ext cx="7632000" cy="900000"/>
          </a:xfrm>
        </p:spPr>
        <p:txBody>
          <a:bodyPr/>
          <a:lstStyle>
            <a:lvl1pPr>
              <a:spcBef>
                <a:spcPts val="0"/>
              </a:spcBef>
              <a:spcAft>
                <a:spcPts val="400"/>
              </a:spcAft>
              <a:defRPr>
                <a:solidFill>
                  <a:schemeClr val="tx1"/>
                </a:solidFill>
                <a:sym typeface="Wingdings"/>
              </a:defRPr>
            </a:lvl1pPr>
            <a:lvl2pPr>
              <a:spcBef>
                <a:spcPts val="0"/>
              </a:spcBef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de-DE" dirty="0" smtClean="0"/>
              <a:t>Zusammenfassung/Statement eingeben – eine Aufzählungsebene möglich</a:t>
            </a:r>
            <a:br>
              <a:rPr lang="de-DE" dirty="0" smtClean="0"/>
            </a:br>
            <a:r>
              <a:rPr lang="de-DE" dirty="0" smtClean="0"/>
              <a:t>(tiefer/höher stufen mit </a:t>
            </a:r>
            <a:r>
              <a:rPr lang="de-DE" dirty="0" err="1" smtClean="0"/>
              <a:t>Alt+Shift</a:t>
            </a:r>
            <a:r>
              <a:rPr lang="de-DE" dirty="0" smtClean="0"/>
              <a:t>+/ oder Tab/</a:t>
            </a:r>
            <a:r>
              <a:rPr lang="de-DE" dirty="0" err="1" smtClean="0"/>
              <a:t>Shift</a:t>
            </a:r>
            <a:r>
              <a:rPr lang="de-DE" dirty="0" smtClean="0"/>
              <a:t>-Tab)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eingeben</a:t>
            </a:r>
            <a:endParaRPr lang="de-DE" dirty="0"/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001" y="720000"/>
            <a:ext cx="9252000" cy="36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DE" dirty="0" smtClean="0"/>
              <a:t>optional: Folienuntertitel eingeben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4000" t="17000" r="4000" b="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001" y="360000"/>
            <a:ext cx="9252000" cy="36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001" y="1440000"/>
            <a:ext cx="9252000" cy="48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 err="1" smtClean="0"/>
              <a:t>Textmasterformate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5"/>
            <a:r>
              <a:rPr lang="en-US" noProof="0" dirty="0" err="1" smtClean="0"/>
              <a:t>Sechste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6"/>
            <a:r>
              <a:rPr lang="en-US" noProof="0" dirty="0" err="1" smtClean="0"/>
              <a:t>Siebte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7"/>
            <a:r>
              <a:rPr lang="en-US" noProof="0" dirty="0" err="1" smtClean="0"/>
              <a:t>Achte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8"/>
            <a:r>
              <a:rPr lang="en-US" noProof="0" dirty="0" err="1" smtClean="0"/>
              <a:t>Neunte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68000" y="6660000"/>
            <a:ext cx="360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>
                <a:solidFill>
                  <a:schemeClr val="accent1"/>
                </a:solidFill>
              </a:defRPr>
            </a:lvl1pPr>
          </a:lstStyle>
          <a:p>
            <a:fld id="{F6F79AD2-7369-469B-A43B-57AF98969DB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008001" y="6660000"/>
            <a:ext cx="1260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© Monat 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48000" y="6660000"/>
            <a:ext cx="6120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&gt;&gt;&gt;&gt;&gt;Präsentationstitel&lt;&lt;&lt;&lt;&lt;</a:t>
            </a:r>
            <a:endParaRPr lang="de-DE"/>
          </a:p>
        </p:txBody>
      </p:sp>
      <p:pic>
        <p:nvPicPr>
          <p:cNvPr id="8" name="Grafik 7" descr="IFA_LOGO_RGB_600dpi_20x23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08000" y="6300000"/>
            <a:ext cx="835152" cy="7193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3" r:id="rId11"/>
  </p:sldLayoutIdLst>
  <p:hf hdr="0"/>
  <p:txStyles>
    <p:titleStyle>
      <a:lvl1pPr algn="l" defTabSz="871216" rtl="0" eaLnBrk="1" latinLnBrk="0" hangingPunct="1">
        <a:spcBef>
          <a:spcPct val="0"/>
        </a:spcBef>
        <a:buNone/>
        <a:defRPr sz="1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871216" rtl="0" eaLnBrk="1" latinLnBrk="0" hangingPunct="1">
        <a:lnSpc>
          <a:spcPct val="110000"/>
        </a:lnSpc>
        <a:spcBef>
          <a:spcPts val="1200"/>
        </a:spcBef>
        <a:spcAft>
          <a:spcPts val="400"/>
        </a:spcAft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69990" indent="-269990" algn="l" defTabSz="871216" rtl="0" eaLnBrk="1" latinLnBrk="0" hangingPunct="1">
        <a:lnSpc>
          <a:spcPct val="110000"/>
        </a:lnSpc>
        <a:spcBef>
          <a:spcPts val="500"/>
        </a:spcBef>
        <a:spcAft>
          <a:spcPts val="400"/>
        </a:spcAft>
        <a:buFontTx/>
        <a:buBlip>
          <a:blip r:embed="rId15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39981" indent="-269990" algn="l" defTabSz="871216" rtl="0" eaLnBrk="1" latinLnBrk="0" hangingPunct="1">
        <a:lnSpc>
          <a:spcPct val="110000"/>
        </a:lnSpc>
        <a:spcBef>
          <a:spcPts val="500"/>
        </a:spcBef>
        <a:spcAft>
          <a:spcPts val="400"/>
        </a:spcAft>
        <a:buFontTx/>
        <a:buBlip>
          <a:blip r:embed="rId16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09971" indent="-269990" algn="l" defTabSz="871216" rtl="0" eaLnBrk="1" latinLnBrk="0" hangingPunct="1">
        <a:lnSpc>
          <a:spcPct val="110000"/>
        </a:lnSpc>
        <a:spcBef>
          <a:spcPts val="0"/>
        </a:spcBef>
        <a:spcAft>
          <a:spcPts val="400"/>
        </a:spcAft>
        <a:buFontTx/>
        <a:buBlip>
          <a:blip r:embed="rId17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79962" indent="-269990" algn="l" defTabSz="871216" rtl="0" eaLnBrk="1" latinLnBrk="0" hangingPunct="1">
        <a:lnSpc>
          <a:spcPct val="110000"/>
        </a:lnSpc>
        <a:spcBef>
          <a:spcPts val="0"/>
        </a:spcBef>
        <a:spcAft>
          <a:spcPts val="400"/>
        </a:spcAft>
        <a:buFontTx/>
        <a:buBlip>
          <a:blip r:embed="rId18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49952" indent="-269990" algn="l" defTabSz="871216" rtl="0" eaLnBrk="1" latinLnBrk="0" hangingPunct="1">
        <a:lnSpc>
          <a:spcPct val="110000"/>
        </a:lnSpc>
        <a:spcBef>
          <a:spcPts val="0"/>
        </a:spcBef>
        <a:spcAft>
          <a:spcPts val="400"/>
        </a:spcAft>
        <a:buFontTx/>
        <a:buBlip>
          <a:blip r:embed="rId18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49952" indent="0" algn="l" defTabSz="871216" rtl="0" eaLnBrk="1" latinLnBrk="0" hangingPunct="1">
        <a:lnSpc>
          <a:spcPct val="110000"/>
        </a:lnSpc>
        <a:spcBef>
          <a:spcPts val="0"/>
        </a:spcBef>
        <a:spcAft>
          <a:spcPts val="400"/>
        </a:spcAft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349952" indent="0" algn="l" defTabSz="871216" rtl="0" eaLnBrk="1" latinLnBrk="0" hangingPunct="1">
        <a:lnSpc>
          <a:spcPct val="110000"/>
        </a:lnSpc>
        <a:spcBef>
          <a:spcPts val="0"/>
        </a:spcBef>
        <a:spcAft>
          <a:spcPts val="400"/>
        </a:spcAft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49952" indent="0" algn="l" defTabSz="871216" rtl="0" eaLnBrk="1" latinLnBrk="0" hangingPunct="1">
        <a:lnSpc>
          <a:spcPct val="110000"/>
        </a:lnSpc>
        <a:spcBef>
          <a:spcPts val="0"/>
        </a:spcBef>
        <a:spcAft>
          <a:spcPts val="400"/>
        </a:spcAft>
        <a:buFont typeface="Arial" pitchFamily="34" charset="0"/>
        <a:buNone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35608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71216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06826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42435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178043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3651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49260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84868" algn="l" defTabSz="871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smtClean="0"/>
              <a:t>Extension, Compression, and Beyond</a:t>
            </a:r>
            <a:endParaRPr lang="en-US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 smtClean="0"/>
              <a:t>A Unique Classification System for Mortality Evolution Patterns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1439999" y="3960813"/>
            <a:ext cx="5743313" cy="1800000"/>
          </a:xfrm>
        </p:spPr>
        <p:txBody>
          <a:bodyPr/>
          <a:lstStyle/>
          <a:p>
            <a:r>
              <a:rPr lang="en-US" dirty="0" smtClean="0"/>
              <a:t>September</a:t>
            </a:r>
            <a:r>
              <a:rPr lang="en-US" noProof="0" dirty="0" smtClean="0"/>
              <a:t>, </a:t>
            </a:r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noProof="0" dirty="0" smtClean="0"/>
              <a:t> 2015</a:t>
            </a:r>
          </a:p>
          <a:p>
            <a:r>
              <a:rPr lang="en-US" noProof="0" dirty="0" smtClean="0"/>
              <a:t>Martin Genz</a:t>
            </a:r>
          </a:p>
          <a:p>
            <a:r>
              <a:rPr lang="en-US" dirty="0" smtClean="0"/>
              <a:t>Joint work with Matthias Börger and Jochen </a:t>
            </a:r>
            <a:r>
              <a:rPr lang="en-US" dirty="0" err="1" smtClean="0"/>
              <a:t>Ruß</a:t>
            </a:r>
            <a:endParaRPr lang="en-US" noProof="0" dirty="0" smtClean="0"/>
          </a:p>
          <a:p>
            <a:r>
              <a:rPr lang="en-US" noProof="0" dirty="0" smtClean="0"/>
              <a:t>Institute for Finance and Actuarial Sciences</a:t>
            </a:r>
            <a:r>
              <a:rPr lang="en-US" dirty="0" smtClean="0"/>
              <a:t> and University of Ulm</a:t>
            </a:r>
            <a:r>
              <a:rPr lang="en-US" noProof="0" dirty="0" smtClean="0"/>
              <a:t>, Germany</a:t>
            </a:r>
            <a:endParaRPr lang="en-US" noProof="0" dirty="0"/>
          </a:p>
        </p:txBody>
      </p:sp>
      <p:pic>
        <p:nvPicPr>
          <p:cNvPr id="3074" name="Picture 2" descr="G:\Longevity\Grafiken\uul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569" y="648122"/>
            <a:ext cx="3106283" cy="601216"/>
          </a:xfrm>
          <a:prstGeom prst="rect">
            <a:avLst/>
          </a:prstGeom>
          <a:noFill/>
        </p:spPr>
      </p:pic>
      <p:grpSp>
        <p:nvGrpSpPr>
          <p:cNvPr id="9" name="Gruppieren 36"/>
          <p:cNvGrpSpPr/>
          <p:nvPr/>
        </p:nvGrpSpPr>
        <p:grpSpPr>
          <a:xfrm>
            <a:off x="9216000" y="6156000"/>
            <a:ext cx="720000" cy="720000"/>
            <a:chOff x="8496000" y="6156000"/>
            <a:chExt cx="720000" cy="720000"/>
          </a:xfrm>
        </p:grpSpPr>
        <p:sp>
          <p:nvSpPr>
            <p:cNvPr id="10" name="Rechteck 9"/>
            <p:cNvSpPr/>
            <p:nvPr/>
          </p:nvSpPr>
          <p:spPr>
            <a:xfrm>
              <a:off x="8496000" y="6156000"/>
              <a:ext cx="720000" cy="72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1" name="Grafik 10" descr="IFA_ICON_Aus-undWeiterbildung_RGB_600dpi_18x18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530110" y="6192000"/>
              <a:ext cx="647700" cy="6477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585" y="1224186"/>
            <a:ext cx="7941550" cy="476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585" y="1296194"/>
            <a:ext cx="792088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classification framework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Details</a:t>
            </a:r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 </a:t>
            </a:r>
            <a:endParaRPr lang="de-DE" dirty="0"/>
          </a:p>
        </p:txBody>
      </p:sp>
      <p:sp>
        <p:nvSpPr>
          <p:cNvPr id="19" name="Rechteckige Legende 18"/>
          <p:cNvSpPr/>
          <p:nvPr/>
        </p:nvSpPr>
        <p:spPr>
          <a:xfrm>
            <a:off x="7327329" y="2880370"/>
            <a:ext cx="2520280" cy="864095"/>
          </a:xfrm>
          <a:prstGeom prst="wedgeRectCallout">
            <a:avLst>
              <a:gd name="adj1" fmla="val -5295"/>
              <a:gd name="adj2" fmla="val 262323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upper bound of the death curve’s support UB:</a:t>
            </a:r>
          </a:p>
          <a:p>
            <a:r>
              <a:rPr lang="en-US" sz="1400" dirty="0" smtClean="0">
                <a:solidFill>
                  <a:schemeClr val="accent1"/>
                </a:solidFill>
              </a:rPr>
              <a:t>extension</a:t>
            </a:r>
            <a:r>
              <a:rPr lang="en-US" sz="1400" dirty="0" smtClean="0">
                <a:solidFill>
                  <a:schemeClr val="tx1"/>
                </a:solidFill>
              </a:rPr>
              <a:t> or </a:t>
            </a:r>
            <a:r>
              <a:rPr lang="en-US" sz="1400" dirty="0" smtClean="0">
                <a:solidFill>
                  <a:schemeClr val="accent1"/>
                </a:solidFill>
              </a:rPr>
              <a:t>contraction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12" name="Rechteckige Legende 11"/>
          <p:cNvSpPr/>
          <p:nvPr/>
        </p:nvSpPr>
        <p:spPr>
          <a:xfrm>
            <a:off x="5383113" y="5976715"/>
            <a:ext cx="2304256" cy="576064"/>
          </a:xfrm>
          <a:prstGeom prst="wedgeRectCallout">
            <a:avLst>
              <a:gd name="adj1" fmla="val 3519"/>
              <a:gd name="adj2" fmla="val -115367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modal age at death M:</a:t>
            </a:r>
          </a:p>
          <a:p>
            <a:r>
              <a:rPr lang="en-US" sz="1400" dirty="0" smtClean="0">
                <a:solidFill>
                  <a:schemeClr val="accent1"/>
                </a:solidFill>
              </a:rPr>
              <a:t>right or left shift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18" name="Gerade Verbindung 17"/>
          <p:cNvCxnSpPr/>
          <p:nvPr/>
        </p:nvCxnSpPr>
        <p:spPr>
          <a:xfrm>
            <a:off x="6607249" y="1800251"/>
            <a:ext cx="0" cy="381642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ige Legende 20"/>
          <p:cNvSpPr/>
          <p:nvPr/>
        </p:nvSpPr>
        <p:spPr>
          <a:xfrm>
            <a:off x="1638697" y="3312419"/>
            <a:ext cx="3024336" cy="576064"/>
          </a:xfrm>
          <a:prstGeom prst="wedgeRectCallout">
            <a:avLst>
              <a:gd name="adj1" fmla="val 16850"/>
              <a:gd name="adj2" fmla="val 152086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degree of inequality DoI:</a:t>
            </a:r>
          </a:p>
          <a:p>
            <a:r>
              <a:rPr lang="en-US" sz="1400" dirty="0" smtClean="0">
                <a:solidFill>
                  <a:schemeClr val="accent1"/>
                </a:solidFill>
              </a:rPr>
              <a:t>compression</a:t>
            </a:r>
            <a:r>
              <a:rPr lang="en-US" sz="1400" dirty="0" smtClean="0">
                <a:solidFill>
                  <a:schemeClr val="tx1"/>
                </a:solidFill>
              </a:rPr>
              <a:t> or </a:t>
            </a:r>
            <a:r>
              <a:rPr lang="en-US" sz="1400" dirty="0" smtClean="0">
                <a:solidFill>
                  <a:schemeClr val="accent1"/>
                </a:solidFill>
              </a:rPr>
              <a:t>decompression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22" name="Gerade Verbindung 21"/>
          <p:cNvCxnSpPr/>
          <p:nvPr/>
        </p:nvCxnSpPr>
        <p:spPr>
          <a:xfrm>
            <a:off x="918617" y="1800251"/>
            <a:ext cx="568863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ige Legende 25"/>
          <p:cNvSpPr/>
          <p:nvPr/>
        </p:nvSpPr>
        <p:spPr>
          <a:xfrm>
            <a:off x="1350665" y="2304307"/>
            <a:ext cx="2520280" cy="792088"/>
          </a:xfrm>
          <a:prstGeom prst="wedgeRectCallout">
            <a:avLst>
              <a:gd name="adj1" fmla="val -64991"/>
              <a:gd name="adj2" fmla="val -112371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number of deaths in the modal age at death d(M):</a:t>
            </a:r>
          </a:p>
          <a:p>
            <a:r>
              <a:rPr lang="en-US" sz="1400" dirty="0" smtClean="0">
                <a:solidFill>
                  <a:schemeClr val="accent1"/>
                </a:solidFill>
              </a:rPr>
              <a:t>concentration</a:t>
            </a:r>
            <a:r>
              <a:rPr lang="en-US" sz="1400" dirty="0" smtClean="0">
                <a:solidFill>
                  <a:schemeClr val="tx1"/>
                </a:solidFill>
              </a:rPr>
              <a:t> or </a:t>
            </a:r>
            <a:r>
              <a:rPr lang="en-US" sz="1400" dirty="0" smtClean="0">
                <a:solidFill>
                  <a:schemeClr val="accent1"/>
                </a:solidFill>
              </a:rPr>
              <a:t>diffusion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2" grpId="0" animBg="1"/>
      <p:bldP spid="21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classification framework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Details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scenario is defined by a </a:t>
            </a:r>
            <a:r>
              <a:rPr lang="en-US" b="1" dirty="0" smtClean="0">
                <a:solidFill>
                  <a:schemeClr val="accent3"/>
                </a:solidFill>
              </a:rPr>
              <a:t>4-dimensional vector</a:t>
            </a:r>
            <a:r>
              <a:rPr lang="en-US" dirty="0" smtClean="0"/>
              <a:t> where each component can have three specifications:</a:t>
            </a:r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This allows for 3</a:t>
            </a:r>
            <a:r>
              <a:rPr lang="en-US" baseline="30000" dirty="0" smtClean="0">
                <a:sym typeface="Wingdings" pitchFamily="2" charset="2"/>
              </a:rPr>
              <a:t>4</a:t>
            </a:r>
            <a:r>
              <a:rPr lang="en-US" dirty="0" smtClean="0">
                <a:sym typeface="Wingdings" pitchFamily="2" charset="2"/>
              </a:rPr>
              <a:t>=81 different scenarios (some of which might not be relevant in practice)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The framework satisfies the requirements: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Each observed mortality evolution can uniquely be classified in one of those scenarios.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Pure and mixed scenarios are included.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The framework can be applied to age ranges starting at any given age up to UB.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 Feasible and easily interpretable statistics are used.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The framework is extendable by additional statistics if needed.</a:t>
            </a:r>
          </a:p>
          <a:p>
            <a:pPr marL="0" lvl="1" indent="0">
              <a:buNone/>
            </a:pPr>
            <a:r>
              <a:rPr lang="en-US" dirty="0" smtClean="0">
                <a:sym typeface="Wingdings" pitchFamily="2" charset="2"/>
              </a:rPr>
              <a:t>In the paper, we discuss different issues in estimating these statistics, e.g. how to estimate UB.</a:t>
            </a:r>
          </a:p>
          <a:p>
            <a:pPr>
              <a:buFont typeface="Wingdings"/>
              <a:buChar char="è"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 </a:t>
            </a:r>
            <a:endParaRPr lang="de-DE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2142753" y="1800250"/>
          <a:ext cx="5184575" cy="1584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918"/>
                <a:gridCol w="3864657"/>
              </a:tblGrid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en-US" sz="1400" b="1" noProof="0" dirty="0" smtClean="0"/>
                        <a:t>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noProof="0" dirty="0" smtClean="0"/>
                        <a:t>attainable</a:t>
                      </a:r>
                      <a:r>
                        <a:rPr lang="en-US" sz="1400" baseline="0" noProof="0" dirty="0" smtClean="0"/>
                        <a:t> states</a:t>
                      </a:r>
                      <a:endParaRPr lang="en-US" sz="1400" noProof="0" dirty="0"/>
                    </a:p>
                  </a:txBody>
                  <a:tcPr/>
                </a:tc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en-US" sz="1400" b="1" noProof="0" dirty="0" smtClean="0"/>
                        <a:t>M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noProof="0" dirty="0" smtClean="0"/>
                        <a:t>right shift / neutral / left</a:t>
                      </a:r>
                      <a:r>
                        <a:rPr lang="en-US" sz="1400" baseline="0" noProof="0" dirty="0" smtClean="0"/>
                        <a:t> shift</a:t>
                      </a:r>
                      <a:endParaRPr lang="en-US" sz="1400" noProof="0" dirty="0"/>
                    </a:p>
                  </a:txBody>
                  <a:tcPr/>
                </a:tc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en-US" sz="1400" b="1" noProof="0" dirty="0" smtClean="0"/>
                        <a:t>UB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noProof="0" dirty="0" smtClean="0"/>
                        <a:t>extension / neutral / contraction</a:t>
                      </a:r>
                      <a:endParaRPr lang="en-US" sz="1400" noProof="0" dirty="0"/>
                    </a:p>
                  </a:txBody>
                  <a:tcPr/>
                </a:tc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en-US" sz="1400" b="1" noProof="0" dirty="0" smtClean="0"/>
                        <a:t>DoI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noProof="0" dirty="0" smtClean="0"/>
                        <a:t>compression / neutral / decompression</a:t>
                      </a:r>
                      <a:endParaRPr lang="en-US" sz="1400" noProof="0" dirty="0"/>
                    </a:p>
                  </a:txBody>
                  <a:tcPr/>
                </a:tc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en-US" sz="1400" b="1" noProof="0" dirty="0" smtClean="0"/>
                        <a:t>d(M)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noProof="0" dirty="0" smtClean="0"/>
                        <a:t>concentration /</a:t>
                      </a:r>
                      <a:r>
                        <a:rPr lang="en-US" sz="1400" baseline="0" noProof="0" dirty="0" smtClean="0"/>
                        <a:t> neutral / diffusion</a:t>
                      </a:r>
                      <a:endParaRPr lang="en-US" sz="1400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classification framework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Application: The mortality evolution of Swedish females</a:t>
            </a:r>
          </a:p>
          <a:p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range 10 to UB: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>
                <a:sym typeface="Wingdings" pitchFamily="2" charset="2"/>
              </a:rPr>
              <a:t>Each component of the vector develops independently from the others (no redundant information).</a:t>
            </a:r>
          </a:p>
          <a:p>
            <a:pPr lvl="1"/>
            <a:r>
              <a:rPr lang="en-US" dirty="0" smtClean="0"/>
              <a:t>We observe mixed scenarios (rather the rule than an exception).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age range 60 to UB: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/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We observe different scenarios for different age ranges (age range matters).</a:t>
            </a:r>
          </a:p>
          <a:p>
            <a:r>
              <a:rPr lang="en-US" dirty="0" smtClean="0">
                <a:sym typeface="Wingdings" pitchFamily="2" charset="2"/>
              </a:rPr>
              <a:t>In the paper, we analyze this application in more detail.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 </a:t>
            </a:r>
            <a:endParaRPr lang="de-DE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02793" y="1152178"/>
            <a:ext cx="7272809" cy="1528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2793" y="3744466"/>
            <a:ext cx="727280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uppieren 7"/>
          <p:cNvGrpSpPr>
            <a:grpSpLocks noChangeAspect="1"/>
          </p:cNvGrpSpPr>
          <p:nvPr/>
        </p:nvGrpSpPr>
        <p:grpSpPr>
          <a:xfrm rot="21017701">
            <a:off x="7223907" y="291243"/>
            <a:ext cx="1800000" cy="634430"/>
            <a:chOff x="973992" y="2083799"/>
            <a:chExt cx="1800409" cy="635067"/>
          </a:xfrm>
          <a:solidFill>
            <a:schemeClr val="accent1"/>
          </a:solidFill>
        </p:grpSpPr>
        <p:sp>
          <p:nvSpPr>
            <p:cNvPr id="23" name="Träne 22"/>
            <p:cNvSpPr/>
            <p:nvPr/>
          </p:nvSpPr>
          <p:spPr>
            <a:xfrm>
              <a:off x="2152709" y="2083799"/>
              <a:ext cx="621692" cy="635067"/>
            </a:xfrm>
            <a:prstGeom prst="teardrop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9560" tIns="49780" rIns="99560" bIns="49780" anchor="ctr"/>
            <a:lstStyle/>
            <a:p>
              <a:pPr algn="ctr" defTabSz="49683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400" b="1" dirty="0" err="1">
                <a:solidFill>
                  <a:schemeClr val="bg1"/>
                </a:solidFill>
              </a:endParaRPr>
            </a:p>
          </p:txBody>
        </p:sp>
        <p:sp>
          <p:nvSpPr>
            <p:cNvPr id="24" name="Abgerundetes Rechteck 23"/>
            <p:cNvSpPr/>
            <p:nvPr/>
          </p:nvSpPr>
          <p:spPr>
            <a:xfrm>
              <a:off x="973992" y="2083799"/>
              <a:ext cx="1800000" cy="635067"/>
            </a:xfrm>
            <a:prstGeom prst="roundRect">
              <a:avLst>
                <a:gd name="adj" fmla="val 19989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9560" tIns="49780" rIns="99560" bIns="49780" anchor="ctr"/>
            <a:lstStyle/>
            <a:p>
              <a:pPr algn="ctr" defTabSz="49683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400" b="1" dirty="0" err="1">
                <a:solidFill>
                  <a:schemeClr val="bg1"/>
                </a:solidFill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1056439" y="2132875"/>
              <a:ext cx="1656376" cy="540000"/>
            </a:xfrm>
            <a:prstGeom prst="rect">
              <a:avLst/>
            </a:prstGeom>
            <a:grpFill/>
          </p:spPr>
          <p:txBody>
            <a:bodyPr lIns="0" tIns="0" rIns="0" bIns="0" anchor="ctr"/>
            <a:lstStyle/>
            <a:p>
              <a:pPr algn="ctr" defTabSz="49683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e-DE" sz="1400" b="1" dirty="0" err="1" smtClean="0">
                  <a:solidFill>
                    <a:schemeClr val="bg1"/>
                  </a:solidFill>
                </a:rPr>
                <a:t>Example</a:t>
              </a:r>
              <a:endParaRPr lang="de-DE" sz="1400" b="1" dirty="0">
                <a:solidFill>
                  <a:schemeClr val="bg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paper, we have…</a:t>
            </a:r>
          </a:p>
          <a:p>
            <a:pPr lvl="1"/>
            <a:r>
              <a:rPr lang="en-US" dirty="0" smtClean="0"/>
              <a:t>… identified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shortcomings </a:t>
            </a:r>
            <a:r>
              <a:rPr lang="en-US" dirty="0" smtClean="0"/>
              <a:t>of previous approaches for classification of mortality scenarios,</a:t>
            </a:r>
          </a:p>
          <a:p>
            <a:pPr lvl="1"/>
            <a:r>
              <a:rPr lang="en-US" dirty="0" smtClean="0"/>
              <a:t>… derived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requirements </a:t>
            </a:r>
            <a:r>
              <a:rPr lang="en-US" dirty="0" smtClean="0"/>
              <a:t>for</a:t>
            </a:r>
            <a:r>
              <a:rPr lang="en-US" b="1" dirty="0" smtClean="0">
                <a:solidFill>
                  <a:schemeClr val="accent3"/>
                </a:solidFill>
              </a:rPr>
              <a:t> </a:t>
            </a:r>
            <a:r>
              <a:rPr lang="en-US" dirty="0" smtClean="0"/>
              <a:t>a new framework,</a:t>
            </a:r>
          </a:p>
          <a:p>
            <a:pPr lvl="1"/>
            <a:r>
              <a:rPr lang="en-US" dirty="0" smtClean="0"/>
              <a:t>… identified 4 central </a:t>
            </a:r>
            <a:r>
              <a:rPr lang="en-US" b="1" dirty="0" smtClean="0">
                <a:solidFill>
                  <a:schemeClr val="accent3"/>
                </a:solidFill>
              </a:rPr>
              <a:t>characteristics </a:t>
            </a:r>
            <a:r>
              <a:rPr lang="en-US" dirty="0" smtClean="0"/>
              <a:t>of the deaths curve,</a:t>
            </a:r>
            <a:endParaRPr lang="en-US" b="1" dirty="0" smtClean="0"/>
          </a:p>
          <a:p>
            <a:pPr lvl="1"/>
            <a:r>
              <a:rPr lang="en-US" dirty="0" smtClean="0"/>
              <a:t>… derived a </a:t>
            </a:r>
            <a:r>
              <a:rPr lang="en-US" b="1" dirty="0" smtClean="0">
                <a:solidFill>
                  <a:schemeClr val="accent3"/>
                </a:solidFill>
              </a:rPr>
              <a:t>new classification framework </a:t>
            </a:r>
            <a:r>
              <a:rPr lang="en-US" dirty="0" smtClean="0"/>
              <a:t>based on these characteristics, which</a:t>
            </a:r>
          </a:p>
          <a:p>
            <a:pPr lvl="2"/>
            <a:r>
              <a:rPr lang="en-US" dirty="0" smtClean="0"/>
              <a:t>… builds on clear scenario definitions,</a:t>
            </a:r>
          </a:p>
          <a:p>
            <a:pPr lvl="2"/>
            <a:r>
              <a:rPr lang="en-US" dirty="0" smtClean="0"/>
              <a:t>… provides a unique classification for each mortality evolution,</a:t>
            </a:r>
          </a:p>
          <a:p>
            <a:pPr lvl="2"/>
            <a:r>
              <a:rPr lang="en-US" dirty="0" smtClean="0"/>
              <a:t>… allows for mixed scenarios,</a:t>
            </a:r>
          </a:p>
          <a:p>
            <a:pPr lvl="2"/>
            <a:r>
              <a:rPr lang="en-US" dirty="0" smtClean="0"/>
              <a:t>… is applicable for different age ranges,</a:t>
            </a:r>
          </a:p>
          <a:p>
            <a:pPr lvl="1"/>
            <a:r>
              <a:rPr lang="en-US" dirty="0" smtClean="0"/>
              <a:t>…</a:t>
            </a:r>
            <a:r>
              <a:rPr lang="en-US" b="1" dirty="0" smtClean="0">
                <a:solidFill>
                  <a:schemeClr val="accent3"/>
                </a:solidFill>
              </a:rPr>
              <a:t> applied the framework</a:t>
            </a:r>
            <a:r>
              <a:rPr lang="en-US" dirty="0" smtClean="0"/>
              <a:t> to concrete data.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Extension, Compression, and Beyond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attention!</a:t>
            </a:r>
            <a:endParaRPr lang="en-US" dirty="0"/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Martin Genz (M.Sc.)</a:t>
            </a:r>
          </a:p>
          <a:p>
            <a:pPr lvl="1"/>
            <a:r>
              <a:rPr lang="en-US" dirty="0" smtClean="0"/>
              <a:t>+49 (731) 20 644-264</a:t>
            </a:r>
          </a:p>
          <a:p>
            <a:pPr lvl="1"/>
            <a:r>
              <a:rPr lang="en-US" dirty="0" smtClean="0"/>
              <a:t>m.genz@ifa-ulm.de</a:t>
            </a:r>
            <a:endParaRPr lang="en-US" dirty="0"/>
          </a:p>
        </p:txBody>
      </p:sp>
      <p:pic>
        <p:nvPicPr>
          <p:cNvPr id="23" name="Bildplatzhalter 22" descr="genz_hoch_sw.jpg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/>
          <a:srcRect l="176" r="176"/>
          <a:stretch>
            <a:fillRect/>
          </a:stretch>
        </p:blipFill>
        <p:spPr/>
      </p:pic>
      <p:sp>
        <p:nvSpPr>
          <p:cNvPr id="32" name="Textplatzhalter 3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1" name="Bildplatzhalter 30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6" name="Textplatzhalter 3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3" name="Bildplatzhalter 32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35" name="Textplatzhalter 3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4" name="Bildplatzhalter 33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37" name="Datumsplatzhalt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39" name="Fußzeilenplatzhalt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Agenda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Key question</a:t>
            </a:r>
          </a:p>
          <a:p>
            <a:r>
              <a:rPr lang="en-US" dirty="0" smtClean="0"/>
              <a:t>Classification of mortality evolutions in the past</a:t>
            </a:r>
          </a:p>
          <a:p>
            <a:pPr lvl="1"/>
            <a:r>
              <a:rPr lang="en-US" dirty="0" smtClean="0"/>
              <a:t>		Shortcomings</a:t>
            </a:r>
          </a:p>
          <a:p>
            <a:r>
              <a:rPr lang="en-US" noProof="0" dirty="0" smtClean="0"/>
              <a:t>A new classification </a:t>
            </a:r>
            <a:r>
              <a:rPr lang="en-US" dirty="0" smtClean="0"/>
              <a:t>f</a:t>
            </a:r>
            <a:r>
              <a:rPr lang="en-US" noProof="0" dirty="0" err="1" smtClean="0"/>
              <a:t>ramework</a:t>
            </a:r>
            <a:endParaRPr lang="en-US" noProof="0" dirty="0" smtClean="0"/>
          </a:p>
          <a:p>
            <a:pPr lvl="1"/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Details</a:t>
            </a:r>
          </a:p>
          <a:p>
            <a:pPr lvl="1"/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	</a:t>
            </a:r>
            <a:r>
              <a:rPr lang="en-US" b="1" dirty="0" smtClean="0">
                <a:sym typeface="Wingdings"/>
              </a:rPr>
              <a:t>Summary</a:t>
            </a:r>
          </a:p>
          <a:p>
            <a:pPr lvl="1"/>
            <a:endParaRPr lang="en-US" noProof="0" dirty="0" smtClean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Key question</a:t>
            </a:r>
            <a:endParaRPr lang="en-US" noProof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noProof="0" dirty="0" smtClean="0"/>
              <a:t>Life expectancy increases in many countries.</a:t>
            </a:r>
          </a:p>
          <a:p>
            <a:pPr lvl="1"/>
            <a:r>
              <a:rPr lang="en-US" dirty="0" smtClean="0"/>
              <a:t>But changes in life expectancy (and other typically used statistics) are only a </a:t>
            </a:r>
            <a:r>
              <a:rPr lang="en-US" b="1" dirty="0" smtClean="0">
                <a:solidFill>
                  <a:schemeClr val="accent3"/>
                </a:solidFill>
              </a:rPr>
              <a:t>consequence of the underlying change of the age distribution of deaths</a:t>
            </a:r>
            <a:r>
              <a:rPr lang="en-US" dirty="0" smtClean="0"/>
              <a:t>.</a:t>
            </a:r>
            <a:endParaRPr lang="en-US" noProof="0" dirty="0" smtClean="0"/>
          </a:p>
          <a:p>
            <a:pPr lvl="1"/>
            <a:endParaRPr lang="en-US" u="sng" dirty="0" smtClean="0"/>
          </a:p>
          <a:p>
            <a:pPr lvl="1"/>
            <a:endParaRPr lang="en-US" u="sng" dirty="0" smtClean="0"/>
          </a:p>
          <a:p>
            <a:pPr lvl="1"/>
            <a:endParaRPr lang="en-US" u="sng" dirty="0" smtClean="0"/>
          </a:p>
          <a:p>
            <a:pPr lvl="1"/>
            <a:endParaRPr lang="en-US" u="sng" noProof="0" dirty="0" smtClean="0"/>
          </a:p>
          <a:p>
            <a:pPr lvl="1"/>
            <a:endParaRPr lang="en-US" u="sng" noProof="0" dirty="0" smtClean="0"/>
          </a:p>
          <a:p>
            <a:pPr lvl="1"/>
            <a:endParaRPr lang="en-US" u="sng" dirty="0" smtClean="0"/>
          </a:p>
          <a:p>
            <a:pPr lvl="1">
              <a:buNone/>
            </a:pPr>
            <a:endParaRPr lang="en-US" u="sng" noProof="0" dirty="0" smtClean="0"/>
          </a:p>
          <a:p>
            <a:pPr lvl="1"/>
            <a:endParaRPr lang="en-US" u="sng" dirty="0" smtClean="0"/>
          </a:p>
          <a:p>
            <a:pPr lvl="1"/>
            <a:endParaRPr lang="en-US" u="sng" noProof="0" dirty="0" smtClean="0"/>
          </a:p>
          <a:p>
            <a:pPr lvl="1"/>
            <a:endParaRPr lang="en-US" u="sng" noProof="0" dirty="0" smtClean="0"/>
          </a:p>
          <a:p>
            <a:pPr lvl="1"/>
            <a:r>
              <a:rPr lang="en-US" dirty="0" smtClean="0"/>
              <a:t>Key</a:t>
            </a:r>
            <a:r>
              <a:rPr lang="en-US" noProof="0" dirty="0" smtClean="0"/>
              <a:t> </a:t>
            </a:r>
            <a:r>
              <a:rPr lang="en-US" noProof="0" dirty="0" smtClean="0"/>
              <a:t>question:</a:t>
            </a:r>
            <a:r>
              <a:rPr lang="en-US" dirty="0" smtClean="0"/>
              <a:t> </a:t>
            </a:r>
            <a:r>
              <a:rPr lang="en-US" b="1" noProof="0" dirty="0" smtClean="0">
                <a:solidFill>
                  <a:schemeClr val="accent3"/>
                </a:solidFill>
              </a:rPr>
              <a:t>How does the shape of these curves change over time?</a:t>
            </a:r>
          </a:p>
          <a:p>
            <a:pPr lvl="2">
              <a:buNone/>
            </a:pPr>
            <a:endParaRPr lang="en-US" noProof="0" dirty="0" smtClean="0"/>
          </a:p>
          <a:p>
            <a:pPr lvl="2"/>
            <a:endParaRPr lang="en-US" noProof="0" dirty="0" smtClean="0"/>
          </a:p>
          <a:p>
            <a:pPr lvl="2"/>
            <a:endParaRPr lang="en-US" noProof="0" dirty="0" smtClean="0"/>
          </a:p>
          <a:p>
            <a:endParaRPr lang="en-US" noProof="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 </a:t>
            </a:r>
            <a:endParaRPr lang="de-DE" dirty="0"/>
          </a:p>
        </p:txBody>
      </p:sp>
      <p:graphicFrame>
        <p:nvGraphicFramePr>
          <p:cNvPr id="12" name="Inhaltsplatzhalter 11"/>
          <p:cNvGraphicFramePr>
            <a:graphicFrameLocks noGrp="1"/>
          </p:cNvGraphicFramePr>
          <p:nvPr>
            <p:ph sz="half" idx="4294967295"/>
          </p:nvPr>
        </p:nvGraphicFramePr>
        <p:xfrm>
          <a:off x="702593" y="2808362"/>
          <a:ext cx="403212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Diagramm 9"/>
          <p:cNvGraphicFramePr/>
          <p:nvPr/>
        </p:nvGraphicFramePr>
        <p:xfrm>
          <a:off x="5023073" y="2808362"/>
          <a:ext cx="4248472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4" name="Gerade Verbindung mit Pfeil 13"/>
          <p:cNvCxnSpPr/>
          <p:nvPr/>
        </p:nvCxnSpPr>
        <p:spPr>
          <a:xfrm flipV="1">
            <a:off x="2646809" y="3528442"/>
            <a:ext cx="144016" cy="360040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3942953" y="5112618"/>
            <a:ext cx="432048" cy="0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 flipV="1">
            <a:off x="3366889" y="4104506"/>
            <a:ext cx="288032" cy="224408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 flipV="1">
            <a:off x="8191425" y="3672458"/>
            <a:ext cx="144016" cy="576064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8623473" y="5112618"/>
            <a:ext cx="360040" cy="0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 flipV="1">
            <a:off x="8479457" y="4608562"/>
            <a:ext cx="216024" cy="216024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>
            <a:off x="5743153" y="4680570"/>
            <a:ext cx="0" cy="504056"/>
          </a:xfrm>
          <a:prstGeom prst="straightConnector1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Graphic spid="1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Classification of mortality evolutions in the past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Shortcomings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There exists a variety of literature on the question how the age distribution of deaths changes over time. We have identified some shortcomings there:</a:t>
            </a:r>
          </a:p>
          <a:p>
            <a:pPr lvl="2"/>
            <a:r>
              <a:rPr lang="en-US" dirty="0" smtClean="0"/>
              <a:t>Different notions for certain observations have been established but often these </a:t>
            </a:r>
            <a:r>
              <a:rPr lang="en-US" b="1" dirty="0" smtClean="0">
                <a:solidFill>
                  <a:schemeClr val="accent3"/>
                </a:solidFill>
              </a:rPr>
              <a:t>scenarios were defined imprecisely</a:t>
            </a:r>
            <a:r>
              <a:rPr lang="en-US" dirty="0" smtClean="0"/>
              <a:t>, e.g.:</a:t>
            </a:r>
          </a:p>
          <a:p>
            <a:pPr lvl="3"/>
            <a:r>
              <a:rPr lang="en-US" dirty="0" smtClean="0">
                <a:solidFill>
                  <a:schemeClr val="accent1"/>
                </a:solidFill>
              </a:rPr>
              <a:t>compression</a:t>
            </a:r>
            <a:r>
              <a:rPr lang="en-US" dirty="0" smtClean="0"/>
              <a:t> (≈ vertical deformation of the deaths curve)</a:t>
            </a:r>
          </a:p>
          <a:p>
            <a:pPr lvl="3"/>
            <a:r>
              <a:rPr lang="en-US" dirty="0" smtClean="0">
                <a:solidFill>
                  <a:schemeClr val="accent1"/>
                </a:solidFill>
              </a:rPr>
              <a:t>extension</a:t>
            </a:r>
            <a:r>
              <a:rPr lang="en-US" dirty="0" smtClean="0"/>
              <a:t> (≈ horizontal deformation of the deaths curve)</a:t>
            </a:r>
          </a:p>
          <a:p>
            <a:pPr lvl="3"/>
            <a:r>
              <a:rPr lang="en-US" dirty="0" smtClean="0">
                <a:solidFill>
                  <a:schemeClr val="accent1"/>
                </a:solidFill>
              </a:rPr>
              <a:t>rectangularization</a:t>
            </a:r>
            <a:r>
              <a:rPr lang="en-US" dirty="0" smtClean="0"/>
              <a:t> (≈ survival curve becomes more and more rectangular)</a:t>
            </a:r>
          </a:p>
          <a:p>
            <a:pPr lvl="3"/>
            <a:r>
              <a:rPr lang="en-US" dirty="0" smtClean="0"/>
              <a:t>…</a:t>
            </a:r>
          </a:p>
          <a:p>
            <a:pPr lvl="2"/>
            <a:r>
              <a:rPr lang="en-US" dirty="0" smtClean="0"/>
              <a:t>Some of these scenarios were supposed to be </a:t>
            </a:r>
            <a:r>
              <a:rPr lang="en-US" b="1" dirty="0" smtClean="0">
                <a:solidFill>
                  <a:schemeClr val="accent3"/>
                </a:solidFill>
              </a:rPr>
              <a:t>mutually exclusive</a:t>
            </a:r>
            <a:r>
              <a:rPr lang="en-US" dirty="0" smtClean="0"/>
              <a:t>, but there are counterexamples.</a:t>
            </a:r>
          </a:p>
          <a:p>
            <a:pPr lvl="2"/>
            <a:r>
              <a:rPr lang="en-US" dirty="0" smtClean="0"/>
              <a:t>Several often used </a:t>
            </a:r>
            <a:r>
              <a:rPr lang="en-US" b="1" dirty="0" smtClean="0">
                <a:solidFill>
                  <a:schemeClr val="accent3"/>
                </a:solidFill>
              </a:rPr>
              <a:t>statistics are insufficient or even misleading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Often effects caused by the </a:t>
            </a:r>
            <a:r>
              <a:rPr lang="en-US" b="1" dirty="0" smtClean="0">
                <a:solidFill>
                  <a:schemeClr val="accent3"/>
                </a:solidFill>
              </a:rPr>
              <a:t>choice of a certain age range </a:t>
            </a:r>
            <a:r>
              <a:rPr lang="en-US" dirty="0" smtClean="0"/>
              <a:t>under observation were not considered.</a:t>
            </a:r>
          </a:p>
          <a:p>
            <a:pPr lvl="1"/>
            <a:r>
              <a:rPr lang="en-US" dirty="0" smtClean="0"/>
              <a:t>In our paper, we give some examples for each of these shortcomings.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mortality evolutions in the past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Shortcomings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b="1" dirty="0" smtClean="0">
                <a:solidFill>
                  <a:schemeClr val="accent3"/>
                </a:solidFill>
              </a:rPr>
              <a:t>Imprecise scenario definitions:</a:t>
            </a:r>
          </a:p>
          <a:p>
            <a:pPr lvl="2"/>
            <a:r>
              <a:rPr lang="en-US" dirty="0" smtClean="0"/>
              <a:t>E.g., </a:t>
            </a:r>
            <a:r>
              <a:rPr lang="en-US" b="1" dirty="0" smtClean="0">
                <a:solidFill>
                  <a:schemeClr val="accent1"/>
                </a:solidFill>
              </a:rPr>
              <a:t>rectangularization</a:t>
            </a:r>
            <a:r>
              <a:rPr lang="en-US" dirty="0" smtClean="0"/>
              <a:t> is defined by a final state.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Extension, Compression, and Beyond</a:t>
            </a:r>
            <a:endParaRPr lang="en-US" dirty="0"/>
          </a:p>
        </p:txBody>
      </p:sp>
      <p:graphicFrame>
        <p:nvGraphicFramePr>
          <p:cNvPr id="11" name="Inhaltsplatzhalter 10"/>
          <p:cNvGraphicFramePr>
            <a:graphicFrameLocks noGrp="1"/>
          </p:cNvGraphicFramePr>
          <p:nvPr>
            <p:ph sz="half" idx="2"/>
          </p:nvPr>
        </p:nvGraphicFramePr>
        <p:xfrm>
          <a:off x="5455121" y="1008162"/>
          <a:ext cx="3960440" cy="2448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Diagramm 11"/>
          <p:cNvGraphicFramePr>
            <a:graphicFrameLocks/>
          </p:cNvGraphicFramePr>
          <p:nvPr/>
        </p:nvGraphicFramePr>
        <p:xfrm>
          <a:off x="414561" y="2592338"/>
          <a:ext cx="604867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mortality evolutions in the past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Shortcomings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b="1" dirty="0" smtClean="0">
                <a:solidFill>
                  <a:schemeClr val="accent3"/>
                </a:solidFill>
              </a:rPr>
              <a:t>Exclusiveness of scenarios:</a:t>
            </a:r>
          </a:p>
          <a:p>
            <a:pPr lvl="2"/>
            <a:r>
              <a:rPr lang="en-US" dirty="0" smtClean="0"/>
              <a:t>E.g., </a:t>
            </a:r>
            <a:r>
              <a:rPr lang="en-US" b="1" dirty="0" smtClean="0">
                <a:solidFill>
                  <a:schemeClr val="accent1"/>
                </a:solidFill>
              </a:rPr>
              <a:t>compression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chemeClr val="accent1"/>
                </a:solidFill>
              </a:rPr>
              <a:t>shifting mortality</a:t>
            </a:r>
            <a:r>
              <a:rPr lang="en-US" dirty="0" smtClean="0"/>
              <a:t> are assumed to be opposing scenarios.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marL="0" lvl="2" indent="0">
              <a:buNone/>
            </a:pPr>
            <a:r>
              <a:rPr lang="en-US" dirty="0" smtClean="0"/>
              <a:t>Neither compression nor shifting mortality prevail.</a:t>
            </a:r>
          </a:p>
          <a:p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5239097" y="1476754"/>
            <a:ext cx="4536000" cy="4860000"/>
          </a:xfrm>
        </p:spPr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en-US" dirty="0" smtClean="0"/>
          </a:p>
          <a:p>
            <a:r>
              <a:rPr lang="en-US" dirty="0" smtClean="0"/>
              <a:t>Compression and shifting mortality coexist.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</a:t>
            </a:r>
          </a:p>
        </p:txBody>
      </p:sp>
      <p:graphicFrame>
        <p:nvGraphicFramePr>
          <p:cNvPr id="9" name="Diagramm 8"/>
          <p:cNvGraphicFramePr/>
          <p:nvPr/>
        </p:nvGraphicFramePr>
        <p:xfrm>
          <a:off x="486569" y="2664346"/>
          <a:ext cx="439248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Diagramm 10"/>
          <p:cNvGraphicFramePr/>
          <p:nvPr/>
        </p:nvGraphicFramePr>
        <p:xfrm>
          <a:off x="4807049" y="2664346"/>
          <a:ext cx="4248472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Graphic spid="9" grpId="0">
        <p:bldAsOne/>
      </p:bldGraphic>
      <p:bldGraphic spid="11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mortality evolutions in the past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Shortcomings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b="1" dirty="0" smtClean="0">
                <a:solidFill>
                  <a:schemeClr val="accent3"/>
                </a:solidFill>
              </a:rPr>
              <a:t>Insufficient or misleading statistics:</a:t>
            </a:r>
            <a:endParaRPr lang="en-US" dirty="0" smtClean="0"/>
          </a:p>
          <a:p>
            <a:pPr lvl="2"/>
            <a:r>
              <a:rPr lang="en-US" dirty="0" smtClean="0"/>
              <a:t>Example 1: compression cannot always be detected by an exclusive analysis of </a:t>
            </a:r>
            <a:r>
              <a:rPr lang="en-US" b="1" dirty="0" smtClean="0">
                <a:solidFill>
                  <a:schemeClr val="accent1"/>
                </a:solidFill>
              </a:rPr>
              <a:t>M and SD(M+).</a:t>
            </a:r>
          </a:p>
          <a:p>
            <a:pPr lvl="2"/>
            <a:endParaRPr lang="en-US" b="1" dirty="0" smtClean="0">
              <a:solidFill>
                <a:schemeClr val="accent1"/>
              </a:solidFill>
            </a:endParaRPr>
          </a:p>
          <a:p>
            <a:pPr lvl="2"/>
            <a:endParaRPr lang="en-US" b="1" dirty="0" smtClean="0">
              <a:solidFill>
                <a:schemeClr val="accent1"/>
              </a:solidFill>
            </a:endParaRPr>
          </a:p>
          <a:p>
            <a:pPr lvl="2"/>
            <a:endParaRPr lang="en-US" b="1" dirty="0" smtClean="0">
              <a:solidFill>
                <a:schemeClr val="accent1"/>
              </a:solidFill>
            </a:endParaRPr>
          </a:p>
          <a:p>
            <a:pPr lvl="2">
              <a:buNone/>
            </a:pPr>
            <a:endParaRPr lang="en-US" dirty="0" smtClean="0"/>
          </a:p>
          <a:p>
            <a:pPr lvl="2"/>
            <a:r>
              <a:rPr lang="en-US" dirty="0" smtClean="0"/>
              <a:t>Example 2: compression cannot always be detected with</a:t>
            </a:r>
            <a:r>
              <a:rPr lang="en-US" b="1" dirty="0" smtClean="0">
                <a:solidFill>
                  <a:schemeClr val="accent1"/>
                </a:solidFill>
              </a:rPr>
              <a:t> IQR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Extension, Compression, and Beyond</a:t>
            </a:r>
            <a:endParaRPr lang="en-US" dirty="0"/>
          </a:p>
        </p:txBody>
      </p:sp>
      <p:graphicFrame>
        <p:nvGraphicFramePr>
          <p:cNvPr id="14" name="Diagramm 13"/>
          <p:cNvGraphicFramePr>
            <a:graphicFrameLocks/>
          </p:cNvGraphicFramePr>
          <p:nvPr/>
        </p:nvGraphicFramePr>
        <p:xfrm>
          <a:off x="5167089" y="1008162"/>
          <a:ext cx="4104456" cy="252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Diagramm 12"/>
          <p:cNvGraphicFramePr>
            <a:graphicFrameLocks/>
          </p:cNvGraphicFramePr>
          <p:nvPr/>
        </p:nvGraphicFramePr>
        <p:xfrm>
          <a:off x="5023073" y="3744466"/>
          <a:ext cx="4449018" cy="288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5" name="Gruppieren 48"/>
          <p:cNvGrpSpPr>
            <a:grpSpLocks noChangeAspect="1"/>
          </p:cNvGrpSpPr>
          <p:nvPr/>
        </p:nvGrpSpPr>
        <p:grpSpPr>
          <a:xfrm rot="21017701">
            <a:off x="7583947" y="3603613"/>
            <a:ext cx="1800000" cy="634430"/>
            <a:chOff x="973992" y="2083799"/>
            <a:chExt cx="1800409" cy="635067"/>
          </a:xfrm>
          <a:solidFill>
            <a:schemeClr val="accent1"/>
          </a:solidFill>
        </p:grpSpPr>
        <p:sp>
          <p:nvSpPr>
            <p:cNvPr id="18" name="Träne 17"/>
            <p:cNvSpPr/>
            <p:nvPr/>
          </p:nvSpPr>
          <p:spPr>
            <a:xfrm>
              <a:off x="2152709" y="2083799"/>
              <a:ext cx="621692" cy="635067"/>
            </a:xfrm>
            <a:prstGeom prst="teardrop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9560" tIns="49780" rIns="99560" bIns="49780" anchor="ctr"/>
            <a:lstStyle/>
            <a:p>
              <a:pPr algn="ctr" defTabSz="49683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400" dirty="0" err="1">
                <a:solidFill>
                  <a:schemeClr val="bg1"/>
                </a:solidFill>
              </a:endParaRPr>
            </a:p>
          </p:txBody>
        </p:sp>
        <p:sp>
          <p:nvSpPr>
            <p:cNvPr id="19" name="Abgerundetes Rechteck 18"/>
            <p:cNvSpPr/>
            <p:nvPr/>
          </p:nvSpPr>
          <p:spPr>
            <a:xfrm>
              <a:off x="973992" y="2083799"/>
              <a:ext cx="1800000" cy="635067"/>
            </a:xfrm>
            <a:prstGeom prst="roundRect">
              <a:avLst>
                <a:gd name="adj" fmla="val 19989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9560" tIns="49780" rIns="99560" bIns="49780" anchor="ctr"/>
            <a:lstStyle/>
            <a:p>
              <a:pPr algn="ctr" defTabSz="49683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400" dirty="0" err="1">
                <a:solidFill>
                  <a:schemeClr val="bg1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1056439" y="2132875"/>
              <a:ext cx="1656376" cy="540000"/>
            </a:xfrm>
            <a:prstGeom prst="rect">
              <a:avLst/>
            </a:prstGeom>
            <a:grpFill/>
          </p:spPr>
          <p:txBody>
            <a:bodyPr lIns="0" tIns="0" rIns="0" bIns="0" anchor="ctr"/>
            <a:lstStyle/>
            <a:p>
              <a:pPr algn="ctr" defTabSz="49683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 smtClean="0">
                  <a:solidFill>
                    <a:schemeClr val="bg1"/>
                  </a:solidFill>
                </a:rPr>
                <a:t>IQR constant</a:t>
              </a:r>
              <a:endParaRPr lang="en-US" sz="1400" dirty="0">
                <a:solidFill>
                  <a:schemeClr val="bg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  <p:bldGraphic spid="1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mortality evolutions in the past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Shortcomings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The choice of the </a:t>
            </a:r>
            <a:r>
              <a:rPr lang="en-US" b="1" dirty="0" smtClean="0">
                <a:solidFill>
                  <a:schemeClr val="accent3"/>
                </a:solidFill>
              </a:rPr>
              <a:t>age range matters:</a:t>
            </a:r>
          </a:p>
          <a:p>
            <a:pPr lvl="2"/>
            <a:r>
              <a:rPr lang="en-US" dirty="0" smtClean="0"/>
              <a:t>The age range should be chosen depending on the question at hand.</a:t>
            </a:r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/>
        </p:nvGraphicFramePr>
        <p:xfrm>
          <a:off x="342553" y="2664346"/>
          <a:ext cx="3888432" cy="252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Inhaltsplatzhalter 16"/>
          <p:cNvGraphicFramePr>
            <a:graphicFrameLocks/>
          </p:cNvGraphicFramePr>
          <p:nvPr/>
        </p:nvGraphicFramePr>
        <p:xfrm>
          <a:off x="5599137" y="2664346"/>
          <a:ext cx="396044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Pfeil nach rechts 10"/>
          <p:cNvSpPr/>
          <p:nvPr/>
        </p:nvSpPr>
        <p:spPr>
          <a:xfrm>
            <a:off x="4158977" y="3240410"/>
            <a:ext cx="1224136" cy="936104"/>
          </a:xfrm>
          <a:prstGeom prst="rightArrow">
            <a:avLst>
              <a:gd name="adj1" fmla="val 73829"/>
              <a:gd name="adj2" fmla="val 23587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b="1" dirty="0" smtClean="0">
                <a:solidFill>
                  <a:schemeClr val="bg1"/>
                </a:solidFill>
              </a:rPr>
              <a:t>s(65)=1</a:t>
            </a:r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 rot="21017701">
            <a:off x="1744325" y="5320347"/>
            <a:ext cx="1656000" cy="539458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/>
          <a:lstStyle/>
          <a:p>
            <a:pPr algn="ctr" defTabSz="496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bg1"/>
                </a:solidFill>
              </a:rPr>
              <a:t>compression into the higher ages</a:t>
            </a:r>
            <a:endParaRPr lang="en-US" sz="14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Textfeld 12"/>
          <p:cNvSpPr txBox="1"/>
          <p:nvPr/>
        </p:nvSpPr>
        <p:spPr>
          <a:xfrm rot="21017701">
            <a:off x="6928901" y="5320345"/>
            <a:ext cx="1656000" cy="539458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anchor="ctr"/>
          <a:lstStyle/>
          <a:p>
            <a:pPr algn="ctr" defTabSz="496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bg1"/>
                </a:solidFill>
              </a:rPr>
              <a:t>no </a:t>
            </a:r>
            <a:r>
              <a:rPr lang="en-US" sz="1400" dirty="0" err="1" smtClean="0">
                <a:solidFill>
                  <a:schemeClr val="bg1"/>
                </a:solidFill>
              </a:rPr>
              <a:t>compr</a:t>
            </a:r>
            <a:r>
              <a:rPr lang="en-US" sz="1400" dirty="0" smtClean="0">
                <a:solidFill>
                  <a:schemeClr val="bg1"/>
                </a:solidFill>
              </a:rPr>
              <a:t>. within the higher ages</a:t>
            </a:r>
            <a:endParaRPr lang="en-US" sz="14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new classification framework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Requirements</a:t>
            </a:r>
            <a:endParaRPr lang="en-US" dirty="0" smtClean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light of these shortcomings of previous approaches, we postulate that a new classification system should…</a:t>
            </a:r>
          </a:p>
          <a:p>
            <a:pPr lvl="1"/>
            <a:r>
              <a:rPr lang="en-US" dirty="0" smtClean="0"/>
              <a:t>… capture every observed mortality evolution,</a:t>
            </a:r>
          </a:p>
          <a:p>
            <a:pPr lvl="1"/>
            <a:r>
              <a:rPr lang="en-US" dirty="0" smtClean="0"/>
              <a:t>… allow for mixed scenarios,</a:t>
            </a:r>
          </a:p>
          <a:p>
            <a:pPr lvl="1"/>
            <a:r>
              <a:rPr lang="en-US" dirty="0" smtClean="0"/>
              <a:t>… be applicable to different age ranges,</a:t>
            </a:r>
          </a:p>
          <a:p>
            <a:pPr lvl="1"/>
            <a:r>
              <a:rPr lang="en-US" dirty="0" smtClean="0"/>
              <a:t>… build on statistics that can be feasibly calculated and easily interpreted,</a:t>
            </a:r>
          </a:p>
          <a:p>
            <a:pPr lvl="1"/>
            <a:r>
              <a:rPr lang="en-US" dirty="0" smtClean="0"/>
              <a:t>… be extendable by additional components if needed.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Our new approach:</a:t>
            </a:r>
          </a:p>
          <a:p>
            <a:pPr lvl="1"/>
            <a:r>
              <a:rPr lang="en-US" dirty="0" smtClean="0"/>
              <a:t>We use the deaths curve as basis for the framework.</a:t>
            </a:r>
          </a:p>
          <a:p>
            <a:pPr lvl="1"/>
            <a:r>
              <a:rPr lang="en-US" dirty="0" smtClean="0"/>
              <a:t>We define 4 characteristics of the deaths curve for a unique classification of observed mortality evolutions.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79AD2-7369-469B-A43B-57AF98969DBF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© September 2015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Extension, Compression, and Beyond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ifaFarben2-0">
      <a:dk1>
        <a:srgbClr val="5A5A5A"/>
      </a:dk1>
      <a:lt1>
        <a:srgbClr val="FFFFFF"/>
      </a:lt1>
      <a:dk2>
        <a:srgbClr val="FFFFFF"/>
      </a:dk2>
      <a:lt2>
        <a:srgbClr val="FFFFFF"/>
      </a:lt2>
      <a:accent1>
        <a:srgbClr val="289BBE"/>
      </a:accent1>
      <a:accent2>
        <a:srgbClr val="FFCD14"/>
      </a:accent2>
      <a:accent3>
        <a:srgbClr val="82B94B"/>
      </a:accent3>
      <a:accent4>
        <a:srgbClr val="969696"/>
      </a:accent4>
      <a:accent5>
        <a:srgbClr val="969696"/>
      </a:accent5>
      <a:accent6>
        <a:srgbClr val="969696"/>
      </a:accent6>
      <a:hlink>
        <a:srgbClr val="969696"/>
      </a:hlink>
      <a:folHlink>
        <a:srgbClr val="969696"/>
      </a:folHlink>
    </a:clrScheme>
    <a:fontScheme name="Ganymed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C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4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1061</Words>
  <Application>Microsoft Office PowerPoint</Application>
  <PresentationFormat>Benutzerdefiniert</PresentationFormat>
  <Paragraphs>234</Paragraphs>
  <Slides>14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Default Theme</vt:lpstr>
      <vt:lpstr>Extension, Compression, and Beyond</vt:lpstr>
      <vt:lpstr>Agenda</vt:lpstr>
      <vt:lpstr>Key question</vt:lpstr>
      <vt:lpstr>Classification of mortality evolutions in the past</vt:lpstr>
      <vt:lpstr>Classification of mortality evolutions in the past</vt:lpstr>
      <vt:lpstr>Classification of mortality evolutions in the past</vt:lpstr>
      <vt:lpstr>Classification of mortality evolutions in the past</vt:lpstr>
      <vt:lpstr>Classification of mortality evolutions in the past</vt:lpstr>
      <vt:lpstr>A new classification framework</vt:lpstr>
      <vt:lpstr>A new classification framework</vt:lpstr>
      <vt:lpstr>A new classification framework</vt:lpstr>
      <vt:lpstr>A new classification framework</vt:lpstr>
      <vt:lpstr>Summary</vt:lpstr>
      <vt:lpstr>Thank you for your attention!</vt:lpstr>
    </vt:vector>
  </TitlesOfParts>
  <Company>Gesellschaft f. Finanz- und Aktuarwissenschaften 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Martin Genz</dc:creator>
  <cp:lastModifiedBy>Martin Genz</cp:lastModifiedBy>
  <cp:revision>172</cp:revision>
  <dcterms:created xsi:type="dcterms:W3CDTF">2015-04-24T13:10:35Z</dcterms:created>
  <dcterms:modified xsi:type="dcterms:W3CDTF">2015-08-21T09:19:03Z</dcterms:modified>
</cp:coreProperties>
</file>