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647" r:id="rId2"/>
    <p:sldId id="537" r:id="rId3"/>
    <p:sldId id="663" r:id="rId4"/>
    <p:sldId id="653" r:id="rId5"/>
    <p:sldId id="657" r:id="rId6"/>
    <p:sldId id="667" r:id="rId7"/>
    <p:sldId id="654" r:id="rId8"/>
    <p:sldId id="655" r:id="rId9"/>
    <p:sldId id="650" r:id="rId10"/>
    <p:sldId id="651" r:id="rId11"/>
    <p:sldId id="652" r:id="rId12"/>
    <p:sldId id="665" r:id="rId13"/>
    <p:sldId id="656" r:id="rId14"/>
    <p:sldId id="633" r:id="rId15"/>
    <p:sldId id="664" r:id="rId16"/>
    <p:sldId id="644" r:id="rId17"/>
    <p:sldId id="668" r:id="rId18"/>
    <p:sldId id="669" r:id="rId19"/>
    <p:sldId id="649" r:id="rId20"/>
    <p:sldId id="631" r:id="rId21"/>
    <p:sldId id="632" r:id="rId22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4">
          <p15:clr>
            <a:srgbClr val="A4A3A4"/>
          </p15:clr>
        </p15:guide>
        <p15:guide id="2" orient="horz" pos="1897">
          <p15:clr>
            <a:srgbClr val="A4A3A4"/>
          </p15:clr>
        </p15:guide>
        <p15:guide id="3" orient="horz" pos="2507">
          <p15:clr>
            <a:srgbClr val="A4A3A4"/>
          </p15:clr>
        </p15:guide>
        <p15:guide id="4" orient="horz" pos="2714">
          <p15:clr>
            <a:srgbClr val="A4A3A4"/>
          </p15:clr>
        </p15:guide>
        <p15:guide id="5" orient="horz" pos="2103">
          <p15:clr>
            <a:srgbClr val="A4A3A4"/>
          </p15:clr>
        </p15:guide>
        <p15:guide id="6" orient="horz" pos="1293">
          <p15:clr>
            <a:srgbClr val="A4A3A4"/>
          </p15:clr>
        </p15:guide>
        <p15:guide id="7" orient="horz" pos="2313">
          <p15:clr>
            <a:srgbClr val="A4A3A4"/>
          </p15:clr>
        </p15:guide>
        <p15:guide id="8" orient="horz" pos="577">
          <p15:clr>
            <a:srgbClr val="A4A3A4"/>
          </p15:clr>
        </p15:guide>
        <p15:guide id="9" orient="horz" pos="1500">
          <p15:clr>
            <a:srgbClr val="A4A3A4"/>
          </p15:clr>
        </p15:guide>
        <p15:guide id="10" orient="horz" pos="1089">
          <p15:clr>
            <a:srgbClr val="A4A3A4"/>
          </p15:clr>
        </p15:guide>
        <p15:guide id="11" orient="horz" pos="3115">
          <p15:clr>
            <a:srgbClr val="A4A3A4"/>
          </p15:clr>
        </p15:guide>
        <p15:guide id="12" pos="628">
          <p15:clr>
            <a:srgbClr val="A4A3A4"/>
          </p15:clr>
        </p15:guide>
        <p15:guide id="13" pos="2395">
          <p15:clr>
            <a:srgbClr val="A4A3A4"/>
          </p15:clr>
        </p15:guide>
        <p15:guide id="14" pos="5683">
          <p15:clr>
            <a:srgbClr val="A4A3A4"/>
          </p15:clr>
        </p15:guide>
        <p15:guide id="15" pos="2875">
          <p15:clr>
            <a:srgbClr val="A4A3A4"/>
          </p15:clr>
        </p15:guide>
        <p15:guide id="16" pos="4289">
          <p15:clr>
            <a:srgbClr val="A4A3A4"/>
          </p15:clr>
        </p15:guide>
        <p15:guide id="17" pos="744">
          <p15:clr>
            <a:srgbClr val="A4A3A4"/>
          </p15:clr>
        </p15:guide>
        <p15:guide id="18" pos="4644">
          <p15:clr>
            <a:srgbClr val="A4A3A4"/>
          </p15:clr>
        </p15:guide>
        <p15:guide id="19" pos="34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9AF"/>
    <a:srgbClr val="B3382F"/>
    <a:srgbClr val="660066"/>
    <a:srgbClr val="E12A1D"/>
    <a:srgbClr val="600315"/>
    <a:srgbClr val="D04D6D"/>
    <a:srgbClr val="003366"/>
    <a:srgbClr val="669900"/>
    <a:srgbClr val="98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9820" autoAdjust="0"/>
  </p:normalViewPr>
  <p:slideViewPr>
    <p:cSldViewPr snapToGrid="0" showGuides="1">
      <p:cViewPr varScale="1">
        <p:scale>
          <a:sx n="86" d="100"/>
          <a:sy n="86" d="100"/>
        </p:scale>
        <p:origin x="902" y="58"/>
      </p:cViewPr>
      <p:guideLst>
        <p:guide orient="horz" pos="2914"/>
        <p:guide orient="horz" pos="1897"/>
        <p:guide orient="horz" pos="2507"/>
        <p:guide orient="horz" pos="2714"/>
        <p:guide orient="horz" pos="2103"/>
        <p:guide orient="horz" pos="1293"/>
        <p:guide orient="horz" pos="2313"/>
        <p:guide orient="horz" pos="577"/>
        <p:guide orient="horz" pos="1500"/>
        <p:guide orient="horz" pos="1089"/>
        <p:guide orient="horz" pos="3115"/>
        <p:guide pos="628"/>
        <p:guide pos="2395"/>
        <p:guide pos="5683"/>
        <p:guide pos="2875"/>
        <p:guide pos="4289"/>
        <p:guide pos="744"/>
        <p:guide pos="4644"/>
        <p:guide pos="3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0427" cy="493312"/>
          </a:xfrm>
          <a:prstGeom prst="rect">
            <a:avLst/>
          </a:prstGeom>
        </p:spPr>
        <p:txBody>
          <a:bodyPr vert="horz" lIns="91568" tIns="45785" rIns="91568" bIns="4578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6305" y="0"/>
            <a:ext cx="2910427" cy="493312"/>
          </a:xfrm>
          <a:prstGeom prst="rect">
            <a:avLst/>
          </a:prstGeom>
        </p:spPr>
        <p:txBody>
          <a:bodyPr vert="horz" lIns="91568" tIns="45785" rIns="91568" bIns="45785" rtlCol="0"/>
          <a:lstStyle>
            <a:lvl1pPr algn="r">
              <a:defRPr sz="1200"/>
            </a:lvl1pPr>
          </a:lstStyle>
          <a:p>
            <a:pPr>
              <a:defRPr/>
            </a:pPr>
            <a:fld id="{85A04BED-A731-4611-B5BD-124BCF097BD3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0313"/>
            <a:ext cx="2910427" cy="493311"/>
          </a:xfrm>
          <a:prstGeom prst="rect">
            <a:avLst/>
          </a:prstGeom>
        </p:spPr>
        <p:txBody>
          <a:bodyPr vert="horz" lIns="91568" tIns="45785" rIns="91568" bIns="4578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6305" y="9360313"/>
            <a:ext cx="2910427" cy="493311"/>
          </a:xfrm>
          <a:prstGeom prst="rect">
            <a:avLst/>
          </a:prstGeom>
        </p:spPr>
        <p:txBody>
          <a:bodyPr vert="horz" lIns="91568" tIns="45785" rIns="91568" bIns="45785" rtlCol="0" anchor="b"/>
          <a:lstStyle>
            <a:lvl1pPr algn="r">
              <a:defRPr sz="1200"/>
            </a:lvl1pPr>
          </a:lstStyle>
          <a:p>
            <a:pPr>
              <a:defRPr/>
            </a:pPr>
            <a:fld id="{71C02845-45FF-43CE-8DE8-13F8BCF02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68" tIns="47333" rIns="94668" bIns="47333" numCol="1" anchor="t" anchorCtr="0" compatLnSpc="1">
            <a:prstTxWarp prst="textNoShape">
              <a:avLst/>
            </a:prstTxWarp>
          </a:bodyPr>
          <a:lstStyle>
            <a:lvl1pPr defTabSz="94692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68" tIns="47333" rIns="94668" bIns="47333" numCol="1" anchor="t" anchorCtr="0" compatLnSpc="1">
            <a:prstTxWarp prst="textNoShape">
              <a:avLst/>
            </a:prstTxWarp>
          </a:bodyPr>
          <a:lstStyle>
            <a:lvl1pPr algn="r" defTabSz="94692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79368"/>
            <a:ext cx="5375268" cy="44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68" tIns="47333" rIns="94668" bIns="47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68" tIns="47333" rIns="94668" bIns="47333" numCol="1" anchor="b" anchorCtr="0" compatLnSpc="1">
            <a:prstTxWarp prst="textNoShape">
              <a:avLst/>
            </a:prstTxWarp>
          </a:bodyPr>
          <a:lstStyle>
            <a:lvl1pPr defTabSz="946925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68" tIns="47333" rIns="94668" bIns="47333" numCol="1" anchor="b" anchorCtr="0" compatLnSpc="1">
            <a:prstTxWarp prst="textNoShape">
              <a:avLst/>
            </a:prstTxWarp>
          </a:bodyPr>
          <a:lstStyle>
            <a:lvl1pPr algn="r" defTabSz="946925">
              <a:defRPr sz="1300">
                <a:latin typeface="Arial" charset="0"/>
              </a:defRPr>
            </a:lvl1pPr>
          </a:lstStyle>
          <a:p>
            <a:pPr>
              <a:defRPr/>
            </a:pPr>
            <a:fld id="{DBFA2BDF-3515-496A-B768-4806814B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055" indent="-283098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393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5350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07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1263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4222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178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0136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3B305B-36C2-4848-961D-F313105903AA}" type="slidenum">
              <a:rPr lang="en-US" smtClean="0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71516" y="4680946"/>
            <a:ext cx="5375268" cy="4435076"/>
          </a:xfrm>
          <a:noFill/>
        </p:spPr>
        <p:txBody>
          <a:bodyPr lIns="92383" tIns="46192" rIns="92383" bIns="46192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3" tIns="46192" rIns="92383" bIns="46192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329E18C-7FD4-437E-85F5-80DECB83BAC3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9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3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055" indent="-283098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393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5350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07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1263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4222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178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0136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A1CB0B-3B48-479F-9439-8B6B24EB1EB4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A2BDF-3515-496A-B768-4806814BD2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0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055" indent="-283098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393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5350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07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1263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4222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178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0136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F38ECF-D443-435D-B407-C23C84F1B1FA}" type="slidenum">
              <a:rPr 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4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055" indent="-283098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2393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5350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07" indent="-226479" defTabSz="94523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1263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4222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7178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0136" indent="-226479" defTabSz="945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F38ECF-D443-435D-B407-C23C84F1B1FA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1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0825" cy="2555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25775"/>
            <a:ext cx="6410325" cy="982663"/>
          </a:xfrm>
        </p:spPr>
        <p:txBody>
          <a:bodyPr lIns="360000" rIns="0" anchor="b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263"/>
            <a:ext cx="6400800" cy="936625"/>
          </a:xfrm>
        </p:spPr>
        <p:txBody>
          <a:bodyPr rIns="0"/>
          <a:lstStyle>
            <a:lvl1pPr marL="0" indent="0" algn="r"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28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0"/>
            <a:ext cx="1925638" cy="5964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0"/>
            <a:ext cx="5626100" cy="5964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3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704138" cy="90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438275"/>
            <a:ext cx="7704138" cy="4525963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57D2-C082-4631-AB8A-7F1723014A3D}" type="datetime1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5817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705031-A542-4584-A7B1-180ABA68EB85}" type="slidenum">
              <a:rPr lang="en-US"/>
              <a:pPr>
                <a:defRPr/>
              </a:pPr>
              <a:t>‹#›</a:t>
            </a:fld>
            <a:r>
              <a:rPr lang="en-US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121220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438275"/>
            <a:ext cx="37750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438275"/>
            <a:ext cx="3776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4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438275"/>
            <a:ext cx="77041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0825" cy="90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  <p:sldLayoutId id="21474848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>
                <a:solidFill>
                  <a:srgbClr val="FF0000"/>
                </a:solidFill>
              </a:rPr>
              <a:t>Longevity</a:t>
            </a:r>
            <a:r>
              <a:rPr lang="da-DK" dirty="0">
                <a:solidFill>
                  <a:srgbClr val="FF0000"/>
                </a:solidFill>
              </a:rPr>
              <a:t> 14, Amsterdam 20 Sept.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4000" dirty="0" err="1"/>
              <a:t>Longevity</a:t>
            </a:r>
            <a:r>
              <a:rPr lang="da-DK" sz="4000" dirty="0"/>
              <a:t>: </a:t>
            </a:r>
            <a:r>
              <a:rPr lang="da-DK" sz="4000" dirty="0" err="1"/>
              <a:t>Past</a:t>
            </a:r>
            <a:r>
              <a:rPr lang="da-DK" sz="4000" dirty="0"/>
              <a:t>, Present, Future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solidFill>
                  <a:srgbClr val="3333FF"/>
                </a:solidFill>
              </a:rPr>
              <a:t>James W. Vaupel</a:t>
            </a:r>
          </a:p>
          <a:p>
            <a:r>
              <a:rPr lang="da-DK" dirty="0">
                <a:solidFill>
                  <a:srgbClr val="3333FF"/>
                </a:solidFill>
              </a:rPr>
              <a:t>AXA Professor of </a:t>
            </a:r>
            <a:r>
              <a:rPr lang="da-DK" dirty="0" err="1">
                <a:solidFill>
                  <a:srgbClr val="3333FF"/>
                </a:solidFill>
              </a:rPr>
              <a:t>Longevity</a:t>
            </a:r>
            <a:r>
              <a:rPr lang="da-DK" dirty="0">
                <a:solidFill>
                  <a:srgbClr val="3333FF"/>
                </a:solidFill>
              </a:rPr>
              <a:t> Research</a:t>
            </a:r>
          </a:p>
          <a:p>
            <a:r>
              <a:rPr lang="da-DK" dirty="0">
                <a:solidFill>
                  <a:srgbClr val="3333FF"/>
                </a:solidFill>
              </a:rPr>
              <a:t>University of Southern Denmark</a:t>
            </a:r>
          </a:p>
        </p:txBody>
      </p:sp>
    </p:spTree>
    <p:extLst>
      <p:ext uri="{BB962C8B-B14F-4D97-AF65-F5344CB8AC3E}">
        <p14:creationId xmlns:p14="http://schemas.microsoft.com/office/powerpoint/2010/main" val="321604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1963"/>
            <a:ext cx="91440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ts val="2500"/>
              </a:lnSpc>
              <a:defRPr/>
            </a:pPr>
            <a:r>
              <a:rPr lang="en-US" sz="2500" dirty="0">
                <a:solidFill>
                  <a:srgbClr val="0070C0"/>
                </a:solidFill>
                <a:latin typeface="Georgia" pitchFamily="18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The postponement of senescence in Germany 1970-2014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19050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3" name="Straight Connector 7"/>
          <p:cNvCxnSpPr>
            <a:cxnSpLocks noChangeShapeType="1"/>
          </p:cNvCxnSpPr>
          <p:nvPr/>
        </p:nvCxnSpPr>
        <p:spPr bwMode="auto">
          <a:xfrm>
            <a:off x="1392238" y="1195388"/>
            <a:ext cx="0" cy="5160962"/>
          </a:xfrm>
          <a:prstGeom prst="line">
            <a:avLst/>
          </a:prstGeom>
          <a:noFill/>
          <a:ln w="9525" algn="ctr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4" name="Straight Connector 8"/>
          <p:cNvCxnSpPr>
            <a:cxnSpLocks noChangeShapeType="1"/>
          </p:cNvCxnSpPr>
          <p:nvPr/>
        </p:nvCxnSpPr>
        <p:spPr bwMode="auto">
          <a:xfrm flipV="1">
            <a:off x="1392238" y="6361113"/>
            <a:ext cx="6489700" cy="4762"/>
          </a:xfrm>
          <a:prstGeom prst="line">
            <a:avLst/>
          </a:prstGeom>
          <a:noFill/>
          <a:ln w="9525" algn="ctr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2675"/>
          <p:cNvGrpSpPr>
            <a:grpSpLocks/>
          </p:cNvGrpSpPr>
          <p:nvPr/>
        </p:nvGrpSpPr>
        <p:grpSpPr bwMode="auto">
          <a:xfrm>
            <a:off x="2524125" y="4008438"/>
            <a:ext cx="2000250" cy="0"/>
            <a:chOff x="990" y="3217"/>
            <a:chExt cx="1042" cy="0"/>
          </a:xfrm>
        </p:grpSpPr>
        <p:sp>
          <p:nvSpPr>
            <p:cNvPr id="11" name="Line 247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" name="Line 247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" name="Line 247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" name="Line 247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" name="Line 247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" name="Line 248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Line 248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" name="Line 248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Line 248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" name="Line 248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" name="Line 248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" name="Line 248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" name="Line 248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" name="Line 248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Line 248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" name="Line 249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Line 249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Line 249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Line 249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Line 249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" name="Line 249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" name="Line 249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" name="Line 249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" name="Line 249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" name="Line 249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" name="Line 250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" name="Line 250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" name="Line 250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" name="Line 250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" name="Line 250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" name="Line 250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" name="Line 250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" name="Line 250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" name="Line 250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" name="Line 250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" name="Line 251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" name="Line 251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" name="Line 251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" name="Line 251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" name="Line 251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" name="Line 251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" name="Line 251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" name="Line 251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" name="Line 251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" name="Line 251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" name="Line 252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" name="Line 252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" name="Line 252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" name="Line 252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" name="Line 252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" name="Line 252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" name="Line 252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" name="Line 252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" name="Line 252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" name="Line 252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" name="Line 253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" name="Line 253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" name="Line 253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" name="Line 253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" name="Line 253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" name="Line 253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" name="Line 253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" name="Line 253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" name="Line 253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" name="Line 253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" name="Line 254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" name="Line 254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" name="Line 254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" name="Line 254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" name="Line 254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1" name="Line 254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2" name="Line 254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3" name="Line 254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4" name="Line 254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5" name="Line 254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6" name="Line 255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7" name="Line 255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8" name="Line 255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9" name="Line 255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0" name="Line 255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1" name="Line 255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2" name="Line 255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3" name="Line 255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4" name="Line 255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5" name="Line 255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6" name="Line 256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7" name="Line 256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8" name="Line 256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9" name="Line 256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0" name="Line 256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1" name="Line 256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2" name="Line 256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3" name="Line 256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4" name="Line 256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5" name="Line 256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6" name="Line 257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7" name="Line 257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8" name="Line 257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9" name="Line 257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0" name="Line 257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1" name="Line 257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2" name="Line 257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3" name="Line 257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4" name="Line 257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5" name="Line 257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6" name="Line 258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7" name="Line 258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8" name="Line 258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9" name="Line 258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0" name="Line 258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1" name="Line 258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2" name="Line 258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3" name="Line 258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4" name="Line 258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5" name="Line 258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6" name="Line 259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7" name="Line 259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8" name="Line 259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9" name="Line 259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0" name="Line 259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1" name="Line 259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2" name="Line 259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3" name="Line 259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4" name="Line 259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5" name="Line 259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6" name="Line 260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7" name="Line 260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8" name="Line 260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9" name="Line 260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0" name="Line 260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1" name="Line 260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2" name="Line 260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3" name="Line 260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4" name="Line 260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5" name="Line 260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6" name="Line 261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7" name="Line 261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8" name="Line 261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9" name="Line 261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0" name="Line 261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1" name="Line 261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2" name="Line 261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" name="Line 261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4" name="Line 261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5" name="Line 261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6" name="Line 262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7" name="Line 262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8" name="Line 262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9" name="Line 262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0" name="Line 262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1" name="Line 262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2" name="Line 262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3" name="Line 262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4" name="Line 262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5" name="Line 262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6" name="Line 263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7" name="Line 263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8" name="Line 263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9" name="Line 263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0" name="Line 263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1" name="Line 263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2" name="Line 263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3" name="Line 263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4" name="Line 263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5" name="Line 263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6" name="Line 264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7" name="Line 264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8" name="Line 264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9" name="Line 264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0" name="Line 264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1" name="Line 264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2" name="Line 264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3" name="Line 264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4" name="Line 264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5" name="Line 264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6" name="Line 265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7" name="Line 265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8" name="Line 265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9" name="Line 265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0" name="Line 265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1" name="Line 265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2" name="Line 265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3" name="Line 265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4" name="Line 265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5" name="Line 265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6" name="Line 266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7" name="Line 266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8" name="Line 266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9" name="Line 266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0" name="Line 266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1" name="Line 2665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2" name="Line 2666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3" name="Line 2667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4" name="Line 2668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5" name="Line 2669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6" name="Line 2670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7" name="Line 2671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8" name="Line 2672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9" name="Line 2673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0" name="Line 2674"/>
            <p:cNvSpPr>
              <a:spLocks noChangeShapeType="1"/>
            </p:cNvSpPr>
            <p:nvPr/>
          </p:nvSpPr>
          <p:spPr bwMode="auto">
            <a:xfrm flipH="1">
              <a:off x="990" y="3217"/>
              <a:ext cx="1042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pSp>
        <p:nvGrpSpPr>
          <p:cNvPr id="211" name="Group 3077"/>
          <p:cNvGrpSpPr>
            <a:grpSpLocks/>
          </p:cNvGrpSpPr>
          <p:nvPr/>
        </p:nvGrpSpPr>
        <p:grpSpPr bwMode="auto">
          <a:xfrm>
            <a:off x="4524375" y="4008438"/>
            <a:ext cx="0" cy="2357437"/>
            <a:chOff x="2032" y="3217"/>
            <a:chExt cx="0" cy="970"/>
          </a:xfrm>
        </p:grpSpPr>
        <p:sp>
          <p:nvSpPr>
            <p:cNvPr id="212" name="Line 287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3" name="Line 287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4" name="Line 287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5" name="Line 288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6" name="Line 288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7" name="Line 288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8" name="Line 288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9" name="Line 288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0" name="Line 288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1" name="Line 288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2" name="Line 288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3" name="Line 288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4" name="Line 288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5" name="Line 289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6" name="Line 289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7" name="Line 289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8" name="Line 289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9" name="Line 289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0" name="Line 289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1" name="Line 289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2" name="Line 289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3" name="Line 289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4" name="Line 289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5" name="Line 290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6" name="Line 290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7" name="Line 290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8" name="Line 290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9" name="Line 290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0" name="Line 290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1" name="Line 290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2" name="Line 290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3" name="Line 290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4" name="Line 290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5" name="Line 291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6" name="Line 291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7" name="Line 291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8" name="Line 291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9" name="Line 291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0" name="Line 291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1" name="Line 291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2" name="Line 291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3" name="Line 291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4" name="Line 291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5" name="Line 292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6" name="Line 292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7" name="Line 292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8" name="Line 292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9" name="Line 292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0" name="Line 292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1" name="Line 292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2" name="Line 292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3" name="Line 292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4" name="Line 292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5" name="Line 293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6" name="Line 293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7" name="Line 293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8" name="Line 293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9" name="Line 293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0" name="Line 293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1" name="Line 293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2" name="Line 293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3" name="Line 293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4" name="Line 293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5" name="Line 294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6" name="Line 294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7" name="Line 294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8" name="Line 294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9" name="Line 294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0" name="Line 294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1" name="Line 294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2" name="Line 294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3" name="Line 294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4" name="Line 294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5" name="Line 295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6" name="Line 295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7" name="Line 295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8" name="Line 295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9" name="Line 295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0" name="Line 295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1" name="Line 295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2" name="Line 295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3" name="Line 295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4" name="Line 295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5" name="Line 296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6" name="Line 296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7" name="Line 296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8" name="Line 296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9" name="Line 296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0" name="Line 296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1" name="Line 296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2" name="Line 296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3" name="Line 296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4" name="Line 296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5" name="Line 297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6" name="Line 297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7" name="Line 297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8" name="Line 297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9" name="Line 297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0" name="Line 297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1" name="Line 297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2" name="Line 297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3" name="Line 297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4" name="Line 297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5" name="Line 298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6" name="Line 298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7" name="Line 298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8" name="Line 298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9" name="Line 298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0" name="Line 298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1" name="Line 298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2" name="Line 298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3" name="Line 298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4" name="Line 298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5" name="Line 299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6" name="Line 299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7" name="Line 299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8" name="Line 299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9" name="Line 299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0" name="Line 299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1" name="Line 299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2" name="Line 299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3" name="Line 299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4" name="Line 299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5" name="Line 300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6" name="Line 300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7" name="Line 300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8" name="Line 300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9" name="Line 300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0" name="Line 300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1" name="Line 300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2" name="Line 300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3" name="Line 300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4" name="Line 300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5" name="Line 301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6" name="Line 301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7" name="Line 301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8" name="Line 301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9" name="Line 301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0" name="Line 301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1" name="Line 301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2" name="Line 301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3" name="Line 301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4" name="Line 301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5" name="Line 302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6" name="Line 302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7" name="Line 302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8" name="Line 302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9" name="Line 302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0" name="Line 302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1" name="Line 302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2" name="Line 302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3" name="Line 302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4" name="Line 302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5" name="Line 303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6" name="Line 303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7" name="Line 303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8" name="Line 303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9" name="Line 303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0" name="Line 303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1" name="Line 303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2" name="Line 303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3" name="Line 303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4" name="Line 303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5" name="Line 304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6" name="Line 304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7" name="Line 304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8" name="Line 304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9" name="Line 304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0" name="Line 304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1" name="Line 304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2" name="Line 304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3" name="Line 304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4" name="Line 304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5" name="Line 305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6" name="Line 305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7" name="Line 305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8" name="Line 305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9" name="Line 305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0" name="Line 305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1" name="Line 305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2" name="Line 305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3" name="Line 305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4" name="Line 305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5" name="Line 306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6" name="Line 306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7" name="Line 306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8" name="Line 306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9" name="Line 306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0" name="Line 306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1" name="Line 306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2" name="Line 3067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3" name="Line 3068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4" name="Line 3069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5" name="Line 3070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6" name="Line 3071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7" name="Line 3072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8" name="Line 3073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" name="Line 3074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0" name="Line 3075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1" name="Line 3076"/>
            <p:cNvSpPr>
              <a:spLocks noChangeShapeType="1"/>
            </p:cNvSpPr>
            <p:nvPr/>
          </p:nvSpPr>
          <p:spPr bwMode="auto">
            <a:xfrm flipV="1">
              <a:off x="2032" y="3217"/>
              <a:ext cx="0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pSp>
        <p:nvGrpSpPr>
          <p:cNvPr id="412" name="Group 3479"/>
          <p:cNvGrpSpPr>
            <a:grpSpLocks/>
          </p:cNvGrpSpPr>
          <p:nvPr/>
        </p:nvGrpSpPr>
        <p:grpSpPr bwMode="auto">
          <a:xfrm>
            <a:off x="2436813" y="4824413"/>
            <a:ext cx="2087562" cy="0"/>
            <a:chOff x="944" y="3553"/>
            <a:chExt cx="1088" cy="0"/>
          </a:xfrm>
        </p:grpSpPr>
        <p:sp>
          <p:nvSpPr>
            <p:cNvPr id="413" name="Line 327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4" name="Line 328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5" name="Line 328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6" name="Line 328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7" name="Line 328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8" name="Line 328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9" name="Line 328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0" name="Line 328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1" name="Line 328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2" name="Line 328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3" name="Line 328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4" name="Line 329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5" name="Line 329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6" name="Line 329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7" name="Line 329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8" name="Line 329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9" name="Line 329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0" name="Line 329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1" name="Line 329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2" name="Line 329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3" name="Line 329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4" name="Line 330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5" name="Line 330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6" name="Line 330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7" name="Line 330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8" name="Line 330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9" name="Line 330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0" name="Line 330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1" name="Line 330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2" name="Line 330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3" name="Line 330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4" name="Line 331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5" name="Line 331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6" name="Line 331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7" name="Line 331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8" name="Line 331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9" name="Line 331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0" name="Line 331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1" name="Line 331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2" name="Line 331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3" name="Line 331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4" name="Line 332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5" name="Line 332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6" name="Line 332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7" name="Line 332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8" name="Line 332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9" name="Line 332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0" name="Line 332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1" name="Line 332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2" name="Line 332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3" name="Line 332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4" name="Line 333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5" name="Line 333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6" name="Line 333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7" name="Line 333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8" name="Line 333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9" name="Line 333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0" name="Line 333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1" name="Line 333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2" name="Line 333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3" name="Line 333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4" name="Line 334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5" name="Line 334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6" name="Line 334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7" name="Line 334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8" name="Line 334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79" name="Line 334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0" name="Line 334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1" name="Line 334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2" name="Line 334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3" name="Line 334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4" name="Line 335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5" name="Line 335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6" name="Line 335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7" name="Line 335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8" name="Line 335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89" name="Line 335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0" name="Line 335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1" name="Line 335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2" name="Line 335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3" name="Line 335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4" name="Line 336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5" name="Line 336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6" name="Line 336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7" name="Line 336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8" name="Line 336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99" name="Line 336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0" name="Line 336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1" name="Line 336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2" name="Line 336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3" name="Line 336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4" name="Line 337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5" name="Line 337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6" name="Line 337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7" name="Line 337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8" name="Line 337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09" name="Line 337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0" name="Line 337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1" name="Line 337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2" name="Line 337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3" name="Line 337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4" name="Line 338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5" name="Line 338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6" name="Line 338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7" name="Line 338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8" name="Line 338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19" name="Line 338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0" name="Line 338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1" name="Line 338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2" name="Line 338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3" name="Line 338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4" name="Line 339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5" name="Line 339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6" name="Line 339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7" name="Line 339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8" name="Line 339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29" name="Line 339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0" name="Line 339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1" name="Line 339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2" name="Line 339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3" name="Line 339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4" name="Line 340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5" name="Line 340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6" name="Line 340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7" name="Line 340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8" name="Line 340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39" name="Line 340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0" name="Line 340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1" name="Line 340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2" name="Line 340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3" name="Line 340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4" name="Line 341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5" name="Line 341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6" name="Line 341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7" name="Line 341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8" name="Line 341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49" name="Line 341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0" name="Line 341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1" name="Line 341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2" name="Line 341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3" name="Line 341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4" name="Line 342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5" name="Line 342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6" name="Line 342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7" name="Line 342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8" name="Line 342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59" name="Line 342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0" name="Line 342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1" name="Line 342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2" name="Line 342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3" name="Line 342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4" name="Line 343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5" name="Line 343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6" name="Line 343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7" name="Line 343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8" name="Line 343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69" name="Line 343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0" name="Line 343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1" name="Line 343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2" name="Line 343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3" name="Line 343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4" name="Line 344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5" name="Line 344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6" name="Line 344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7" name="Line 344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8" name="Line 344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79" name="Line 344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0" name="Line 344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1" name="Line 344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2" name="Line 344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3" name="Line 344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4" name="Line 345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5" name="Line 345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6" name="Line 345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7" name="Line 345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8" name="Line 345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89" name="Line 345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0" name="Line 345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1" name="Line 345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2" name="Line 345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3" name="Line 345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4" name="Line 346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5" name="Line 346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6" name="Line 346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7" name="Line 346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8" name="Line 346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99" name="Line 346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0" name="Line 346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1" name="Line 346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2" name="Line 346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3" name="Line 3469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4" name="Line 3470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5" name="Line 3471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6" name="Line 3472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7" name="Line 3473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8" name="Line 3474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09" name="Line 3475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0" name="Line 3476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1" name="Line 3477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2" name="Line 3478"/>
            <p:cNvSpPr>
              <a:spLocks noChangeShapeType="1"/>
            </p:cNvSpPr>
            <p:nvPr/>
          </p:nvSpPr>
          <p:spPr bwMode="auto">
            <a:xfrm flipH="1">
              <a:off x="944" y="3553"/>
              <a:ext cx="108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pSp>
        <p:nvGrpSpPr>
          <p:cNvPr id="613" name="Group 3881"/>
          <p:cNvGrpSpPr>
            <a:grpSpLocks/>
          </p:cNvGrpSpPr>
          <p:nvPr/>
        </p:nvGrpSpPr>
        <p:grpSpPr bwMode="auto">
          <a:xfrm>
            <a:off x="2436813" y="4824413"/>
            <a:ext cx="87312" cy="1719262"/>
            <a:chOff x="944" y="3553"/>
            <a:chExt cx="0" cy="634"/>
          </a:xfrm>
        </p:grpSpPr>
        <p:sp>
          <p:nvSpPr>
            <p:cNvPr id="614" name="Line 368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5" name="Line 368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6" name="Line 368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7" name="Line 368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8" name="Line 368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19" name="Line 368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0" name="Line 368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1" name="Line 368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2" name="Line 368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3" name="Line 369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4" name="Line 369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5" name="Line 369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6" name="Line 369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7" name="Line 369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8" name="Line 369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29" name="Line 369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0" name="Line 369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1" name="Line 369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2" name="Line 369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3" name="Line 370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4" name="Line 370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5" name="Line 370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6" name="Line 370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7" name="Line 370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8" name="Line 370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39" name="Line 370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0" name="Line 370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1" name="Line 370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2" name="Line 370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3" name="Line 371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4" name="Line 371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5" name="Line 371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6" name="Line 371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7" name="Line 371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8" name="Line 371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49" name="Line 371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0" name="Line 371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1" name="Line 371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2" name="Line 371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3" name="Line 372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4" name="Line 372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5" name="Line 372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6" name="Line 372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7" name="Line 372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8" name="Line 372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59" name="Line 372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0" name="Line 372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1" name="Line 372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2" name="Line 372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3" name="Line 373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4" name="Line 373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5" name="Line 373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6" name="Line 373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7" name="Line 373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8" name="Line 373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69" name="Line 373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0" name="Line 373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1" name="Line 373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2" name="Line 373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3" name="Line 374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4" name="Line 374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5" name="Line 374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6" name="Line 374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7" name="Line 374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8" name="Line 374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79" name="Line 374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0" name="Line 374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1" name="Line 374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2" name="Line 374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3" name="Line 375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4" name="Line 375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5" name="Line 375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6" name="Line 375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7" name="Line 375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8" name="Line 375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89" name="Line 375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0" name="Line 375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1" name="Line 375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2" name="Line 375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3" name="Line 376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4" name="Line 376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5" name="Line 376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6" name="Line 376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7" name="Line 376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8" name="Line 376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699" name="Line 376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0" name="Line 376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1" name="Line 376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2" name="Line 376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3" name="Line 377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4" name="Line 377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5" name="Line 377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6" name="Line 377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7" name="Line 377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8" name="Line 377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09" name="Line 377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0" name="Line 377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1" name="Line 377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2" name="Line 377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3" name="Line 378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4" name="Line 378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5" name="Line 378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6" name="Line 378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7" name="Line 378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8" name="Line 378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9" name="Line 378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0" name="Line 378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1" name="Line 378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2" name="Line 378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3" name="Line 379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4" name="Line 379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5" name="Line 379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6" name="Line 379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7" name="Line 379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8" name="Line 379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29" name="Line 379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0" name="Line 379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1" name="Line 379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2" name="Line 379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3" name="Line 380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4" name="Line 380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5" name="Line 380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6" name="Line 380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7" name="Line 380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8" name="Line 380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39" name="Line 380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0" name="Line 380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1" name="Line 380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2" name="Line 380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3" name="Line 381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4" name="Line 381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5" name="Line 381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6" name="Line 381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7" name="Line 381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8" name="Line 381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49" name="Line 381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0" name="Line 381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1" name="Line 381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2" name="Line 381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3" name="Line 382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4" name="Line 382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5" name="Line 382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6" name="Line 382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7" name="Line 382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8" name="Line 382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59" name="Line 382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0" name="Line 382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1" name="Line 382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2" name="Line 382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3" name="Line 383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4" name="Line 383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5" name="Line 383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6" name="Line 383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7" name="Line 383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8" name="Line 383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69" name="Line 383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0" name="Line 383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1" name="Line 383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2" name="Line 383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3" name="Line 384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4" name="Line 384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5" name="Line 384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6" name="Line 384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7" name="Line 384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8" name="Line 384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79" name="Line 384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0" name="Line 384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1" name="Line 384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2" name="Line 384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3" name="Line 385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4" name="Line 385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5" name="Line 385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6" name="Line 385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7" name="Line 385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8" name="Line 385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89" name="Line 385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0" name="Line 385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1" name="Line 385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2" name="Line 385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3" name="Line 386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4" name="Line 386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5" name="Line 386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6" name="Line 386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7" name="Line 386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8" name="Line 386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99" name="Line 386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0" name="Line 386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1" name="Line 386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2" name="Line 386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3" name="Line 387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4" name="Line 3871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5" name="Line 3872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6" name="Line 3873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7" name="Line 3874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8" name="Line 3875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09" name="Line 3876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10" name="Line 3877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11" name="Line 3878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12" name="Line 3879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13" name="Line 3880"/>
            <p:cNvSpPr>
              <a:spLocks noChangeShapeType="1"/>
            </p:cNvSpPr>
            <p:nvPr/>
          </p:nvSpPr>
          <p:spPr bwMode="auto">
            <a:xfrm>
              <a:off x="944" y="3553"/>
              <a:ext cx="0" cy="63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1239" name="Freeform 4508"/>
          <p:cNvSpPr>
            <a:spLocks noEditPoints="1"/>
          </p:cNvSpPr>
          <p:nvPr/>
        </p:nvSpPr>
        <p:spPr bwMode="auto">
          <a:xfrm>
            <a:off x="1390650" y="1471613"/>
            <a:ext cx="6269038" cy="3849687"/>
          </a:xfrm>
          <a:custGeom>
            <a:avLst/>
            <a:gdLst>
              <a:gd name="T0" fmla="*/ 454 w 13069"/>
              <a:gd name="T1" fmla="*/ 6314 h 6336"/>
              <a:gd name="T2" fmla="*/ 438 w 13069"/>
              <a:gd name="T3" fmla="*/ 6335 h 6336"/>
              <a:gd name="T4" fmla="*/ 875 w 13069"/>
              <a:gd name="T5" fmla="*/ 6100 h 6336"/>
              <a:gd name="T6" fmla="*/ 889 w 13069"/>
              <a:gd name="T7" fmla="*/ 6124 h 6336"/>
              <a:gd name="T8" fmla="*/ 1304 w 13069"/>
              <a:gd name="T9" fmla="*/ 5905 h 6336"/>
              <a:gd name="T10" fmla="*/ 1326 w 13069"/>
              <a:gd name="T11" fmla="*/ 5922 h 6336"/>
              <a:gd name="T12" fmla="*/ 1309 w 13069"/>
              <a:gd name="T13" fmla="*/ 5904 h 6336"/>
              <a:gd name="T14" fmla="*/ 1762 w 13069"/>
              <a:gd name="T15" fmla="*/ 5868 h 6336"/>
              <a:gd name="T16" fmla="*/ 2190 w 13069"/>
              <a:gd name="T17" fmla="*/ 5532 h 6336"/>
              <a:gd name="T18" fmla="*/ 2191 w 13069"/>
              <a:gd name="T19" fmla="*/ 5507 h 6336"/>
              <a:gd name="T20" fmla="*/ 2181 w 13069"/>
              <a:gd name="T21" fmla="*/ 5504 h 6336"/>
              <a:gd name="T22" fmla="*/ 2629 w 13069"/>
              <a:gd name="T23" fmla="*/ 5509 h 6336"/>
              <a:gd name="T24" fmla="*/ 2616 w 13069"/>
              <a:gd name="T25" fmla="*/ 5533 h 6336"/>
              <a:gd name="T26" fmla="*/ 3053 w 13069"/>
              <a:gd name="T27" fmla="*/ 5271 h 6336"/>
              <a:gd name="T28" fmla="*/ 3064 w 13069"/>
              <a:gd name="T29" fmla="*/ 5296 h 6336"/>
              <a:gd name="T30" fmla="*/ 3483 w 13069"/>
              <a:gd name="T31" fmla="*/ 5079 h 6336"/>
              <a:gd name="T32" fmla="*/ 3502 w 13069"/>
              <a:gd name="T33" fmla="*/ 5100 h 6336"/>
              <a:gd name="T34" fmla="*/ 3922 w 13069"/>
              <a:gd name="T35" fmla="*/ 4882 h 6336"/>
              <a:gd name="T36" fmla="*/ 3938 w 13069"/>
              <a:gd name="T37" fmla="*/ 4881 h 6336"/>
              <a:gd name="T38" fmla="*/ 3927 w 13069"/>
              <a:gd name="T39" fmla="*/ 4897 h 6336"/>
              <a:gd name="T40" fmla="*/ 4372 w 13069"/>
              <a:gd name="T41" fmla="*/ 4726 h 6336"/>
              <a:gd name="T42" fmla="*/ 4786 w 13069"/>
              <a:gd name="T43" fmla="*/ 4511 h 6336"/>
              <a:gd name="T44" fmla="*/ 4803 w 13069"/>
              <a:gd name="T45" fmla="*/ 4514 h 6336"/>
              <a:gd name="T46" fmla="*/ 4792 w 13069"/>
              <a:gd name="T47" fmla="*/ 4525 h 6336"/>
              <a:gd name="T48" fmla="*/ 5232 w 13069"/>
              <a:gd name="T49" fmla="*/ 4256 h 6336"/>
              <a:gd name="T50" fmla="*/ 5238 w 13069"/>
              <a:gd name="T51" fmla="*/ 4283 h 6336"/>
              <a:gd name="T52" fmla="*/ 5662 w 13069"/>
              <a:gd name="T53" fmla="*/ 4011 h 6336"/>
              <a:gd name="T54" fmla="*/ 5678 w 13069"/>
              <a:gd name="T55" fmla="*/ 4035 h 6336"/>
              <a:gd name="T56" fmla="*/ 6091 w 13069"/>
              <a:gd name="T57" fmla="*/ 3789 h 6336"/>
              <a:gd name="T58" fmla="*/ 6114 w 13069"/>
              <a:gd name="T59" fmla="*/ 3805 h 6336"/>
              <a:gd name="T60" fmla="*/ 6090 w 13069"/>
              <a:gd name="T61" fmla="*/ 3790 h 6336"/>
              <a:gd name="T62" fmla="*/ 6548 w 13069"/>
              <a:gd name="T63" fmla="*/ 3545 h 6336"/>
              <a:gd name="T64" fmla="*/ 6975 w 13069"/>
              <a:gd name="T65" fmla="*/ 3379 h 6336"/>
              <a:gd name="T66" fmla="*/ 6981 w 13069"/>
              <a:gd name="T67" fmla="*/ 3356 h 6336"/>
              <a:gd name="T68" fmla="*/ 6961 w 13069"/>
              <a:gd name="T69" fmla="*/ 3351 h 6336"/>
              <a:gd name="T70" fmla="*/ 7410 w 13069"/>
              <a:gd name="T71" fmla="*/ 3077 h 6336"/>
              <a:gd name="T72" fmla="*/ 7412 w 13069"/>
              <a:gd name="T73" fmla="*/ 3104 h 6336"/>
              <a:gd name="T74" fmla="*/ 7841 w 13069"/>
              <a:gd name="T75" fmla="*/ 2855 h 6336"/>
              <a:gd name="T76" fmla="*/ 7852 w 13069"/>
              <a:gd name="T77" fmla="*/ 2882 h 6336"/>
              <a:gd name="T78" fmla="*/ 8270 w 13069"/>
              <a:gd name="T79" fmla="*/ 2634 h 6336"/>
              <a:gd name="T80" fmla="*/ 8289 w 13069"/>
              <a:gd name="T81" fmla="*/ 2655 h 6336"/>
              <a:gd name="T82" fmla="*/ 8709 w 13069"/>
              <a:gd name="T83" fmla="*/ 2390 h 6336"/>
              <a:gd name="T84" fmla="*/ 8725 w 13069"/>
              <a:gd name="T85" fmla="*/ 2388 h 6336"/>
              <a:gd name="T86" fmla="*/ 8717 w 13069"/>
              <a:gd name="T87" fmla="*/ 2404 h 6336"/>
              <a:gd name="T88" fmla="*/ 9159 w 13069"/>
              <a:gd name="T89" fmla="*/ 2164 h 6336"/>
              <a:gd name="T90" fmla="*/ 9571 w 13069"/>
              <a:gd name="T91" fmla="*/ 1875 h 6336"/>
              <a:gd name="T92" fmla="*/ 9589 w 13069"/>
              <a:gd name="T93" fmla="*/ 1875 h 6336"/>
              <a:gd name="T94" fmla="*/ 9580 w 13069"/>
              <a:gd name="T95" fmla="*/ 1888 h 6336"/>
              <a:gd name="T96" fmla="*/ 10019 w 13069"/>
              <a:gd name="T97" fmla="*/ 1622 h 6336"/>
              <a:gd name="T98" fmla="*/ 10026 w 13069"/>
              <a:gd name="T99" fmla="*/ 1649 h 6336"/>
              <a:gd name="T100" fmla="*/ 10450 w 13069"/>
              <a:gd name="T101" fmla="*/ 1431 h 6336"/>
              <a:gd name="T102" fmla="*/ 10464 w 13069"/>
              <a:gd name="T103" fmla="*/ 1455 h 6336"/>
              <a:gd name="T104" fmla="*/ 10877 w 13069"/>
              <a:gd name="T105" fmla="*/ 1116 h 6336"/>
              <a:gd name="T106" fmla="*/ 10902 w 13069"/>
              <a:gd name="T107" fmla="*/ 1129 h 6336"/>
              <a:gd name="T108" fmla="*/ 10880 w 13069"/>
              <a:gd name="T109" fmla="*/ 1115 h 6336"/>
              <a:gd name="T110" fmla="*/ 11337 w 13069"/>
              <a:gd name="T111" fmla="*/ 942 h 6336"/>
              <a:gd name="T112" fmla="*/ 11764 w 13069"/>
              <a:gd name="T113" fmla="*/ 740 h 6336"/>
              <a:gd name="T114" fmla="*/ 11769 w 13069"/>
              <a:gd name="T115" fmla="*/ 716 h 6336"/>
              <a:gd name="T116" fmla="*/ 11749 w 13069"/>
              <a:gd name="T117" fmla="*/ 712 h 6336"/>
              <a:gd name="T118" fmla="*/ 12199 w 13069"/>
              <a:gd name="T119" fmla="*/ 494 h 6336"/>
              <a:gd name="T120" fmla="*/ 12199 w 13069"/>
              <a:gd name="T121" fmla="*/ 522 h 6336"/>
              <a:gd name="T122" fmla="*/ 12628 w 13069"/>
              <a:gd name="T123" fmla="*/ 229 h 6336"/>
              <a:gd name="T124" fmla="*/ 12639 w 13069"/>
              <a:gd name="T125" fmla="*/ 255 h 6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069" h="6336">
                <a:moveTo>
                  <a:pt x="10" y="6153"/>
                </a:moveTo>
                <a:lnTo>
                  <a:pt x="445" y="6305"/>
                </a:lnTo>
                <a:lnTo>
                  <a:pt x="434" y="6335"/>
                </a:lnTo>
                <a:lnTo>
                  <a:pt x="0" y="6183"/>
                </a:lnTo>
                <a:lnTo>
                  <a:pt x="10" y="6153"/>
                </a:lnTo>
                <a:close/>
                <a:moveTo>
                  <a:pt x="440" y="6320"/>
                </a:moveTo>
                <a:lnTo>
                  <a:pt x="445" y="6305"/>
                </a:lnTo>
                <a:lnTo>
                  <a:pt x="448" y="6306"/>
                </a:lnTo>
                <a:lnTo>
                  <a:pt x="451" y="6308"/>
                </a:lnTo>
                <a:lnTo>
                  <a:pt x="453" y="6311"/>
                </a:lnTo>
                <a:lnTo>
                  <a:pt x="454" y="6314"/>
                </a:lnTo>
                <a:lnTo>
                  <a:pt x="455" y="6316"/>
                </a:lnTo>
                <a:lnTo>
                  <a:pt x="456" y="6319"/>
                </a:lnTo>
                <a:lnTo>
                  <a:pt x="456" y="6322"/>
                </a:lnTo>
                <a:lnTo>
                  <a:pt x="455" y="6326"/>
                </a:lnTo>
                <a:lnTo>
                  <a:pt x="454" y="6328"/>
                </a:lnTo>
                <a:lnTo>
                  <a:pt x="452" y="6331"/>
                </a:lnTo>
                <a:lnTo>
                  <a:pt x="449" y="6333"/>
                </a:lnTo>
                <a:lnTo>
                  <a:pt x="447" y="6334"/>
                </a:lnTo>
                <a:lnTo>
                  <a:pt x="444" y="6335"/>
                </a:lnTo>
                <a:lnTo>
                  <a:pt x="441" y="6336"/>
                </a:lnTo>
                <a:lnTo>
                  <a:pt x="438" y="6335"/>
                </a:lnTo>
                <a:lnTo>
                  <a:pt x="434" y="6335"/>
                </a:lnTo>
                <a:lnTo>
                  <a:pt x="440" y="6320"/>
                </a:lnTo>
                <a:close/>
                <a:moveTo>
                  <a:pt x="433" y="6306"/>
                </a:moveTo>
                <a:lnTo>
                  <a:pt x="868" y="6101"/>
                </a:lnTo>
                <a:lnTo>
                  <a:pt x="883" y="6130"/>
                </a:lnTo>
                <a:lnTo>
                  <a:pt x="447" y="6334"/>
                </a:lnTo>
                <a:lnTo>
                  <a:pt x="433" y="6306"/>
                </a:lnTo>
                <a:close/>
                <a:moveTo>
                  <a:pt x="875" y="6115"/>
                </a:moveTo>
                <a:lnTo>
                  <a:pt x="868" y="6101"/>
                </a:lnTo>
                <a:lnTo>
                  <a:pt x="872" y="6100"/>
                </a:lnTo>
                <a:lnTo>
                  <a:pt x="875" y="6100"/>
                </a:lnTo>
                <a:lnTo>
                  <a:pt x="878" y="6100"/>
                </a:lnTo>
                <a:lnTo>
                  <a:pt x="880" y="6100"/>
                </a:lnTo>
                <a:lnTo>
                  <a:pt x="884" y="6102"/>
                </a:lnTo>
                <a:lnTo>
                  <a:pt x="886" y="6103"/>
                </a:lnTo>
                <a:lnTo>
                  <a:pt x="888" y="6106"/>
                </a:lnTo>
                <a:lnTo>
                  <a:pt x="890" y="6109"/>
                </a:lnTo>
                <a:lnTo>
                  <a:pt x="891" y="6112"/>
                </a:lnTo>
                <a:lnTo>
                  <a:pt x="891" y="6115"/>
                </a:lnTo>
                <a:lnTo>
                  <a:pt x="891" y="6118"/>
                </a:lnTo>
                <a:lnTo>
                  <a:pt x="890" y="6121"/>
                </a:lnTo>
                <a:lnTo>
                  <a:pt x="889" y="6124"/>
                </a:lnTo>
                <a:lnTo>
                  <a:pt x="887" y="6126"/>
                </a:lnTo>
                <a:lnTo>
                  <a:pt x="885" y="6128"/>
                </a:lnTo>
                <a:lnTo>
                  <a:pt x="883" y="6130"/>
                </a:lnTo>
                <a:lnTo>
                  <a:pt x="875" y="6115"/>
                </a:lnTo>
                <a:close/>
                <a:moveTo>
                  <a:pt x="868" y="6101"/>
                </a:moveTo>
                <a:lnTo>
                  <a:pt x="1304" y="5905"/>
                </a:lnTo>
                <a:lnTo>
                  <a:pt x="1317" y="5934"/>
                </a:lnTo>
                <a:lnTo>
                  <a:pt x="881" y="6130"/>
                </a:lnTo>
                <a:lnTo>
                  <a:pt x="868" y="6101"/>
                </a:lnTo>
                <a:close/>
                <a:moveTo>
                  <a:pt x="1310" y="5920"/>
                </a:moveTo>
                <a:lnTo>
                  <a:pt x="1304" y="5905"/>
                </a:lnTo>
                <a:lnTo>
                  <a:pt x="1307" y="5904"/>
                </a:lnTo>
                <a:lnTo>
                  <a:pt x="1310" y="5904"/>
                </a:lnTo>
                <a:lnTo>
                  <a:pt x="1313" y="5904"/>
                </a:lnTo>
                <a:lnTo>
                  <a:pt x="1317" y="5905"/>
                </a:lnTo>
                <a:lnTo>
                  <a:pt x="1319" y="5906"/>
                </a:lnTo>
                <a:lnTo>
                  <a:pt x="1321" y="5908"/>
                </a:lnTo>
                <a:lnTo>
                  <a:pt x="1323" y="5910"/>
                </a:lnTo>
                <a:lnTo>
                  <a:pt x="1325" y="5913"/>
                </a:lnTo>
                <a:lnTo>
                  <a:pt x="1326" y="5915"/>
                </a:lnTo>
                <a:lnTo>
                  <a:pt x="1326" y="5919"/>
                </a:lnTo>
                <a:lnTo>
                  <a:pt x="1326" y="5922"/>
                </a:lnTo>
                <a:lnTo>
                  <a:pt x="1325" y="5925"/>
                </a:lnTo>
                <a:lnTo>
                  <a:pt x="1324" y="5927"/>
                </a:lnTo>
                <a:lnTo>
                  <a:pt x="1322" y="5930"/>
                </a:lnTo>
                <a:lnTo>
                  <a:pt x="1320" y="5933"/>
                </a:lnTo>
                <a:lnTo>
                  <a:pt x="1317" y="5934"/>
                </a:lnTo>
                <a:lnTo>
                  <a:pt x="1310" y="5920"/>
                </a:lnTo>
                <a:close/>
                <a:moveTo>
                  <a:pt x="1309" y="5904"/>
                </a:moveTo>
                <a:lnTo>
                  <a:pt x="1744" y="5851"/>
                </a:lnTo>
                <a:lnTo>
                  <a:pt x="1748" y="5882"/>
                </a:lnTo>
                <a:lnTo>
                  <a:pt x="1312" y="5935"/>
                </a:lnTo>
                <a:lnTo>
                  <a:pt x="1309" y="5904"/>
                </a:lnTo>
                <a:close/>
                <a:moveTo>
                  <a:pt x="1745" y="5867"/>
                </a:moveTo>
                <a:lnTo>
                  <a:pt x="1744" y="5851"/>
                </a:lnTo>
                <a:lnTo>
                  <a:pt x="1748" y="5851"/>
                </a:lnTo>
                <a:lnTo>
                  <a:pt x="1751" y="5851"/>
                </a:lnTo>
                <a:lnTo>
                  <a:pt x="1753" y="5853"/>
                </a:lnTo>
                <a:lnTo>
                  <a:pt x="1756" y="5854"/>
                </a:lnTo>
                <a:lnTo>
                  <a:pt x="1758" y="5856"/>
                </a:lnTo>
                <a:lnTo>
                  <a:pt x="1759" y="5858"/>
                </a:lnTo>
                <a:lnTo>
                  <a:pt x="1761" y="5861"/>
                </a:lnTo>
                <a:lnTo>
                  <a:pt x="1762" y="5865"/>
                </a:lnTo>
                <a:lnTo>
                  <a:pt x="1762" y="5868"/>
                </a:lnTo>
                <a:lnTo>
                  <a:pt x="1762" y="5871"/>
                </a:lnTo>
                <a:lnTo>
                  <a:pt x="1761" y="5873"/>
                </a:lnTo>
                <a:lnTo>
                  <a:pt x="1758" y="5877"/>
                </a:lnTo>
                <a:lnTo>
                  <a:pt x="1756" y="5879"/>
                </a:lnTo>
                <a:lnTo>
                  <a:pt x="1754" y="5880"/>
                </a:lnTo>
                <a:lnTo>
                  <a:pt x="1751" y="5882"/>
                </a:lnTo>
                <a:lnTo>
                  <a:pt x="1748" y="5882"/>
                </a:lnTo>
                <a:lnTo>
                  <a:pt x="1745" y="5867"/>
                </a:lnTo>
                <a:close/>
                <a:moveTo>
                  <a:pt x="1736" y="5854"/>
                </a:moveTo>
                <a:lnTo>
                  <a:pt x="2171" y="5507"/>
                </a:lnTo>
                <a:lnTo>
                  <a:pt x="2190" y="5532"/>
                </a:lnTo>
                <a:lnTo>
                  <a:pt x="1756" y="5879"/>
                </a:lnTo>
                <a:lnTo>
                  <a:pt x="1736" y="5854"/>
                </a:lnTo>
                <a:close/>
                <a:moveTo>
                  <a:pt x="2181" y="5519"/>
                </a:moveTo>
                <a:lnTo>
                  <a:pt x="2171" y="5507"/>
                </a:lnTo>
                <a:lnTo>
                  <a:pt x="2174" y="5505"/>
                </a:lnTo>
                <a:lnTo>
                  <a:pt x="2176" y="5504"/>
                </a:lnTo>
                <a:lnTo>
                  <a:pt x="2180" y="5504"/>
                </a:lnTo>
                <a:lnTo>
                  <a:pt x="2183" y="5504"/>
                </a:lnTo>
                <a:lnTo>
                  <a:pt x="2186" y="5504"/>
                </a:lnTo>
                <a:lnTo>
                  <a:pt x="2188" y="5505"/>
                </a:lnTo>
                <a:lnTo>
                  <a:pt x="2191" y="5507"/>
                </a:lnTo>
                <a:lnTo>
                  <a:pt x="2194" y="5509"/>
                </a:lnTo>
                <a:lnTo>
                  <a:pt x="2195" y="5513"/>
                </a:lnTo>
                <a:lnTo>
                  <a:pt x="2196" y="5515"/>
                </a:lnTo>
                <a:lnTo>
                  <a:pt x="2197" y="5518"/>
                </a:lnTo>
                <a:lnTo>
                  <a:pt x="2197" y="5521"/>
                </a:lnTo>
                <a:lnTo>
                  <a:pt x="2196" y="5525"/>
                </a:lnTo>
                <a:lnTo>
                  <a:pt x="2195" y="5527"/>
                </a:lnTo>
                <a:lnTo>
                  <a:pt x="2194" y="5530"/>
                </a:lnTo>
                <a:lnTo>
                  <a:pt x="2190" y="5532"/>
                </a:lnTo>
                <a:lnTo>
                  <a:pt x="2181" y="5519"/>
                </a:lnTo>
                <a:close/>
                <a:moveTo>
                  <a:pt x="2181" y="5504"/>
                </a:moveTo>
                <a:lnTo>
                  <a:pt x="2616" y="5502"/>
                </a:lnTo>
                <a:lnTo>
                  <a:pt x="2616" y="5533"/>
                </a:lnTo>
                <a:lnTo>
                  <a:pt x="2181" y="5535"/>
                </a:lnTo>
                <a:lnTo>
                  <a:pt x="2181" y="5504"/>
                </a:lnTo>
                <a:close/>
                <a:moveTo>
                  <a:pt x="2616" y="5518"/>
                </a:moveTo>
                <a:lnTo>
                  <a:pt x="2616" y="5502"/>
                </a:lnTo>
                <a:lnTo>
                  <a:pt x="2619" y="5503"/>
                </a:lnTo>
                <a:lnTo>
                  <a:pt x="2622" y="5503"/>
                </a:lnTo>
                <a:lnTo>
                  <a:pt x="2625" y="5505"/>
                </a:lnTo>
                <a:lnTo>
                  <a:pt x="2628" y="5507"/>
                </a:lnTo>
                <a:lnTo>
                  <a:pt x="2629" y="5509"/>
                </a:lnTo>
                <a:lnTo>
                  <a:pt x="2631" y="5512"/>
                </a:lnTo>
                <a:lnTo>
                  <a:pt x="2632" y="5515"/>
                </a:lnTo>
                <a:lnTo>
                  <a:pt x="2632" y="5518"/>
                </a:lnTo>
                <a:lnTo>
                  <a:pt x="2632" y="5521"/>
                </a:lnTo>
                <a:lnTo>
                  <a:pt x="2631" y="5525"/>
                </a:lnTo>
                <a:lnTo>
                  <a:pt x="2629" y="5527"/>
                </a:lnTo>
                <a:lnTo>
                  <a:pt x="2628" y="5529"/>
                </a:lnTo>
                <a:lnTo>
                  <a:pt x="2625" y="5531"/>
                </a:lnTo>
                <a:lnTo>
                  <a:pt x="2622" y="5532"/>
                </a:lnTo>
                <a:lnTo>
                  <a:pt x="2619" y="5533"/>
                </a:lnTo>
                <a:lnTo>
                  <a:pt x="2616" y="5533"/>
                </a:lnTo>
                <a:lnTo>
                  <a:pt x="2616" y="5518"/>
                </a:lnTo>
                <a:close/>
                <a:moveTo>
                  <a:pt x="2608" y="5504"/>
                </a:moveTo>
                <a:lnTo>
                  <a:pt x="3044" y="5272"/>
                </a:lnTo>
                <a:lnTo>
                  <a:pt x="3059" y="5300"/>
                </a:lnTo>
                <a:lnTo>
                  <a:pt x="2623" y="5532"/>
                </a:lnTo>
                <a:lnTo>
                  <a:pt x="2608" y="5504"/>
                </a:lnTo>
                <a:close/>
                <a:moveTo>
                  <a:pt x="3051" y="5286"/>
                </a:moveTo>
                <a:lnTo>
                  <a:pt x="3044" y="5272"/>
                </a:lnTo>
                <a:lnTo>
                  <a:pt x="3047" y="5271"/>
                </a:lnTo>
                <a:lnTo>
                  <a:pt x="3050" y="5271"/>
                </a:lnTo>
                <a:lnTo>
                  <a:pt x="3053" y="5271"/>
                </a:lnTo>
                <a:lnTo>
                  <a:pt x="3057" y="5271"/>
                </a:lnTo>
                <a:lnTo>
                  <a:pt x="3059" y="5272"/>
                </a:lnTo>
                <a:lnTo>
                  <a:pt x="3062" y="5274"/>
                </a:lnTo>
                <a:lnTo>
                  <a:pt x="3064" y="5276"/>
                </a:lnTo>
                <a:lnTo>
                  <a:pt x="3065" y="5278"/>
                </a:lnTo>
                <a:lnTo>
                  <a:pt x="3066" y="5282"/>
                </a:lnTo>
                <a:lnTo>
                  <a:pt x="3067" y="5285"/>
                </a:lnTo>
                <a:lnTo>
                  <a:pt x="3067" y="5288"/>
                </a:lnTo>
                <a:lnTo>
                  <a:pt x="3066" y="5291"/>
                </a:lnTo>
                <a:lnTo>
                  <a:pt x="3065" y="5294"/>
                </a:lnTo>
                <a:lnTo>
                  <a:pt x="3064" y="5296"/>
                </a:lnTo>
                <a:lnTo>
                  <a:pt x="3062" y="5299"/>
                </a:lnTo>
                <a:lnTo>
                  <a:pt x="3059" y="5300"/>
                </a:lnTo>
                <a:lnTo>
                  <a:pt x="3051" y="5286"/>
                </a:lnTo>
                <a:close/>
                <a:moveTo>
                  <a:pt x="3045" y="5272"/>
                </a:moveTo>
                <a:lnTo>
                  <a:pt x="3480" y="5080"/>
                </a:lnTo>
                <a:lnTo>
                  <a:pt x="3493" y="5109"/>
                </a:lnTo>
                <a:lnTo>
                  <a:pt x="3058" y="5301"/>
                </a:lnTo>
                <a:lnTo>
                  <a:pt x="3045" y="5272"/>
                </a:lnTo>
                <a:close/>
                <a:moveTo>
                  <a:pt x="3486" y="5094"/>
                </a:moveTo>
                <a:lnTo>
                  <a:pt x="3480" y="5080"/>
                </a:lnTo>
                <a:lnTo>
                  <a:pt x="3483" y="5079"/>
                </a:lnTo>
                <a:lnTo>
                  <a:pt x="3486" y="5079"/>
                </a:lnTo>
                <a:lnTo>
                  <a:pt x="3490" y="5079"/>
                </a:lnTo>
                <a:lnTo>
                  <a:pt x="3493" y="5080"/>
                </a:lnTo>
                <a:lnTo>
                  <a:pt x="3495" y="5081"/>
                </a:lnTo>
                <a:lnTo>
                  <a:pt x="3497" y="5083"/>
                </a:lnTo>
                <a:lnTo>
                  <a:pt x="3499" y="5085"/>
                </a:lnTo>
                <a:lnTo>
                  <a:pt x="3502" y="5087"/>
                </a:lnTo>
                <a:lnTo>
                  <a:pt x="3503" y="5091"/>
                </a:lnTo>
                <a:lnTo>
                  <a:pt x="3503" y="5094"/>
                </a:lnTo>
                <a:lnTo>
                  <a:pt x="3503" y="5097"/>
                </a:lnTo>
                <a:lnTo>
                  <a:pt x="3502" y="5100"/>
                </a:lnTo>
                <a:lnTo>
                  <a:pt x="3500" y="5102"/>
                </a:lnTo>
                <a:lnTo>
                  <a:pt x="3498" y="5105"/>
                </a:lnTo>
                <a:lnTo>
                  <a:pt x="3496" y="5107"/>
                </a:lnTo>
                <a:lnTo>
                  <a:pt x="3493" y="5109"/>
                </a:lnTo>
                <a:lnTo>
                  <a:pt x="3486" y="5094"/>
                </a:lnTo>
                <a:close/>
                <a:moveTo>
                  <a:pt x="3480" y="5080"/>
                </a:moveTo>
                <a:lnTo>
                  <a:pt x="3915" y="4868"/>
                </a:lnTo>
                <a:lnTo>
                  <a:pt x="3929" y="4896"/>
                </a:lnTo>
                <a:lnTo>
                  <a:pt x="3494" y="5108"/>
                </a:lnTo>
                <a:lnTo>
                  <a:pt x="3480" y="5080"/>
                </a:lnTo>
                <a:close/>
                <a:moveTo>
                  <a:pt x="3922" y="4882"/>
                </a:moveTo>
                <a:lnTo>
                  <a:pt x="3915" y="4868"/>
                </a:lnTo>
                <a:lnTo>
                  <a:pt x="3918" y="4867"/>
                </a:lnTo>
                <a:lnTo>
                  <a:pt x="3922" y="4867"/>
                </a:lnTo>
                <a:lnTo>
                  <a:pt x="3924" y="4867"/>
                </a:lnTo>
                <a:lnTo>
                  <a:pt x="3927" y="4867"/>
                </a:lnTo>
                <a:lnTo>
                  <a:pt x="3930" y="4869"/>
                </a:lnTo>
                <a:lnTo>
                  <a:pt x="3932" y="4870"/>
                </a:lnTo>
                <a:lnTo>
                  <a:pt x="3935" y="4872"/>
                </a:lnTo>
                <a:lnTo>
                  <a:pt x="3937" y="4876"/>
                </a:lnTo>
                <a:lnTo>
                  <a:pt x="3938" y="4879"/>
                </a:lnTo>
                <a:lnTo>
                  <a:pt x="3938" y="4881"/>
                </a:lnTo>
                <a:lnTo>
                  <a:pt x="3938" y="4884"/>
                </a:lnTo>
                <a:lnTo>
                  <a:pt x="3937" y="4888"/>
                </a:lnTo>
                <a:lnTo>
                  <a:pt x="3936" y="4891"/>
                </a:lnTo>
                <a:lnTo>
                  <a:pt x="3934" y="4893"/>
                </a:lnTo>
                <a:lnTo>
                  <a:pt x="3931" y="4895"/>
                </a:lnTo>
                <a:lnTo>
                  <a:pt x="3929" y="4896"/>
                </a:lnTo>
                <a:lnTo>
                  <a:pt x="3922" y="4882"/>
                </a:lnTo>
                <a:close/>
                <a:moveTo>
                  <a:pt x="3917" y="4867"/>
                </a:moveTo>
                <a:lnTo>
                  <a:pt x="4351" y="4716"/>
                </a:lnTo>
                <a:lnTo>
                  <a:pt x="4362" y="4745"/>
                </a:lnTo>
                <a:lnTo>
                  <a:pt x="3927" y="4897"/>
                </a:lnTo>
                <a:lnTo>
                  <a:pt x="3917" y="4867"/>
                </a:lnTo>
                <a:close/>
                <a:moveTo>
                  <a:pt x="4357" y="4731"/>
                </a:moveTo>
                <a:lnTo>
                  <a:pt x="4351" y="4716"/>
                </a:lnTo>
                <a:lnTo>
                  <a:pt x="4355" y="4715"/>
                </a:lnTo>
                <a:lnTo>
                  <a:pt x="4358" y="4715"/>
                </a:lnTo>
                <a:lnTo>
                  <a:pt x="4361" y="4715"/>
                </a:lnTo>
                <a:lnTo>
                  <a:pt x="4364" y="4716"/>
                </a:lnTo>
                <a:lnTo>
                  <a:pt x="4367" y="4718"/>
                </a:lnTo>
                <a:lnTo>
                  <a:pt x="4369" y="4720"/>
                </a:lnTo>
                <a:lnTo>
                  <a:pt x="4371" y="4722"/>
                </a:lnTo>
                <a:lnTo>
                  <a:pt x="4372" y="4726"/>
                </a:lnTo>
                <a:lnTo>
                  <a:pt x="4373" y="4729"/>
                </a:lnTo>
                <a:lnTo>
                  <a:pt x="4373" y="4732"/>
                </a:lnTo>
                <a:lnTo>
                  <a:pt x="4372" y="4734"/>
                </a:lnTo>
                <a:lnTo>
                  <a:pt x="4371" y="4738"/>
                </a:lnTo>
                <a:lnTo>
                  <a:pt x="4370" y="4740"/>
                </a:lnTo>
                <a:lnTo>
                  <a:pt x="4368" y="4743"/>
                </a:lnTo>
                <a:lnTo>
                  <a:pt x="4366" y="4744"/>
                </a:lnTo>
                <a:lnTo>
                  <a:pt x="4362" y="4745"/>
                </a:lnTo>
                <a:lnTo>
                  <a:pt x="4357" y="4731"/>
                </a:lnTo>
                <a:close/>
                <a:moveTo>
                  <a:pt x="4350" y="4716"/>
                </a:moveTo>
                <a:lnTo>
                  <a:pt x="4786" y="4511"/>
                </a:lnTo>
                <a:lnTo>
                  <a:pt x="4800" y="4540"/>
                </a:lnTo>
                <a:lnTo>
                  <a:pt x="4364" y="4745"/>
                </a:lnTo>
                <a:lnTo>
                  <a:pt x="4350" y="4716"/>
                </a:lnTo>
                <a:close/>
                <a:moveTo>
                  <a:pt x="4792" y="4525"/>
                </a:moveTo>
                <a:lnTo>
                  <a:pt x="4786" y="4511"/>
                </a:lnTo>
                <a:lnTo>
                  <a:pt x="4789" y="4510"/>
                </a:lnTo>
                <a:lnTo>
                  <a:pt x="4792" y="4510"/>
                </a:lnTo>
                <a:lnTo>
                  <a:pt x="4795" y="4510"/>
                </a:lnTo>
                <a:lnTo>
                  <a:pt x="4798" y="4511"/>
                </a:lnTo>
                <a:lnTo>
                  <a:pt x="4801" y="4512"/>
                </a:lnTo>
                <a:lnTo>
                  <a:pt x="4803" y="4514"/>
                </a:lnTo>
                <a:lnTo>
                  <a:pt x="4805" y="4516"/>
                </a:lnTo>
                <a:lnTo>
                  <a:pt x="4807" y="4518"/>
                </a:lnTo>
                <a:lnTo>
                  <a:pt x="4808" y="4522"/>
                </a:lnTo>
                <a:lnTo>
                  <a:pt x="4808" y="4525"/>
                </a:lnTo>
                <a:lnTo>
                  <a:pt x="4808" y="4528"/>
                </a:lnTo>
                <a:lnTo>
                  <a:pt x="4807" y="4530"/>
                </a:lnTo>
                <a:lnTo>
                  <a:pt x="4806" y="4533"/>
                </a:lnTo>
                <a:lnTo>
                  <a:pt x="4804" y="4536"/>
                </a:lnTo>
                <a:lnTo>
                  <a:pt x="4802" y="4538"/>
                </a:lnTo>
                <a:lnTo>
                  <a:pt x="4800" y="4540"/>
                </a:lnTo>
                <a:lnTo>
                  <a:pt x="4792" y="4525"/>
                </a:lnTo>
                <a:close/>
                <a:moveTo>
                  <a:pt x="4785" y="4512"/>
                </a:moveTo>
                <a:lnTo>
                  <a:pt x="5220" y="4257"/>
                </a:lnTo>
                <a:lnTo>
                  <a:pt x="5236" y="4284"/>
                </a:lnTo>
                <a:lnTo>
                  <a:pt x="4801" y="4539"/>
                </a:lnTo>
                <a:lnTo>
                  <a:pt x="4785" y="4512"/>
                </a:lnTo>
                <a:close/>
                <a:moveTo>
                  <a:pt x="5227" y="4271"/>
                </a:moveTo>
                <a:lnTo>
                  <a:pt x="5220" y="4257"/>
                </a:lnTo>
                <a:lnTo>
                  <a:pt x="5223" y="4256"/>
                </a:lnTo>
                <a:lnTo>
                  <a:pt x="5225" y="4255"/>
                </a:lnTo>
                <a:lnTo>
                  <a:pt x="5228" y="4255"/>
                </a:lnTo>
                <a:lnTo>
                  <a:pt x="5232" y="4256"/>
                </a:lnTo>
                <a:lnTo>
                  <a:pt x="5235" y="4257"/>
                </a:lnTo>
                <a:lnTo>
                  <a:pt x="5237" y="4258"/>
                </a:lnTo>
                <a:lnTo>
                  <a:pt x="5239" y="4260"/>
                </a:lnTo>
                <a:lnTo>
                  <a:pt x="5241" y="4262"/>
                </a:lnTo>
                <a:lnTo>
                  <a:pt x="5242" y="4266"/>
                </a:lnTo>
                <a:lnTo>
                  <a:pt x="5244" y="4269"/>
                </a:lnTo>
                <a:lnTo>
                  <a:pt x="5244" y="4272"/>
                </a:lnTo>
                <a:lnTo>
                  <a:pt x="5242" y="4274"/>
                </a:lnTo>
                <a:lnTo>
                  <a:pt x="5241" y="4278"/>
                </a:lnTo>
                <a:lnTo>
                  <a:pt x="5240" y="4281"/>
                </a:lnTo>
                <a:lnTo>
                  <a:pt x="5238" y="4283"/>
                </a:lnTo>
                <a:lnTo>
                  <a:pt x="5236" y="4284"/>
                </a:lnTo>
                <a:lnTo>
                  <a:pt x="5227" y="4271"/>
                </a:lnTo>
                <a:close/>
                <a:moveTo>
                  <a:pt x="5220" y="4257"/>
                </a:moveTo>
                <a:lnTo>
                  <a:pt x="5655" y="4013"/>
                </a:lnTo>
                <a:lnTo>
                  <a:pt x="5671" y="4041"/>
                </a:lnTo>
                <a:lnTo>
                  <a:pt x="5235" y="4285"/>
                </a:lnTo>
                <a:lnTo>
                  <a:pt x="5220" y="4257"/>
                </a:lnTo>
                <a:close/>
                <a:moveTo>
                  <a:pt x="5663" y="4027"/>
                </a:moveTo>
                <a:lnTo>
                  <a:pt x="5655" y="4013"/>
                </a:lnTo>
                <a:lnTo>
                  <a:pt x="5658" y="4012"/>
                </a:lnTo>
                <a:lnTo>
                  <a:pt x="5662" y="4011"/>
                </a:lnTo>
                <a:lnTo>
                  <a:pt x="5665" y="4011"/>
                </a:lnTo>
                <a:lnTo>
                  <a:pt x="5667" y="4012"/>
                </a:lnTo>
                <a:lnTo>
                  <a:pt x="5670" y="4013"/>
                </a:lnTo>
                <a:lnTo>
                  <a:pt x="5672" y="4014"/>
                </a:lnTo>
                <a:lnTo>
                  <a:pt x="5676" y="4016"/>
                </a:lnTo>
                <a:lnTo>
                  <a:pt x="5677" y="4020"/>
                </a:lnTo>
                <a:lnTo>
                  <a:pt x="5678" y="4023"/>
                </a:lnTo>
                <a:lnTo>
                  <a:pt x="5679" y="4025"/>
                </a:lnTo>
                <a:lnTo>
                  <a:pt x="5679" y="4028"/>
                </a:lnTo>
                <a:lnTo>
                  <a:pt x="5679" y="4031"/>
                </a:lnTo>
                <a:lnTo>
                  <a:pt x="5678" y="4035"/>
                </a:lnTo>
                <a:lnTo>
                  <a:pt x="5676" y="4037"/>
                </a:lnTo>
                <a:lnTo>
                  <a:pt x="5673" y="4039"/>
                </a:lnTo>
                <a:lnTo>
                  <a:pt x="5671" y="4041"/>
                </a:lnTo>
                <a:lnTo>
                  <a:pt x="5663" y="4027"/>
                </a:lnTo>
                <a:close/>
                <a:moveTo>
                  <a:pt x="5656" y="4013"/>
                </a:moveTo>
                <a:lnTo>
                  <a:pt x="6091" y="3789"/>
                </a:lnTo>
                <a:lnTo>
                  <a:pt x="6105" y="3817"/>
                </a:lnTo>
                <a:lnTo>
                  <a:pt x="5670" y="4041"/>
                </a:lnTo>
                <a:lnTo>
                  <a:pt x="5656" y="4013"/>
                </a:lnTo>
                <a:close/>
                <a:moveTo>
                  <a:pt x="6098" y="3803"/>
                </a:moveTo>
                <a:lnTo>
                  <a:pt x="6091" y="3789"/>
                </a:lnTo>
                <a:lnTo>
                  <a:pt x="6094" y="3787"/>
                </a:lnTo>
                <a:lnTo>
                  <a:pt x="6097" y="3787"/>
                </a:lnTo>
                <a:lnTo>
                  <a:pt x="6100" y="3787"/>
                </a:lnTo>
                <a:lnTo>
                  <a:pt x="6103" y="3787"/>
                </a:lnTo>
                <a:lnTo>
                  <a:pt x="6105" y="3790"/>
                </a:lnTo>
                <a:lnTo>
                  <a:pt x="6109" y="3791"/>
                </a:lnTo>
                <a:lnTo>
                  <a:pt x="6111" y="3793"/>
                </a:lnTo>
                <a:lnTo>
                  <a:pt x="6112" y="3796"/>
                </a:lnTo>
                <a:lnTo>
                  <a:pt x="6113" y="3798"/>
                </a:lnTo>
                <a:lnTo>
                  <a:pt x="6114" y="3801"/>
                </a:lnTo>
                <a:lnTo>
                  <a:pt x="6114" y="3805"/>
                </a:lnTo>
                <a:lnTo>
                  <a:pt x="6113" y="3808"/>
                </a:lnTo>
                <a:lnTo>
                  <a:pt x="6112" y="3810"/>
                </a:lnTo>
                <a:lnTo>
                  <a:pt x="6111" y="3813"/>
                </a:lnTo>
                <a:lnTo>
                  <a:pt x="6109" y="3816"/>
                </a:lnTo>
                <a:lnTo>
                  <a:pt x="6105" y="3817"/>
                </a:lnTo>
                <a:lnTo>
                  <a:pt x="6098" y="3803"/>
                </a:lnTo>
                <a:close/>
                <a:moveTo>
                  <a:pt x="6090" y="3790"/>
                </a:moveTo>
                <a:lnTo>
                  <a:pt x="6526" y="3536"/>
                </a:lnTo>
                <a:lnTo>
                  <a:pt x="6542" y="3563"/>
                </a:lnTo>
                <a:lnTo>
                  <a:pt x="6106" y="3817"/>
                </a:lnTo>
                <a:lnTo>
                  <a:pt x="6090" y="3790"/>
                </a:lnTo>
                <a:close/>
                <a:moveTo>
                  <a:pt x="6533" y="3549"/>
                </a:moveTo>
                <a:lnTo>
                  <a:pt x="6526" y="3536"/>
                </a:lnTo>
                <a:lnTo>
                  <a:pt x="6528" y="3534"/>
                </a:lnTo>
                <a:lnTo>
                  <a:pt x="6531" y="3534"/>
                </a:lnTo>
                <a:lnTo>
                  <a:pt x="6534" y="3534"/>
                </a:lnTo>
                <a:lnTo>
                  <a:pt x="6537" y="3534"/>
                </a:lnTo>
                <a:lnTo>
                  <a:pt x="6541" y="3535"/>
                </a:lnTo>
                <a:lnTo>
                  <a:pt x="6543" y="3537"/>
                </a:lnTo>
                <a:lnTo>
                  <a:pt x="6545" y="3538"/>
                </a:lnTo>
                <a:lnTo>
                  <a:pt x="6547" y="3541"/>
                </a:lnTo>
                <a:lnTo>
                  <a:pt x="6548" y="3545"/>
                </a:lnTo>
                <a:lnTo>
                  <a:pt x="6549" y="3547"/>
                </a:lnTo>
                <a:lnTo>
                  <a:pt x="6549" y="3550"/>
                </a:lnTo>
                <a:lnTo>
                  <a:pt x="6548" y="3553"/>
                </a:lnTo>
                <a:lnTo>
                  <a:pt x="6547" y="3556"/>
                </a:lnTo>
                <a:lnTo>
                  <a:pt x="6546" y="3559"/>
                </a:lnTo>
                <a:lnTo>
                  <a:pt x="6544" y="3561"/>
                </a:lnTo>
                <a:lnTo>
                  <a:pt x="6542" y="3563"/>
                </a:lnTo>
                <a:lnTo>
                  <a:pt x="6533" y="3549"/>
                </a:lnTo>
                <a:close/>
                <a:moveTo>
                  <a:pt x="6528" y="3535"/>
                </a:moveTo>
                <a:lnTo>
                  <a:pt x="6963" y="3350"/>
                </a:lnTo>
                <a:lnTo>
                  <a:pt x="6975" y="3379"/>
                </a:lnTo>
                <a:lnTo>
                  <a:pt x="6540" y="3564"/>
                </a:lnTo>
                <a:lnTo>
                  <a:pt x="6528" y="3535"/>
                </a:lnTo>
                <a:close/>
                <a:moveTo>
                  <a:pt x="6968" y="3364"/>
                </a:moveTo>
                <a:lnTo>
                  <a:pt x="6963" y="3350"/>
                </a:lnTo>
                <a:lnTo>
                  <a:pt x="6965" y="3349"/>
                </a:lnTo>
                <a:lnTo>
                  <a:pt x="6968" y="3349"/>
                </a:lnTo>
                <a:lnTo>
                  <a:pt x="6972" y="3349"/>
                </a:lnTo>
                <a:lnTo>
                  <a:pt x="6975" y="3350"/>
                </a:lnTo>
                <a:lnTo>
                  <a:pt x="6977" y="3351"/>
                </a:lnTo>
                <a:lnTo>
                  <a:pt x="6980" y="3353"/>
                </a:lnTo>
                <a:lnTo>
                  <a:pt x="6981" y="3356"/>
                </a:lnTo>
                <a:lnTo>
                  <a:pt x="6983" y="3359"/>
                </a:lnTo>
                <a:lnTo>
                  <a:pt x="6985" y="3362"/>
                </a:lnTo>
                <a:lnTo>
                  <a:pt x="6985" y="3365"/>
                </a:lnTo>
                <a:lnTo>
                  <a:pt x="6985" y="3367"/>
                </a:lnTo>
                <a:lnTo>
                  <a:pt x="6983" y="3371"/>
                </a:lnTo>
                <a:lnTo>
                  <a:pt x="6982" y="3374"/>
                </a:lnTo>
                <a:lnTo>
                  <a:pt x="6980" y="3376"/>
                </a:lnTo>
                <a:lnTo>
                  <a:pt x="6978" y="3378"/>
                </a:lnTo>
                <a:lnTo>
                  <a:pt x="6975" y="3379"/>
                </a:lnTo>
                <a:lnTo>
                  <a:pt x="6968" y="3364"/>
                </a:lnTo>
                <a:close/>
                <a:moveTo>
                  <a:pt x="6961" y="3351"/>
                </a:moveTo>
                <a:lnTo>
                  <a:pt x="7395" y="3078"/>
                </a:lnTo>
                <a:lnTo>
                  <a:pt x="7412" y="3104"/>
                </a:lnTo>
                <a:lnTo>
                  <a:pt x="6977" y="3378"/>
                </a:lnTo>
                <a:lnTo>
                  <a:pt x="6961" y="3351"/>
                </a:lnTo>
                <a:close/>
                <a:moveTo>
                  <a:pt x="7404" y="3091"/>
                </a:moveTo>
                <a:lnTo>
                  <a:pt x="7395" y="3078"/>
                </a:lnTo>
                <a:lnTo>
                  <a:pt x="7398" y="3076"/>
                </a:lnTo>
                <a:lnTo>
                  <a:pt x="7401" y="3076"/>
                </a:lnTo>
                <a:lnTo>
                  <a:pt x="7405" y="3075"/>
                </a:lnTo>
                <a:lnTo>
                  <a:pt x="7407" y="3076"/>
                </a:lnTo>
                <a:lnTo>
                  <a:pt x="7410" y="3077"/>
                </a:lnTo>
                <a:lnTo>
                  <a:pt x="7413" y="3078"/>
                </a:lnTo>
                <a:lnTo>
                  <a:pt x="7415" y="3080"/>
                </a:lnTo>
                <a:lnTo>
                  <a:pt x="7418" y="3082"/>
                </a:lnTo>
                <a:lnTo>
                  <a:pt x="7419" y="3086"/>
                </a:lnTo>
                <a:lnTo>
                  <a:pt x="7420" y="3089"/>
                </a:lnTo>
                <a:lnTo>
                  <a:pt x="7420" y="3092"/>
                </a:lnTo>
                <a:lnTo>
                  <a:pt x="7419" y="3094"/>
                </a:lnTo>
                <a:lnTo>
                  <a:pt x="7419" y="3098"/>
                </a:lnTo>
                <a:lnTo>
                  <a:pt x="7417" y="3100"/>
                </a:lnTo>
                <a:lnTo>
                  <a:pt x="7414" y="3103"/>
                </a:lnTo>
                <a:lnTo>
                  <a:pt x="7412" y="3104"/>
                </a:lnTo>
                <a:lnTo>
                  <a:pt x="7404" y="3091"/>
                </a:lnTo>
                <a:close/>
                <a:moveTo>
                  <a:pt x="7397" y="3077"/>
                </a:moveTo>
                <a:lnTo>
                  <a:pt x="7832" y="2857"/>
                </a:lnTo>
                <a:lnTo>
                  <a:pt x="7846" y="2885"/>
                </a:lnTo>
                <a:lnTo>
                  <a:pt x="7411" y="3105"/>
                </a:lnTo>
                <a:lnTo>
                  <a:pt x="7397" y="3077"/>
                </a:lnTo>
                <a:close/>
                <a:moveTo>
                  <a:pt x="7839" y="2871"/>
                </a:moveTo>
                <a:lnTo>
                  <a:pt x="7832" y="2857"/>
                </a:lnTo>
                <a:lnTo>
                  <a:pt x="7836" y="2856"/>
                </a:lnTo>
                <a:lnTo>
                  <a:pt x="7838" y="2855"/>
                </a:lnTo>
                <a:lnTo>
                  <a:pt x="7841" y="2855"/>
                </a:lnTo>
                <a:lnTo>
                  <a:pt x="7844" y="2856"/>
                </a:lnTo>
                <a:lnTo>
                  <a:pt x="7847" y="2857"/>
                </a:lnTo>
                <a:lnTo>
                  <a:pt x="7850" y="2859"/>
                </a:lnTo>
                <a:lnTo>
                  <a:pt x="7852" y="2861"/>
                </a:lnTo>
                <a:lnTo>
                  <a:pt x="7853" y="2863"/>
                </a:lnTo>
                <a:lnTo>
                  <a:pt x="7855" y="2867"/>
                </a:lnTo>
                <a:lnTo>
                  <a:pt x="7855" y="2870"/>
                </a:lnTo>
                <a:lnTo>
                  <a:pt x="7855" y="2873"/>
                </a:lnTo>
                <a:lnTo>
                  <a:pt x="7854" y="2876"/>
                </a:lnTo>
                <a:lnTo>
                  <a:pt x="7853" y="2878"/>
                </a:lnTo>
                <a:lnTo>
                  <a:pt x="7852" y="2882"/>
                </a:lnTo>
                <a:lnTo>
                  <a:pt x="7849" y="2884"/>
                </a:lnTo>
                <a:lnTo>
                  <a:pt x="7846" y="2885"/>
                </a:lnTo>
                <a:lnTo>
                  <a:pt x="7839" y="2871"/>
                </a:lnTo>
                <a:close/>
                <a:moveTo>
                  <a:pt x="7832" y="2857"/>
                </a:moveTo>
                <a:lnTo>
                  <a:pt x="8268" y="2636"/>
                </a:lnTo>
                <a:lnTo>
                  <a:pt x="8282" y="2664"/>
                </a:lnTo>
                <a:lnTo>
                  <a:pt x="7846" y="2885"/>
                </a:lnTo>
                <a:lnTo>
                  <a:pt x="7832" y="2857"/>
                </a:lnTo>
                <a:close/>
                <a:moveTo>
                  <a:pt x="8274" y="2650"/>
                </a:moveTo>
                <a:lnTo>
                  <a:pt x="8268" y="2636"/>
                </a:lnTo>
                <a:lnTo>
                  <a:pt x="8270" y="2634"/>
                </a:lnTo>
                <a:lnTo>
                  <a:pt x="8273" y="2633"/>
                </a:lnTo>
                <a:lnTo>
                  <a:pt x="8276" y="2634"/>
                </a:lnTo>
                <a:lnTo>
                  <a:pt x="8279" y="2634"/>
                </a:lnTo>
                <a:lnTo>
                  <a:pt x="8282" y="2636"/>
                </a:lnTo>
                <a:lnTo>
                  <a:pt x="8285" y="2638"/>
                </a:lnTo>
                <a:lnTo>
                  <a:pt x="8287" y="2640"/>
                </a:lnTo>
                <a:lnTo>
                  <a:pt x="8288" y="2642"/>
                </a:lnTo>
                <a:lnTo>
                  <a:pt x="8289" y="2645"/>
                </a:lnTo>
                <a:lnTo>
                  <a:pt x="8290" y="2648"/>
                </a:lnTo>
                <a:lnTo>
                  <a:pt x="8290" y="2652"/>
                </a:lnTo>
                <a:lnTo>
                  <a:pt x="8289" y="2655"/>
                </a:lnTo>
                <a:lnTo>
                  <a:pt x="8288" y="2657"/>
                </a:lnTo>
                <a:lnTo>
                  <a:pt x="8286" y="2660"/>
                </a:lnTo>
                <a:lnTo>
                  <a:pt x="8284" y="2663"/>
                </a:lnTo>
                <a:lnTo>
                  <a:pt x="8282" y="2664"/>
                </a:lnTo>
                <a:lnTo>
                  <a:pt x="8274" y="2650"/>
                </a:lnTo>
                <a:close/>
                <a:moveTo>
                  <a:pt x="8266" y="2636"/>
                </a:moveTo>
                <a:lnTo>
                  <a:pt x="8702" y="2377"/>
                </a:lnTo>
                <a:lnTo>
                  <a:pt x="8718" y="2404"/>
                </a:lnTo>
                <a:lnTo>
                  <a:pt x="8283" y="2664"/>
                </a:lnTo>
                <a:lnTo>
                  <a:pt x="8266" y="2636"/>
                </a:lnTo>
                <a:close/>
                <a:moveTo>
                  <a:pt x="8709" y="2390"/>
                </a:moveTo>
                <a:lnTo>
                  <a:pt x="8702" y="2377"/>
                </a:lnTo>
                <a:lnTo>
                  <a:pt x="8705" y="2375"/>
                </a:lnTo>
                <a:lnTo>
                  <a:pt x="8707" y="2375"/>
                </a:lnTo>
                <a:lnTo>
                  <a:pt x="8710" y="2375"/>
                </a:lnTo>
                <a:lnTo>
                  <a:pt x="8714" y="2375"/>
                </a:lnTo>
                <a:lnTo>
                  <a:pt x="8717" y="2376"/>
                </a:lnTo>
                <a:lnTo>
                  <a:pt x="8719" y="2377"/>
                </a:lnTo>
                <a:lnTo>
                  <a:pt x="8721" y="2380"/>
                </a:lnTo>
                <a:lnTo>
                  <a:pt x="8723" y="2383"/>
                </a:lnTo>
                <a:lnTo>
                  <a:pt x="8724" y="2386"/>
                </a:lnTo>
                <a:lnTo>
                  <a:pt x="8725" y="2388"/>
                </a:lnTo>
                <a:lnTo>
                  <a:pt x="8725" y="2392"/>
                </a:lnTo>
                <a:lnTo>
                  <a:pt x="8725" y="2395"/>
                </a:lnTo>
                <a:lnTo>
                  <a:pt x="8724" y="2398"/>
                </a:lnTo>
                <a:lnTo>
                  <a:pt x="8722" y="2400"/>
                </a:lnTo>
                <a:lnTo>
                  <a:pt x="8720" y="2402"/>
                </a:lnTo>
                <a:lnTo>
                  <a:pt x="8718" y="2404"/>
                </a:lnTo>
                <a:lnTo>
                  <a:pt x="8709" y="2390"/>
                </a:lnTo>
                <a:close/>
                <a:moveTo>
                  <a:pt x="8703" y="2376"/>
                </a:moveTo>
                <a:lnTo>
                  <a:pt x="9138" y="2157"/>
                </a:lnTo>
                <a:lnTo>
                  <a:pt x="9152" y="2185"/>
                </a:lnTo>
                <a:lnTo>
                  <a:pt x="8717" y="2404"/>
                </a:lnTo>
                <a:lnTo>
                  <a:pt x="8703" y="2376"/>
                </a:lnTo>
                <a:close/>
                <a:moveTo>
                  <a:pt x="9145" y="2171"/>
                </a:moveTo>
                <a:lnTo>
                  <a:pt x="9138" y="2157"/>
                </a:lnTo>
                <a:lnTo>
                  <a:pt x="9140" y="2156"/>
                </a:lnTo>
                <a:lnTo>
                  <a:pt x="9143" y="2155"/>
                </a:lnTo>
                <a:lnTo>
                  <a:pt x="9147" y="2155"/>
                </a:lnTo>
                <a:lnTo>
                  <a:pt x="9150" y="2156"/>
                </a:lnTo>
                <a:lnTo>
                  <a:pt x="9152" y="2157"/>
                </a:lnTo>
                <a:lnTo>
                  <a:pt x="9155" y="2159"/>
                </a:lnTo>
                <a:lnTo>
                  <a:pt x="9157" y="2162"/>
                </a:lnTo>
                <a:lnTo>
                  <a:pt x="9159" y="2164"/>
                </a:lnTo>
                <a:lnTo>
                  <a:pt x="9160" y="2167"/>
                </a:lnTo>
                <a:lnTo>
                  <a:pt x="9161" y="2170"/>
                </a:lnTo>
                <a:lnTo>
                  <a:pt x="9161" y="2173"/>
                </a:lnTo>
                <a:lnTo>
                  <a:pt x="9160" y="2177"/>
                </a:lnTo>
                <a:lnTo>
                  <a:pt x="9159" y="2179"/>
                </a:lnTo>
                <a:lnTo>
                  <a:pt x="9156" y="2182"/>
                </a:lnTo>
                <a:lnTo>
                  <a:pt x="9154" y="2184"/>
                </a:lnTo>
                <a:lnTo>
                  <a:pt x="9152" y="2185"/>
                </a:lnTo>
                <a:lnTo>
                  <a:pt x="9145" y="2171"/>
                </a:lnTo>
                <a:close/>
                <a:moveTo>
                  <a:pt x="9136" y="2158"/>
                </a:moveTo>
                <a:lnTo>
                  <a:pt x="9571" y="1875"/>
                </a:lnTo>
                <a:lnTo>
                  <a:pt x="9588" y="1902"/>
                </a:lnTo>
                <a:lnTo>
                  <a:pt x="9153" y="2184"/>
                </a:lnTo>
                <a:lnTo>
                  <a:pt x="9136" y="2158"/>
                </a:lnTo>
                <a:close/>
                <a:moveTo>
                  <a:pt x="9580" y="1888"/>
                </a:moveTo>
                <a:lnTo>
                  <a:pt x="9571" y="1875"/>
                </a:lnTo>
                <a:lnTo>
                  <a:pt x="9574" y="1874"/>
                </a:lnTo>
                <a:lnTo>
                  <a:pt x="9578" y="1873"/>
                </a:lnTo>
                <a:lnTo>
                  <a:pt x="9581" y="1873"/>
                </a:lnTo>
                <a:lnTo>
                  <a:pt x="9583" y="1873"/>
                </a:lnTo>
                <a:lnTo>
                  <a:pt x="9586" y="1874"/>
                </a:lnTo>
                <a:lnTo>
                  <a:pt x="9589" y="1875"/>
                </a:lnTo>
                <a:lnTo>
                  <a:pt x="9592" y="1878"/>
                </a:lnTo>
                <a:lnTo>
                  <a:pt x="9594" y="1880"/>
                </a:lnTo>
                <a:lnTo>
                  <a:pt x="9595" y="1883"/>
                </a:lnTo>
                <a:lnTo>
                  <a:pt x="9596" y="1886"/>
                </a:lnTo>
                <a:lnTo>
                  <a:pt x="9596" y="1890"/>
                </a:lnTo>
                <a:lnTo>
                  <a:pt x="9596" y="1892"/>
                </a:lnTo>
                <a:lnTo>
                  <a:pt x="9595" y="1895"/>
                </a:lnTo>
                <a:lnTo>
                  <a:pt x="9594" y="1898"/>
                </a:lnTo>
                <a:lnTo>
                  <a:pt x="9592" y="1900"/>
                </a:lnTo>
                <a:lnTo>
                  <a:pt x="9588" y="1902"/>
                </a:lnTo>
                <a:lnTo>
                  <a:pt x="9580" y="1888"/>
                </a:lnTo>
                <a:close/>
                <a:moveTo>
                  <a:pt x="9572" y="1875"/>
                </a:moveTo>
                <a:lnTo>
                  <a:pt x="10007" y="1624"/>
                </a:lnTo>
                <a:lnTo>
                  <a:pt x="10024" y="1651"/>
                </a:lnTo>
                <a:lnTo>
                  <a:pt x="9588" y="1902"/>
                </a:lnTo>
                <a:lnTo>
                  <a:pt x="9572" y="1875"/>
                </a:lnTo>
                <a:close/>
                <a:moveTo>
                  <a:pt x="10015" y="1637"/>
                </a:moveTo>
                <a:lnTo>
                  <a:pt x="10007" y="1624"/>
                </a:lnTo>
                <a:lnTo>
                  <a:pt x="10011" y="1622"/>
                </a:lnTo>
                <a:lnTo>
                  <a:pt x="10013" y="1622"/>
                </a:lnTo>
                <a:lnTo>
                  <a:pt x="10016" y="1622"/>
                </a:lnTo>
                <a:lnTo>
                  <a:pt x="10019" y="1622"/>
                </a:lnTo>
                <a:lnTo>
                  <a:pt x="10023" y="1623"/>
                </a:lnTo>
                <a:lnTo>
                  <a:pt x="10025" y="1625"/>
                </a:lnTo>
                <a:lnTo>
                  <a:pt x="10027" y="1627"/>
                </a:lnTo>
                <a:lnTo>
                  <a:pt x="10029" y="1629"/>
                </a:lnTo>
                <a:lnTo>
                  <a:pt x="10030" y="1633"/>
                </a:lnTo>
                <a:lnTo>
                  <a:pt x="10031" y="1636"/>
                </a:lnTo>
                <a:lnTo>
                  <a:pt x="10031" y="1638"/>
                </a:lnTo>
                <a:lnTo>
                  <a:pt x="10030" y="1641"/>
                </a:lnTo>
                <a:lnTo>
                  <a:pt x="10029" y="1644"/>
                </a:lnTo>
                <a:lnTo>
                  <a:pt x="10028" y="1647"/>
                </a:lnTo>
                <a:lnTo>
                  <a:pt x="10026" y="1649"/>
                </a:lnTo>
                <a:lnTo>
                  <a:pt x="10024" y="1651"/>
                </a:lnTo>
                <a:lnTo>
                  <a:pt x="10015" y="1637"/>
                </a:lnTo>
                <a:close/>
                <a:moveTo>
                  <a:pt x="10009" y="1623"/>
                </a:moveTo>
                <a:lnTo>
                  <a:pt x="10445" y="1433"/>
                </a:lnTo>
                <a:lnTo>
                  <a:pt x="10457" y="1461"/>
                </a:lnTo>
                <a:lnTo>
                  <a:pt x="10021" y="1652"/>
                </a:lnTo>
                <a:lnTo>
                  <a:pt x="10009" y="1623"/>
                </a:lnTo>
                <a:close/>
                <a:moveTo>
                  <a:pt x="10450" y="1447"/>
                </a:moveTo>
                <a:lnTo>
                  <a:pt x="10445" y="1433"/>
                </a:lnTo>
                <a:lnTo>
                  <a:pt x="10447" y="1432"/>
                </a:lnTo>
                <a:lnTo>
                  <a:pt x="10450" y="1431"/>
                </a:lnTo>
                <a:lnTo>
                  <a:pt x="10453" y="1432"/>
                </a:lnTo>
                <a:lnTo>
                  <a:pt x="10457" y="1432"/>
                </a:lnTo>
                <a:lnTo>
                  <a:pt x="10459" y="1434"/>
                </a:lnTo>
                <a:lnTo>
                  <a:pt x="10462" y="1435"/>
                </a:lnTo>
                <a:lnTo>
                  <a:pt x="10463" y="1438"/>
                </a:lnTo>
                <a:lnTo>
                  <a:pt x="10465" y="1440"/>
                </a:lnTo>
                <a:lnTo>
                  <a:pt x="10466" y="1444"/>
                </a:lnTo>
                <a:lnTo>
                  <a:pt x="10466" y="1447"/>
                </a:lnTo>
                <a:lnTo>
                  <a:pt x="10466" y="1450"/>
                </a:lnTo>
                <a:lnTo>
                  <a:pt x="10465" y="1452"/>
                </a:lnTo>
                <a:lnTo>
                  <a:pt x="10464" y="1455"/>
                </a:lnTo>
                <a:lnTo>
                  <a:pt x="10462" y="1458"/>
                </a:lnTo>
                <a:lnTo>
                  <a:pt x="10460" y="1460"/>
                </a:lnTo>
                <a:lnTo>
                  <a:pt x="10457" y="1461"/>
                </a:lnTo>
                <a:lnTo>
                  <a:pt x="10450" y="1447"/>
                </a:lnTo>
                <a:close/>
                <a:moveTo>
                  <a:pt x="10442" y="1434"/>
                </a:moveTo>
                <a:lnTo>
                  <a:pt x="10877" y="1116"/>
                </a:lnTo>
                <a:lnTo>
                  <a:pt x="10895" y="1142"/>
                </a:lnTo>
                <a:lnTo>
                  <a:pt x="10460" y="1460"/>
                </a:lnTo>
                <a:lnTo>
                  <a:pt x="10442" y="1434"/>
                </a:lnTo>
                <a:close/>
                <a:moveTo>
                  <a:pt x="10885" y="1129"/>
                </a:moveTo>
                <a:lnTo>
                  <a:pt x="10877" y="1116"/>
                </a:lnTo>
                <a:lnTo>
                  <a:pt x="10879" y="1115"/>
                </a:lnTo>
                <a:lnTo>
                  <a:pt x="10882" y="1114"/>
                </a:lnTo>
                <a:lnTo>
                  <a:pt x="10885" y="1114"/>
                </a:lnTo>
                <a:lnTo>
                  <a:pt x="10889" y="1114"/>
                </a:lnTo>
                <a:lnTo>
                  <a:pt x="10891" y="1114"/>
                </a:lnTo>
                <a:lnTo>
                  <a:pt x="10894" y="1116"/>
                </a:lnTo>
                <a:lnTo>
                  <a:pt x="10896" y="1118"/>
                </a:lnTo>
                <a:lnTo>
                  <a:pt x="10898" y="1121"/>
                </a:lnTo>
                <a:lnTo>
                  <a:pt x="10901" y="1123"/>
                </a:lnTo>
                <a:lnTo>
                  <a:pt x="10902" y="1126"/>
                </a:lnTo>
                <a:lnTo>
                  <a:pt x="10902" y="1129"/>
                </a:lnTo>
                <a:lnTo>
                  <a:pt x="10902" y="1132"/>
                </a:lnTo>
                <a:lnTo>
                  <a:pt x="10901" y="1135"/>
                </a:lnTo>
                <a:lnTo>
                  <a:pt x="10900" y="1138"/>
                </a:lnTo>
                <a:lnTo>
                  <a:pt x="10897" y="1140"/>
                </a:lnTo>
                <a:lnTo>
                  <a:pt x="10895" y="1142"/>
                </a:lnTo>
                <a:lnTo>
                  <a:pt x="10885" y="1129"/>
                </a:lnTo>
                <a:close/>
                <a:moveTo>
                  <a:pt x="10880" y="1115"/>
                </a:moveTo>
                <a:lnTo>
                  <a:pt x="11314" y="931"/>
                </a:lnTo>
                <a:lnTo>
                  <a:pt x="11327" y="960"/>
                </a:lnTo>
                <a:lnTo>
                  <a:pt x="10892" y="1145"/>
                </a:lnTo>
                <a:lnTo>
                  <a:pt x="10880" y="1115"/>
                </a:lnTo>
                <a:close/>
                <a:moveTo>
                  <a:pt x="11321" y="945"/>
                </a:moveTo>
                <a:lnTo>
                  <a:pt x="11314" y="931"/>
                </a:lnTo>
                <a:lnTo>
                  <a:pt x="11317" y="930"/>
                </a:lnTo>
                <a:lnTo>
                  <a:pt x="11321" y="929"/>
                </a:lnTo>
                <a:lnTo>
                  <a:pt x="11324" y="930"/>
                </a:lnTo>
                <a:lnTo>
                  <a:pt x="11327" y="931"/>
                </a:lnTo>
                <a:lnTo>
                  <a:pt x="11329" y="932"/>
                </a:lnTo>
                <a:lnTo>
                  <a:pt x="11332" y="934"/>
                </a:lnTo>
                <a:lnTo>
                  <a:pt x="11334" y="936"/>
                </a:lnTo>
                <a:lnTo>
                  <a:pt x="11336" y="938"/>
                </a:lnTo>
                <a:lnTo>
                  <a:pt x="11337" y="942"/>
                </a:lnTo>
                <a:lnTo>
                  <a:pt x="11337" y="945"/>
                </a:lnTo>
                <a:lnTo>
                  <a:pt x="11337" y="948"/>
                </a:lnTo>
                <a:lnTo>
                  <a:pt x="11336" y="951"/>
                </a:lnTo>
                <a:lnTo>
                  <a:pt x="11334" y="953"/>
                </a:lnTo>
                <a:lnTo>
                  <a:pt x="11333" y="956"/>
                </a:lnTo>
                <a:lnTo>
                  <a:pt x="11330" y="958"/>
                </a:lnTo>
                <a:lnTo>
                  <a:pt x="11327" y="960"/>
                </a:lnTo>
                <a:lnTo>
                  <a:pt x="11321" y="945"/>
                </a:lnTo>
                <a:close/>
                <a:moveTo>
                  <a:pt x="11314" y="931"/>
                </a:moveTo>
                <a:lnTo>
                  <a:pt x="11749" y="712"/>
                </a:lnTo>
                <a:lnTo>
                  <a:pt x="11764" y="740"/>
                </a:lnTo>
                <a:lnTo>
                  <a:pt x="11328" y="959"/>
                </a:lnTo>
                <a:lnTo>
                  <a:pt x="11314" y="931"/>
                </a:lnTo>
                <a:close/>
                <a:moveTo>
                  <a:pt x="11756" y="726"/>
                </a:moveTo>
                <a:lnTo>
                  <a:pt x="11749" y="712"/>
                </a:lnTo>
                <a:lnTo>
                  <a:pt x="11753" y="711"/>
                </a:lnTo>
                <a:lnTo>
                  <a:pt x="11755" y="709"/>
                </a:lnTo>
                <a:lnTo>
                  <a:pt x="11758" y="709"/>
                </a:lnTo>
                <a:lnTo>
                  <a:pt x="11761" y="711"/>
                </a:lnTo>
                <a:lnTo>
                  <a:pt x="11765" y="712"/>
                </a:lnTo>
                <a:lnTo>
                  <a:pt x="11767" y="714"/>
                </a:lnTo>
                <a:lnTo>
                  <a:pt x="11769" y="716"/>
                </a:lnTo>
                <a:lnTo>
                  <a:pt x="11770" y="718"/>
                </a:lnTo>
                <a:lnTo>
                  <a:pt x="11771" y="721"/>
                </a:lnTo>
                <a:lnTo>
                  <a:pt x="11772" y="725"/>
                </a:lnTo>
                <a:lnTo>
                  <a:pt x="11772" y="728"/>
                </a:lnTo>
                <a:lnTo>
                  <a:pt x="11771" y="730"/>
                </a:lnTo>
                <a:lnTo>
                  <a:pt x="11770" y="733"/>
                </a:lnTo>
                <a:lnTo>
                  <a:pt x="11769" y="735"/>
                </a:lnTo>
                <a:lnTo>
                  <a:pt x="11766" y="738"/>
                </a:lnTo>
                <a:lnTo>
                  <a:pt x="11764" y="740"/>
                </a:lnTo>
                <a:lnTo>
                  <a:pt x="11756" y="726"/>
                </a:lnTo>
                <a:close/>
                <a:moveTo>
                  <a:pt x="11749" y="712"/>
                </a:moveTo>
                <a:lnTo>
                  <a:pt x="12185" y="494"/>
                </a:lnTo>
                <a:lnTo>
                  <a:pt x="12199" y="522"/>
                </a:lnTo>
                <a:lnTo>
                  <a:pt x="11764" y="740"/>
                </a:lnTo>
                <a:lnTo>
                  <a:pt x="11749" y="712"/>
                </a:lnTo>
                <a:close/>
                <a:moveTo>
                  <a:pt x="12191" y="508"/>
                </a:moveTo>
                <a:lnTo>
                  <a:pt x="12185" y="494"/>
                </a:lnTo>
                <a:lnTo>
                  <a:pt x="12187" y="492"/>
                </a:lnTo>
                <a:lnTo>
                  <a:pt x="12190" y="491"/>
                </a:lnTo>
                <a:lnTo>
                  <a:pt x="12193" y="491"/>
                </a:lnTo>
                <a:lnTo>
                  <a:pt x="12197" y="492"/>
                </a:lnTo>
                <a:lnTo>
                  <a:pt x="12199" y="494"/>
                </a:lnTo>
                <a:lnTo>
                  <a:pt x="12202" y="496"/>
                </a:lnTo>
                <a:lnTo>
                  <a:pt x="12204" y="498"/>
                </a:lnTo>
                <a:lnTo>
                  <a:pt x="12205" y="500"/>
                </a:lnTo>
                <a:lnTo>
                  <a:pt x="12206" y="503"/>
                </a:lnTo>
                <a:lnTo>
                  <a:pt x="12207" y="507"/>
                </a:lnTo>
                <a:lnTo>
                  <a:pt x="12207" y="510"/>
                </a:lnTo>
                <a:lnTo>
                  <a:pt x="12206" y="512"/>
                </a:lnTo>
                <a:lnTo>
                  <a:pt x="12205" y="515"/>
                </a:lnTo>
                <a:lnTo>
                  <a:pt x="12203" y="517"/>
                </a:lnTo>
                <a:lnTo>
                  <a:pt x="12201" y="519"/>
                </a:lnTo>
                <a:lnTo>
                  <a:pt x="12199" y="522"/>
                </a:lnTo>
                <a:lnTo>
                  <a:pt x="12191" y="508"/>
                </a:lnTo>
                <a:close/>
                <a:moveTo>
                  <a:pt x="12184" y="494"/>
                </a:moveTo>
                <a:lnTo>
                  <a:pt x="12619" y="232"/>
                </a:lnTo>
                <a:lnTo>
                  <a:pt x="12635" y="259"/>
                </a:lnTo>
                <a:lnTo>
                  <a:pt x="12200" y="521"/>
                </a:lnTo>
                <a:lnTo>
                  <a:pt x="12184" y="494"/>
                </a:lnTo>
                <a:close/>
                <a:moveTo>
                  <a:pt x="12626" y="245"/>
                </a:moveTo>
                <a:lnTo>
                  <a:pt x="12619" y="232"/>
                </a:lnTo>
                <a:lnTo>
                  <a:pt x="12622" y="230"/>
                </a:lnTo>
                <a:lnTo>
                  <a:pt x="12624" y="230"/>
                </a:lnTo>
                <a:lnTo>
                  <a:pt x="12628" y="229"/>
                </a:lnTo>
                <a:lnTo>
                  <a:pt x="12631" y="230"/>
                </a:lnTo>
                <a:lnTo>
                  <a:pt x="12634" y="231"/>
                </a:lnTo>
                <a:lnTo>
                  <a:pt x="12636" y="232"/>
                </a:lnTo>
                <a:lnTo>
                  <a:pt x="12638" y="234"/>
                </a:lnTo>
                <a:lnTo>
                  <a:pt x="12640" y="238"/>
                </a:lnTo>
                <a:lnTo>
                  <a:pt x="12642" y="240"/>
                </a:lnTo>
                <a:lnTo>
                  <a:pt x="12643" y="243"/>
                </a:lnTo>
                <a:lnTo>
                  <a:pt x="12643" y="246"/>
                </a:lnTo>
                <a:lnTo>
                  <a:pt x="12643" y="250"/>
                </a:lnTo>
                <a:lnTo>
                  <a:pt x="12642" y="252"/>
                </a:lnTo>
                <a:lnTo>
                  <a:pt x="12639" y="255"/>
                </a:lnTo>
                <a:lnTo>
                  <a:pt x="12637" y="257"/>
                </a:lnTo>
                <a:lnTo>
                  <a:pt x="12635" y="259"/>
                </a:lnTo>
                <a:lnTo>
                  <a:pt x="12626" y="245"/>
                </a:lnTo>
                <a:close/>
                <a:moveTo>
                  <a:pt x="12620" y="231"/>
                </a:moveTo>
                <a:lnTo>
                  <a:pt x="13054" y="0"/>
                </a:lnTo>
                <a:lnTo>
                  <a:pt x="13069" y="28"/>
                </a:lnTo>
                <a:lnTo>
                  <a:pt x="12634" y="259"/>
                </a:lnTo>
                <a:lnTo>
                  <a:pt x="12620" y="231"/>
                </a:lnTo>
                <a:close/>
              </a:path>
            </a:pathLst>
          </a:custGeom>
          <a:solidFill>
            <a:srgbClr val="DE2A29"/>
          </a:solidFill>
          <a:ln w="63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0" name="Freeform 4509"/>
          <p:cNvSpPr>
            <a:spLocks noEditPoints="1"/>
          </p:cNvSpPr>
          <p:nvPr/>
        </p:nvSpPr>
        <p:spPr bwMode="auto">
          <a:xfrm>
            <a:off x="1390650" y="1154113"/>
            <a:ext cx="6269038" cy="3503612"/>
          </a:xfrm>
          <a:custGeom>
            <a:avLst/>
            <a:gdLst>
              <a:gd name="T0" fmla="*/ 455 w 13067"/>
              <a:gd name="T1" fmla="*/ 5748 h 5771"/>
              <a:gd name="T2" fmla="*/ 438 w 13067"/>
              <a:gd name="T3" fmla="*/ 5771 h 5771"/>
              <a:gd name="T4" fmla="*/ 873 w 13067"/>
              <a:gd name="T5" fmla="*/ 5457 h 5771"/>
              <a:gd name="T6" fmla="*/ 890 w 13067"/>
              <a:gd name="T7" fmla="*/ 5478 h 5771"/>
              <a:gd name="T8" fmla="*/ 1741 w 13067"/>
              <a:gd name="T9" fmla="*/ 5203 h 5771"/>
              <a:gd name="T10" fmla="*/ 1758 w 13067"/>
              <a:gd name="T11" fmla="*/ 5208 h 5771"/>
              <a:gd name="T12" fmla="*/ 1745 w 13067"/>
              <a:gd name="T13" fmla="*/ 5218 h 5771"/>
              <a:gd name="T14" fmla="*/ 2182 w 13067"/>
              <a:gd name="T15" fmla="*/ 4781 h 5771"/>
              <a:gd name="T16" fmla="*/ 2194 w 13067"/>
              <a:gd name="T17" fmla="*/ 4806 h 5771"/>
              <a:gd name="T18" fmla="*/ 2615 w 13067"/>
              <a:gd name="T19" fmla="*/ 4563 h 5771"/>
              <a:gd name="T20" fmla="*/ 2630 w 13067"/>
              <a:gd name="T21" fmla="*/ 4587 h 5771"/>
              <a:gd name="T22" fmla="*/ 3046 w 13067"/>
              <a:gd name="T23" fmla="*/ 4386 h 5771"/>
              <a:gd name="T24" fmla="*/ 3067 w 13067"/>
              <a:gd name="T25" fmla="*/ 4404 h 5771"/>
              <a:gd name="T26" fmla="*/ 3046 w 13067"/>
              <a:gd name="T27" fmla="*/ 4386 h 5771"/>
              <a:gd name="T28" fmla="*/ 3503 w 13067"/>
              <a:gd name="T29" fmla="*/ 4242 h 5771"/>
              <a:gd name="T30" fmla="*/ 3930 w 13067"/>
              <a:gd name="T31" fmla="*/ 3993 h 5771"/>
              <a:gd name="T32" fmla="*/ 3934 w 13067"/>
              <a:gd name="T33" fmla="*/ 3969 h 5771"/>
              <a:gd name="T34" fmla="*/ 3914 w 13067"/>
              <a:gd name="T35" fmla="*/ 3966 h 5771"/>
              <a:gd name="T36" fmla="*/ 4364 w 13067"/>
              <a:gd name="T37" fmla="*/ 3708 h 5771"/>
              <a:gd name="T38" fmla="*/ 4366 w 13067"/>
              <a:gd name="T39" fmla="*/ 3736 h 5771"/>
              <a:gd name="T40" fmla="*/ 4795 w 13067"/>
              <a:gd name="T41" fmla="*/ 3501 h 5771"/>
              <a:gd name="T42" fmla="*/ 4804 w 13067"/>
              <a:gd name="T43" fmla="*/ 3528 h 5771"/>
              <a:gd name="T44" fmla="*/ 5223 w 13067"/>
              <a:gd name="T45" fmla="*/ 3247 h 5771"/>
              <a:gd name="T46" fmla="*/ 5242 w 13067"/>
              <a:gd name="T47" fmla="*/ 3266 h 5771"/>
              <a:gd name="T48" fmla="*/ 5663 w 13067"/>
              <a:gd name="T49" fmla="*/ 3082 h 5771"/>
              <a:gd name="T50" fmla="*/ 5679 w 13067"/>
              <a:gd name="T51" fmla="*/ 3082 h 5771"/>
              <a:gd name="T52" fmla="*/ 5670 w 13067"/>
              <a:gd name="T53" fmla="*/ 3096 h 5771"/>
              <a:gd name="T54" fmla="*/ 6112 w 13067"/>
              <a:gd name="T55" fmla="*/ 2853 h 5771"/>
              <a:gd name="T56" fmla="*/ 6526 w 13067"/>
              <a:gd name="T57" fmla="*/ 2608 h 5771"/>
              <a:gd name="T58" fmla="*/ 6543 w 13067"/>
              <a:gd name="T59" fmla="*/ 2609 h 5771"/>
              <a:gd name="T60" fmla="*/ 6533 w 13067"/>
              <a:gd name="T61" fmla="*/ 2622 h 5771"/>
              <a:gd name="T62" fmla="*/ 6975 w 13067"/>
              <a:gd name="T63" fmla="*/ 2411 h 5771"/>
              <a:gd name="T64" fmla="*/ 6978 w 13067"/>
              <a:gd name="T65" fmla="*/ 2438 h 5771"/>
              <a:gd name="T66" fmla="*/ 7402 w 13067"/>
              <a:gd name="T67" fmla="*/ 2198 h 5771"/>
              <a:gd name="T68" fmla="*/ 7418 w 13067"/>
              <a:gd name="T69" fmla="*/ 2222 h 5771"/>
              <a:gd name="T70" fmla="*/ 7832 w 13067"/>
              <a:gd name="T71" fmla="*/ 1993 h 5771"/>
              <a:gd name="T72" fmla="*/ 7855 w 13067"/>
              <a:gd name="T73" fmla="*/ 2011 h 5771"/>
              <a:gd name="T74" fmla="*/ 7834 w 13067"/>
              <a:gd name="T75" fmla="*/ 1993 h 5771"/>
              <a:gd name="T76" fmla="*/ 8290 w 13067"/>
              <a:gd name="T77" fmla="*/ 1862 h 5771"/>
              <a:gd name="T78" fmla="*/ 8717 w 13067"/>
              <a:gd name="T79" fmla="*/ 1639 h 5771"/>
              <a:gd name="T80" fmla="*/ 8722 w 13067"/>
              <a:gd name="T81" fmla="*/ 1614 h 5771"/>
              <a:gd name="T82" fmla="*/ 8705 w 13067"/>
              <a:gd name="T83" fmla="*/ 1610 h 5771"/>
              <a:gd name="T84" fmla="*/ 9154 w 13067"/>
              <a:gd name="T85" fmla="*/ 1469 h 5771"/>
              <a:gd name="T86" fmla="*/ 9150 w 13067"/>
              <a:gd name="T87" fmla="*/ 1496 h 5771"/>
              <a:gd name="T88" fmla="*/ 9583 w 13067"/>
              <a:gd name="T89" fmla="*/ 1289 h 5771"/>
              <a:gd name="T90" fmla="*/ 9592 w 13067"/>
              <a:gd name="T91" fmla="*/ 1315 h 5771"/>
              <a:gd name="T92" fmla="*/ 10012 w 13067"/>
              <a:gd name="T93" fmla="*/ 1086 h 5771"/>
              <a:gd name="T94" fmla="*/ 10030 w 13067"/>
              <a:gd name="T95" fmla="*/ 1107 h 5771"/>
              <a:gd name="T96" fmla="*/ 10450 w 13067"/>
              <a:gd name="T97" fmla="*/ 1002 h 5771"/>
              <a:gd name="T98" fmla="*/ 10466 w 13067"/>
              <a:gd name="T99" fmla="*/ 1006 h 5771"/>
              <a:gd name="T100" fmla="*/ 10458 w 13067"/>
              <a:gd name="T101" fmla="*/ 1016 h 5771"/>
              <a:gd name="T102" fmla="*/ 10901 w 13067"/>
              <a:gd name="T103" fmla="*/ 790 h 5771"/>
              <a:gd name="T104" fmla="*/ 11316 w 13067"/>
              <a:gd name="T105" fmla="*/ 646 h 5771"/>
              <a:gd name="T106" fmla="*/ 11333 w 13067"/>
              <a:gd name="T107" fmla="*/ 650 h 5771"/>
              <a:gd name="T108" fmla="*/ 11321 w 13067"/>
              <a:gd name="T109" fmla="*/ 661 h 5771"/>
              <a:gd name="T110" fmla="*/ 11764 w 13067"/>
              <a:gd name="T111" fmla="*/ 519 h 5771"/>
              <a:gd name="T112" fmla="*/ 11764 w 13067"/>
              <a:gd name="T113" fmla="*/ 547 h 5771"/>
              <a:gd name="T114" fmla="*/ 12191 w 13067"/>
              <a:gd name="T115" fmla="*/ 319 h 5771"/>
              <a:gd name="T116" fmla="*/ 12205 w 13067"/>
              <a:gd name="T117" fmla="*/ 344 h 5771"/>
              <a:gd name="T118" fmla="*/ 12621 w 13067"/>
              <a:gd name="T119" fmla="*/ 147 h 5771"/>
              <a:gd name="T120" fmla="*/ 12643 w 13067"/>
              <a:gd name="T121" fmla="*/ 166 h 5771"/>
              <a:gd name="T122" fmla="*/ 12622 w 13067"/>
              <a:gd name="T123" fmla="*/ 147 h 5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67" h="5771">
                <a:moveTo>
                  <a:pt x="10" y="5584"/>
                </a:moveTo>
                <a:lnTo>
                  <a:pt x="445" y="5740"/>
                </a:lnTo>
                <a:lnTo>
                  <a:pt x="434" y="5770"/>
                </a:lnTo>
                <a:lnTo>
                  <a:pt x="0" y="5614"/>
                </a:lnTo>
                <a:lnTo>
                  <a:pt x="10" y="5584"/>
                </a:lnTo>
                <a:close/>
                <a:moveTo>
                  <a:pt x="440" y="5755"/>
                </a:moveTo>
                <a:lnTo>
                  <a:pt x="445" y="5740"/>
                </a:lnTo>
                <a:lnTo>
                  <a:pt x="448" y="5741"/>
                </a:lnTo>
                <a:lnTo>
                  <a:pt x="451" y="5743"/>
                </a:lnTo>
                <a:lnTo>
                  <a:pt x="453" y="5745"/>
                </a:lnTo>
                <a:lnTo>
                  <a:pt x="455" y="5748"/>
                </a:lnTo>
                <a:lnTo>
                  <a:pt x="456" y="5750"/>
                </a:lnTo>
                <a:lnTo>
                  <a:pt x="456" y="5754"/>
                </a:lnTo>
                <a:lnTo>
                  <a:pt x="456" y="5757"/>
                </a:lnTo>
                <a:lnTo>
                  <a:pt x="455" y="5760"/>
                </a:lnTo>
                <a:lnTo>
                  <a:pt x="454" y="5763"/>
                </a:lnTo>
                <a:lnTo>
                  <a:pt x="452" y="5766"/>
                </a:lnTo>
                <a:lnTo>
                  <a:pt x="449" y="5768"/>
                </a:lnTo>
                <a:lnTo>
                  <a:pt x="447" y="5769"/>
                </a:lnTo>
                <a:lnTo>
                  <a:pt x="444" y="5770"/>
                </a:lnTo>
                <a:lnTo>
                  <a:pt x="441" y="5771"/>
                </a:lnTo>
                <a:lnTo>
                  <a:pt x="438" y="5771"/>
                </a:lnTo>
                <a:lnTo>
                  <a:pt x="434" y="5770"/>
                </a:lnTo>
                <a:lnTo>
                  <a:pt x="440" y="5755"/>
                </a:lnTo>
                <a:close/>
                <a:moveTo>
                  <a:pt x="431" y="5742"/>
                </a:moveTo>
                <a:lnTo>
                  <a:pt x="866" y="5459"/>
                </a:lnTo>
                <a:lnTo>
                  <a:pt x="884" y="5486"/>
                </a:lnTo>
                <a:lnTo>
                  <a:pt x="448" y="5768"/>
                </a:lnTo>
                <a:lnTo>
                  <a:pt x="431" y="5742"/>
                </a:lnTo>
                <a:close/>
                <a:moveTo>
                  <a:pt x="875" y="5472"/>
                </a:moveTo>
                <a:lnTo>
                  <a:pt x="866" y="5459"/>
                </a:lnTo>
                <a:lnTo>
                  <a:pt x="870" y="5458"/>
                </a:lnTo>
                <a:lnTo>
                  <a:pt x="873" y="5457"/>
                </a:lnTo>
                <a:lnTo>
                  <a:pt x="876" y="5457"/>
                </a:lnTo>
                <a:lnTo>
                  <a:pt x="879" y="5457"/>
                </a:lnTo>
                <a:lnTo>
                  <a:pt x="881" y="5458"/>
                </a:lnTo>
                <a:lnTo>
                  <a:pt x="885" y="5459"/>
                </a:lnTo>
                <a:lnTo>
                  <a:pt x="887" y="5461"/>
                </a:lnTo>
                <a:lnTo>
                  <a:pt x="889" y="5463"/>
                </a:lnTo>
                <a:lnTo>
                  <a:pt x="890" y="5466"/>
                </a:lnTo>
                <a:lnTo>
                  <a:pt x="891" y="5470"/>
                </a:lnTo>
                <a:lnTo>
                  <a:pt x="891" y="5472"/>
                </a:lnTo>
                <a:lnTo>
                  <a:pt x="891" y="5475"/>
                </a:lnTo>
                <a:lnTo>
                  <a:pt x="890" y="5478"/>
                </a:lnTo>
                <a:lnTo>
                  <a:pt x="889" y="5481"/>
                </a:lnTo>
                <a:lnTo>
                  <a:pt x="887" y="5484"/>
                </a:lnTo>
                <a:lnTo>
                  <a:pt x="884" y="5486"/>
                </a:lnTo>
                <a:lnTo>
                  <a:pt x="875" y="5472"/>
                </a:lnTo>
                <a:close/>
                <a:moveTo>
                  <a:pt x="871" y="5457"/>
                </a:moveTo>
                <a:lnTo>
                  <a:pt x="1306" y="5330"/>
                </a:lnTo>
                <a:lnTo>
                  <a:pt x="1315" y="5361"/>
                </a:lnTo>
                <a:lnTo>
                  <a:pt x="880" y="5487"/>
                </a:lnTo>
                <a:lnTo>
                  <a:pt x="871" y="5457"/>
                </a:lnTo>
                <a:close/>
                <a:moveTo>
                  <a:pt x="1306" y="5330"/>
                </a:moveTo>
                <a:lnTo>
                  <a:pt x="1741" y="5203"/>
                </a:lnTo>
                <a:lnTo>
                  <a:pt x="1751" y="5233"/>
                </a:lnTo>
                <a:lnTo>
                  <a:pt x="1315" y="5361"/>
                </a:lnTo>
                <a:lnTo>
                  <a:pt x="1306" y="5330"/>
                </a:lnTo>
                <a:close/>
                <a:moveTo>
                  <a:pt x="1745" y="5218"/>
                </a:moveTo>
                <a:lnTo>
                  <a:pt x="1741" y="5203"/>
                </a:lnTo>
                <a:lnTo>
                  <a:pt x="1744" y="5203"/>
                </a:lnTo>
                <a:lnTo>
                  <a:pt x="1748" y="5203"/>
                </a:lnTo>
                <a:lnTo>
                  <a:pt x="1751" y="5203"/>
                </a:lnTo>
                <a:lnTo>
                  <a:pt x="1754" y="5205"/>
                </a:lnTo>
                <a:lnTo>
                  <a:pt x="1756" y="5206"/>
                </a:lnTo>
                <a:lnTo>
                  <a:pt x="1758" y="5208"/>
                </a:lnTo>
                <a:lnTo>
                  <a:pt x="1759" y="5212"/>
                </a:lnTo>
                <a:lnTo>
                  <a:pt x="1762" y="5214"/>
                </a:lnTo>
                <a:lnTo>
                  <a:pt x="1762" y="5217"/>
                </a:lnTo>
                <a:lnTo>
                  <a:pt x="1762" y="5220"/>
                </a:lnTo>
                <a:lnTo>
                  <a:pt x="1761" y="5224"/>
                </a:lnTo>
                <a:lnTo>
                  <a:pt x="1759" y="5226"/>
                </a:lnTo>
                <a:lnTo>
                  <a:pt x="1758" y="5229"/>
                </a:lnTo>
                <a:lnTo>
                  <a:pt x="1756" y="5231"/>
                </a:lnTo>
                <a:lnTo>
                  <a:pt x="1753" y="5232"/>
                </a:lnTo>
                <a:lnTo>
                  <a:pt x="1751" y="5233"/>
                </a:lnTo>
                <a:lnTo>
                  <a:pt x="1745" y="5218"/>
                </a:lnTo>
                <a:close/>
                <a:moveTo>
                  <a:pt x="1735" y="5207"/>
                </a:moveTo>
                <a:lnTo>
                  <a:pt x="2170" y="4785"/>
                </a:lnTo>
                <a:lnTo>
                  <a:pt x="2193" y="4808"/>
                </a:lnTo>
                <a:lnTo>
                  <a:pt x="1757" y="5230"/>
                </a:lnTo>
                <a:lnTo>
                  <a:pt x="1735" y="5207"/>
                </a:lnTo>
                <a:close/>
                <a:moveTo>
                  <a:pt x="2181" y="4796"/>
                </a:moveTo>
                <a:lnTo>
                  <a:pt x="2170" y="4785"/>
                </a:lnTo>
                <a:lnTo>
                  <a:pt x="2172" y="4783"/>
                </a:lnTo>
                <a:lnTo>
                  <a:pt x="2175" y="4782"/>
                </a:lnTo>
                <a:lnTo>
                  <a:pt x="2179" y="4781"/>
                </a:lnTo>
                <a:lnTo>
                  <a:pt x="2182" y="4781"/>
                </a:lnTo>
                <a:lnTo>
                  <a:pt x="2184" y="4781"/>
                </a:lnTo>
                <a:lnTo>
                  <a:pt x="2187" y="4782"/>
                </a:lnTo>
                <a:lnTo>
                  <a:pt x="2190" y="4783"/>
                </a:lnTo>
                <a:lnTo>
                  <a:pt x="2193" y="4785"/>
                </a:lnTo>
                <a:lnTo>
                  <a:pt x="2195" y="4788"/>
                </a:lnTo>
                <a:lnTo>
                  <a:pt x="2196" y="4791"/>
                </a:lnTo>
                <a:lnTo>
                  <a:pt x="2197" y="4794"/>
                </a:lnTo>
                <a:lnTo>
                  <a:pt x="2197" y="4797"/>
                </a:lnTo>
                <a:lnTo>
                  <a:pt x="2197" y="4799"/>
                </a:lnTo>
                <a:lnTo>
                  <a:pt x="2196" y="4803"/>
                </a:lnTo>
                <a:lnTo>
                  <a:pt x="2194" y="4806"/>
                </a:lnTo>
                <a:lnTo>
                  <a:pt x="2193" y="4808"/>
                </a:lnTo>
                <a:lnTo>
                  <a:pt x="2181" y="4796"/>
                </a:lnTo>
                <a:close/>
                <a:moveTo>
                  <a:pt x="2174" y="4782"/>
                </a:moveTo>
                <a:lnTo>
                  <a:pt x="2609" y="4565"/>
                </a:lnTo>
                <a:lnTo>
                  <a:pt x="2623" y="4593"/>
                </a:lnTo>
                <a:lnTo>
                  <a:pt x="2188" y="4811"/>
                </a:lnTo>
                <a:lnTo>
                  <a:pt x="2174" y="4782"/>
                </a:lnTo>
                <a:close/>
                <a:moveTo>
                  <a:pt x="2616" y="4579"/>
                </a:moveTo>
                <a:lnTo>
                  <a:pt x="2609" y="4565"/>
                </a:lnTo>
                <a:lnTo>
                  <a:pt x="2612" y="4563"/>
                </a:lnTo>
                <a:lnTo>
                  <a:pt x="2615" y="4563"/>
                </a:lnTo>
                <a:lnTo>
                  <a:pt x="2618" y="4563"/>
                </a:lnTo>
                <a:lnTo>
                  <a:pt x="2621" y="4564"/>
                </a:lnTo>
                <a:lnTo>
                  <a:pt x="2623" y="4565"/>
                </a:lnTo>
                <a:lnTo>
                  <a:pt x="2627" y="4566"/>
                </a:lnTo>
                <a:lnTo>
                  <a:pt x="2629" y="4569"/>
                </a:lnTo>
                <a:lnTo>
                  <a:pt x="2630" y="4571"/>
                </a:lnTo>
                <a:lnTo>
                  <a:pt x="2631" y="4575"/>
                </a:lnTo>
                <a:lnTo>
                  <a:pt x="2632" y="4578"/>
                </a:lnTo>
                <a:lnTo>
                  <a:pt x="2632" y="4581"/>
                </a:lnTo>
                <a:lnTo>
                  <a:pt x="2631" y="4583"/>
                </a:lnTo>
                <a:lnTo>
                  <a:pt x="2630" y="4587"/>
                </a:lnTo>
                <a:lnTo>
                  <a:pt x="2628" y="4589"/>
                </a:lnTo>
                <a:lnTo>
                  <a:pt x="2626" y="4591"/>
                </a:lnTo>
                <a:lnTo>
                  <a:pt x="2623" y="4593"/>
                </a:lnTo>
                <a:lnTo>
                  <a:pt x="2616" y="4579"/>
                </a:lnTo>
                <a:close/>
                <a:moveTo>
                  <a:pt x="2611" y="4564"/>
                </a:moveTo>
                <a:lnTo>
                  <a:pt x="3046" y="4386"/>
                </a:lnTo>
                <a:lnTo>
                  <a:pt x="3058" y="4415"/>
                </a:lnTo>
                <a:lnTo>
                  <a:pt x="2622" y="4593"/>
                </a:lnTo>
                <a:lnTo>
                  <a:pt x="2611" y="4564"/>
                </a:lnTo>
                <a:close/>
                <a:moveTo>
                  <a:pt x="3051" y="4401"/>
                </a:moveTo>
                <a:lnTo>
                  <a:pt x="3046" y="4386"/>
                </a:lnTo>
                <a:lnTo>
                  <a:pt x="3049" y="4385"/>
                </a:lnTo>
                <a:lnTo>
                  <a:pt x="3052" y="4385"/>
                </a:lnTo>
                <a:lnTo>
                  <a:pt x="3054" y="4385"/>
                </a:lnTo>
                <a:lnTo>
                  <a:pt x="3058" y="4386"/>
                </a:lnTo>
                <a:lnTo>
                  <a:pt x="3061" y="4388"/>
                </a:lnTo>
                <a:lnTo>
                  <a:pt x="3063" y="4389"/>
                </a:lnTo>
                <a:lnTo>
                  <a:pt x="3065" y="4392"/>
                </a:lnTo>
                <a:lnTo>
                  <a:pt x="3066" y="4394"/>
                </a:lnTo>
                <a:lnTo>
                  <a:pt x="3067" y="4398"/>
                </a:lnTo>
                <a:lnTo>
                  <a:pt x="3067" y="4401"/>
                </a:lnTo>
                <a:lnTo>
                  <a:pt x="3067" y="4404"/>
                </a:lnTo>
                <a:lnTo>
                  <a:pt x="3066" y="4406"/>
                </a:lnTo>
                <a:lnTo>
                  <a:pt x="3065" y="4410"/>
                </a:lnTo>
                <a:lnTo>
                  <a:pt x="3063" y="4412"/>
                </a:lnTo>
                <a:lnTo>
                  <a:pt x="3060" y="4414"/>
                </a:lnTo>
                <a:lnTo>
                  <a:pt x="3058" y="4415"/>
                </a:lnTo>
                <a:lnTo>
                  <a:pt x="3051" y="4401"/>
                </a:lnTo>
                <a:close/>
                <a:moveTo>
                  <a:pt x="3046" y="4386"/>
                </a:moveTo>
                <a:lnTo>
                  <a:pt x="3481" y="4229"/>
                </a:lnTo>
                <a:lnTo>
                  <a:pt x="3492" y="4258"/>
                </a:lnTo>
                <a:lnTo>
                  <a:pt x="3057" y="4415"/>
                </a:lnTo>
                <a:lnTo>
                  <a:pt x="3046" y="4386"/>
                </a:lnTo>
                <a:close/>
                <a:moveTo>
                  <a:pt x="3486" y="4244"/>
                </a:moveTo>
                <a:lnTo>
                  <a:pt x="3481" y="4229"/>
                </a:lnTo>
                <a:lnTo>
                  <a:pt x="3484" y="4228"/>
                </a:lnTo>
                <a:lnTo>
                  <a:pt x="3487" y="4228"/>
                </a:lnTo>
                <a:lnTo>
                  <a:pt x="3491" y="4228"/>
                </a:lnTo>
                <a:lnTo>
                  <a:pt x="3494" y="4229"/>
                </a:lnTo>
                <a:lnTo>
                  <a:pt x="3496" y="4231"/>
                </a:lnTo>
                <a:lnTo>
                  <a:pt x="3498" y="4234"/>
                </a:lnTo>
                <a:lnTo>
                  <a:pt x="3500" y="4236"/>
                </a:lnTo>
                <a:lnTo>
                  <a:pt x="3502" y="4239"/>
                </a:lnTo>
                <a:lnTo>
                  <a:pt x="3503" y="4242"/>
                </a:lnTo>
                <a:lnTo>
                  <a:pt x="3503" y="4244"/>
                </a:lnTo>
                <a:lnTo>
                  <a:pt x="3502" y="4248"/>
                </a:lnTo>
                <a:lnTo>
                  <a:pt x="3500" y="4251"/>
                </a:lnTo>
                <a:lnTo>
                  <a:pt x="3499" y="4253"/>
                </a:lnTo>
                <a:lnTo>
                  <a:pt x="3497" y="4255"/>
                </a:lnTo>
                <a:lnTo>
                  <a:pt x="3495" y="4257"/>
                </a:lnTo>
                <a:lnTo>
                  <a:pt x="3492" y="4258"/>
                </a:lnTo>
                <a:lnTo>
                  <a:pt x="3486" y="4244"/>
                </a:lnTo>
                <a:close/>
                <a:moveTo>
                  <a:pt x="3479" y="4230"/>
                </a:moveTo>
                <a:lnTo>
                  <a:pt x="3914" y="3966"/>
                </a:lnTo>
                <a:lnTo>
                  <a:pt x="3930" y="3993"/>
                </a:lnTo>
                <a:lnTo>
                  <a:pt x="3495" y="4257"/>
                </a:lnTo>
                <a:lnTo>
                  <a:pt x="3479" y="4230"/>
                </a:lnTo>
                <a:close/>
                <a:moveTo>
                  <a:pt x="3922" y="3980"/>
                </a:moveTo>
                <a:lnTo>
                  <a:pt x="3914" y="3966"/>
                </a:lnTo>
                <a:lnTo>
                  <a:pt x="3916" y="3965"/>
                </a:lnTo>
                <a:lnTo>
                  <a:pt x="3919" y="3964"/>
                </a:lnTo>
                <a:lnTo>
                  <a:pt x="3923" y="3964"/>
                </a:lnTo>
                <a:lnTo>
                  <a:pt x="3926" y="3965"/>
                </a:lnTo>
                <a:lnTo>
                  <a:pt x="3929" y="3966"/>
                </a:lnTo>
                <a:lnTo>
                  <a:pt x="3931" y="3967"/>
                </a:lnTo>
                <a:lnTo>
                  <a:pt x="3934" y="3969"/>
                </a:lnTo>
                <a:lnTo>
                  <a:pt x="3936" y="3971"/>
                </a:lnTo>
                <a:lnTo>
                  <a:pt x="3937" y="3974"/>
                </a:lnTo>
                <a:lnTo>
                  <a:pt x="3938" y="3978"/>
                </a:lnTo>
                <a:lnTo>
                  <a:pt x="3938" y="3981"/>
                </a:lnTo>
                <a:lnTo>
                  <a:pt x="3938" y="3983"/>
                </a:lnTo>
                <a:lnTo>
                  <a:pt x="3937" y="3986"/>
                </a:lnTo>
                <a:lnTo>
                  <a:pt x="3935" y="3988"/>
                </a:lnTo>
                <a:lnTo>
                  <a:pt x="3932" y="3992"/>
                </a:lnTo>
                <a:lnTo>
                  <a:pt x="3930" y="3993"/>
                </a:lnTo>
                <a:lnTo>
                  <a:pt x="3922" y="3980"/>
                </a:lnTo>
                <a:close/>
                <a:moveTo>
                  <a:pt x="3914" y="3966"/>
                </a:moveTo>
                <a:lnTo>
                  <a:pt x="4349" y="3709"/>
                </a:lnTo>
                <a:lnTo>
                  <a:pt x="4366" y="3736"/>
                </a:lnTo>
                <a:lnTo>
                  <a:pt x="3930" y="3993"/>
                </a:lnTo>
                <a:lnTo>
                  <a:pt x="3914" y="3966"/>
                </a:lnTo>
                <a:close/>
                <a:moveTo>
                  <a:pt x="4357" y="3722"/>
                </a:moveTo>
                <a:lnTo>
                  <a:pt x="4349" y="3709"/>
                </a:lnTo>
                <a:lnTo>
                  <a:pt x="4353" y="3707"/>
                </a:lnTo>
                <a:lnTo>
                  <a:pt x="4355" y="3707"/>
                </a:lnTo>
                <a:lnTo>
                  <a:pt x="4358" y="3707"/>
                </a:lnTo>
                <a:lnTo>
                  <a:pt x="4361" y="3707"/>
                </a:lnTo>
                <a:lnTo>
                  <a:pt x="4364" y="3708"/>
                </a:lnTo>
                <a:lnTo>
                  <a:pt x="4367" y="3710"/>
                </a:lnTo>
                <a:lnTo>
                  <a:pt x="4369" y="3712"/>
                </a:lnTo>
                <a:lnTo>
                  <a:pt x="4371" y="3714"/>
                </a:lnTo>
                <a:lnTo>
                  <a:pt x="4372" y="3718"/>
                </a:lnTo>
                <a:lnTo>
                  <a:pt x="4373" y="3720"/>
                </a:lnTo>
                <a:lnTo>
                  <a:pt x="4373" y="3723"/>
                </a:lnTo>
                <a:lnTo>
                  <a:pt x="4372" y="3726"/>
                </a:lnTo>
                <a:lnTo>
                  <a:pt x="4372" y="3729"/>
                </a:lnTo>
                <a:lnTo>
                  <a:pt x="4370" y="3732"/>
                </a:lnTo>
                <a:lnTo>
                  <a:pt x="4368" y="3734"/>
                </a:lnTo>
                <a:lnTo>
                  <a:pt x="4366" y="3736"/>
                </a:lnTo>
                <a:lnTo>
                  <a:pt x="4357" y="3722"/>
                </a:lnTo>
                <a:close/>
                <a:moveTo>
                  <a:pt x="4350" y="3708"/>
                </a:moveTo>
                <a:lnTo>
                  <a:pt x="4786" y="3503"/>
                </a:lnTo>
                <a:lnTo>
                  <a:pt x="4800" y="3531"/>
                </a:lnTo>
                <a:lnTo>
                  <a:pt x="4364" y="3737"/>
                </a:lnTo>
                <a:lnTo>
                  <a:pt x="4350" y="3708"/>
                </a:lnTo>
                <a:close/>
                <a:moveTo>
                  <a:pt x="4792" y="3517"/>
                </a:moveTo>
                <a:lnTo>
                  <a:pt x="4786" y="3503"/>
                </a:lnTo>
                <a:lnTo>
                  <a:pt x="4789" y="3502"/>
                </a:lnTo>
                <a:lnTo>
                  <a:pt x="4792" y="3501"/>
                </a:lnTo>
                <a:lnTo>
                  <a:pt x="4795" y="3501"/>
                </a:lnTo>
                <a:lnTo>
                  <a:pt x="4798" y="3502"/>
                </a:lnTo>
                <a:lnTo>
                  <a:pt x="4801" y="3503"/>
                </a:lnTo>
                <a:lnTo>
                  <a:pt x="4803" y="3505"/>
                </a:lnTo>
                <a:lnTo>
                  <a:pt x="4805" y="3507"/>
                </a:lnTo>
                <a:lnTo>
                  <a:pt x="4807" y="3510"/>
                </a:lnTo>
                <a:lnTo>
                  <a:pt x="4808" y="3512"/>
                </a:lnTo>
                <a:lnTo>
                  <a:pt x="4808" y="3516"/>
                </a:lnTo>
                <a:lnTo>
                  <a:pt x="4808" y="3519"/>
                </a:lnTo>
                <a:lnTo>
                  <a:pt x="4807" y="3522"/>
                </a:lnTo>
                <a:lnTo>
                  <a:pt x="4806" y="3524"/>
                </a:lnTo>
                <a:lnTo>
                  <a:pt x="4804" y="3528"/>
                </a:lnTo>
                <a:lnTo>
                  <a:pt x="4802" y="3530"/>
                </a:lnTo>
                <a:lnTo>
                  <a:pt x="4800" y="3531"/>
                </a:lnTo>
                <a:lnTo>
                  <a:pt x="4792" y="3517"/>
                </a:lnTo>
                <a:close/>
                <a:moveTo>
                  <a:pt x="4785" y="3503"/>
                </a:moveTo>
                <a:lnTo>
                  <a:pt x="5220" y="3249"/>
                </a:lnTo>
                <a:lnTo>
                  <a:pt x="5236" y="3276"/>
                </a:lnTo>
                <a:lnTo>
                  <a:pt x="4801" y="3531"/>
                </a:lnTo>
                <a:lnTo>
                  <a:pt x="4785" y="3503"/>
                </a:lnTo>
                <a:close/>
                <a:moveTo>
                  <a:pt x="5227" y="3262"/>
                </a:moveTo>
                <a:lnTo>
                  <a:pt x="5220" y="3249"/>
                </a:lnTo>
                <a:lnTo>
                  <a:pt x="5223" y="3247"/>
                </a:lnTo>
                <a:lnTo>
                  <a:pt x="5225" y="3247"/>
                </a:lnTo>
                <a:lnTo>
                  <a:pt x="5228" y="3247"/>
                </a:lnTo>
                <a:lnTo>
                  <a:pt x="5232" y="3247"/>
                </a:lnTo>
                <a:lnTo>
                  <a:pt x="5235" y="3248"/>
                </a:lnTo>
                <a:lnTo>
                  <a:pt x="5237" y="3249"/>
                </a:lnTo>
                <a:lnTo>
                  <a:pt x="5239" y="3251"/>
                </a:lnTo>
                <a:lnTo>
                  <a:pt x="5241" y="3254"/>
                </a:lnTo>
                <a:lnTo>
                  <a:pt x="5242" y="3258"/>
                </a:lnTo>
                <a:lnTo>
                  <a:pt x="5244" y="3260"/>
                </a:lnTo>
                <a:lnTo>
                  <a:pt x="5244" y="3263"/>
                </a:lnTo>
                <a:lnTo>
                  <a:pt x="5242" y="3266"/>
                </a:lnTo>
                <a:lnTo>
                  <a:pt x="5241" y="3269"/>
                </a:lnTo>
                <a:lnTo>
                  <a:pt x="5240" y="3272"/>
                </a:lnTo>
                <a:lnTo>
                  <a:pt x="5238" y="3274"/>
                </a:lnTo>
                <a:lnTo>
                  <a:pt x="5236" y="3276"/>
                </a:lnTo>
                <a:lnTo>
                  <a:pt x="5227" y="3262"/>
                </a:lnTo>
                <a:close/>
                <a:moveTo>
                  <a:pt x="5222" y="3248"/>
                </a:moveTo>
                <a:lnTo>
                  <a:pt x="5657" y="3068"/>
                </a:lnTo>
                <a:lnTo>
                  <a:pt x="5669" y="3097"/>
                </a:lnTo>
                <a:lnTo>
                  <a:pt x="5234" y="3277"/>
                </a:lnTo>
                <a:lnTo>
                  <a:pt x="5222" y="3248"/>
                </a:lnTo>
                <a:close/>
                <a:moveTo>
                  <a:pt x="5663" y="3082"/>
                </a:moveTo>
                <a:lnTo>
                  <a:pt x="5657" y="3068"/>
                </a:lnTo>
                <a:lnTo>
                  <a:pt x="5660" y="3067"/>
                </a:lnTo>
                <a:lnTo>
                  <a:pt x="5664" y="3067"/>
                </a:lnTo>
                <a:lnTo>
                  <a:pt x="5666" y="3067"/>
                </a:lnTo>
                <a:lnTo>
                  <a:pt x="5669" y="3068"/>
                </a:lnTo>
                <a:lnTo>
                  <a:pt x="5672" y="3069"/>
                </a:lnTo>
                <a:lnTo>
                  <a:pt x="5674" y="3071"/>
                </a:lnTo>
                <a:lnTo>
                  <a:pt x="5677" y="3073"/>
                </a:lnTo>
                <a:lnTo>
                  <a:pt x="5678" y="3076"/>
                </a:lnTo>
                <a:lnTo>
                  <a:pt x="5679" y="3079"/>
                </a:lnTo>
                <a:lnTo>
                  <a:pt x="5679" y="3082"/>
                </a:lnTo>
                <a:lnTo>
                  <a:pt x="5679" y="3085"/>
                </a:lnTo>
                <a:lnTo>
                  <a:pt x="5678" y="3088"/>
                </a:lnTo>
                <a:lnTo>
                  <a:pt x="5677" y="3090"/>
                </a:lnTo>
                <a:lnTo>
                  <a:pt x="5674" y="3093"/>
                </a:lnTo>
                <a:lnTo>
                  <a:pt x="5672" y="3095"/>
                </a:lnTo>
                <a:lnTo>
                  <a:pt x="5669" y="3097"/>
                </a:lnTo>
                <a:lnTo>
                  <a:pt x="5663" y="3082"/>
                </a:lnTo>
                <a:close/>
                <a:moveTo>
                  <a:pt x="5656" y="3068"/>
                </a:moveTo>
                <a:lnTo>
                  <a:pt x="6091" y="2846"/>
                </a:lnTo>
                <a:lnTo>
                  <a:pt x="6105" y="2874"/>
                </a:lnTo>
                <a:lnTo>
                  <a:pt x="5670" y="3096"/>
                </a:lnTo>
                <a:lnTo>
                  <a:pt x="5656" y="3068"/>
                </a:lnTo>
                <a:close/>
                <a:moveTo>
                  <a:pt x="6098" y="2860"/>
                </a:moveTo>
                <a:lnTo>
                  <a:pt x="6091" y="2846"/>
                </a:lnTo>
                <a:lnTo>
                  <a:pt x="6094" y="2844"/>
                </a:lnTo>
                <a:lnTo>
                  <a:pt x="6097" y="2844"/>
                </a:lnTo>
                <a:lnTo>
                  <a:pt x="6100" y="2844"/>
                </a:lnTo>
                <a:lnTo>
                  <a:pt x="6103" y="2845"/>
                </a:lnTo>
                <a:lnTo>
                  <a:pt x="6105" y="2846"/>
                </a:lnTo>
                <a:lnTo>
                  <a:pt x="6109" y="2847"/>
                </a:lnTo>
                <a:lnTo>
                  <a:pt x="6111" y="2850"/>
                </a:lnTo>
                <a:lnTo>
                  <a:pt x="6112" y="2853"/>
                </a:lnTo>
                <a:lnTo>
                  <a:pt x="6113" y="2856"/>
                </a:lnTo>
                <a:lnTo>
                  <a:pt x="6114" y="2859"/>
                </a:lnTo>
                <a:lnTo>
                  <a:pt x="6114" y="2861"/>
                </a:lnTo>
                <a:lnTo>
                  <a:pt x="6113" y="2865"/>
                </a:lnTo>
                <a:lnTo>
                  <a:pt x="6112" y="2868"/>
                </a:lnTo>
                <a:lnTo>
                  <a:pt x="6111" y="2870"/>
                </a:lnTo>
                <a:lnTo>
                  <a:pt x="6108" y="2872"/>
                </a:lnTo>
                <a:lnTo>
                  <a:pt x="6105" y="2874"/>
                </a:lnTo>
                <a:lnTo>
                  <a:pt x="6098" y="2860"/>
                </a:lnTo>
                <a:close/>
                <a:moveTo>
                  <a:pt x="6090" y="2846"/>
                </a:moveTo>
                <a:lnTo>
                  <a:pt x="6526" y="2608"/>
                </a:lnTo>
                <a:lnTo>
                  <a:pt x="6541" y="2636"/>
                </a:lnTo>
                <a:lnTo>
                  <a:pt x="6105" y="2873"/>
                </a:lnTo>
                <a:lnTo>
                  <a:pt x="6090" y="2846"/>
                </a:lnTo>
                <a:close/>
                <a:moveTo>
                  <a:pt x="6533" y="2622"/>
                </a:moveTo>
                <a:lnTo>
                  <a:pt x="6526" y="2608"/>
                </a:lnTo>
                <a:lnTo>
                  <a:pt x="6529" y="2607"/>
                </a:lnTo>
                <a:lnTo>
                  <a:pt x="6532" y="2606"/>
                </a:lnTo>
                <a:lnTo>
                  <a:pt x="6535" y="2606"/>
                </a:lnTo>
                <a:lnTo>
                  <a:pt x="6537" y="2607"/>
                </a:lnTo>
                <a:lnTo>
                  <a:pt x="6541" y="2608"/>
                </a:lnTo>
                <a:lnTo>
                  <a:pt x="6543" y="2609"/>
                </a:lnTo>
                <a:lnTo>
                  <a:pt x="6545" y="2611"/>
                </a:lnTo>
                <a:lnTo>
                  <a:pt x="6547" y="2614"/>
                </a:lnTo>
                <a:lnTo>
                  <a:pt x="6548" y="2617"/>
                </a:lnTo>
                <a:lnTo>
                  <a:pt x="6549" y="2620"/>
                </a:lnTo>
                <a:lnTo>
                  <a:pt x="6549" y="2623"/>
                </a:lnTo>
                <a:lnTo>
                  <a:pt x="6548" y="2626"/>
                </a:lnTo>
                <a:lnTo>
                  <a:pt x="6547" y="2629"/>
                </a:lnTo>
                <a:lnTo>
                  <a:pt x="6546" y="2631"/>
                </a:lnTo>
                <a:lnTo>
                  <a:pt x="6544" y="2634"/>
                </a:lnTo>
                <a:lnTo>
                  <a:pt x="6541" y="2636"/>
                </a:lnTo>
                <a:lnTo>
                  <a:pt x="6533" y="2622"/>
                </a:lnTo>
                <a:close/>
                <a:moveTo>
                  <a:pt x="6527" y="2607"/>
                </a:moveTo>
                <a:lnTo>
                  <a:pt x="6962" y="2411"/>
                </a:lnTo>
                <a:lnTo>
                  <a:pt x="6975" y="2440"/>
                </a:lnTo>
                <a:lnTo>
                  <a:pt x="6540" y="2636"/>
                </a:lnTo>
                <a:lnTo>
                  <a:pt x="6527" y="2607"/>
                </a:lnTo>
                <a:close/>
                <a:moveTo>
                  <a:pt x="6968" y="2426"/>
                </a:moveTo>
                <a:lnTo>
                  <a:pt x="6962" y="2411"/>
                </a:lnTo>
                <a:lnTo>
                  <a:pt x="6965" y="2410"/>
                </a:lnTo>
                <a:lnTo>
                  <a:pt x="6968" y="2410"/>
                </a:lnTo>
                <a:lnTo>
                  <a:pt x="6972" y="2410"/>
                </a:lnTo>
                <a:lnTo>
                  <a:pt x="6975" y="2411"/>
                </a:lnTo>
                <a:lnTo>
                  <a:pt x="6977" y="2412"/>
                </a:lnTo>
                <a:lnTo>
                  <a:pt x="6979" y="2414"/>
                </a:lnTo>
                <a:lnTo>
                  <a:pt x="6981" y="2417"/>
                </a:lnTo>
                <a:lnTo>
                  <a:pt x="6983" y="2420"/>
                </a:lnTo>
                <a:lnTo>
                  <a:pt x="6985" y="2422"/>
                </a:lnTo>
                <a:lnTo>
                  <a:pt x="6985" y="2425"/>
                </a:lnTo>
                <a:lnTo>
                  <a:pt x="6985" y="2428"/>
                </a:lnTo>
                <a:lnTo>
                  <a:pt x="6983" y="2432"/>
                </a:lnTo>
                <a:lnTo>
                  <a:pt x="6982" y="2434"/>
                </a:lnTo>
                <a:lnTo>
                  <a:pt x="6980" y="2437"/>
                </a:lnTo>
                <a:lnTo>
                  <a:pt x="6978" y="2438"/>
                </a:lnTo>
                <a:lnTo>
                  <a:pt x="6975" y="2440"/>
                </a:lnTo>
                <a:lnTo>
                  <a:pt x="6968" y="2426"/>
                </a:lnTo>
                <a:close/>
                <a:moveTo>
                  <a:pt x="6962" y="2411"/>
                </a:moveTo>
                <a:lnTo>
                  <a:pt x="7397" y="2201"/>
                </a:lnTo>
                <a:lnTo>
                  <a:pt x="7411" y="2229"/>
                </a:lnTo>
                <a:lnTo>
                  <a:pt x="6976" y="2440"/>
                </a:lnTo>
                <a:lnTo>
                  <a:pt x="6962" y="2411"/>
                </a:lnTo>
                <a:close/>
                <a:moveTo>
                  <a:pt x="7404" y="2215"/>
                </a:moveTo>
                <a:lnTo>
                  <a:pt x="7397" y="2201"/>
                </a:lnTo>
                <a:lnTo>
                  <a:pt x="7400" y="2200"/>
                </a:lnTo>
                <a:lnTo>
                  <a:pt x="7402" y="2198"/>
                </a:lnTo>
                <a:lnTo>
                  <a:pt x="7406" y="2200"/>
                </a:lnTo>
                <a:lnTo>
                  <a:pt x="7409" y="2200"/>
                </a:lnTo>
                <a:lnTo>
                  <a:pt x="7412" y="2201"/>
                </a:lnTo>
                <a:lnTo>
                  <a:pt x="7414" y="2203"/>
                </a:lnTo>
                <a:lnTo>
                  <a:pt x="7417" y="2205"/>
                </a:lnTo>
                <a:lnTo>
                  <a:pt x="7418" y="2208"/>
                </a:lnTo>
                <a:lnTo>
                  <a:pt x="7419" y="2210"/>
                </a:lnTo>
                <a:lnTo>
                  <a:pt x="7420" y="2214"/>
                </a:lnTo>
                <a:lnTo>
                  <a:pt x="7420" y="2217"/>
                </a:lnTo>
                <a:lnTo>
                  <a:pt x="7419" y="2220"/>
                </a:lnTo>
                <a:lnTo>
                  <a:pt x="7418" y="2222"/>
                </a:lnTo>
                <a:lnTo>
                  <a:pt x="7415" y="2225"/>
                </a:lnTo>
                <a:lnTo>
                  <a:pt x="7413" y="2228"/>
                </a:lnTo>
                <a:lnTo>
                  <a:pt x="7411" y="2229"/>
                </a:lnTo>
                <a:lnTo>
                  <a:pt x="7404" y="2215"/>
                </a:lnTo>
                <a:close/>
                <a:moveTo>
                  <a:pt x="7397" y="2201"/>
                </a:moveTo>
                <a:lnTo>
                  <a:pt x="7832" y="1993"/>
                </a:lnTo>
                <a:lnTo>
                  <a:pt x="7846" y="2023"/>
                </a:lnTo>
                <a:lnTo>
                  <a:pt x="7410" y="2229"/>
                </a:lnTo>
                <a:lnTo>
                  <a:pt x="7397" y="2201"/>
                </a:lnTo>
                <a:close/>
                <a:moveTo>
                  <a:pt x="7839" y="2007"/>
                </a:moveTo>
                <a:lnTo>
                  <a:pt x="7832" y="1993"/>
                </a:lnTo>
                <a:lnTo>
                  <a:pt x="7836" y="1992"/>
                </a:lnTo>
                <a:lnTo>
                  <a:pt x="7839" y="1992"/>
                </a:lnTo>
                <a:lnTo>
                  <a:pt x="7842" y="1992"/>
                </a:lnTo>
                <a:lnTo>
                  <a:pt x="7844" y="1993"/>
                </a:lnTo>
                <a:lnTo>
                  <a:pt x="7847" y="1994"/>
                </a:lnTo>
                <a:lnTo>
                  <a:pt x="7850" y="1997"/>
                </a:lnTo>
                <a:lnTo>
                  <a:pt x="7852" y="1999"/>
                </a:lnTo>
                <a:lnTo>
                  <a:pt x="7854" y="2001"/>
                </a:lnTo>
                <a:lnTo>
                  <a:pt x="7855" y="2004"/>
                </a:lnTo>
                <a:lnTo>
                  <a:pt x="7855" y="2007"/>
                </a:lnTo>
                <a:lnTo>
                  <a:pt x="7855" y="2011"/>
                </a:lnTo>
                <a:lnTo>
                  <a:pt x="7854" y="2013"/>
                </a:lnTo>
                <a:lnTo>
                  <a:pt x="7853" y="2016"/>
                </a:lnTo>
                <a:lnTo>
                  <a:pt x="7851" y="2018"/>
                </a:lnTo>
                <a:lnTo>
                  <a:pt x="7849" y="2020"/>
                </a:lnTo>
                <a:lnTo>
                  <a:pt x="7846" y="2023"/>
                </a:lnTo>
                <a:lnTo>
                  <a:pt x="7839" y="2007"/>
                </a:lnTo>
                <a:close/>
                <a:moveTo>
                  <a:pt x="7834" y="1993"/>
                </a:moveTo>
                <a:lnTo>
                  <a:pt x="8270" y="1849"/>
                </a:lnTo>
                <a:lnTo>
                  <a:pt x="8279" y="1879"/>
                </a:lnTo>
                <a:lnTo>
                  <a:pt x="7844" y="2023"/>
                </a:lnTo>
                <a:lnTo>
                  <a:pt x="7834" y="1993"/>
                </a:lnTo>
                <a:close/>
                <a:moveTo>
                  <a:pt x="8274" y="1864"/>
                </a:moveTo>
                <a:lnTo>
                  <a:pt x="8270" y="1849"/>
                </a:lnTo>
                <a:lnTo>
                  <a:pt x="8273" y="1848"/>
                </a:lnTo>
                <a:lnTo>
                  <a:pt x="8275" y="1848"/>
                </a:lnTo>
                <a:lnTo>
                  <a:pt x="8278" y="1849"/>
                </a:lnTo>
                <a:lnTo>
                  <a:pt x="8282" y="1850"/>
                </a:lnTo>
                <a:lnTo>
                  <a:pt x="8284" y="1851"/>
                </a:lnTo>
                <a:lnTo>
                  <a:pt x="8286" y="1853"/>
                </a:lnTo>
                <a:lnTo>
                  <a:pt x="8288" y="1856"/>
                </a:lnTo>
                <a:lnTo>
                  <a:pt x="8289" y="1858"/>
                </a:lnTo>
                <a:lnTo>
                  <a:pt x="8290" y="1862"/>
                </a:lnTo>
                <a:lnTo>
                  <a:pt x="8290" y="1865"/>
                </a:lnTo>
                <a:lnTo>
                  <a:pt x="8289" y="1868"/>
                </a:lnTo>
                <a:lnTo>
                  <a:pt x="8288" y="1870"/>
                </a:lnTo>
                <a:lnTo>
                  <a:pt x="8287" y="1874"/>
                </a:lnTo>
                <a:lnTo>
                  <a:pt x="8285" y="1876"/>
                </a:lnTo>
                <a:lnTo>
                  <a:pt x="8283" y="1878"/>
                </a:lnTo>
                <a:lnTo>
                  <a:pt x="8279" y="1879"/>
                </a:lnTo>
                <a:lnTo>
                  <a:pt x="8274" y="1864"/>
                </a:lnTo>
                <a:close/>
                <a:moveTo>
                  <a:pt x="8266" y="1850"/>
                </a:moveTo>
                <a:lnTo>
                  <a:pt x="8702" y="1611"/>
                </a:lnTo>
                <a:lnTo>
                  <a:pt x="8717" y="1639"/>
                </a:lnTo>
                <a:lnTo>
                  <a:pt x="8282" y="1878"/>
                </a:lnTo>
                <a:lnTo>
                  <a:pt x="8266" y="1850"/>
                </a:lnTo>
                <a:close/>
                <a:moveTo>
                  <a:pt x="8709" y="1625"/>
                </a:moveTo>
                <a:lnTo>
                  <a:pt x="8702" y="1611"/>
                </a:lnTo>
                <a:lnTo>
                  <a:pt x="8705" y="1610"/>
                </a:lnTo>
                <a:lnTo>
                  <a:pt x="8708" y="1609"/>
                </a:lnTo>
                <a:lnTo>
                  <a:pt x="8711" y="1609"/>
                </a:lnTo>
                <a:lnTo>
                  <a:pt x="8714" y="1610"/>
                </a:lnTo>
                <a:lnTo>
                  <a:pt x="8717" y="1611"/>
                </a:lnTo>
                <a:lnTo>
                  <a:pt x="8719" y="1612"/>
                </a:lnTo>
                <a:lnTo>
                  <a:pt x="8722" y="1614"/>
                </a:lnTo>
                <a:lnTo>
                  <a:pt x="8723" y="1618"/>
                </a:lnTo>
                <a:lnTo>
                  <a:pt x="8724" y="1621"/>
                </a:lnTo>
                <a:lnTo>
                  <a:pt x="8725" y="1623"/>
                </a:lnTo>
                <a:lnTo>
                  <a:pt x="8725" y="1626"/>
                </a:lnTo>
                <a:lnTo>
                  <a:pt x="8724" y="1630"/>
                </a:lnTo>
                <a:lnTo>
                  <a:pt x="8723" y="1633"/>
                </a:lnTo>
                <a:lnTo>
                  <a:pt x="8722" y="1635"/>
                </a:lnTo>
                <a:lnTo>
                  <a:pt x="8720" y="1637"/>
                </a:lnTo>
                <a:lnTo>
                  <a:pt x="8717" y="1639"/>
                </a:lnTo>
                <a:lnTo>
                  <a:pt x="8709" y="1625"/>
                </a:lnTo>
                <a:close/>
                <a:moveTo>
                  <a:pt x="8705" y="1610"/>
                </a:moveTo>
                <a:lnTo>
                  <a:pt x="9140" y="1467"/>
                </a:lnTo>
                <a:lnTo>
                  <a:pt x="9150" y="1496"/>
                </a:lnTo>
                <a:lnTo>
                  <a:pt x="8715" y="1640"/>
                </a:lnTo>
                <a:lnTo>
                  <a:pt x="8705" y="1610"/>
                </a:lnTo>
                <a:close/>
                <a:moveTo>
                  <a:pt x="9145" y="1481"/>
                </a:moveTo>
                <a:lnTo>
                  <a:pt x="9140" y="1467"/>
                </a:lnTo>
                <a:lnTo>
                  <a:pt x="9143" y="1465"/>
                </a:lnTo>
                <a:lnTo>
                  <a:pt x="9146" y="1465"/>
                </a:lnTo>
                <a:lnTo>
                  <a:pt x="9149" y="1465"/>
                </a:lnTo>
                <a:lnTo>
                  <a:pt x="9152" y="1467"/>
                </a:lnTo>
                <a:lnTo>
                  <a:pt x="9154" y="1469"/>
                </a:lnTo>
                <a:lnTo>
                  <a:pt x="9156" y="1471"/>
                </a:lnTo>
                <a:lnTo>
                  <a:pt x="9159" y="1473"/>
                </a:lnTo>
                <a:lnTo>
                  <a:pt x="9160" y="1476"/>
                </a:lnTo>
                <a:lnTo>
                  <a:pt x="9161" y="1479"/>
                </a:lnTo>
                <a:lnTo>
                  <a:pt x="9161" y="1483"/>
                </a:lnTo>
                <a:lnTo>
                  <a:pt x="9160" y="1485"/>
                </a:lnTo>
                <a:lnTo>
                  <a:pt x="9159" y="1488"/>
                </a:lnTo>
                <a:lnTo>
                  <a:pt x="9157" y="1490"/>
                </a:lnTo>
                <a:lnTo>
                  <a:pt x="9155" y="1494"/>
                </a:lnTo>
                <a:lnTo>
                  <a:pt x="9153" y="1495"/>
                </a:lnTo>
                <a:lnTo>
                  <a:pt x="9150" y="1496"/>
                </a:lnTo>
                <a:lnTo>
                  <a:pt x="9145" y="1481"/>
                </a:lnTo>
                <a:close/>
                <a:moveTo>
                  <a:pt x="9139" y="1467"/>
                </a:moveTo>
                <a:lnTo>
                  <a:pt x="9574" y="1289"/>
                </a:lnTo>
                <a:lnTo>
                  <a:pt x="9586" y="1320"/>
                </a:lnTo>
                <a:lnTo>
                  <a:pt x="9151" y="1496"/>
                </a:lnTo>
                <a:lnTo>
                  <a:pt x="9139" y="1467"/>
                </a:lnTo>
                <a:close/>
                <a:moveTo>
                  <a:pt x="9580" y="1305"/>
                </a:moveTo>
                <a:lnTo>
                  <a:pt x="9574" y="1289"/>
                </a:lnTo>
                <a:lnTo>
                  <a:pt x="9578" y="1288"/>
                </a:lnTo>
                <a:lnTo>
                  <a:pt x="9581" y="1288"/>
                </a:lnTo>
                <a:lnTo>
                  <a:pt x="9583" y="1289"/>
                </a:lnTo>
                <a:lnTo>
                  <a:pt x="9586" y="1289"/>
                </a:lnTo>
                <a:lnTo>
                  <a:pt x="9589" y="1292"/>
                </a:lnTo>
                <a:lnTo>
                  <a:pt x="9592" y="1294"/>
                </a:lnTo>
                <a:lnTo>
                  <a:pt x="9594" y="1296"/>
                </a:lnTo>
                <a:lnTo>
                  <a:pt x="9595" y="1298"/>
                </a:lnTo>
                <a:lnTo>
                  <a:pt x="9596" y="1301"/>
                </a:lnTo>
                <a:lnTo>
                  <a:pt x="9596" y="1305"/>
                </a:lnTo>
                <a:lnTo>
                  <a:pt x="9596" y="1308"/>
                </a:lnTo>
                <a:lnTo>
                  <a:pt x="9595" y="1311"/>
                </a:lnTo>
                <a:lnTo>
                  <a:pt x="9594" y="1313"/>
                </a:lnTo>
                <a:lnTo>
                  <a:pt x="9592" y="1315"/>
                </a:lnTo>
                <a:lnTo>
                  <a:pt x="9589" y="1318"/>
                </a:lnTo>
                <a:lnTo>
                  <a:pt x="9586" y="1320"/>
                </a:lnTo>
                <a:lnTo>
                  <a:pt x="9580" y="1305"/>
                </a:lnTo>
                <a:close/>
                <a:moveTo>
                  <a:pt x="9573" y="1291"/>
                </a:moveTo>
                <a:lnTo>
                  <a:pt x="10009" y="1088"/>
                </a:lnTo>
                <a:lnTo>
                  <a:pt x="10021" y="1117"/>
                </a:lnTo>
                <a:lnTo>
                  <a:pt x="9587" y="1319"/>
                </a:lnTo>
                <a:lnTo>
                  <a:pt x="9573" y="1291"/>
                </a:lnTo>
                <a:close/>
                <a:moveTo>
                  <a:pt x="10015" y="1102"/>
                </a:moveTo>
                <a:lnTo>
                  <a:pt x="10009" y="1088"/>
                </a:lnTo>
                <a:lnTo>
                  <a:pt x="10012" y="1086"/>
                </a:lnTo>
                <a:lnTo>
                  <a:pt x="10015" y="1086"/>
                </a:lnTo>
                <a:lnTo>
                  <a:pt x="10018" y="1086"/>
                </a:lnTo>
                <a:lnTo>
                  <a:pt x="10020" y="1086"/>
                </a:lnTo>
                <a:lnTo>
                  <a:pt x="10024" y="1089"/>
                </a:lnTo>
                <a:lnTo>
                  <a:pt x="10026" y="1090"/>
                </a:lnTo>
                <a:lnTo>
                  <a:pt x="10028" y="1092"/>
                </a:lnTo>
                <a:lnTo>
                  <a:pt x="10030" y="1095"/>
                </a:lnTo>
                <a:lnTo>
                  <a:pt x="10031" y="1098"/>
                </a:lnTo>
                <a:lnTo>
                  <a:pt x="10031" y="1102"/>
                </a:lnTo>
                <a:lnTo>
                  <a:pt x="10031" y="1105"/>
                </a:lnTo>
                <a:lnTo>
                  <a:pt x="10030" y="1107"/>
                </a:lnTo>
                <a:lnTo>
                  <a:pt x="10029" y="1110"/>
                </a:lnTo>
                <a:lnTo>
                  <a:pt x="10027" y="1112"/>
                </a:lnTo>
                <a:lnTo>
                  <a:pt x="10025" y="1115"/>
                </a:lnTo>
                <a:lnTo>
                  <a:pt x="10021" y="1117"/>
                </a:lnTo>
                <a:lnTo>
                  <a:pt x="10015" y="1102"/>
                </a:lnTo>
                <a:close/>
                <a:moveTo>
                  <a:pt x="10012" y="1086"/>
                </a:moveTo>
                <a:lnTo>
                  <a:pt x="10447" y="987"/>
                </a:lnTo>
                <a:lnTo>
                  <a:pt x="10455" y="1017"/>
                </a:lnTo>
                <a:lnTo>
                  <a:pt x="10019" y="1117"/>
                </a:lnTo>
                <a:lnTo>
                  <a:pt x="10012" y="1086"/>
                </a:lnTo>
                <a:close/>
                <a:moveTo>
                  <a:pt x="10450" y="1002"/>
                </a:moveTo>
                <a:lnTo>
                  <a:pt x="10447" y="987"/>
                </a:lnTo>
                <a:lnTo>
                  <a:pt x="10450" y="987"/>
                </a:lnTo>
                <a:lnTo>
                  <a:pt x="10453" y="987"/>
                </a:lnTo>
                <a:lnTo>
                  <a:pt x="10457" y="988"/>
                </a:lnTo>
                <a:lnTo>
                  <a:pt x="10459" y="989"/>
                </a:lnTo>
                <a:lnTo>
                  <a:pt x="10461" y="991"/>
                </a:lnTo>
                <a:lnTo>
                  <a:pt x="10463" y="994"/>
                </a:lnTo>
                <a:lnTo>
                  <a:pt x="10465" y="996"/>
                </a:lnTo>
                <a:lnTo>
                  <a:pt x="10466" y="999"/>
                </a:lnTo>
                <a:lnTo>
                  <a:pt x="10466" y="1002"/>
                </a:lnTo>
                <a:lnTo>
                  <a:pt x="10466" y="1006"/>
                </a:lnTo>
                <a:lnTo>
                  <a:pt x="10465" y="1008"/>
                </a:lnTo>
                <a:lnTo>
                  <a:pt x="10464" y="1011"/>
                </a:lnTo>
                <a:lnTo>
                  <a:pt x="10462" y="1013"/>
                </a:lnTo>
                <a:lnTo>
                  <a:pt x="10460" y="1015"/>
                </a:lnTo>
                <a:lnTo>
                  <a:pt x="10457" y="1017"/>
                </a:lnTo>
                <a:lnTo>
                  <a:pt x="10455" y="1017"/>
                </a:lnTo>
                <a:lnTo>
                  <a:pt x="10450" y="1002"/>
                </a:lnTo>
                <a:close/>
                <a:moveTo>
                  <a:pt x="10444" y="988"/>
                </a:moveTo>
                <a:lnTo>
                  <a:pt x="10879" y="782"/>
                </a:lnTo>
                <a:lnTo>
                  <a:pt x="10893" y="810"/>
                </a:lnTo>
                <a:lnTo>
                  <a:pt x="10458" y="1016"/>
                </a:lnTo>
                <a:lnTo>
                  <a:pt x="10444" y="988"/>
                </a:lnTo>
                <a:close/>
                <a:moveTo>
                  <a:pt x="10885" y="796"/>
                </a:moveTo>
                <a:lnTo>
                  <a:pt x="10879" y="782"/>
                </a:lnTo>
                <a:lnTo>
                  <a:pt x="10882" y="781"/>
                </a:lnTo>
                <a:lnTo>
                  <a:pt x="10885" y="780"/>
                </a:lnTo>
                <a:lnTo>
                  <a:pt x="10889" y="780"/>
                </a:lnTo>
                <a:lnTo>
                  <a:pt x="10891" y="781"/>
                </a:lnTo>
                <a:lnTo>
                  <a:pt x="10894" y="782"/>
                </a:lnTo>
                <a:lnTo>
                  <a:pt x="10896" y="784"/>
                </a:lnTo>
                <a:lnTo>
                  <a:pt x="10898" y="786"/>
                </a:lnTo>
                <a:lnTo>
                  <a:pt x="10901" y="790"/>
                </a:lnTo>
                <a:lnTo>
                  <a:pt x="10902" y="792"/>
                </a:lnTo>
                <a:lnTo>
                  <a:pt x="10902" y="795"/>
                </a:lnTo>
                <a:lnTo>
                  <a:pt x="10902" y="798"/>
                </a:lnTo>
                <a:lnTo>
                  <a:pt x="10901" y="801"/>
                </a:lnTo>
                <a:lnTo>
                  <a:pt x="10900" y="804"/>
                </a:lnTo>
                <a:lnTo>
                  <a:pt x="10897" y="807"/>
                </a:lnTo>
                <a:lnTo>
                  <a:pt x="10895" y="809"/>
                </a:lnTo>
                <a:lnTo>
                  <a:pt x="10893" y="810"/>
                </a:lnTo>
                <a:lnTo>
                  <a:pt x="10885" y="796"/>
                </a:lnTo>
                <a:close/>
                <a:moveTo>
                  <a:pt x="10881" y="781"/>
                </a:moveTo>
                <a:lnTo>
                  <a:pt x="11316" y="646"/>
                </a:lnTo>
                <a:lnTo>
                  <a:pt x="11326" y="676"/>
                </a:lnTo>
                <a:lnTo>
                  <a:pt x="10891" y="811"/>
                </a:lnTo>
                <a:lnTo>
                  <a:pt x="10881" y="781"/>
                </a:lnTo>
                <a:close/>
                <a:moveTo>
                  <a:pt x="11321" y="661"/>
                </a:moveTo>
                <a:lnTo>
                  <a:pt x="11316" y="646"/>
                </a:lnTo>
                <a:lnTo>
                  <a:pt x="11320" y="645"/>
                </a:lnTo>
                <a:lnTo>
                  <a:pt x="11323" y="645"/>
                </a:lnTo>
                <a:lnTo>
                  <a:pt x="11325" y="645"/>
                </a:lnTo>
                <a:lnTo>
                  <a:pt x="11328" y="647"/>
                </a:lnTo>
                <a:lnTo>
                  <a:pt x="11330" y="648"/>
                </a:lnTo>
                <a:lnTo>
                  <a:pt x="11333" y="650"/>
                </a:lnTo>
                <a:lnTo>
                  <a:pt x="11335" y="652"/>
                </a:lnTo>
                <a:lnTo>
                  <a:pt x="11336" y="656"/>
                </a:lnTo>
                <a:lnTo>
                  <a:pt x="11337" y="659"/>
                </a:lnTo>
                <a:lnTo>
                  <a:pt x="11337" y="662"/>
                </a:lnTo>
                <a:lnTo>
                  <a:pt x="11336" y="665"/>
                </a:lnTo>
                <a:lnTo>
                  <a:pt x="11335" y="668"/>
                </a:lnTo>
                <a:lnTo>
                  <a:pt x="11334" y="671"/>
                </a:lnTo>
                <a:lnTo>
                  <a:pt x="11332" y="673"/>
                </a:lnTo>
                <a:lnTo>
                  <a:pt x="11328" y="674"/>
                </a:lnTo>
                <a:lnTo>
                  <a:pt x="11326" y="676"/>
                </a:lnTo>
                <a:lnTo>
                  <a:pt x="11321" y="661"/>
                </a:lnTo>
                <a:close/>
                <a:moveTo>
                  <a:pt x="11316" y="645"/>
                </a:moveTo>
                <a:lnTo>
                  <a:pt x="11752" y="518"/>
                </a:lnTo>
                <a:lnTo>
                  <a:pt x="11760" y="548"/>
                </a:lnTo>
                <a:lnTo>
                  <a:pt x="11325" y="676"/>
                </a:lnTo>
                <a:lnTo>
                  <a:pt x="11316" y="645"/>
                </a:lnTo>
                <a:close/>
                <a:moveTo>
                  <a:pt x="11756" y="533"/>
                </a:moveTo>
                <a:lnTo>
                  <a:pt x="11752" y="518"/>
                </a:lnTo>
                <a:lnTo>
                  <a:pt x="11755" y="516"/>
                </a:lnTo>
                <a:lnTo>
                  <a:pt x="11758" y="516"/>
                </a:lnTo>
                <a:lnTo>
                  <a:pt x="11761" y="518"/>
                </a:lnTo>
                <a:lnTo>
                  <a:pt x="11764" y="519"/>
                </a:lnTo>
                <a:lnTo>
                  <a:pt x="11767" y="521"/>
                </a:lnTo>
                <a:lnTo>
                  <a:pt x="11769" y="523"/>
                </a:lnTo>
                <a:lnTo>
                  <a:pt x="11770" y="525"/>
                </a:lnTo>
                <a:lnTo>
                  <a:pt x="11771" y="528"/>
                </a:lnTo>
                <a:lnTo>
                  <a:pt x="11772" y="532"/>
                </a:lnTo>
                <a:lnTo>
                  <a:pt x="11772" y="535"/>
                </a:lnTo>
                <a:lnTo>
                  <a:pt x="11771" y="537"/>
                </a:lnTo>
                <a:lnTo>
                  <a:pt x="11770" y="540"/>
                </a:lnTo>
                <a:lnTo>
                  <a:pt x="11769" y="542"/>
                </a:lnTo>
                <a:lnTo>
                  <a:pt x="11767" y="545"/>
                </a:lnTo>
                <a:lnTo>
                  <a:pt x="11764" y="547"/>
                </a:lnTo>
                <a:lnTo>
                  <a:pt x="11760" y="548"/>
                </a:lnTo>
                <a:lnTo>
                  <a:pt x="11756" y="533"/>
                </a:lnTo>
                <a:close/>
                <a:moveTo>
                  <a:pt x="11749" y="518"/>
                </a:moveTo>
                <a:lnTo>
                  <a:pt x="12185" y="320"/>
                </a:lnTo>
                <a:lnTo>
                  <a:pt x="12198" y="349"/>
                </a:lnTo>
                <a:lnTo>
                  <a:pt x="11762" y="547"/>
                </a:lnTo>
                <a:lnTo>
                  <a:pt x="11749" y="518"/>
                </a:lnTo>
                <a:close/>
                <a:moveTo>
                  <a:pt x="12191" y="335"/>
                </a:moveTo>
                <a:lnTo>
                  <a:pt x="12185" y="320"/>
                </a:lnTo>
                <a:lnTo>
                  <a:pt x="12188" y="320"/>
                </a:lnTo>
                <a:lnTo>
                  <a:pt x="12191" y="319"/>
                </a:lnTo>
                <a:lnTo>
                  <a:pt x="12194" y="319"/>
                </a:lnTo>
                <a:lnTo>
                  <a:pt x="12197" y="320"/>
                </a:lnTo>
                <a:lnTo>
                  <a:pt x="12200" y="321"/>
                </a:lnTo>
                <a:lnTo>
                  <a:pt x="12202" y="323"/>
                </a:lnTo>
                <a:lnTo>
                  <a:pt x="12204" y="325"/>
                </a:lnTo>
                <a:lnTo>
                  <a:pt x="12206" y="329"/>
                </a:lnTo>
                <a:lnTo>
                  <a:pt x="12207" y="332"/>
                </a:lnTo>
                <a:lnTo>
                  <a:pt x="12207" y="334"/>
                </a:lnTo>
                <a:lnTo>
                  <a:pt x="12207" y="337"/>
                </a:lnTo>
                <a:lnTo>
                  <a:pt x="12206" y="340"/>
                </a:lnTo>
                <a:lnTo>
                  <a:pt x="12205" y="344"/>
                </a:lnTo>
                <a:lnTo>
                  <a:pt x="12203" y="346"/>
                </a:lnTo>
                <a:lnTo>
                  <a:pt x="12201" y="348"/>
                </a:lnTo>
                <a:lnTo>
                  <a:pt x="12198" y="349"/>
                </a:lnTo>
                <a:lnTo>
                  <a:pt x="12191" y="335"/>
                </a:lnTo>
                <a:close/>
                <a:moveTo>
                  <a:pt x="12186" y="320"/>
                </a:moveTo>
                <a:lnTo>
                  <a:pt x="12621" y="147"/>
                </a:lnTo>
                <a:lnTo>
                  <a:pt x="12633" y="176"/>
                </a:lnTo>
                <a:lnTo>
                  <a:pt x="12198" y="349"/>
                </a:lnTo>
                <a:lnTo>
                  <a:pt x="12186" y="320"/>
                </a:lnTo>
                <a:close/>
                <a:moveTo>
                  <a:pt x="12626" y="162"/>
                </a:moveTo>
                <a:lnTo>
                  <a:pt x="12621" y="147"/>
                </a:lnTo>
                <a:lnTo>
                  <a:pt x="12624" y="146"/>
                </a:lnTo>
                <a:lnTo>
                  <a:pt x="12628" y="146"/>
                </a:lnTo>
                <a:lnTo>
                  <a:pt x="12630" y="146"/>
                </a:lnTo>
                <a:lnTo>
                  <a:pt x="12633" y="147"/>
                </a:lnTo>
                <a:lnTo>
                  <a:pt x="12636" y="149"/>
                </a:lnTo>
                <a:lnTo>
                  <a:pt x="12638" y="150"/>
                </a:lnTo>
                <a:lnTo>
                  <a:pt x="12640" y="154"/>
                </a:lnTo>
                <a:lnTo>
                  <a:pt x="12642" y="156"/>
                </a:lnTo>
                <a:lnTo>
                  <a:pt x="12643" y="159"/>
                </a:lnTo>
                <a:lnTo>
                  <a:pt x="12643" y="162"/>
                </a:lnTo>
                <a:lnTo>
                  <a:pt x="12643" y="166"/>
                </a:lnTo>
                <a:lnTo>
                  <a:pt x="12642" y="168"/>
                </a:lnTo>
                <a:lnTo>
                  <a:pt x="12639" y="171"/>
                </a:lnTo>
                <a:lnTo>
                  <a:pt x="12638" y="173"/>
                </a:lnTo>
                <a:lnTo>
                  <a:pt x="12635" y="175"/>
                </a:lnTo>
                <a:lnTo>
                  <a:pt x="12633" y="176"/>
                </a:lnTo>
                <a:lnTo>
                  <a:pt x="12626" y="162"/>
                </a:lnTo>
                <a:close/>
                <a:moveTo>
                  <a:pt x="12622" y="147"/>
                </a:moveTo>
                <a:lnTo>
                  <a:pt x="13057" y="0"/>
                </a:lnTo>
                <a:lnTo>
                  <a:pt x="13067" y="31"/>
                </a:lnTo>
                <a:lnTo>
                  <a:pt x="12632" y="176"/>
                </a:lnTo>
                <a:lnTo>
                  <a:pt x="12622" y="147"/>
                </a:lnTo>
                <a:close/>
              </a:path>
            </a:pathLst>
          </a:custGeom>
          <a:solidFill>
            <a:srgbClr val="0070C0"/>
          </a:solidFill>
          <a:ln w="63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1" name="Freeform 4510"/>
          <p:cNvSpPr>
            <a:spLocks noEditPoints="1"/>
          </p:cNvSpPr>
          <p:nvPr/>
        </p:nvSpPr>
        <p:spPr bwMode="auto">
          <a:xfrm>
            <a:off x="1389063" y="2667000"/>
            <a:ext cx="6272212" cy="3686175"/>
          </a:xfrm>
          <a:custGeom>
            <a:avLst/>
            <a:gdLst>
              <a:gd name="T0" fmla="*/ 446 w 13074"/>
              <a:gd name="T1" fmla="*/ 5760 h 6066"/>
              <a:gd name="T2" fmla="*/ 454 w 13074"/>
              <a:gd name="T3" fmla="*/ 5787 h 6066"/>
              <a:gd name="T4" fmla="*/ 877 w 13074"/>
              <a:gd name="T5" fmla="*/ 5516 h 6066"/>
              <a:gd name="T6" fmla="*/ 893 w 13074"/>
              <a:gd name="T7" fmla="*/ 5539 h 6066"/>
              <a:gd name="T8" fmla="*/ 1309 w 13074"/>
              <a:gd name="T9" fmla="*/ 5376 h 6066"/>
              <a:gd name="T10" fmla="*/ 1328 w 13074"/>
              <a:gd name="T11" fmla="*/ 5395 h 6066"/>
              <a:gd name="T12" fmla="*/ 1308 w 13074"/>
              <a:gd name="T13" fmla="*/ 5376 h 6066"/>
              <a:gd name="T14" fmla="*/ 1765 w 13074"/>
              <a:gd name="T15" fmla="*/ 5221 h 6066"/>
              <a:gd name="T16" fmla="*/ 2191 w 13074"/>
              <a:gd name="T17" fmla="*/ 4995 h 6066"/>
              <a:gd name="T18" fmla="*/ 2196 w 13074"/>
              <a:gd name="T19" fmla="*/ 4970 h 6066"/>
              <a:gd name="T20" fmla="*/ 2180 w 13074"/>
              <a:gd name="T21" fmla="*/ 4966 h 6066"/>
              <a:gd name="T22" fmla="*/ 3051 w 13074"/>
              <a:gd name="T23" fmla="*/ 4764 h 6066"/>
              <a:gd name="T24" fmla="*/ 3069 w 13074"/>
              <a:gd name="T25" fmla="*/ 4784 h 6066"/>
              <a:gd name="T26" fmla="*/ 3048 w 13074"/>
              <a:gd name="T27" fmla="*/ 4765 h 6066"/>
              <a:gd name="T28" fmla="*/ 3505 w 13074"/>
              <a:gd name="T29" fmla="*/ 4567 h 6066"/>
              <a:gd name="T30" fmla="*/ 3932 w 13074"/>
              <a:gd name="T31" fmla="*/ 4349 h 6066"/>
              <a:gd name="T32" fmla="*/ 3938 w 13074"/>
              <a:gd name="T33" fmla="*/ 4324 h 6066"/>
              <a:gd name="T34" fmla="*/ 3919 w 13074"/>
              <a:gd name="T35" fmla="*/ 4320 h 6066"/>
              <a:gd name="T36" fmla="*/ 4370 w 13074"/>
              <a:gd name="T37" fmla="*/ 4148 h 6066"/>
              <a:gd name="T38" fmla="*/ 4366 w 13074"/>
              <a:gd name="T39" fmla="*/ 4176 h 6066"/>
              <a:gd name="T40" fmla="*/ 4798 w 13074"/>
              <a:gd name="T41" fmla="*/ 3950 h 6066"/>
              <a:gd name="T42" fmla="*/ 4807 w 13074"/>
              <a:gd name="T43" fmla="*/ 3976 h 6066"/>
              <a:gd name="T44" fmla="*/ 5229 w 13074"/>
              <a:gd name="T45" fmla="*/ 3832 h 6066"/>
              <a:gd name="T46" fmla="*/ 5244 w 13074"/>
              <a:gd name="T47" fmla="*/ 3856 h 6066"/>
              <a:gd name="T48" fmla="*/ 5666 w 13074"/>
              <a:gd name="T49" fmla="*/ 3686 h 6066"/>
              <a:gd name="T50" fmla="*/ 5682 w 13074"/>
              <a:gd name="T51" fmla="*/ 3686 h 6066"/>
              <a:gd name="T52" fmla="*/ 5675 w 13074"/>
              <a:gd name="T53" fmla="*/ 3699 h 6066"/>
              <a:gd name="T54" fmla="*/ 6114 w 13074"/>
              <a:gd name="T55" fmla="*/ 3372 h 6066"/>
              <a:gd name="T56" fmla="*/ 6543 w 13074"/>
              <a:gd name="T57" fmla="*/ 3537 h 6066"/>
              <a:gd name="T58" fmla="*/ 6552 w 13074"/>
              <a:gd name="T59" fmla="*/ 3551 h 6066"/>
              <a:gd name="T60" fmla="*/ 6536 w 13074"/>
              <a:gd name="T61" fmla="*/ 3551 h 6066"/>
              <a:gd name="T62" fmla="*/ 6972 w 13074"/>
              <a:gd name="T63" fmla="*/ 3151 h 6066"/>
              <a:gd name="T64" fmla="*/ 6984 w 13074"/>
              <a:gd name="T65" fmla="*/ 3176 h 6066"/>
              <a:gd name="T66" fmla="*/ 7410 w 13074"/>
              <a:gd name="T67" fmla="*/ 3056 h 6066"/>
              <a:gd name="T68" fmla="*/ 7418 w 13074"/>
              <a:gd name="T69" fmla="*/ 3083 h 6066"/>
              <a:gd name="T70" fmla="*/ 7839 w 13074"/>
              <a:gd name="T71" fmla="*/ 2941 h 6066"/>
              <a:gd name="T72" fmla="*/ 7857 w 13074"/>
              <a:gd name="T73" fmla="*/ 2962 h 6066"/>
              <a:gd name="T74" fmla="*/ 7836 w 13074"/>
              <a:gd name="T75" fmla="*/ 2942 h 6066"/>
              <a:gd name="T76" fmla="*/ 8293 w 13074"/>
              <a:gd name="T77" fmla="*/ 2770 h 6066"/>
              <a:gd name="T78" fmla="*/ 8716 w 13074"/>
              <a:gd name="T79" fmla="*/ 2723 h 6066"/>
              <a:gd name="T80" fmla="*/ 8727 w 13074"/>
              <a:gd name="T81" fmla="*/ 2703 h 6066"/>
              <a:gd name="T82" fmla="*/ 8705 w 13074"/>
              <a:gd name="T83" fmla="*/ 2694 h 6066"/>
              <a:gd name="T84" fmla="*/ 9154 w 13074"/>
              <a:gd name="T85" fmla="*/ 2418 h 6066"/>
              <a:gd name="T86" fmla="*/ 9156 w 13074"/>
              <a:gd name="T87" fmla="*/ 2446 h 6066"/>
              <a:gd name="T88" fmla="*/ 9585 w 13074"/>
              <a:gd name="T89" fmla="*/ 2182 h 6066"/>
              <a:gd name="T90" fmla="*/ 9596 w 13074"/>
              <a:gd name="T91" fmla="*/ 2208 h 6066"/>
              <a:gd name="T92" fmla="*/ 10015 w 13074"/>
              <a:gd name="T93" fmla="*/ 1988 h 6066"/>
              <a:gd name="T94" fmla="*/ 10033 w 13074"/>
              <a:gd name="T95" fmla="*/ 2008 h 6066"/>
              <a:gd name="T96" fmla="*/ 10453 w 13074"/>
              <a:gd name="T97" fmla="*/ 1690 h 6066"/>
              <a:gd name="T98" fmla="*/ 10469 w 13074"/>
              <a:gd name="T99" fmla="*/ 1687 h 6066"/>
              <a:gd name="T100" fmla="*/ 10462 w 13074"/>
              <a:gd name="T101" fmla="*/ 1704 h 6066"/>
              <a:gd name="T102" fmla="*/ 10903 w 13074"/>
              <a:gd name="T103" fmla="*/ 1438 h 6066"/>
              <a:gd name="T104" fmla="*/ 11314 w 13074"/>
              <a:gd name="T105" fmla="*/ 1076 h 6066"/>
              <a:gd name="T106" fmla="*/ 11331 w 13074"/>
              <a:gd name="T107" fmla="*/ 1075 h 6066"/>
              <a:gd name="T108" fmla="*/ 11324 w 13074"/>
              <a:gd name="T109" fmla="*/ 1089 h 6066"/>
              <a:gd name="T110" fmla="*/ 11765 w 13074"/>
              <a:gd name="T111" fmla="*/ 904 h 6066"/>
              <a:gd name="T112" fmla="*/ 11768 w 13074"/>
              <a:gd name="T113" fmla="*/ 932 h 6066"/>
              <a:gd name="T114" fmla="*/ 12191 w 13074"/>
              <a:gd name="T115" fmla="*/ 574 h 6066"/>
              <a:gd name="T116" fmla="*/ 12209 w 13074"/>
              <a:gd name="T117" fmla="*/ 594 h 6066"/>
              <a:gd name="T118" fmla="*/ 12622 w 13074"/>
              <a:gd name="T119" fmla="*/ 336 h 6066"/>
              <a:gd name="T120" fmla="*/ 12646 w 13074"/>
              <a:gd name="T121" fmla="*/ 351 h 6066"/>
              <a:gd name="T122" fmla="*/ 12620 w 13074"/>
              <a:gd name="T123" fmla="*/ 337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74" h="6066">
                <a:moveTo>
                  <a:pt x="0" y="6039"/>
                </a:moveTo>
                <a:lnTo>
                  <a:pt x="434" y="5762"/>
                </a:lnTo>
                <a:lnTo>
                  <a:pt x="451" y="5788"/>
                </a:lnTo>
                <a:lnTo>
                  <a:pt x="16" y="6066"/>
                </a:lnTo>
                <a:lnTo>
                  <a:pt x="0" y="6039"/>
                </a:lnTo>
                <a:close/>
                <a:moveTo>
                  <a:pt x="443" y="5775"/>
                </a:moveTo>
                <a:lnTo>
                  <a:pt x="434" y="5762"/>
                </a:lnTo>
                <a:lnTo>
                  <a:pt x="437" y="5760"/>
                </a:lnTo>
                <a:lnTo>
                  <a:pt x="441" y="5760"/>
                </a:lnTo>
                <a:lnTo>
                  <a:pt x="444" y="5760"/>
                </a:lnTo>
                <a:lnTo>
                  <a:pt x="446" y="5760"/>
                </a:lnTo>
                <a:lnTo>
                  <a:pt x="449" y="5761"/>
                </a:lnTo>
                <a:lnTo>
                  <a:pt x="452" y="5762"/>
                </a:lnTo>
                <a:lnTo>
                  <a:pt x="455" y="5764"/>
                </a:lnTo>
                <a:lnTo>
                  <a:pt x="457" y="5767"/>
                </a:lnTo>
                <a:lnTo>
                  <a:pt x="458" y="5770"/>
                </a:lnTo>
                <a:lnTo>
                  <a:pt x="459" y="5773"/>
                </a:lnTo>
                <a:lnTo>
                  <a:pt x="459" y="5776"/>
                </a:lnTo>
                <a:lnTo>
                  <a:pt x="459" y="5778"/>
                </a:lnTo>
                <a:lnTo>
                  <a:pt x="458" y="5782"/>
                </a:lnTo>
                <a:lnTo>
                  <a:pt x="456" y="5784"/>
                </a:lnTo>
                <a:lnTo>
                  <a:pt x="454" y="5787"/>
                </a:lnTo>
                <a:lnTo>
                  <a:pt x="451" y="5788"/>
                </a:lnTo>
                <a:lnTo>
                  <a:pt x="443" y="5775"/>
                </a:lnTo>
                <a:close/>
                <a:moveTo>
                  <a:pt x="435" y="5761"/>
                </a:moveTo>
                <a:lnTo>
                  <a:pt x="870" y="5517"/>
                </a:lnTo>
                <a:lnTo>
                  <a:pt x="887" y="5545"/>
                </a:lnTo>
                <a:lnTo>
                  <a:pt x="450" y="5789"/>
                </a:lnTo>
                <a:lnTo>
                  <a:pt x="435" y="5761"/>
                </a:lnTo>
                <a:close/>
                <a:moveTo>
                  <a:pt x="878" y="5531"/>
                </a:moveTo>
                <a:lnTo>
                  <a:pt x="870" y="5517"/>
                </a:lnTo>
                <a:lnTo>
                  <a:pt x="874" y="5516"/>
                </a:lnTo>
                <a:lnTo>
                  <a:pt x="877" y="5516"/>
                </a:lnTo>
                <a:lnTo>
                  <a:pt x="880" y="5516"/>
                </a:lnTo>
                <a:lnTo>
                  <a:pt x="882" y="5516"/>
                </a:lnTo>
                <a:lnTo>
                  <a:pt x="886" y="5517"/>
                </a:lnTo>
                <a:lnTo>
                  <a:pt x="888" y="5519"/>
                </a:lnTo>
                <a:lnTo>
                  <a:pt x="891" y="5522"/>
                </a:lnTo>
                <a:lnTo>
                  <a:pt x="892" y="5524"/>
                </a:lnTo>
                <a:lnTo>
                  <a:pt x="893" y="5527"/>
                </a:lnTo>
                <a:lnTo>
                  <a:pt x="894" y="5530"/>
                </a:lnTo>
                <a:lnTo>
                  <a:pt x="894" y="5532"/>
                </a:lnTo>
                <a:lnTo>
                  <a:pt x="894" y="5536"/>
                </a:lnTo>
                <a:lnTo>
                  <a:pt x="893" y="5539"/>
                </a:lnTo>
                <a:lnTo>
                  <a:pt x="891" y="5541"/>
                </a:lnTo>
                <a:lnTo>
                  <a:pt x="889" y="5543"/>
                </a:lnTo>
                <a:lnTo>
                  <a:pt x="887" y="5545"/>
                </a:lnTo>
                <a:lnTo>
                  <a:pt x="878" y="5531"/>
                </a:lnTo>
                <a:close/>
                <a:moveTo>
                  <a:pt x="874" y="5516"/>
                </a:moveTo>
                <a:lnTo>
                  <a:pt x="1309" y="5376"/>
                </a:lnTo>
                <a:lnTo>
                  <a:pt x="1319" y="5406"/>
                </a:lnTo>
                <a:lnTo>
                  <a:pt x="883" y="5546"/>
                </a:lnTo>
                <a:lnTo>
                  <a:pt x="874" y="5516"/>
                </a:lnTo>
                <a:close/>
                <a:moveTo>
                  <a:pt x="1313" y="5391"/>
                </a:moveTo>
                <a:lnTo>
                  <a:pt x="1309" y="5376"/>
                </a:lnTo>
                <a:lnTo>
                  <a:pt x="1312" y="5375"/>
                </a:lnTo>
                <a:lnTo>
                  <a:pt x="1315" y="5375"/>
                </a:lnTo>
                <a:lnTo>
                  <a:pt x="1318" y="5376"/>
                </a:lnTo>
                <a:lnTo>
                  <a:pt x="1321" y="5377"/>
                </a:lnTo>
                <a:lnTo>
                  <a:pt x="1323" y="5378"/>
                </a:lnTo>
                <a:lnTo>
                  <a:pt x="1325" y="5380"/>
                </a:lnTo>
                <a:lnTo>
                  <a:pt x="1327" y="5382"/>
                </a:lnTo>
                <a:lnTo>
                  <a:pt x="1328" y="5385"/>
                </a:lnTo>
                <a:lnTo>
                  <a:pt x="1329" y="5389"/>
                </a:lnTo>
                <a:lnTo>
                  <a:pt x="1329" y="5392"/>
                </a:lnTo>
                <a:lnTo>
                  <a:pt x="1328" y="5395"/>
                </a:lnTo>
                <a:lnTo>
                  <a:pt x="1327" y="5397"/>
                </a:lnTo>
                <a:lnTo>
                  <a:pt x="1326" y="5401"/>
                </a:lnTo>
                <a:lnTo>
                  <a:pt x="1324" y="5403"/>
                </a:lnTo>
                <a:lnTo>
                  <a:pt x="1322" y="5404"/>
                </a:lnTo>
                <a:lnTo>
                  <a:pt x="1319" y="5406"/>
                </a:lnTo>
                <a:lnTo>
                  <a:pt x="1313" y="5391"/>
                </a:lnTo>
                <a:close/>
                <a:moveTo>
                  <a:pt x="1308" y="5376"/>
                </a:moveTo>
                <a:lnTo>
                  <a:pt x="1743" y="5208"/>
                </a:lnTo>
                <a:lnTo>
                  <a:pt x="1755" y="5239"/>
                </a:lnTo>
                <a:lnTo>
                  <a:pt x="1320" y="5405"/>
                </a:lnTo>
                <a:lnTo>
                  <a:pt x="1308" y="5376"/>
                </a:lnTo>
                <a:close/>
                <a:moveTo>
                  <a:pt x="1748" y="5224"/>
                </a:moveTo>
                <a:lnTo>
                  <a:pt x="1743" y="5208"/>
                </a:lnTo>
                <a:lnTo>
                  <a:pt x="1746" y="5208"/>
                </a:lnTo>
                <a:lnTo>
                  <a:pt x="1750" y="5207"/>
                </a:lnTo>
                <a:lnTo>
                  <a:pt x="1753" y="5208"/>
                </a:lnTo>
                <a:lnTo>
                  <a:pt x="1755" y="5210"/>
                </a:lnTo>
                <a:lnTo>
                  <a:pt x="1758" y="5211"/>
                </a:lnTo>
                <a:lnTo>
                  <a:pt x="1760" y="5213"/>
                </a:lnTo>
                <a:lnTo>
                  <a:pt x="1762" y="5215"/>
                </a:lnTo>
                <a:lnTo>
                  <a:pt x="1764" y="5218"/>
                </a:lnTo>
                <a:lnTo>
                  <a:pt x="1765" y="5221"/>
                </a:lnTo>
                <a:lnTo>
                  <a:pt x="1765" y="5225"/>
                </a:lnTo>
                <a:lnTo>
                  <a:pt x="1765" y="5227"/>
                </a:lnTo>
                <a:lnTo>
                  <a:pt x="1764" y="5230"/>
                </a:lnTo>
                <a:lnTo>
                  <a:pt x="1761" y="5233"/>
                </a:lnTo>
                <a:lnTo>
                  <a:pt x="1760" y="5235"/>
                </a:lnTo>
                <a:lnTo>
                  <a:pt x="1757" y="5238"/>
                </a:lnTo>
                <a:lnTo>
                  <a:pt x="1755" y="5239"/>
                </a:lnTo>
                <a:lnTo>
                  <a:pt x="1748" y="5224"/>
                </a:lnTo>
                <a:close/>
                <a:moveTo>
                  <a:pt x="1741" y="5210"/>
                </a:moveTo>
                <a:lnTo>
                  <a:pt x="2176" y="4967"/>
                </a:lnTo>
                <a:lnTo>
                  <a:pt x="2191" y="4995"/>
                </a:lnTo>
                <a:lnTo>
                  <a:pt x="1757" y="5238"/>
                </a:lnTo>
                <a:lnTo>
                  <a:pt x="1741" y="5210"/>
                </a:lnTo>
                <a:close/>
                <a:moveTo>
                  <a:pt x="2184" y="4981"/>
                </a:moveTo>
                <a:lnTo>
                  <a:pt x="2176" y="4967"/>
                </a:lnTo>
                <a:lnTo>
                  <a:pt x="2179" y="4966"/>
                </a:lnTo>
                <a:lnTo>
                  <a:pt x="2183" y="4964"/>
                </a:lnTo>
                <a:lnTo>
                  <a:pt x="2186" y="4964"/>
                </a:lnTo>
                <a:lnTo>
                  <a:pt x="2188" y="4966"/>
                </a:lnTo>
                <a:lnTo>
                  <a:pt x="2191" y="4967"/>
                </a:lnTo>
                <a:lnTo>
                  <a:pt x="2193" y="4968"/>
                </a:lnTo>
                <a:lnTo>
                  <a:pt x="2196" y="4970"/>
                </a:lnTo>
                <a:lnTo>
                  <a:pt x="2198" y="4973"/>
                </a:lnTo>
                <a:lnTo>
                  <a:pt x="2199" y="4976"/>
                </a:lnTo>
                <a:lnTo>
                  <a:pt x="2200" y="4978"/>
                </a:lnTo>
                <a:lnTo>
                  <a:pt x="2200" y="4982"/>
                </a:lnTo>
                <a:lnTo>
                  <a:pt x="2199" y="4985"/>
                </a:lnTo>
                <a:lnTo>
                  <a:pt x="2198" y="4988"/>
                </a:lnTo>
                <a:lnTo>
                  <a:pt x="2197" y="4990"/>
                </a:lnTo>
                <a:lnTo>
                  <a:pt x="2194" y="4993"/>
                </a:lnTo>
                <a:lnTo>
                  <a:pt x="2191" y="4995"/>
                </a:lnTo>
                <a:lnTo>
                  <a:pt x="2184" y="4981"/>
                </a:lnTo>
                <a:close/>
                <a:moveTo>
                  <a:pt x="2180" y="4966"/>
                </a:moveTo>
                <a:lnTo>
                  <a:pt x="2616" y="4864"/>
                </a:lnTo>
                <a:lnTo>
                  <a:pt x="2622" y="4895"/>
                </a:lnTo>
                <a:lnTo>
                  <a:pt x="2188" y="4996"/>
                </a:lnTo>
                <a:lnTo>
                  <a:pt x="2180" y="4966"/>
                </a:lnTo>
                <a:close/>
                <a:moveTo>
                  <a:pt x="2616" y="4864"/>
                </a:moveTo>
                <a:lnTo>
                  <a:pt x="3051" y="4764"/>
                </a:lnTo>
                <a:lnTo>
                  <a:pt x="3058" y="4794"/>
                </a:lnTo>
                <a:lnTo>
                  <a:pt x="2622" y="4895"/>
                </a:lnTo>
                <a:lnTo>
                  <a:pt x="2616" y="4864"/>
                </a:lnTo>
                <a:close/>
                <a:moveTo>
                  <a:pt x="3054" y="4779"/>
                </a:moveTo>
                <a:lnTo>
                  <a:pt x="3051" y="4764"/>
                </a:lnTo>
                <a:lnTo>
                  <a:pt x="3054" y="4763"/>
                </a:lnTo>
                <a:lnTo>
                  <a:pt x="3057" y="4764"/>
                </a:lnTo>
                <a:lnTo>
                  <a:pt x="3061" y="4764"/>
                </a:lnTo>
                <a:lnTo>
                  <a:pt x="3063" y="4766"/>
                </a:lnTo>
                <a:lnTo>
                  <a:pt x="3065" y="4767"/>
                </a:lnTo>
                <a:lnTo>
                  <a:pt x="3067" y="4770"/>
                </a:lnTo>
                <a:lnTo>
                  <a:pt x="3069" y="4772"/>
                </a:lnTo>
                <a:lnTo>
                  <a:pt x="3070" y="4776"/>
                </a:lnTo>
                <a:lnTo>
                  <a:pt x="3070" y="4779"/>
                </a:lnTo>
                <a:lnTo>
                  <a:pt x="3070" y="4782"/>
                </a:lnTo>
                <a:lnTo>
                  <a:pt x="3069" y="4784"/>
                </a:lnTo>
                <a:lnTo>
                  <a:pt x="3068" y="4787"/>
                </a:lnTo>
                <a:lnTo>
                  <a:pt x="3066" y="4790"/>
                </a:lnTo>
                <a:lnTo>
                  <a:pt x="3064" y="4792"/>
                </a:lnTo>
                <a:lnTo>
                  <a:pt x="3061" y="4793"/>
                </a:lnTo>
                <a:lnTo>
                  <a:pt x="3058" y="4794"/>
                </a:lnTo>
                <a:lnTo>
                  <a:pt x="3054" y="4779"/>
                </a:lnTo>
                <a:close/>
                <a:moveTo>
                  <a:pt x="3048" y="4765"/>
                </a:moveTo>
                <a:lnTo>
                  <a:pt x="3483" y="4556"/>
                </a:lnTo>
                <a:lnTo>
                  <a:pt x="3497" y="4584"/>
                </a:lnTo>
                <a:lnTo>
                  <a:pt x="3062" y="4793"/>
                </a:lnTo>
                <a:lnTo>
                  <a:pt x="3048" y="4765"/>
                </a:lnTo>
                <a:close/>
                <a:moveTo>
                  <a:pt x="3489" y="4570"/>
                </a:moveTo>
                <a:lnTo>
                  <a:pt x="3483" y="4556"/>
                </a:lnTo>
                <a:lnTo>
                  <a:pt x="3486" y="4555"/>
                </a:lnTo>
                <a:lnTo>
                  <a:pt x="3489" y="4555"/>
                </a:lnTo>
                <a:lnTo>
                  <a:pt x="3492" y="4555"/>
                </a:lnTo>
                <a:lnTo>
                  <a:pt x="3495" y="4555"/>
                </a:lnTo>
                <a:lnTo>
                  <a:pt x="3498" y="4557"/>
                </a:lnTo>
                <a:lnTo>
                  <a:pt x="3500" y="4559"/>
                </a:lnTo>
                <a:lnTo>
                  <a:pt x="3502" y="4561"/>
                </a:lnTo>
                <a:lnTo>
                  <a:pt x="3503" y="4564"/>
                </a:lnTo>
                <a:lnTo>
                  <a:pt x="3505" y="4567"/>
                </a:lnTo>
                <a:lnTo>
                  <a:pt x="3506" y="4570"/>
                </a:lnTo>
                <a:lnTo>
                  <a:pt x="3506" y="4573"/>
                </a:lnTo>
                <a:lnTo>
                  <a:pt x="3505" y="4576"/>
                </a:lnTo>
                <a:lnTo>
                  <a:pt x="3503" y="4579"/>
                </a:lnTo>
                <a:lnTo>
                  <a:pt x="3501" y="4581"/>
                </a:lnTo>
                <a:lnTo>
                  <a:pt x="3499" y="4583"/>
                </a:lnTo>
                <a:lnTo>
                  <a:pt x="3497" y="4584"/>
                </a:lnTo>
                <a:lnTo>
                  <a:pt x="3489" y="4570"/>
                </a:lnTo>
                <a:close/>
                <a:moveTo>
                  <a:pt x="3482" y="4556"/>
                </a:moveTo>
                <a:lnTo>
                  <a:pt x="3917" y="4321"/>
                </a:lnTo>
                <a:lnTo>
                  <a:pt x="3932" y="4349"/>
                </a:lnTo>
                <a:lnTo>
                  <a:pt x="3497" y="4584"/>
                </a:lnTo>
                <a:lnTo>
                  <a:pt x="3482" y="4556"/>
                </a:lnTo>
                <a:close/>
                <a:moveTo>
                  <a:pt x="3925" y="4335"/>
                </a:moveTo>
                <a:lnTo>
                  <a:pt x="3917" y="4321"/>
                </a:lnTo>
                <a:lnTo>
                  <a:pt x="3920" y="4320"/>
                </a:lnTo>
                <a:lnTo>
                  <a:pt x="3924" y="4319"/>
                </a:lnTo>
                <a:lnTo>
                  <a:pt x="3927" y="4319"/>
                </a:lnTo>
                <a:lnTo>
                  <a:pt x="3930" y="4320"/>
                </a:lnTo>
                <a:lnTo>
                  <a:pt x="3932" y="4321"/>
                </a:lnTo>
                <a:lnTo>
                  <a:pt x="3935" y="4322"/>
                </a:lnTo>
                <a:lnTo>
                  <a:pt x="3938" y="4324"/>
                </a:lnTo>
                <a:lnTo>
                  <a:pt x="3939" y="4327"/>
                </a:lnTo>
                <a:lnTo>
                  <a:pt x="3940" y="4330"/>
                </a:lnTo>
                <a:lnTo>
                  <a:pt x="3941" y="4333"/>
                </a:lnTo>
                <a:lnTo>
                  <a:pt x="3941" y="4336"/>
                </a:lnTo>
                <a:lnTo>
                  <a:pt x="3940" y="4339"/>
                </a:lnTo>
                <a:lnTo>
                  <a:pt x="3939" y="4343"/>
                </a:lnTo>
                <a:lnTo>
                  <a:pt x="3938" y="4345"/>
                </a:lnTo>
                <a:lnTo>
                  <a:pt x="3935" y="4347"/>
                </a:lnTo>
                <a:lnTo>
                  <a:pt x="3932" y="4349"/>
                </a:lnTo>
                <a:lnTo>
                  <a:pt x="3925" y="4335"/>
                </a:lnTo>
                <a:close/>
                <a:moveTo>
                  <a:pt x="3919" y="4320"/>
                </a:moveTo>
                <a:lnTo>
                  <a:pt x="4354" y="4147"/>
                </a:lnTo>
                <a:lnTo>
                  <a:pt x="4366" y="4176"/>
                </a:lnTo>
                <a:lnTo>
                  <a:pt x="3931" y="4349"/>
                </a:lnTo>
                <a:lnTo>
                  <a:pt x="3919" y="4320"/>
                </a:lnTo>
                <a:close/>
                <a:moveTo>
                  <a:pt x="4360" y="4161"/>
                </a:moveTo>
                <a:lnTo>
                  <a:pt x="4354" y="4147"/>
                </a:lnTo>
                <a:lnTo>
                  <a:pt x="4358" y="4146"/>
                </a:lnTo>
                <a:lnTo>
                  <a:pt x="4361" y="4146"/>
                </a:lnTo>
                <a:lnTo>
                  <a:pt x="4363" y="4146"/>
                </a:lnTo>
                <a:lnTo>
                  <a:pt x="4366" y="4147"/>
                </a:lnTo>
                <a:lnTo>
                  <a:pt x="4370" y="4148"/>
                </a:lnTo>
                <a:lnTo>
                  <a:pt x="4372" y="4150"/>
                </a:lnTo>
                <a:lnTo>
                  <a:pt x="4374" y="4153"/>
                </a:lnTo>
                <a:lnTo>
                  <a:pt x="4375" y="4156"/>
                </a:lnTo>
                <a:lnTo>
                  <a:pt x="4376" y="4159"/>
                </a:lnTo>
                <a:lnTo>
                  <a:pt x="4376" y="4162"/>
                </a:lnTo>
                <a:lnTo>
                  <a:pt x="4376" y="4166"/>
                </a:lnTo>
                <a:lnTo>
                  <a:pt x="4375" y="4168"/>
                </a:lnTo>
                <a:lnTo>
                  <a:pt x="4373" y="4171"/>
                </a:lnTo>
                <a:lnTo>
                  <a:pt x="4372" y="4173"/>
                </a:lnTo>
                <a:lnTo>
                  <a:pt x="4369" y="4175"/>
                </a:lnTo>
                <a:lnTo>
                  <a:pt x="4366" y="4176"/>
                </a:lnTo>
                <a:lnTo>
                  <a:pt x="4360" y="4161"/>
                </a:lnTo>
                <a:close/>
                <a:moveTo>
                  <a:pt x="4353" y="4147"/>
                </a:moveTo>
                <a:lnTo>
                  <a:pt x="4789" y="3951"/>
                </a:lnTo>
                <a:lnTo>
                  <a:pt x="4802" y="3979"/>
                </a:lnTo>
                <a:lnTo>
                  <a:pt x="4366" y="4176"/>
                </a:lnTo>
                <a:lnTo>
                  <a:pt x="4353" y="4147"/>
                </a:lnTo>
                <a:close/>
                <a:moveTo>
                  <a:pt x="4795" y="3965"/>
                </a:moveTo>
                <a:lnTo>
                  <a:pt x="4789" y="3951"/>
                </a:lnTo>
                <a:lnTo>
                  <a:pt x="4792" y="3950"/>
                </a:lnTo>
                <a:lnTo>
                  <a:pt x="4795" y="3949"/>
                </a:lnTo>
                <a:lnTo>
                  <a:pt x="4798" y="3950"/>
                </a:lnTo>
                <a:lnTo>
                  <a:pt x="4802" y="3950"/>
                </a:lnTo>
                <a:lnTo>
                  <a:pt x="4804" y="3952"/>
                </a:lnTo>
                <a:lnTo>
                  <a:pt x="4806" y="3953"/>
                </a:lnTo>
                <a:lnTo>
                  <a:pt x="4808" y="3955"/>
                </a:lnTo>
                <a:lnTo>
                  <a:pt x="4810" y="3958"/>
                </a:lnTo>
                <a:lnTo>
                  <a:pt x="4811" y="3961"/>
                </a:lnTo>
                <a:lnTo>
                  <a:pt x="4811" y="3965"/>
                </a:lnTo>
                <a:lnTo>
                  <a:pt x="4811" y="3967"/>
                </a:lnTo>
                <a:lnTo>
                  <a:pt x="4810" y="3970"/>
                </a:lnTo>
                <a:lnTo>
                  <a:pt x="4809" y="3973"/>
                </a:lnTo>
                <a:lnTo>
                  <a:pt x="4807" y="3976"/>
                </a:lnTo>
                <a:lnTo>
                  <a:pt x="4805" y="3978"/>
                </a:lnTo>
                <a:lnTo>
                  <a:pt x="4802" y="3979"/>
                </a:lnTo>
                <a:lnTo>
                  <a:pt x="4795" y="3965"/>
                </a:lnTo>
                <a:close/>
                <a:moveTo>
                  <a:pt x="4792" y="3950"/>
                </a:moveTo>
                <a:lnTo>
                  <a:pt x="5227" y="3832"/>
                </a:lnTo>
                <a:lnTo>
                  <a:pt x="5235" y="3862"/>
                </a:lnTo>
                <a:lnTo>
                  <a:pt x="4799" y="3980"/>
                </a:lnTo>
                <a:lnTo>
                  <a:pt x="4792" y="3950"/>
                </a:lnTo>
                <a:close/>
                <a:moveTo>
                  <a:pt x="5230" y="3847"/>
                </a:moveTo>
                <a:lnTo>
                  <a:pt x="5227" y="3832"/>
                </a:lnTo>
                <a:lnTo>
                  <a:pt x="5229" y="3832"/>
                </a:lnTo>
                <a:lnTo>
                  <a:pt x="5233" y="3832"/>
                </a:lnTo>
                <a:lnTo>
                  <a:pt x="5236" y="3832"/>
                </a:lnTo>
                <a:lnTo>
                  <a:pt x="5239" y="3834"/>
                </a:lnTo>
                <a:lnTo>
                  <a:pt x="5241" y="3835"/>
                </a:lnTo>
                <a:lnTo>
                  <a:pt x="5243" y="3837"/>
                </a:lnTo>
                <a:lnTo>
                  <a:pt x="5244" y="3841"/>
                </a:lnTo>
                <a:lnTo>
                  <a:pt x="5245" y="3844"/>
                </a:lnTo>
                <a:lnTo>
                  <a:pt x="5247" y="3846"/>
                </a:lnTo>
                <a:lnTo>
                  <a:pt x="5247" y="3849"/>
                </a:lnTo>
                <a:lnTo>
                  <a:pt x="5245" y="3852"/>
                </a:lnTo>
                <a:lnTo>
                  <a:pt x="5244" y="3856"/>
                </a:lnTo>
                <a:lnTo>
                  <a:pt x="5242" y="3858"/>
                </a:lnTo>
                <a:lnTo>
                  <a:pt x="5240" y="3860"/>
                </a:lnTo>
                <a:lnTo>
                  <a:pt x="5238" y="3861"/>
                </a:lnTo>
                <a:lnTo>
                  <a:pt x="5235" y="3862"/>
                </a:lnTo>
                <a:lnTo>
                  <a:pt x="5230" y="3847"/>
                </a:lnTo>
                <a:close/>
                <a:moveTo>
                  <a:pt x="5225" y="3833"/>
                </a:moveTo>
                <a:lnTo>
                  <a:pt x="5660" y="3671"/>
                </a:lnTo>
                <a:lnTo>
                  <a:pt x="5672" y="3700"/>
                </a:lnTo>
                <a:lnTo>
                  <a:pt x="5236" y="3862"/>
                </a:lnTo>
                <a:lnTo>
                  <a:pt x="5225" y="3833"/>
                </a:lnTo>
                <a:close/>
                <a:moveTo>
                  <a:pt x="5666" y="3686"/>
                </a:moveTo>
                <a:lnTo>
                  <a:pt x="5660" y="3671"/>
                </a:lnTo>
                <a:lnTo>
                  <a:pt x="5663" y="3670"/>
                </a:lnTo>
                <a:lnTo>
                  <a:pt x="5667" y="3670"/>
                </a:lnTo>
                <a:lnTo>
                  <a:pt x="5670" y="3670"/>
                </a:lnTo>
                <a:lnTo>
                  <a:pt x="5673" y="3671"/>
                </a:lnTo>
                <a:lnTo>
                  <a:pt x="5675" y="3673"/>
                </a:lnTo>
                <a:lnTo>
                  <a:pt x="5677" y="3675"/>
                </a:lnTo>
                <a:lnTo>
                  <a:pt x="5680" y="3678"/>
                </a:lnTo>
                <a:lnTo>
                  <a:pt x="5681" y="3680"/>
                </a:lnTo>
                <a:lnTo>
                  <a:pt x="5682" y="3683"/>
                </a:lnTo>
                <a:lnTo>
                  <a:pt x="5682" y="3686"/>
                </a:lnTo>
                <a:lnTo>
                  <a:pt x="5682" y="3689"/>
                </a:lnTo>
                <a:lnTo>
                  <a:pt x="5681" y="3693"/>
                </a:lnTo>
                <a:lnTo>
                  <a:pt x="5679" y="3695"/>
                </a:lnTo>
                <a:lnTo>
                  <a:pt x="5676" y="3697"/>
                </a:lnTo>
                <a:lnTo>
                  <a:pt x="5674" y="3699"/>
                </a:lnTo>
                <a:lnTo>
                  <a:pt x="5672" y="3700"/>
                </a:lnTo>
                <a:lnTo>
                  <a:pt x="5666" y="3686"/>
                </a:lnTo>
                <a:close/>
                <a:moveTo>
                  <a:pt x="5657" y="3673"/>
                </a:moveTo>
                <a:lnTo>
                  <a:pt x="6092" y="3368"/>
                </a:lnTo>
                <a:lnTo>
                  <a:pt x="6111" y="3394"/>
                </a:lnTo>
                <a:lnTo>
                  <a:pt x="5675" y="3699"/>
                </a:lnTo>
                <a:lnTo>
                  <a:pt x="5657" y="3673"/>
                </a:lnTo>
                <a:close/>
                <a:moveTo>
                  <a:pt x="6101" y="3381"/>
                </a:moveTo>
                <a:lnTo>
                  <a:pt x="6092" y="3368"/>
                </a:lnTo>
                <a:lnTo>
                  <a:pt x="6095" y="3367"/>
                </a:lnTo>
                <a:lnTo>
                  <a:pt x="6098" y="3366"/>
                </a:lnTo>
                <a:lnTo>
                  <a:pt x="6101" y="3364"/>
                </a:lnTo>
                <a:lnTo>
                  <a:pt x="6104" y="3366"/>
                </a:lnTo>
                <a:lnTo>
                  <a:pt x="6107" y="3366"/>
                </a:lnTo>
                <a:lnTo>
                  <a:pt x="6109" y="3368"/>
                </a:lnTo>
                <a:lnTo>
                  <a:pt x="6112" y="3369"/>
                </a:lnTo>
                <a:lnTo>
                  <a:pt x="6114" y="3372"/>
                </a:lnTo>
                <a:lnTo>
                  <a:pt x="6116" y="3374"/>
                </a:lnTo>
                <a:lnTo>
                  <a:pt x="6117" y="3377"/>
                </a:lnTo>
                <a:lnTo>
                  <a:pt x="6117" y="3381"/>
                </a:lnTo>
                <a:lnTo>
                  <a:pt x="6117" y="3384"/>
                </a:lnTo>
                <a:lnTo>
                  <a:pt x="6116" y="3386"/>
                </a:lnTo>
                <a:lnTo>
                  <a:pt x="6115" y="3389"/>
                </a:lnTo>
                <a:lnTo>
                  <a:pt x="6113" y="3391"/>
                </a:lnTo>
                <a:lnTo>
                  <a:pt x="6111" y="3394"/>
                </a:lnTo>
                <a:lnTo>
                  <a:pt x="6101" y="3381"/>
                </a:lnTo>
                <a:close/>
                <a:moveTo>
                  <a:pt x="6107" y="3366"/>
                </a:moveTo>
                <a:lnTo>
                  <a:pt x="6543" y="3537"/>
                </a:lnTo>
                <a:lnTo>
                  <a:pt x="6531" y="3566"/>
                </a:lnTo>
                <a:lnTo>
                  <a:pt x="6095" y="3396"/>
                </a:lnTo>
                <a:lnTo>
                  <a:pt x="6107" y="3366"/>
                </a:lnTo>
                <a:close/>
                <a:moveTo>
                  <a:pt x="6536" y="3551"/>
                </a:moveTo>
                <a:lnTo>
                  <a:pt x="6543" y="3537"/>
                </a:lnTo>
                <a:lnTo>
                  <a:pt x="6545" y="3538"/>
                </a:lnTo>
                <a:lnTo>
                  <a:pt x="6547" y="3540"/>
                </a:lnTo>
                <a:lnTo>
                  <a:pt x="6549" y="3543"/>
                </a:lnTo>
                <a:lnTo>
                  <a:pt x="6551" y="3546"/>
                </a:lnTo>
                <a:lnTo>
                  <a:pt x="6552" y="3548"/>
                </a:lnTo>
                <a:lnTo>
                  <a:pt x="6552" y="3551"/>
                </a:lnTo>
                <a:lnTo>
                  <a:pt x="6552" y="3554"/>
                </a:lnTo>
                <a:lnTo>
                  <a:pt x="6551" y="3558"/>
                </a:lnTo>
                <a:lnTo>
                  <a:pt x="6550" y="3560"/>
                </a:lnTo>
                <a:lnTo>
                  <a:pt x="6548" y="3563"/>
                </a:lnTo>
                <a:lnTo>
                  <a:pt x="6546" y="3564"/>
                </a:lnTo>
                <a:lnTo>
                  <a:pt x="6543" y="3566"/>
                </a:lnTo>
                <a:lnTo>
                  <a:pt x="6539" y="3567"/>
                </a:lnTo>
                <a:lnTo>
                  <a:pt x="6537" y="3567"/>
                </a:lnTo>
                <a:lnTo>
                  <a:pt x="6534" y="3567"/>
                </a:lnTo>
                <a:lnTo>
                  <a:pt x="6531" y="3566"/>
                </a:lnTo>
                <a:lnTo>
                  <a:pt x="6536" y="3551"/>
                </a:lnTo>
                <a:close/>
                <a:moveTo>
                  <a:pt x="6525" y="3539"/>
                </a:moveTo>
                <a:lnTo>
                  <a:pt x="6962" y="3155"/>
                </a:lnTo>
                <a:lnTo>
                  <a:pt x="6982" y="3179"/>
                </a:lnTo>
                <a:lnTo>
                  <a:pt x="6547" y="3563"/>
                </a:lnTo>
                <a:lnTo>
                  <a:pt x="6525" y="3539"/>
                </a:lnTo>
                <a:close/>
                <a:moveTo>
                  <a:pt x="6971" y="3167"/>
                </a:moveTo>
                <a:lnTo>
                  <a:pt x="6962" y="3155"/>
                </a:lnTo>
                <a:lnTo>
                  <a:pt x="6964" y="3153"/>
                </a:lnTo>
                <a:lnTo>
                  <a:pt x="6967" y="3152"/>
                </a:lnTo>
                <a:lnTo>
                  <a:pt x="6969" y="3151"/>
                </a:lnTo>
                <a:lnTo>
                  <a:pt x="6972" y="3151"/>
                </a:lnTo>
                <a:lnTo>
                  <a:pt x="6976" y="3151"/>
                </a:lnTo>
                <a:lnTo>
                  <a:pt x="6979" y="3152"/>
                </a:lnTo>
                <a:lnTo>
                  <a:pt x="6981" y="3154"/>
                </a:lnTo>
                <a:lnTo>
                  <a:pt x="6983" y="3156"/>
                </a:lnTo>
                <a:lnTo>
                  <a:pt x="6985" y="3158"/>
                </a:lnTo>
                <a:lnTo>
                  <a:pt x="6986" y="3161"/>
                </a:lnTo>
                <a:lnTo>
                  <a:pt x="6988" y="3165"/>
                </a:lnTo>
                <a:lnTo>
                  <a:pt x="6988" y="3167"/>
                </a:lnTo>
                <a:lnTo>
                  <a:pt x="6988" y="3170"/>
                </a:lnTo>
                <a:lnTo>
                  <a:pt x="6986" y="3173"/>
                </a:lnTo>
                <a:lnTo>
                  <a:pt x="6984" y="3176"/>
                </a:lnTo>
                <a:lnTo>
                  <a:pt x="6982" y="3179"/>
                </a:lnTo>
                <a:lnTo>
                  <a:pt x="6971" y="3167"/>
                </a:lnTo>
                <a:close/>
                <a:moveTo>
                  <a:pt x="6968" y="3151"/>
                </a:moveTo>
                <a:lnTo>
                  <a:pt x="7403" y="3056"/>
                </a:lnTo>
                <a:lnTo>
                  <a:pt x="7410" y="3087"/>
                </a:lnTo>
                <a:lnTo>
                  <a:pt x="6975" y="3182"/>
                </a:lnTo>
                <a:lnTo>
                  <a:pt x="6968" y="3151"/>
                </a:lnTo>
                <a:close/>
                <a:moveTo>
                  <a:pt x="7407" y="3072"/>
                </a:moveTo>
                <a:lnTo>
                  <a:pt x="7403" y="3056"/>
                </a:lnTo>
                <a:lnTo>
                  <a:pt x="7407" y="3056"/>
                </a:lnTo>
                <a:lnTo>
                  <a:pt x="7410" y="3056"/>
                </a:lnTo>
                <a:lnTo>
                  <a:pt x="7413" y="3057"/>
                </a:lnTo>
                <a:lnTo>
                  <a:pt x="7415" y="3058"/>
                </a:lnTo>
                <a:lnTo>
                  <a:pt x="7417" y="3060"/>
                </a:lnTo>
                <a:lnTo>
                  <a:pt x="7420" y="3062"/>
                </a:lnTo>
                <a:lnTo>
                  <a:pt x="7422" y="3065"/>
                </a:lnTo>
                <a:lnTo>
                  <a:pt x="7423" y="3069"/>
                </a:lnTo>
                <a:lnTo>
                  <a:pt x="7423" y="3072"/>
                </a:lnTo>
                <a:lnTo>
                  <a:pt x="7423" y="3074"/>
                </a:lnTo>
                <a:lnTo>
                  <a:pt x="7422" y="3077"/>
                </a:lnTo>
                <a:lnTo>
                  <a:pt x="7421" y="3081"/>
                </a:lnTo>
                <a:lnTo>
                  <a:pt x="7418" y="3083"/>
                </a:lnTo>
                <a:lnTo>
                  <a:pt x="7416" y="3085"/>
                </a:lnTo>
                <a:lnTo>
                  <a:pt x="7413" y="3086"/>
                </a:lnTo>
                <a:lnTo>
                  <a:pt x="7410" y="3087"/>
                </a:lnTo>
                <a:lnTo>
                  <a:pt x="7407" y="3072"/>
                </a:lnTo>
                <a:close/>
                <a:moveTo>
                  <a:pt x="7402" y="3056"/>
                </a:moveTo>
                <a:lnTo>
                  <a:pt x="7839" y="2941"/>
                </a:lnTo>
                <a:lnTo>
                  <a:pt x="7846" y="2971"/>
                </a:lnTo>
                <a:lnTo>
                  <a:pt x="7411" y="3087"/>
                </a:lnTo>
                <a:lnTo>
                  <a:pt x="7402" y="3056"/>
                </a:lnTo>
                <a:close/>
                <a:moveTo>
                  <a:pt x="7842" y="2956"/>
                </a:moveTo>
                <a:lnTo>
                  <a:pt x="7839" y="2941"/>
                </a:lnTo>
                <a:lnTo>
                  <a:pt x="7842" y="2941"/>
                </a:lnTo>
                <a:lnTo>
                  <a:pt x="7844" y="2941"/>
                </a:lnTo>
                <a:lnTo>
                  <a:pt x="7847" y="2941"/>
                </a:lnTo>
                <a:lnTo>
                  <a:pt x="7850" y="2943"/>
                </a:lnTo>
                <a:lnTo>
                  <a:pt x="7853" y="2944"/>
                </a:lnTo>
                <a:lnTo>
                  <a:pt x="7855" y="2947"/>
                </a:lnTo>
                <a:lnTo>
                  <a:pt x="7857" y="2950"/>
                </a:lnTo>
                <a:lnTo>
                  <a:pt x="7858" y="2952"/>
                </a:lnTo>
                <a:lnTo>
                  <a:pt x="7858" y="2955"/>
                </a:lnTo>
                <a:lnTo>
                  <a:pt x="7858" y="2959"/>
                </a:lnTo>
                <a:lnTo>
                  <a:pt x="7857" y="2962"/>
                </a:lnTo>
                <a:lnTo>
                  <a:pt x="7856" y="2965"/>
                </a:lnTo>
                <a:lnTo>
                  <a:pt x="7854" y="2967"/>
                </a:lnTo>
                <a:lnTo>
                  <a:pt x="7852" y="2969"/>
                </a:lnTo>
                <a:lnTo>
                  <a:pt x="7849" y="2970"/>
                </a:lnTo>
                <a:lnTo>
                  <a:pt x="7846" y="2971"/>
                </a:lnTo>
                <a:lnTo>
                  <a:pt x="7842" y="2956"/>
                </a:lnTo>
                <a:close/>
                <a:moveTo>
                  <a:pt x="7836" y="2942"/>
                </a:moveTo>
                <a:lnTo>
                  <a:pt x="8272" y="2758"/>
                </a:lnTo>
                <a:lnTo>
                  <a:pt x="8284" y="2787"/>
                </a:lnTo>
                <a:lnTo>
                  <a:pt x="7848" y="2971"/>
                </a:lnTo>
                <a:lnTo>
                  <a:pt x="7836" y="2942"/>
                </a:lnTo>
                <a:close/>
                <a:moveTo>
                  <a:pt x="8277" y="2772"/>
                </a:moveTo>
                <a:lnTo>
                  <a:pt x="8272" y="2758"/>
                </a:lnTo>
                <a:lnTo>
                  <a:pt x="8274" y="2757"/>
                </a:lnTo>
                <a:lnTo>
                  <a:pt x="8277" y="2757"/>
                </a:lnTo>
                <a:lnTo>
                  <a:pt x="8280" y="2757"/>
                </a:lnTo>
                <a:lnTo>
                  <a:pt x="8284" y="2758"/>
                </a:lnTo>
                <a:lnTo>
                  <a:pt x="8286" y="2759"/>
                </a:lnTo>
                <a:lnTo>
                  <a:pt x="8288" y="2761"/>
                </a:lnTo>
                <a:lnTo>
                  <a:pt x="8290" y="2763"/>
                </a:lnTo>
                <a:lnTo>
                  <a:pt x="8292" y="2766"/>
                </a:lnTo>
                <a:lnTo>
                  <a:pt x="8293" y="2770"/>
                </a:lnTo>
                <a:lnTo>
                  <a:pt x="8293" y="2772"/>
                </a:lnTo>
                <a:lnTo>
                  <a:pt x="8293" y="2775"/>
                </a:lnTo>
                <a:lnTo>
                  <a:pt x="8292" y="2778"/>
                </a:lnTo>
                <a:lnTo>
                  <a:pt x="8290" y="2780"/>
                </a:lnTo>
                <a:lnTo>
                  <a:pt x="8289" y="2784"/>
                </a:lnTo>
                <a:lnTo>
                  <a:pt x="8287" y="2785"/>
                </a:lnTo>
                <a:lnTo>
                  <a:pt x="8284" y="2787"/>
                </a:lnTo>
                <a:lnTo>
                  <a:pt x="8277" y="2772"/>
                </a:lnTo>
                <a:close/>
                <a:moveTo>
                  <a:pt x="8275" y="2757"/>
                </a:moveTo>
                <a:lnTo>
                  <a:pt x="8710" y="2692"/>
                </a:lnTo>
                <a:lnTo>
                  <a:pt x="8716" y="2723"/>
                </a:lnTo>
                <a:lnTo>
                  <a:pt x="8279" y="2788"/>
                </a:lnTo>
                <a:lnTo>
                  <a:pt x="8275" y="2757"/>
                </a:lnTo>
                <a:close/>
                <a:moveTo>
                  <a:pt x="8712" y="2708"/>
                </a:moveTo>
                <a:lnTo>
                  <a:pt x="8710" y="2692"/>
                </a:lnTo>
                <a:lnTo>
                  <a:pt x="8713" y="2692"/>
                </a:lnTo>
                <a:lnTo>
                  <a:pt x="8717" y="2693"/>
                </a:lnTo>
                <a:lnTo>
                  <a:pt x="8720" y="2694"/>
                </a:lnTo>
                <a:lnTo>
                  <a:pt x="8722" y="2695"/>
                </a:lnTo>
                <a:lnTo>
                  <a:pt x="8724" y="2697"/>
                </a:lnTo>
                <a:lnTo>
                  <a:pt x="8726" y="2699"/>
                </a:lnTo>
                <a:lnTo>
                  <a:pt x="8727" y="2703"/>
                </a:lnTo>
                <a:lnTo>
                  <a:pt x="8728" y="2706"/>
                </a:lnTo>
                <a:lnTo>
                  <a:pt x="8728" y="2709"/>
                </a:lnTo>
                <a:lnTo>
                  <a:pt x="8728" y="2711"/>
                </a:lnTo>
                <a:lnTo>
                  <a:pt x="8727" y="2715"/>
                </a:lnTo>
                <a:lnTo>
                  <a:pt x="8725" y="2718"/>
                </a:lnTo>
                <a:lnTo>
                  <a:pt x="8723" y="2720"/>
                </a:lnTo>
                <a:lnTo>
                  <a:pt x="8721" y="2721"/>
                </a:lnTo>
                <a:lnTo>
                  <a:pt x="8718" y="2723"/>
                </a:lnTo>
                <a:lnTo>
                  <a:pt x="8716" y="2723"/>
                </a:lnTo>
                <a:lnTo>
                  <a:pt x="8712" y="2708"/>
                </a:lnTo>
                <a:close/>
                <a:moveTo>
                  <a:pt x="8705" y="2694"/>
                </a:moveTo>
                <a:lnTo>
                  <a:pt x="9139" y="2419"/>
                </a:lnTo>
                <a:lnTo>
                  <a:pt x="9156" y="2446"/>
                </a:lnTo>
                <a:lnTo>
                  <a:pt x="8721" y="2721"/>
                </a:lnTo>
                <a:lnTo>
                  <a:pt x="8705" y="2694"/>
                </a:lnTo>
                <a:close/>
                <a:moveTo>
                  <a:pt x="9148" y="2433"/>
                </a:moveTo>
                <a:lnTo>
                  <a:pt x="9139" y="2419"/>
                </a:lnTo>
                <a:lnTo>
                  <a:pt x="9142" y="2418"/>
                </a:lnTo>
                <a:lnTo>
                  <a:pt x="9145" y="2417"/>
                </a:lnTo>
                <a:lnTo>
                  <a:pt x="9149" y="2417"/>
                </a:lnTo>
                <a:lnTo>
                  <a:pt x="9152" y="2417"/>
                </a:lnTo>
                <a:lnTo>
                  <a:pt x="9154" y="2418"/>
                </a:lnTo>
                <a:lnTo>
                  <a:pt x="9157" y="2420"/>
                </a:lnTo>
                <a:lnTo>
                  <a:pt x="9159" y="2422"/>
                </a:lnTo>
                <a:lnTo>
                  <a:pt x="9162" y="2424"/>
                </a:lnTo>
                <a:lnTo>
                  <a:pt x="9163" y="2427"/>
                </a:lnTo>
                <a:lnTo>
                  <a:pt x="9164" y="2430"/>
                </a:lnTo>
                <a:lnTo>
                  <a:pt x="9164" y="2433"/>
                </a:lnTo>
                <a:lnTo>
                  <a:pt x="9164" y="2436"/>
                </a:lnTo>
                <a:lnTo>
                  <a:pt x="9163" y="2439"/>
                </a:lnTo>
                <a:lnTo>
                  <a:pt x="9160" y="2441"/>
                </a:lnTo>
                <a:lnTo>
                  <a:pt x="9158" y="2444"/>
                </a:lnTo>
                <a:lnTo>
                  <a:pt x="9156" y="2446"/>
                </a:lnTo>
                <a:lnTo>
                  <a:pt x="9148" y="2433"/>
                </a:lnTo>
                <a:close/>
                <a:moveTo>
                  <a:pt x="9140" y="2419"/>
                </a:moveTo>
                <a:lnTo>
                  <a:pt x="9575" y="2184"/>
                </a:lnTo>
                <a:lnTo>
                  <a:pt x="9590" y="2213"/>
                </a:lnTo>
                <a:lnTo>
                  <a:pt x="9155" y="2447"/>
                </a:lnTo>
                <a:lnTo>
                  <a:pt x="9140" y="2419"/>
                </a:lnTo>
                <a:close/>
                <a:moveTo>
                  <a:pt x="9583" y="2198"/>
                </a:moveTo>
                <a:lnTo>
                  <a:pt x="9575" y="2184"/>
                </a:lnTo>
                <a:lnTo>
                  <a:pt x="9578" y="2183"/>
                </a:lnTo>
                <a:lnTo>
                  <a:pt x="9582" y="2182"/>
                </a:lnTo>
                <a:lnTo>
                  <a:pt x="9585" y="2182"/>
                </a:lnTo>
                <a:lnTo>
                  <a:pt x="9588" y="2183"/>
                </a:lnTo>
                <a:lnTo>
                  <a:pt x="9590" y="2184"/>
                </a:lnTo>
                <a:lnTo>
                  <a:pt x="9594" y="2186"/>
                </a:lnTo>
                <a:lnTo>
                  <a:pt x="9596" y="2188"/>
                </a:lnTo>
                <a:lnTo>
                  <a:pt x="9597" y="2191"/>
                </a:lnTo>
                <a:lnTo>
                  <a:pt x="9598" y="2194"/>
                </a:lnTo>
                <a:lnTo>
                  <a:pt x="9599" y="2197"/>
                </a:lnTo>
                <a:lnTo>
                  <a:pt x="9599" y="2200"/>
                </a:lnTo>
                <a:lnTo>
                  <a:pt x="9598" y="2203"/>
                </a:lnTo>
                <a:lnTo>
                  <a:pt x="9597" y="2206"/>
                </a:lnTo>
                <a:lnTo>
                  <a:pt x="9596" y="2208"/>
                </a:lnTo>
                <a:lnTo>
                  <a:pt x="9594" y="2210"/>
                </a:lnTo>
                <a:lnTo>
                  <a:pt x="9590" y="2213"/>
                </a:lnTo>
                <a:lnTo>
                  <a:pt x="9583" y="2198"/>
                </a:lnTo>
                <a:close/>
                <a:moveTo>
                  <a:pt x="9576" y="2183"/>
                </a:moveTo>
                <a:lnTo>
                  <a:pt x="10012" y="1988"/>
                </a:lnTo>
                <a:lnTo>
                  <a:pt x="10024" y="2017"/>
                </a:lnTo>
                <a:lnTo>
                  <a:pt x="9589" y="2213"/>
                </a:lnTo>
                <a:lnTo>
                  <a:pt x="9576" y="2183"/>
                </a:lnTo>
                <a:close/>
                <a:moveTo>
                  <a:pt x="10018" y="2003"/>
                </a:moveTo>
                <a:lnTo>
                  <a:pt x="10012" y="1988"/>
                </a:lnTo>
                <a:lnTo>
                  <a:pt x="10015" y="1988"/>
                </a:lnTo>
                <a:lnTo>
                  <a:pt x="10018" y="1987"/>
                </a:lnTo>
                <a:lnTo>
                  <a:pt x="10021" y="1987"/>
                </a:lnTo>
                <a:lnTo>
                  <a:pt x="10024" y="1988"/>
                </a:lnTo>
                <a:lnTo>
                  <a:pt x="10027" y="1989"/>
                </a:lnTo>
                <a:lnTo>
                  <a:pt x="10029" y="1991"/>
                </a:lnTo>
                <a:lnTo>
                  <a:pt x="10031" y="1993"/>
                </a:lnTo>
                <a:lnTo>
                  <a:pt x="10033" y="1997"/>
                </a:lnTo>
                <a:lnTo>
                  <a:pt x="10034" y="2000"/>
                </a:lnTo>
                <a:lnTo>
                  <a:pt x="10034" y="2003"/>
                </a:lnTo>
                <a:lnTo>
                  <a:pt x="10034" y="2005"/>
                </a:lnTo>
                <a:lnTo>
                  <a:pt x="10033" y="2008"/>
                </a:lnTo>
                <a:lnTo>
                  <a:pt x="10032" y="2012"/>
                </a:lnTo>
                <a:lnTo>
                  <a:pt x="10030" y="2014"/>
                </a:lnTo>
                <a:lnTo>
                  <a:pt x="10028" y="2016"/>
                </a:lnTo>
                <a:lnTo>
                  <a:pt x="10024" y="2017"/>
                </a:lnTo>
                <a:lnTo>
                  <a:pt x="10018" y="2003"/>
                </a:lnTo>
                <a:close/>
                <a:moveTo>
                  <a:pt x="10009" y="1990"/>
                </a:moveTo>
                <a:lnTo>
                  <a:pt x="10445" y="1677"/>
                </a:lnTo>
                <a:lnTo>
                  <a:pt x="10463" y="1703"/>
                </a:lnTo>
                <a:lnTo>
                  <a:pt x="10028" y="2016"/>
                </a:lnTo>
                <a:lnTo>
                  <a:pt x="10009" y="1990"/>
                </a:lnTo>
                <a:close/>
                <a:moveTo>
                  <a:pt x="10453" y="1690"/>
                </a:moveTo>
                <a:lnTo>
                  <a:pt x="10445" y="1677"/>
                </a:lnTo>
                <a:lnTo>
                  <a:pt x="10447" y="1676"/>
                </a:lnTo>
                <a:lnTo>
                  <a:pt x="10450" y="1675"/>
                </a:lnTo>
                <a:lnTo>
                  <a:pt x="10453" y="1674"/>
                </a:lnTo>
                <a:lnTo>
                  <a:pt x="10456" y="1675"/>
                </a:lnTo>
                <a:lnTo>
                  <a:pt x="10460" y="1675"/>
                </a:lnTo>
                <a:lnTo>
                  <a:pt x="10462" y="1677"/>
                </a:lnTo>
                <a:lnTo>
                  <a:pt x="10464" y="1678"/>
                </a:lnTo>
                <a:lnTo>
                  <a:pt x="10466" y="1681"/>
                </a:lnTo>
                <a:lnTo>
                  <a:pt x="10468" y="1684"/>
                </a:lnTo>
                <a:lnTo>
                  <a:pt x="10469" y="1687"/>
                </a:lnTo>
                <a:lnTo>
                  <a:pt x="10469" y="1690"/>
                </a:lnTo>
                <a:lnTo>
                  <a:pt x="10469" y="1692"/>
                </a:lnTo>
                <a:lnTo>
                  <a:pt x="10468" y="1695"/>
                </a:lnTo>
                <a:lnTo>
                  <a:pt x="10467" y="1699"/>
                </a:lnTo>
                <a:lnTo>
                  <a:pt x="10465" y="1701"/>
                </a:lnTo>
                <a:lnTo>
                  <a:pt x="10463" y="1703"/>
                </a:lnTo>
                <a:lnTo>
                  <a:pt x="10453" y="1690"/>
                </a:lnTo>
                <a:close/>
                <a:moveTo>
                  <a:pt x="10446" y="1676"/>
                </a:moveTo>
                <a:lnTo>
                  <a:pt x="10881" y="1433"/>
                </a:lnTo>
                <a:lnTo>
                  <a:pt x="10896" y="1460"/>
                </a:lnTo>
                <a:lnTo>
                  <a:pt x="10462" y="1704"/>
                </a:lnTo>
                <a:lnTo>
                  <a:pt x="10446" y="1676"/>
                </a:lnTo>
                <a:close/>
                <a:moveTo>
                  <a:pt x="10888" y="1446"/>
                </a:moveTo>
                <a:lnTo>
                  <a:pt x="10881" y="1433"/>
                </a:lnTo>
                <a:lnTo>
                  <a:pt x="10884" y="1431"/>
                </a:lnTo>
                <a:lnTo>
                  <a:pt x="10887" y="1431"/>
                </a:lnTo>
                <a:lnTo>
                  <a:pt x="10891" y="1431"/>
                </a:lnTo>
                <a:lnTo>
                  <a:pt x="10893" y="1431"/>
                </a:lnTo>
                <a:lnTo>
                  <a:pt x="10896" y="1432"/>
                </a:lnTo>
                <a:lnTo>
                  <a:pt x="10898" y="1434"/>
                </a:lnTo>
                <a:lnTo>
                  <a:pt x="10900" y="1436"/>
                </a:lnTo>
                <a:lnTo>
                  <a:pt x="10903" y="1438"/>
                </a:lnTo>
                <a:lnTo>
                  <a:pt x="10904" y="1442"/>
                </a:lnTo>
                <a:lnTo>
                  <a:pt x="10905" y="1445"/>
                </a:lnTo>
                <a:lnTo>
                  <a:pt x="10905" y="1448"/>
                </a:lnTo>
                <a:lnTo>
                  <a:pt x="10904" y="1450"/>
                </a:lnTo>
                <a:lnTo>
                  <a:pt x="10903" y="1454"/>
                </a:lnTo>
                <a:lnTo>
                  <a:pt x="10901" y="1456"/>
                </a:lnTo>
                <a:lnTo>
                  <a:pt x="10899" y="1458"/>
                </a:lnTo>
                <a:lnTo>
                  <a:pt x="10896" y="1460"/>
                </a:lnTo>
                <a:lnTo>
                  <a:pt x="10888" y="1446"/>
                </a:lnTo>
                <a:close/>
                <a:moveTo>
                  <a:pt x="10879" y="1434"/>
                </a:moveTo>
                <a:lnTo>
                  <a:pt x="11314" y="1076"/>
                </a:lnTo>
                <a:lnTo>
                  <a:pt x="11333" y="1101"/>
                </a:lnTo>
                <a:lnTo>
                  <a:pt x="10899" y="1459"/>
                </a:lnTo>
                <a:lnTo>
                  <a:pt x="10879" y="1434"/>
                </a:lnTo>
                <a:close/>
                <a:moveTo>
                  <a:pt x="11324" y="1089"/>
                </a:moveTo>
                <a:lnTo>
                  <a:pt x="11314" y="1076"/>
                </a:lnTo>
                <a:lnTo>
                  <a:pt x="11316" y="1075"/>
                </a:lnTo>
                <a:lnTo>
                  <a:pt x="11319" y="1072"/>
                </a:lnTo>
                <a:lnTo>
                  <a:pt x="11323" y="1072"/>
                </a:lnTo>
                <a:lnTo>
                  <a:pt x="11326" y="1072"/>
                </a:lnTo>
                <a:lnTo>
                  <a:pt x="11328" y="1072"/>
                </a:lnTo>
                <a:lnTo>
                  <a:pt x="11331" y="1075"/>
                </a:lnTo>
                <a:lnTo>
                  <a:pt x="11333" y="1076"/>
                </a:lnTo>
                <a:lnTo>
                  <a:pt x="11337" y="1078"/>
                </a:lnTo>
                <a:lnTo>
                  <a:pt x="11338" y="1081"/>
                </a:lnTo>
                <a:lnTo>
                  <a:pt x="11339" y="1083"/>
                </a:lnTo>
                <a:lnTo>
                  <a:pt x="11340" y="1086"/>
                </a:lnTo>
                <a:lnTo>
                  <a:pt x="11340" y="1090"/>
                </a:lnTo>
                <a:lnTo>
                  <a:pt x="11339" y="1093"/>
                </a:lnTo>
                <a:lnTo>
                  <a:pt x="11338" y="1095"/>
                </a:lnTo>
                <a:lnTo>
                  <a:pt x="11337" y="1098"/>
                </a:lnTo>
                <a:lnTo>
                  <a:pt x="11333" y="1101"/>
                </a:lnTo>
                <a:lnTo>
                  <a:pt x="11324" y="1089"/>
                </a:lnTo>
                <a:close/>
                <a:moveTo>
                  <a:pt x="11318" y="1074"/>
                </a:moveTo>
                <a:lnTo>
                  <a:pt x="11754" y="904"/>
                </a:lnTo>
                <a:lnTo>
                  <a:pt x="11765" y="933"/>
                </a:lnTo>
                <a:lnTo>
                  <a:pt x="11329" y="1103"/>
                </a:lnTo>
                <a:lnTo>
                  <a:pt x="11318" y="1074"/>
                </a:lnTo>
                <a:close/>
                <a:moveTo>
                  <a:pt x="11759" y="919"/>
                </a:moveTo>
                <a:lnTo>
                  <a:pt x="11754" y="904"/>
                </a:lnTo>
                <a:lnTo>
                  <a:pt x="11757" y="903"/>
                </a:lnTo>
                <a:lnTo>
                  <a:pt x="11760" y="903"/>
                </a:lnTo>
                <a:lnTo>
                  <a:pt x="11763" y="903"/>
                </a:lnTo>
                <a:lnTo>
                  <a:pt x="11765" y="904"/>
                </a:lnTo>
                <a:lnTo>
                  <a:pt x="11769" y="906"/>
                </a:lnTo>
                <a:lnTo>
                  <a:pt x="11771" y="907"/>
                </a:lnTo>
                <a:lnTo>
                  <a:pt x="11773" y="911"/>
                </a:lnTo>
                <a:lnTo>
                  <a:pt x="11774" y="913"/>
                </a:lnTo>
                <a:lnTo>
                  <a:pt x="11775" y="916"/>
                </a:lnTo>
                <a:lnTo>
                  <a:pt x="11775" y="919"/>
                </a:lnTo>
                <a:lnTo>
                  <a:pt x="11775" y="922"/>
                </a:lnTo>
                <a:lnTo>
                  <a:pt x="11774" y="925"/>
                </a:lnTo>
                <a:lnTo>
                  <a:pt x="11772" y="928"/>
                </a:lnTo>
                <a:lnTo>
                  <a:pt x="11771" y="930"/>
                </a:lnTo>
                <a:lnTo>
                  <a:pt x="11768" y="932"/>
                </a:lnTo>
                <a:lnTo>
                  <a:pt x="11765" y="933"/>
                </a:lnTo>
                <a:lnTo>
                  <a:pt x="11759" y="919"/>
                </a:lnTo>
                <a:close/>
                <a:moveTo>
                  <a:pt x="11749" y="906"/>
                </a:moveTo>
                <a:lnTo>
                  <a:pt x="12184" y="577"/>
                </a:lnTo>
                <a:lnTo>
                  <a:pt x="12204" y="602"/>
                </a:lnTo>
                <a:lnTo>
                  <a:pt x="11769" y="931"/>
                </a:lnTo>
                <a:lnTo>
                  <a:pt x="11749" y="906"/>
                </a:lnTo>
                <a:close/>
                <a:moveTo>
                  <a:pt x="12194" y="590"/>
                </a:moveTo>
                <a:lnTo>
                  <a:pt x="12184" y="577"/>
                </a:lnTo>
                <a:lnTo>
                  <a:pt x="12188" y="575"/>
                </a:lnTo>
                <a:lnTo>
                  <a:pt x="12191" y="574"/>
                </a:lnTo>
                <a:lnTo>
                  <a:pt x="12193" y="574"/>
                </a:lnTo>
                <a:lnTo>
                  <a:pt x="12196" y="574"/>
                </a:lnTo>
                <a:lnTo>
                  <a:pt x="12200" y="575"/>
                </a:lnTo>
                <a:lnTo>
                  <a:pt x="12203" y="576"/>
                </a:lnTo>
                <a:lnTo>
                  <a:pt x="12205" y="578"/>
                </a:lnTo>
                <a:lnTo>
                  <a:pt x="12207" y="580"/>
                </a:lnTo>
                <a:lnTo>
                  <a:pt x="12208" y="582"/>
                </a:lnTo>
                <a:lnTo>
                  <a:pt x="12209" y="586"/>
                </a:lnTo>
                <a:lnTo>
                  <a:pt x="12210" y="589"/>
                </a:lnTo>
                <a:lnTo>
                  <a:pt x="12210" y="592"/>
                </a:lnTo>
                <a:lnTo>
                  <a:pt x="12209" y="594"/>
                </a:lnTo>
                <a:lnTo>
                  <a:pt x="12208" y="597"/>
                </a:lnTo>
                <a:lnTo>
                  <a:pt x="12206" y="600"/>
                </a:lnTo>
                <a:lnTo>
                  <a:pt x="12204" y="602"/>
                </a:lnTo>
                <a:lnTo>
                  <a:pt x="12194" y="590"/>
                </a:lnTo>
                <a:close/>
                <a:moveTo>
                  <a:pt x="12187" y="576"/>
                </a:moveTo>
                <a:lnTo>
                  <a:pt x="12622" y="336"/>
                </a:lnTo>
                <a:lnTo>
                  <a:pt x="12637" y="364"/>
                </a:lnTo>
                <a:lnTo>
                  <a:pt x="12202" y="603"/>
                </a:lnTo>
                <a:lnTo>
                  <a:pt x="12187" y="576"/>
                </a:lnTo>
                <a:close/>
                <a:moveTo>
                  <a:pt x="12629" y="350"/>
                </a:moveTo>
                <a:lnTo>
                  <a:pt x="12622" y="336"/>
                </a:lnTo>
                <a:lnTo>
                  <a:pt x="12625" y="335"/>
                </a:lnTo>
                <a:lnTo>
                  <a:pt x="12628" y="334"/>
                </a:lnTo>
                <a:lnTo>
                  <a:pt x="12632" y="334"/>
                </a:lnTo>
                <a:lnTo>
                  <a:pt x="12634" y="335"/>
                </a:lnTo>
                <a:lnTo>
                  <a:pt x="12637" y="336"/>
                </a:lnTo>
                <a:lnTo>
                  <a:pt x="12639" y="338"/>
                </a:lnTo>
                <a:lnTo>
                  <a:pt x="12642" y="340"/>
                </a:lnTo>
                <a:lnTo>
                  <a:pt x="12643" y="343"/>
                </a:lnTo>
                <a:lnTo>
                  <a:pt x="12645" y="346"/>
                </a:lnTo>
                <a:lnTo>
                  <a:pt x="12646" y="349"/>
                </a:lnTo>
                <a:lnTo>
                  <a:pt x="12646" y="351"/>
                </a:lnTo>
                <a:lnTo>
                  <a:pt x="12645" y="355"/>
                </a:lnTo>
                <a:lnTo>
                  <a:pt x="12643" y="358"/>
                </a:lnTo>
                <a:lnTo>
                  <a:pt x="12642" y="360"/>
                </a:lnTo>
                <a:lnTo>
                  <a:pt x="12640" y="362"/>
                </a:lnTo>
                <a:lnTo>
                  <a:pt x="12637" y="364"/>
                </a:lnTo>
                <a:lnTo>
                  <a:pt x="12629" y="350"/>
                </a:lnTo>
                <a:close/>
                <a:moveTo>
                  <a:pt x="12620" y="337"/>
                </a:moveTo>
                <a:lnTo>
                  <a:pt x="13055" y="0"/>
                </a:lnTo>
                <a:lnTo>
                  <a:pt x="13074" y="25"/>
                </a:lnTo>
                <a:lnTo>
                  <a:pt x="12639" y="363"/>
                </a:lnTo>
                <a:lnTo>
                  <a:pt x="12620" y="337"/>
                </a:lnTo>
                <a:close/>
              </a:path>
            </a:pathLst>
          </a:custGeom>
          <a:solidFill>
            <a:srgbClr val="DE2A29"/>
          </a:solidFill>
          <a:ln w="63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3" name="Rectangle 4528"/>
          <p:cNvSpPr>
            <a:spLocks noChangeArrowheads="1"/>
          </p:cNvSpPr>
          <p:nvPr/>
        </p:nvSpPr>
        <p:spPr bwMode="auto">
          <a:xfrm>
            <a:off x="1331913" y="6356350"/>
            <a:ext cx="60325" cy="19050"/>
          </a:xfrm>
          <a:prstGeom prst="rect">
            <a:avLst/>
          </a:prstGeom>
          <a:solidFill>
            <a:srgbClr val="3434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4" name="Rectangle 4529"/>
          <p:cNvSpPr>
            <a:spLocks noChangeArrowheads="1"/>
          </p:cNvSpPr>
          <p:nvPr/>
        </p:nvSpPr>
        <p:spPr bwMode="auto">
          <a:xfrm>
            <a:off x="1331913" y="4351338"/>
            <a:ext cx="60325" cy="19050"/>
          </a:xfrm>
          <a:prstGeom prst="rect">
            <a:avLst/>
          </a:prstGeom>
          <a:solidFill>
            <a:srgbClr val="3434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5" name="Rectangle 4530"/>
          <p:cNvSpPr>
            <a:spLocks noChangeArrowheads="1"/>
          </p:cNvSpPr>
          <p:nvPr/>
        </p:nvSpPr>
        <p:spPr bwMode="auto">
          <a:xfrm>
            <a:off x="1331913" y="1484313"/>
            <a:ext cx="60325" cy="19050"/>
          </a:xfrm>
          <a:prstGeom prst="rect">
            <a:avLst/>
          </a:prstGeom>
          <a:solidFill>
            <a:srgbClr val="3434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6" name="Rectangle 4531"/>
          <p:cNvSpPr>
            <a:spLocks noChangeArrowheads="1"/>
          </p:cNvSpPr>
          <p:nvPr/>
        </p:nvSpPr>
        <p:spPr bwMode="auto">
          <a:xfrm>
            <a:off x="1384300" y="6365875"/>
            <a:ext cx="15875" cy="77788"/>
          </a:xfrm>
          <a:prstGeom prst="rect">
            <a:avLst/>
          </a:prstGeom>
          <a:solidFill>
            <a:srgbClr val="3434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7" name="Rectangle 4532"/>
          <p:cNvSpPr>
            <a:spLocks noChangeArrowheads="1"/>
          </p:cNvSpPr>
          <p:nvPr/>
        </p:nvSpPr>
        <p:spPr bwMode="auto">
          <a:xfrm>
            <a:off x="4516438" y="6365875"/>
            <a:ext cx="15875" cy="77788"/>
          </a:xfrm>
          <a:prstGeom prst="rect">
            <a:avLst/>
          </a:prstGeom>
          <a:solidFill>
            <a:srgbClr val="3434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48" name="Rectangle 4533"/>
          <p:cNvSpPr>
            <a:spLocks noChangeArrowheads="1"/>
          </p:cNvSpPr>
          <p:nvPr/>
        </p:nvSpPr>
        <p:spPr bwMode="auto">
          <a:xfrm>
            <a:off x="7648575" y="6365875"/>
            <a:ext cx="15875" cy="77788"/>
          </a:xfrm>
          <a:prstGeom prst="rect">
            <a:avLst/>
          </a:prstGeom>
          <a:solidFill>
            <a:srgbClr val="3434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pSp>
        <p:nvGrpSpPr>
          <p:cNvPr id="1252" name="Group 1251"/>
          <p:cNvGrpSpPr>
            <a:grpSpLocks noChangeAspect="1"/>
          </p:cNvGrpSpPr>
          <p:nvPr/>
        </p:nvGrpSpPr>
        <p:grpSpPr bwMode="auto">
          <a:xfrm>
            <a:off x="7745413" y="963613"/>
            <a:ext cx="274637" cy="265112"/>
            <a:chOff x="6114419" y="2890299"/>
            <a:chExt cx="226746" cy="219327"/>
          </a:xfrm>
        </p:grpSpPr>
        <p:sp>
          <p:nvSpPr>
            <p:cNvPr id="1253" name="Oval 1252"/>
            <p:cNvSpPr/>
            <p:nvPr/>
          </p:nvSpPr>
          <p:spPr bwMode="auto">
            <a:xfrm>
              <a:off x="6114419" y="2965159"/>
              <a:ext cx="144174" cy="14446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7461" name="Straight Arrow Connector 1253"/>
            <p:cNvCxnSpPr>
              <a:cxnSpLocks noChangeShapeType="1"/>
              <a:stCxn id="1253" idx="7"/>
            </p:cNvCxnSpPr>
            <p:nvPr/>
          </p:nvCxnSpPr>
          <p:spPr bwMode="auto">
            <a:xfrm flipV="1">
              <a:off x="6237344" y="2890299"/>
              <a:ext cx="103821" cy="96402"/>
            </a:xfrm>
            <a:prstGeom prst="straightConnector1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5" name="Group 1254"/>
          <p:cNvGrpSpPr>
            <a:grpSpLocks noChangeAspect="1"/>
          </p:cNvGrpSpPr>
          <p:nvPr/>
        </p:nvGrpSpPr>
        <p:grpSpPr bwMode="auto">
          <a:xfrm>
            <a:off x="7739063" y="1358900"/>
            <a:ext cx="173037" cy="315913"/>
            <a:chOff x="6525642" y="2463017"/>
            <a:chExt cx="144016" cy="261610"/>
          </a:xfrm>
        </p:grpSpPr>
        <p:sp>
          <p:nvSpPr>
            <p:cNvPr id="1256" name="Oval 1255"/>
            <p:cNvSpPr/>
            <p:nvPr/>
          </p:nvSpPr>
          <p:spPr bwMode="auto">
            <a:xfrm>
              <a:off x="6525642" y="2463017"/>
              <a:ext cx="144016" cy="14460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7458" name="Straight Connector 1256"/>
            <p:cNvCxnSpPr>
              <a:cxnSpLocks noChangeShapeType="1"/>
              <a:stCxn id="1256" idx="4"/>
            </p:cNvCxnSpPr>
            <p:nvPr/>
          </p:nvCxnSpPr>
          <p:spPr bwMode="auto">
            <a:xfrm>
              <a:off x="6597650" y="2607033"/>
              <a:ext cx="0" cy="117594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59" name="Straight Connector 1257"/>
            <p:cNvCxnSpPr>
              <a:cxnSpLocks noChangeShapeType="1"/>
            </p:cNvCxnSpPr>
            <p:nvPr/>
          </p:nvCxnSpPr>
          <p:spPr bwMode="auto">
            <a:xfrm>
              <a:off x="6528954" y="2655540"/>
              <a:ext cx="140406" cy="0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161" name="Group 92160"/>
          <p:cNvGrpSpPr>
            <a:grpSpLocks/>
          </p:cNvGrpSpPr>
          <p:nvPr/>
        </p:nvGrpSpPr>
        <p:grpSpPr bwMode="auto">
          <a:xfrm>
            <a:off x="1389063" y="1895475"/>
            <a:ext cx="6623050" cy="3724275"/>
            <a:chOff x="1388866" y="1896026"/>
            <a:chExt cx="6623667" cy="3723434"/>
          </a:xfrm>
        </p:grpSpPr>
        <p:sp>
          <p:nvSpPr>
            <p:cNvPr id="1242" name="Freeform 4511"/>
            <p:cNvSpPr>
              <a:spLocks noEditPoints="1"/>
            </p:cNvSpPr>
            <p:nvPr/>
          </p:nvSpPr>
          <p:spPr bwMode="auto">
            <a:xfrm>
              <a:off x="1388866" y="2121400"/>
              <a:ext cx="6271209" cy="3498060"/>
            </a:xfrm>
            <a:custGeom>
              <a:avLst/>
              <a:gdLst>
                <a:gd name="T0" fmla="*/ 447 w 13072"/>
                <a:gd name="T1" fmla="*/ 5429 h 5761"/>
                <a:gd name="T2" fmla="*/ 456 w 13072"/>
                <a:gd name="T3" fmla="*/ 5456 h 5761"/>
                <a:gd name="T4" fmla="*/ 879 w 13072"/>
                <a:gd name="T5" fmla="*/ 5236 h 5761"/>
                <a:gd name="T6" fmla="*/ 893 w 13072"/>
                <a:gd name="T7" fmla="*/ 5261 h 5761"/>
                <a:gd name="T8" fmla="*/ 1308 w 13072"/>
                <a:gd name="T9" fmla="*/ 5020 h 5761"/>
                <a:gd name="T10" fmla="*/ 1330 w 13072"/>
                <a:gd name="T11" fmla="*/ 5036 h 5761"/>
                <a:gd name="T12" fmla="*/ 1310 w 13072"/>
                <a:gd name="T13" fmla="*/ 5019 h 5761"/>
                <a:gd name="T14" fmla="*/ 1766 w 13072"/>
                <a:gd name="T15" fmla="*/ 4884 h 5761"/>
                <a:gd name="T16" fmla="*/ 2193 w 13072"/>
                <a:gd name="T17" fmla="*/ 4653 h 5761"/>
                <a:gd name="T18" fmla="*/ 2197 w 13072"/>
                <a:gd name="T19" fmla="*/ 4629 h 5761"/>
                <a:gd name="T20" fmla="*/ 2180 w 13072"/>
                <a:gd name="T21" fmla="*/ 4625 h 5761"/>
                <a:gd name="T22" fmla="*/ 2631 w 13072"/>
                <a:gd name="T23" fmla="*/ 4506 h 5761"/>
                <a:gd name="T24" fmla="*/ 2624 w 13072"/>
                <a:gd name="T25" fmla="*/ 4533 h 5761"/>
                <a:gd name="T26" fmla="*/ 3057 w 13072"/>
                <a:gd name="T27" fmla="*/ 4259 h 5761"/>
                <a:gd name="T28" fmla="*/ 3068 w 13072"/>
                <a:gd name="T29" fmla="*/ 4285 h 5761"/>
                <a:gd name="T30" fmla="*/ 3486 w 13072"/>
                <a:gd name="T31" fmla="*/ 4032 h 5761"/>
                <a:gd name="T32" fmla="*/ 3506 w 13072"/>
                <a:gd name="T33" fmla="*/ 4053 h 5761"/>
                <a:gd name="T34" fmla="*/ 3926 w 13072"/>
                <a:gd name="T35" fmla="*/ 3902 h 5761"/>
                <a:gd name="T36" fmla="*/ 3942 w 13072"/>
                <a:gd name="T37" fmla="*/ 3903 h 5761"/>
                <a:gd name="T38" fmla="*/ 3931 w 13072"/>
                <a:gd name="T39" fmla="*/ 3917 h 5761"/>
                <a:gd name="T40" fmla="*/ 4376 w 13072"/>
                <a:gd name="T41" fmla="*/ 3761 h 5761"/>
                <a:gd name="T42" fmla="*/ 4790 w 13072"/>
                <a:gd name="T43" fmla="*/ 3524 h 5761"/>
                <a:gd name="T44" fmla="*/ 4807 w 13072"/>
                <a:gd name="T45" fmla="*/ 3526 h 5761"/>
                <a:gd name="T46" fmla="*/ 4796 w 13072"/>
                <a:gd name="T47" fmla="*/ 3538 h 5761"/>
                <a:gd name="T48" fmla="*/ 5667 w 13072"/>
                <a:gd name="T49" fmla="*/ 3416 h 5761"/>
                <a:gd name="T50" fmla="*/ 5683 w 13072"/>
                <a:gd name="T51" fmla="*/ 3420 h 5761"/>
                <a:gd name="T52" fmla="*/ 5677 w 13072"/>
                <a:gd name="T53" fmla="*/ 3428 h 5761"/>
                <a:gd name="T54" fmla="*/ 6114 w 13072"/>
                <a:gd name="T55" fmla="*/ 3020 h 5761"/>
                <a:gd name="T56" fmla="*/ 6540 w 13072"/>
                <a:gd name="T57" fmla="*/ 3090 h 5761"/>
                <a:gd name="T58" fmla="*/ 6552 w 13072"/>
                <a:gd name="T59" fmla="*/ 3102 h 5761"/>
                <a:gd name="T60" fmla="*/ 6537 w 13072"/>
                <a:gd name="T61" fmla="*/ 3106 h 5761"/>
                <a:gd name="T62" fmla="*/ 6974 w 13072"/>
                <a:gd name="T63" fmla="*/ 2765 h 5761"/>
                <a:gd name="T64" fmla="*/ 6984 w 13072"/>
                <a:gd name="T65" fmla="*/ 2792 h 5761"/>
                <a:gd name="T66" fmla="*/ 7409 w 13072"/>
                <a:gd name="T67" fmla="*/ 2620 h 5761"/>
                <a:gd name="T68" fmla="*/ 7421 w 13072"/>
                <a:gd name="T69" fmla="*/ 2646 h 5761"/>
                <a:gd name="T70" fmla="*/ 7840 w 13072"/>
                <a:gd name="T71" fmla="*/ 2508 h 5761"/>
                <a:gd name="T72" fmla="*/ 7858 w 13072"/>
                <a:gd name="T73" fmla="*/ 2528 h 5761"/>
                <a:gd name="T74" fmla="*/ 7836 w 13072"/>
                <a:gd name="T75" fmla="*/ 2509 h 5761"/>
                <a:gd name="T76" fmla="*/ 8294 w 13072"/>
                <a:gd name="T77" fmla="*/ 2317 h 5761"/>
                <a:gd name="T78" fmla="*/ 8717 w 13072"/>
                <a:gd name="T79" fmla="*/ 2260 h 5761"/>
                <a:gd name="T80" fmla="*/ 8728 w 13072"/>
                <a:gd name="T81" fmla="*/ 2238 h 5761"/>
                <a:gd name="T82" fmla="*/ 8706 w 13072"/>
                <a:gd name="T83" fmla="*/ 2230 h 5761"/>
                <a:gd name="T84" fmla="*/ 9155 w 13072"/>
                <a:gd name="T85" fmla="*/ 1961 h 5761"/>
                <a:gd name="T86" fmla="*/ 9157 w 13072"/>
                <a:gd name="T87" fmla="*/ 1989 h 5761"/>
                <a:gd name="T88" fmla="*/ 9588 w 13072"/>
                <a:gd name="T89" fmla="*/ 1813 h 5761"/>
                <a:gd name="T90" fmla="*/ 9595 w 13072"/>
                <a:gd name="T91" fmla="*/ 1840 h 5761"/>
                <a:gd name="T92" fmla="*/ 10018 w 13072"/>
                <a:gd name="T93" fmla="*/ 1668 h 5761"/>
                <a:gd name="T94" fmla="*/ 10033 w 13072"/>
                <a:gd name="T95" fmla="*/ 1692 h 5761"/>
                <a:gd name="T96" fmla="*/ 10454 w 13072"/>
                <a:gd name="T97" fmla="*/ 1423 h 5761"/>
                <a:gd name="T98" fmla="*/ 10470 w 13072"/>
                <a:gd name="T99" fmla="*/ 1421 h 5761"/>
                <a:gd name="T100" fmla="*/ 10463 w 13072"/>
                <a:gd name="T101" fmla="*/ 1437 h 5761"/>
                <a:gd name="T102" fmla="*/ 10904 w 13072"/>
                <a:gd name="T103" fmla="*/ 1161 h 5761"/>
                <a:gd name="T104" fmla="*/ 11316 w 13072"/>
                <a:gd name="T105" fmla="*/ 880 h 5761"/>
                <a:gd name="T106" fmla="*/ 11334 w 13072"/>
                <a:gd name="T107" fmla="*/ 880 h 5761"/>
                <a:gd name="T108" fmla="*/ 11325 w 13072"/>
                <a:gd name="T109" fmla="*/ 893 h 5761"/>
                <a:gd name="T110" fmla="*/ 11766 w 13072"/>
                <a:gd name="T111" fmla="*/ 689 h 5761"/>
                <a:gd name="T112" fmla="*/ 11770 w 13072"/>
                <a:gd name="T113" fmla="*/ 717 h 5761"/>
                <a:gd name="T114" fmla="*/ 12193 w 13072"/>
                <a:gd name="T115" fmla="*/ 438 h 5761"/>
                <a:gd name="T116" fmla="*/ 12209 w 13072"/>
                <a:gd name="T117" fmla="*/ 462 h 5761"/>
                <a:gd name="T118" fmla="*/ 12623 w 13072"/>
                <a:gd name="T119" fmla="*/ 171 h 5761"/>
                <a:gd name="T120" fmla="*/ 12647 w 13072"/>
                <a:gd name="T121" fmla="*/ 185 h 5761"/>
                <a:gd name="T122" fmla="*/ 12625 w 13072"/>
                <a:gd name="T123" fmla="*/ 169 h 5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2" h="5761">
                  <a:moveTo>
                    <a:pt x="0" y="5735"/>
                  </a:moveTo>
                  <a:lnTo>
                    <a:pt x="435" y="5433"/>
                  </a:lnTo>
                  <a:lnTo>
                    <a:pt x="453" y="5459"/>
                  </a:lnTo>
                  <a:lnTo>
                    <a:pt x="18" y="5761"/>
                  </a:lnTo>
                  <a:lnTo>
                    <a:pt x="0" y="5735"/>
                  </a:lnTo>
                  <a:close/>
                  <a:moveTo>
                    <a:pt x="444" y="5446"/>
                  </a:moveTo>
                  <a:lnTo>
                    <a:pt x="435" y="5433"/>
                  </a:lnTo>
                  <a:lnTo>
                    <a:pt x="438" y="5430"/>
                  </a:lnTo>
                  <a:lnTo>
                    <a:pt x="440" y="5429"/>
                  </a:lnTo>
                  <a:lnTo>
                    <a:pt x="444" y="5429"/>
                  </a:lnTo>
                  <a:lnTo>
                    <a:pt x="447" y="5429"/>
                  </a:lnTo>
                  <a:lnTo>
                    <a:pt x="450" y="5430"/>
                  </a:lnTo>
                  <a:lnTo>
                    <a:pt x="452" y="5432"/>
                  </a:lnTo>
                  <a:lnTo>
                    <a:pt x="455" y="5434"/>
                  </a:lnTo>
                  <a:lnTo>
                    <a:pt x="457" y="5436"/>
                  </a:lnTo>
                  <a:lnTo>
                    <a:pt x="459" y="5439"/>
                  </a:lnTo>
                  <a:lnTo>
                    <a:pt x="460" y="5442"/>
                  </a:lnTo>
                  <a:lnTo>
                    <a:pt x="460" y="5446"/>
                  </a:lnTo>
                  <a:lnTo>
                    <a:pt x="460" y="5448"/>
                  </a:lnTo>
                  <a:lnTo>
                    <a:pt x="459" y="5451"/>
                  </a:lnTo>
                  <a:lnTo>
                    <a:pt x="458" y="5454"/>
                  </a:lnTo>
                  <a:lnTo>
                    <a:pt x="456" y="5456"/>
                  </a:lnTo>
                  <a:lnTo>
                    <a:pt x="453" y="5459"/>
                  </a:lnTo>
                  <a:lnTo>
                    <a:pt x="444" y="5446"/>
                  </a:lnTo>
                  <a:close/>
                  <a:moveTo>
                    <a:pt x="437" y="5430"/>
                  </a:moveTo>
                  <a:lnTo>
                    <a:pt x="874" y="5238"/>
                  </a:lnTo>
                  <a:lnTo>
                    <a:pt x="885" y="5266"/>
                  </a:lnTo>
                  <a:lnTo>
                    <a:pt x="450" y="5460"/>
                  </a:lnTo>
                  <a:lnTo>
                    <a:pt x="437" y="5430"/>
                  </a:lnTo>
                  <a:close/>
                  <a:moveTo>
                    <a:pt x="879" y="5252"/>
                  </a:moveTo>
                  <a:lnTo>
                    <a:pt x="874" y="5238"/>
                  </a:lnTo>
                  <a:lnTo>
                    <a:pt x="876" y="5237"/>
                  </a:lnTo>
                  <a:lnTo>
                    <a:pt x="879" y="5236"/>
                  </a:lnTo>
                  <a:lnTo>
                    <a:pt x="882" y="5237"/>
                  </a:lnTo>
                  <a:lnTo>
                    <a:pt x="885" y="5237"/>
                  </a:lnTo>
                  <a:lnTo>
                    <a:pt x="888" y="5239"/>
                  </a:lnTo>
                  <a:lnTo>
                    <a:pt x="891" y="5240"/>
                  </a:lnTo>
                  <a:lnTo>
                    <a:pt x="892" y="5244"/>
                  </a:lnTo>
                  <a:lnTo>
                    <a:pt x="894" y="5246"/>
                  </a:lnTo>
                  <a:lnTo>
                    <a:pt x="895" y="5249"/>
                  </a:lnTo>
                  <a:lnTo>
                    <a:pt x="895" y="5252"/>
                  </a:lnTo>
                  <a:lnTo>
                    <a:pt x="895" y="5256"/>
                  </a:lnTo>
                  <a:lnTo>
                    <a:pt x="894" y="5258"/>
                  </a:lnTo>
                  <a:lnTo>
                    <a:pt x="893" y="5261"/>
                  </a:lnTo>
                  <a:lnTo>
                    <a:pt x="891" y="5263"/>
                  </a:lnTo>
                  <a:lnTo>
                    <a:pt x="889" y="5265"/>
                  </a:lnTo>
                  <a:lnTo>
                    <a:pt x="885" y="5266"/>
                  </a:lnTo>
                  <a:lnTo>
                    <a:pt x="879" y="5252"/>
                  </a:lnTo>
                  <a:close/>
                  <a:moveTo>
                    <a:pt x="872" y="5238"/>
                  </a:moveTo>
                  <a:lnTo>
                    <a:pt x="1308" y="5020"/>
                  </a:lnTo>
                  <a:lnTo>
                    <a:pt x="1322" y="5048"/>
                  </a:lnTo>
                  <a:lnTo>
                    <a:pt x="887" y="5266"/>
                  </a:lnTo>
                  <a:lnTo>
                    <a:pt x="872" y="5238"/>
                  </a:lnTo>
                  <a:close/>
                  <a:moveTo>
                    <a:pt x="1314" y="5034"/>
                  </a:moveTo>
                  <a:lnTo>
                    <a:pt x="1308" y="5020"/>
                  </a:lnTo>
                  <a:lnTo>
                    <a:pt x="1311" y="5019"/>
                  </a:lnTo>
                  <a:lnTo>
                    <a:pt x="1313" y="5018"/>
                  </a:lnTo>
                  <a:lnTo>
                    <a:pt x="1316" y="5018"/>
                  </a:lnTo>
                  <a:lnTo>
                    <a:pt x="1320" y="5019"/>
                  </a:lnTo>
                  <a:lnTo>
                    <a:pt x="1323" y="5020"/>
                  </a:lnTo>
                  <a:lnTo>
                    <a:pt x="1325" y="5022"/>
                  </a:lnTo>
                  <a:lnTo>
                    <a:pt x="1327" y="5025"/>
                  </a:lnTo>
                  <a:lnTo>
                    <a:pt x="1328" y="5027"/>
                  </a:lnTo>
                  <a:lnTo>
                    <a:pt x="1329" y="5030"/>
                  </a:lnTo>
                  <a:lnTo>
                    <a:pt x="1330" y="5033"/>
                  </a:lnTo>
                  <a:lnTo>
                    <a:pt x="1330" y="5036"/>
                  </a:lnTo>
                  <a:lnTo>
                    <a:pt x="1329" y="5040"/>
                  </a:lnTo>
                  <a:lnTo>
                    <a:pt x="1328" y="5042"/>
                  </a:lnTo>
                  <a:lnTo>
                    <a:pt x="1326" y="5044"/>
                  </a:lnTo>
                  <a:lnTo>
                    <a:pt x="1324" y="5046"/>
                  </a:lnTo>
                  <a:lnTo>
                    <a:pt x="1322" y="5048"/>
                  </a:lnTo>
                  <a:lnTo>
                    <a:pt x="1314" y="5034"/>
                  </a:lnTo>
                  <a:close/>
                  <a:moveTo>
                    <a:pt x="1310" y="5019"/>
                  </a:moveTo>
                  <a:lnTo>
                    <a:pt x="1745" y="4871"/>
                  </a:lnTo>
                  <a:lnTo>
                    <a:pt x="1755" y="4901"/>
                  </a:lnTo>
                  <a:lnTo>
                    <a:pt x="1320" y="5049"/>
                  </a:lnTo>
                  <a:lnTo>
                    <a:pt x="1310" y="5019"/>
                  </a:lnTo>
                  <a:close/>
                  <a:moveTo>
                    <a:pt x="1749" y="4886"/>
                  </a:moveTo>
                  <a:lnTo>
                    <a:pt x="1745" y="4871"/>
                  </a:lnTo>
                  <a:lnTo>
                    <a:pt x="1748" y="4870"/>
                  </a:lnTo>
                  <a:lnTo>
                    <a:pt x="1752" y="4870"/>
                  </a:lnTo>
                  <a:lnTo>
                    <a:pt x="1754" y="4870"/>
                  </a:lnTo>
                  <a:lnTo>
                    <a:pt x="1757" y="4872"/>
                  </a:lnTo>
                  <a:lnTo>
                    <a:pt x="1759" y="4873"/>
                  </a:lnTo>
                  <a:lnTo>
                    <a:pt x="1761" y="4876"/>
                  </a:lnTo>
                  <a:lnTo>
                    <a:pt x="1763" y="4878"/>
                  </a:lnTo>
                  <a:lnTo>
                    <a:pt x="1765" y="4881"/>
                  </a:lnTo>
                  <a:lnTo>
                    <a:pt x="1766" y="4884"/>
                  </a:lnTo>
                  <a:lnTo>
                    <a:pt x="1766" y="4887"/>
                  </a:lnTo>
                  <a:lnTo>
                    <a:pt x="1766" y="4891"/>
                  </a:lnTo>
                  <a:lnTo>
                    <a:pt x="1765" y="4893"/>
                  </a:lnTo>
                  <a:lnTo>
                    <a:pt x="1762" y="4896"/>
                  </a:lnTo>
                  <a:lnTo>
                    <a:pt x="1760" y="4898"/>
                  </a:lnTo>
                  <a:lnTo>
                    <a:pt x="1758" y="4899"/>
                  </a:lnTo>
                  <a:lnTo>
                    <a:pt x="1755" y="4901"/>
                  </a:lnTo>
                  <a:lnTo>
                    <a:pt x="1749" y="4886"/>
                  </a:lnTo>
                  <a:close/>
                  <a:moveTo>
                    <a:pt x="1742" y="4872"/>
                  </a:moveTo>
                  <a:lnTo>
                    <a:pt x="2177" y="4626"/>
                  </a:lnTo>
                  <a:lnTo>
                    <a:pt x="2193" y="4653"/>
                  </a:lnTo>
                  <a:lnTo>
                    <a:pt x="1758" y="4899"/>
                  </a:lnTo>
                  <a:lnTo>
                    <a:pt x="1742" y="4872"/>
                  </a:lnTo>
                  <a:close/>
                  <a:moveTo>
                    <a:pt x="2185" y="4640"/>
                  </a:moveTo>
                  <a:lnTo>
                    <a:pt x="2177" y="4626"/>
                  </a:lnTo>
                  <a:lnTo>
                    <a:pt x="2180" y="4625"/>
                  </a:lnTo>
                  <a:lnTo>
                    <a:pt x="2184" y="4624"/>
                  </a:lnTo>
                  <a:lnTo>
                    <a:pt x="2186" y="4624"/>
                  </a:lnTo>
                  <a:lnTo>
                    <a:pt x="2189" y="4625"/>
                  </a:lnTo>
                  <a:lnTo>
                    <a:pt x="2192" y="4626"/>
                  </a:lnTo>
                  <a:lnTo>
                    <a:pt x="2194" y="4627"/>
                  </a:lnTo>
                  <a:lnTo>
                    <a:pt x="2197" y="4629"/>
                  </a:lnTo>
                  <a:lnTo>
                    <a:pt x="2199" y="4633"/>
                  </a:lnTo>
                  <a:lnTo>
                    <a:pt x="2200" y="4635"/>
                  </a:lnTo>
                  <a:lnTo>
                    <a:pt x="2201" y="4638"/>
                  </a:lnTo>
                  <a:lnTo>
                    <a:pt x="2201" y="4641"/>
                  </a:lnTo>
                  <a:lnTo>
                    <a:pt x="2200" y="4644"/>
                  </a:lnTo>
                  <a:lnTo>
                    <a:pt x="2199" y="4647"/>
                  </a:lnTo>
                  <a:lnTo>
                    <a:pt x="2198" y="4650"/>
                  </a:lnTo>
                  <a:lnTo>
                    <a:pt x="2195" y="4652"/>
                  </a:lnTo>
                  <a:lnTo>
                    <a:pt x="2193" y="4653"/>
                  </a:lnTo>
                  <a:lnTo>
                    <a:pt x="2185" y="4640"/>
                  </a:lnTo>
                  <a:close/>
                  <a:moveTo>
                    <a:pt x="2180" y="4625"/>
                  </a:moveTo>
                  <a:lnTo>
                    <a:pt x="2616" y="4503"/>
                  </a:lnTo>
                  <a:lnTo>
                    <a:pt x="2624" y="4533"/>
                  </a:lnTo>
                  <a:lnTo>
                    <a:pt x="2189" y="4655"/>
                  </a:lnTo>
                  <a:lnTo>
                    <a:pt x="2180" y="4625"/>
                  </a:lnTo>
                  <a:close/>
                  <a:moveTo>
                    <a:pt x="2620" y="4518"/>
                  </a:moveTo>
                  <a:lnTo>
                    <a:pt x="2616" y="4503"/>
                  </a:lnTo>
                  <a:lnTo>
                    <a:pt x="2619" y="4502"/>
                  </a:lnTo>
                  <a:lnTo>
                    <a:pt x="2622" y="4502"/>
                  </a:lnTo>
                  <a:lnTo>
                    <a:pt x="2625" y="4503"/>
                  </a:lnTo>
                  <a:lnTo>
                    <a:pt x="2627" y="4504"/>
                  </a:lnTo>
                  <a:lnTo>
                    <a:pt x="2631" y="4506"/>
                  </a:lnTo>
                  <a:lnTo>
                    <a:pt x="2633" y="4508"/>
                  </a:lnTo>
                  <a:lnTo>
                    <a:pt x="2634" y="4511"/>
                  </a:lnTo>
                  <a:lnTo>
                    <a:pt x="2635" y="4514"/>
                  </a:lnTo>
                  <a:lnTo>
                    <a:pt x="2636" y="4517"/>
                  </a:lnTo>
                  <a:lnTo>
                    <a:pt x="2636" y="4520"/>
                  </a:lnTo>
                  <a:lnTo>
                    <a:pt x="2635" y="4522"/>
                  </a:lnTo>
                  <a:lnTo>
                    <a:pt x="2634" y="4526"/>
                  </a:lnTo>
                  <a:lnTo>
                    <a:pt x="2632" y="4528"/>
                  </a:lnTo>
                  <a:lnTo>
                    <a:pt x="2630" y="4530"/>
                  </a:lnTo>
                  <a:lnTo>
                    <a:pt x="2627" y="4532"/>
                  </a:lnTo>
                  <a:lnTo>
                    <a:pt x="2624" y="4533"/>
                  </a:lnTo>
                  <a:lnTo>
                    <a:pt x="2620" y="4518"/>
                  </a:lnTo>
                  <a:close/>
                  <a:moveTo>
                    <a:pt x="2612" y="4504"/>
                  </a:moveTo>
                  <a:lnTo>
                    <a:pt x="3048" y="4261"/>
                  </a:lnTo>
                  <a:lnTo>
                    <a:pt x="3063" y="4289"/>
                  </a:lnTo>
                  <a:lnTo>
                    <a:pt x="2627" y="4532"/>
                  </a:lnTo>
                  <a:lnTo>
                    <a:pt x="2612" y="4504"/>
                  </a:lnTo>
                  <a:close/>
                  <a:moveTo>
                    <a:pt x="3055" y="4275"/>
                  </a:moveTo>
                  <a:lnTo>
                    <a:pt x="3048" y="4261"/>
                  </a:lnTo>
                  <a:lnTo>
                    <a:pt x="3051" y="4260"/>
                  </a:lnTo>
                  <a:lnTo>
                    <a:pt x="3054" y="4259"/>
                  </a:lnTo>
                  <a:lnTo>
                    <a:pt x="3057" y="4259"/>
                  </a:lnTo>
                  <a:lnTo>
                    <a:pt x="3059" y="4260"/>
                  </a:lnTo>
                  <a:lnTo>
                    <a:pt x="3063" y="4261"/>
                  </a:lnTo>
                  <a:lnTo>
                    <a:pt x="3065" y="4262"/>
                  </a:lnTo>
                  <a:lnTo>
                    <a:pt x="3067" y="4264"/>
                  </a:lnTo>
                  <a:lnTo>
                    <a:pt x="3069" y="4268"/>
                  </a:lnTo>
                  <a:lnTo>
                    <a:pt x="3070" y="4270"/>
                  </a:lnTo>
                  <a:lnTo>
                    <a:pt x="3071" y="4273"/>
                  </a:lnTo>
                  <a:lnTo>
                    <a:pt x="3071" y="4276"/>
                  </a:lnTo>
                  <a:lnTo>
                    <a:pt x="3070" y="4280"/>
                  </a:lnTo>
                  <a:lnTo>
                    <a:pt x="3069" y="4282"/>
                  </a:lnTo>
                  <a:lnTo>
                    <a:pt x="3068" y="4285"/>
                  </a:lnTo>
                  <a:lnTo>
                    <a:pt x="3066" y="4287"/>
                  </a:lnTo>
                  <a:lnTo>
                    <a:pt x="3063" y="4289"/>
                  </a:lnTo>
                  <a:lnTo>
                    <a:pt x="3055" y="4275"/>
                  </a:lnTo>
                  <a:close/>
                  <a:moveTo>
                    <a:pt x="3049" y="4261"/>
                  </a:moveTo>
                  <a:lnTo>
                    <a:pt x="3483" y="4033"/>
                  </a:lnTo>
                  <a:lnTo>
                    <a:pt x="3498" y="4061"/>
                  </a:lnTo>
                  <a:lnTo>
                    <a:pt x="3063" y="4289"/>
                  </a:lnTo>
                  <a:lnTo>
                    <a:pt x="3049" y="4261"/>
                  </a:lnTo>
                  <a:close/>
                  <a:moveTo>
                    <a:pt x="3490" y="4047"/>
                  </a:moveTo>
                  <a:lnTo>
                    <a:pt x="3483" y="4033"/>
                  </a:lnTo>
                  <a:lnTo>
                    <a:pt x="3486" y="4032"/>
                  </a:lnTo>
                  <a:lnTo>
                    <a:pt x="3489" y="4032"/>
                  </a:lnTo>
                  <a:lnTo>
                    <a:pt x="3493" y="4032"/>
                  </a:lnTo>
                  <a:lnTo>
                    <a:pt x="3496" y="4032"/>
                  </a:lnTo>
                  <a:lnTo>
                    <a:pt x="3498" y="4033"/>
                  </a:lnTo>
                  <a:lnTo>
                    <a:pt x="3501" y="4036"/>
                  </a:lnTo>
                  <a:lnTo>
                    <a:pt x="3503" y="4038"/>
                  </a:lnTo>
                  <a:lnTo>
                    <a:pt x="3504" y="4041"/>
                  </a:lnTo>
                  <a:lnTo>
                    <a:pt x="3506" y="4043"/>
                  </a:lnTo>
                  <a:lnTo>
                    <a:pt x="3507" y="4046"/>
                  </a:lnTo>
                  <a:lnTo>
                    <a:pt x="3507" y="4050"/>
                  </a:lnTo>
                  <a:lnTo>
                    <a:pt x="3506" y="4053"/>
                  </a:lnTo>
                  <a:lnTo>
                    <a:pt x="3504" y="4055"/>
                  </a:lnTo>
                  <a:lnTo>
                    <a:pt x="3503" y="4058"/>
                  </a:lnTo>
                  <a:lnTo>
                    <a:pt x="3500" y="4060"/>
                  </a:lnTo>
                  <a:lnTo>
                    <a:pt x="3498" y="4061"/>
                  </a:lnTo>
                  <a:lnTo>
                    <a:pt x="3490" y="4047"/>
                  </a:lnTo>
                  <a:close/>
                  <a:moveTo>
                    <a:pt x="3486" y="4032"/>
                  </a:moveTo>
                  <a:lnTo>
                    <a:pt x="3921" y="3887"/>
                  </a:lnTo>
                  <a:lnTo>
                    <a:pt x="3931" y="3917"/>
                  </a:lnTo>
                  <a:lnTo>
                    <a:pt x="3496" y="4063"/>
                  </a:lnTo>
                  <a:lnTo>
                    <a:pt x="3486" y="4032"/>
                  </a:lnTo>
                  <a:close/>
                  <a:moveTo>
                    <a:pt x="3926" y="3902"/>
                  </a:moveTo>
                  <a:lnTo>
                    <a:pt x="3921" y="3887"/>
                  </a:lnTo>
                  <a:lnTo>
                    <a:pt x="3925" y="3886"/>
                  </a:lnTo>
                  <a:lnTo>
                    <a:pt x="3928" y="3886"/>
                  </a:lnTo>
                  <a:lnTo>
                    <a:pt x="3930" y="3887"/>
                  </a:lnTo>
                  <a:lnTo>
                    <a:pt x="3933" y="3888"/>
                  </a:lnTo>
                  <a:lnTo>
                    <a:pt x="3935" y="3889"/>
                  </a:lnTo>
                  <a:lnTo>
                    <a:pt x="3938" y="3891"/>
                  </a:lnTo>
                  <a:lnTo>
                    <a:pt x="3940" y="3893"/>
                  </a:lnTo>
                  <a:lnTo>
                    <a:pt x="3941" y="3896"/>
                  </a:lnTo>
                  <a:lnTo>
                    <a:pt x="3942" y="3900"/>
                  </a:lnTo>
                  <a:lnTo>
                    <a:pt x="3942" y="3903"/>
                  </a:lnTo>
                  <a:lnTo>
                    <a:pt x="3942" y="3906"/>
                  </a:lnTo>
                  <a:lnTo>
                    <a:pt x="3940" y="3908"/>
                  </a:lnTo>
                  <a:lnTo>
                    <a:pt x="3939" y="3911"/>
                  </a:lnTo>
                  <a:lnTo>
                    <a:pt x="3936" y="3914"/>
                  </a:lnTo>
                  <a:lnTo>
                    <a:pt x="3934" y="3915"/>
                  </a:lnTo>
                  <a:lnTo>
                    <a:pt x="3931" y="3917"/>
                  </a:lnTo>
                  <a:lnTo>
                    <a:pt x="3926" y="3902"/>
                  </a:lnTo>
                  <a:close/>
                  <a:moveTo>
                    <a:pt x="3921" y="3887"/>
                  </a:moveTo>
                  <a:lnTo>
                    <a:pt x="4357" y="3752"/>
                  </a:lnTo>
                  <a:lnTo>
                    <a:pt x="4366" y="3782"/>
                  </a:lnTo>
                  <a:lnTo>
                    <a:pt x="3931" y="3917"/>
                  </a:lnTo>
                  <a:lnTo>
                    <a:pt x="3921" y="3887"/>
                  </a:lnTo>
                  <a:close/>
                  <a:moveTo>
                    <a:pt x="4361" y="3767"/>
                  </a:moveTo>
                  <a:lnTo>
                    <a:pt x="4357" y="3752"/>
                  </a:lnTo>
                  <a:lnTo>
                    <a:pt x="4360" y="3751"/>
                  </a:lnTo>
                  <a:lnTo>
                    <a:pt x="4363" y="3751"/>
                  </a:lnTo>
                  <a:lnTo>
                    <a:pt x="4366" y="3752"/>
                  </a:lnTo>
                  <a:lnTo>
                    <a:pt x="4368" y="3753"/>
                  </a:lnTo>
                  <a:lnTo>
                    <a:pt x="4371" y="3754"/>
                  </a:lnTo>
                  <a:lnTo>
                    <a:pt x="4374" y="3756"/>
                  </a:lnTo>
                  <a:lnTo>
                    <a:pt x="4375" y="3759"/>
                  </a:lnTo>
                  <a:lnTo>
                    <a:pt x="4376" y="3761"/>
                  </a:lnTo>
                  <a:lnTo>
                    <a:pt x="4377" y="3765"/>
                  </a:lnTo>
                  <a:lnTo>
                    <a:pt x="4377" y="3768"/>
                  </a:lnTo>
                  <a:lnTo>
                    <a:pt x="4376" y="3771"/>
                  </a:lnTo>
                  <a:lnTo>
                    <a:pt x="4375" y="3774"/>
                  </a:lnTo>
                  <a:lnTo>
                    <a:pt x="4374" y="3776"/>
                  </a:lnTo>
                  <a:lnTo>
                    <a:pt x="4372" y="3779"/>
                  </a:lnTo>
                  <a:lnTo>
                    <a:pt x="4368" y="3781"/>
                  </a:lnTo>
                  <a:lnTo>
                    <a:pt x="4366" y="3782"/>
                  </a:lnTo>
                  <a:lnTo>
                    <a:pt x="4361" y="3767"/>
                  </a:lnTo>
                  <a:close/>
                  <a:moveTo>
                    <a:pt x="4353" y="3753"/>
                  </a:moveTo>
                  <a:lnTo>
                    <a:pt x="4790" y="3524"/>
                  </a:lnTo>
                  <a:lnTo>
                    <a:pt x="4804" y="3552"/>
                  </a:lnTo>
                  <a:lnTo>
                    <a:pt x="4368" y="3781"/>
                  </a:lnTo>
                  <a:lnTo>
                    <a:pt x="4353" y="3753"/>
                  </a:lnTo>
                  <a:close/>
                  <a:moveTo>
                    <a:pt x="4796" y="3538"/>
                  </a:moveTo>
                  <a:lnTo>
                    <a:pt x="4790" y="3524"/>
                  </a:lnTo>
                  <a:lnTo>
                    <a:pt x="4792" y="3523"/>
                  </a:lnTo>
                  <a:lnTo>
                    <a:pt x="4795" y="3523"/>
                  </a:lnTo>
                  <a:lnTo>
                    <a:pt x="4798" y="3523"/>
                  </a:lnTo>
                  <a:lnTo>
                    <a:pt x="4802" y="3523"/>
                  </a:lnTo>
                  <a:lnTo>
                    <a:pt x="4804" y="3525"/>
                  </a:lnTo>
                  <a:lnTo>
                    <a:pt x="4807" y="3526"/>
                  </a:lnTo>
                  <a:lnTo>
                    <a:pt x="4809" y="3528"/>
                  </a:lnTo>
                  <a:lnTo>
                    <a:pt x="4810" y="3531"/>
                  </a:lnTo>
                  <a:lnTo>
                    <a:pt x="4811" y="3534"/>
                  </a:lnTo>
                  <a:lnTo>
                    <a:pt x="4812" y="3537"/>
                  </a:lnTo>
                  <a:lnTo>
                    <a:pt x="4812" y="3540"/>
                  </a:lnTo>
                  <a:lnTo>
                    <a:pt x="4811" y="3543"/>
                  </a:lnTo>
                  <a:lnTo>
                    <a:pt x="4810" y="3545"/>
                  </a:lnTo>
                  <a:lnTo>
                    <a:pt x="4809" y="3549"/>
                  </a:lnTo>
                  <a:lnTo>
                    <a:pt x="4807" y="3551"/>
                  </a:lnTo>
                  <a:lnTo>
                    <a:pt x="4804" y="3552"/>
                  </a:lnTo>
                  <a:lnTo>
                    <a:pt x="4796" y="3538"/>
                  </a:lnTo>
                  <a:close/>
                  <a:moveTo>
                    <a:pt x="4794" y="3523"/>
                  </a:moveTo>
                  <a:lnTo>
                    <a:pt x="5229" y="3461"/>
                  </a:lnTo>
                  <a:lnTo>
                    <a:pt x="5234" y="3493"/>
                  </a:lnTo>
                  <a:lnTo>
                    <a:pt x="4798" y="3554"/>
                  </a:lnTo>
                  <a:lnTo>
                    <a:pt x="4794" y="3523"/>
                  </a:lnTo>
                  <a:close/>
                  <a:moveTo>
                    <a:pt x="5229" y="3461"/>
                  </a:moveTo>
                  <a:lnTo>
                    <a:pt x="5664" y="3401"/>
                  </a:lnTo>
                  <a:lnTo>
                    <a:pt x="5669" y="3432"/>
                  </a:lnTo>
                  <a:lnTo>
                    <a:pt x="5234" y="3493"/>
                  </a:lnTo>
                  <a:lnTo>
                    <a:pt x="5229" y="3461"/>
                  </a:lnTo>
                  <a:close/>
                  <a:moveTo>
                    <a:pt x="5667" y="3416"/>
                  </a:moveTo>
                  <a:lnTo>
                    <a:pt x="5664" y="3401"/>
                  </a:lnTo>
                  <a:lnTo>
                    <a:pt x="5668" y="3401"/>
                  </a:lnTo>
                  <a:lnTo>
                    <a:pt x="5671" y="3401"/>
                  </a:lnTo>
                  <a:lnTo>
                    <a:pt x="5674" y="3402"/>
                  </a:lnTo>
                  <a:lnTo>
                    <a:pt x="5676" y="3404"/>
                  </a:lnTo>
                  <a:lnTo>
                    <a:pt x="5678" y="3406"/>
                  </a:lnTo>
                  <a:lnTo>
                    <a:pt x="5681" y="3408"/>
                  </a:lnTo>
                  <a:lnTo>
                    <a:pt x="5682" y="3410"/>
                  </a:lnTo>
                  <a:lnTo>
                    <a:pt x="5683" y="3414"/>
                  </a:lnTo>
                  <a:lnTo>
                    <a:pt x="5683" y="3417"/>
                  </a:lnTo>
                  <a:lnTo>
                    <a:pt x="5683" y="3420"/>
                  </a:lnTo>
                  <a:lnTo>
                    <a:pt x="5682" y="3423"/>
                  </a:lnTo>
                  <a:lnTo>
                    <a:pt x="5680" y="3426"/>
                  </a:lnTo>
                  <a:lnTo>
                    <a:pt x="5677" y="3428"/>
                  </a:lnTo>
                  <a:lnTo>
                    <a:pt x="5675" y="3430"/>
                  </a:lnTo>
                  <a:lnTo>
                    <a:pt x="5672" y="3431"/>
                  </a:lnTo>
                  <a:lnTo>
                    <a:pt x="5669" y="3432"/>
                  </a:lnTo>
                  <a:lnTo>
                    <a:pt x="5667" y="3416"/>
                  </a:lnTo>
                  <a:close/>
                  <a:moveTo>
                    <a:pt x="5657" y="3404"/>
                  </a:moveTo>
                  <a:lnTo>
                    <a:pt x="6092" y="3019"/>
                  </a:lnTo>
                  <a:lnTo>
                    <a:pt x="6113" y="3042"/>
                  </a:lnTo>
                  <a:lnTo>
                    <a:pt x="5677" y="3428"/>
                  </a:lnTo>
                  <a:lnTo>
                    <a:pt x="5657" y="3404"/>
                  </a:lnTo>
                  <a:close/>
                  <a:moveTo>
                    <a:pt x="6102" y="3030"/>
                  </a:moveTo>
                  <a:lnTo>
                    <a:pt x="6092" y="3019"/>
                  </a:lnTo>
                  <a:lnTo>
                    <a:pt x="6094" y="3016"/>
                  </a:lnTo>
                  <a:lnTo>
                    <a:pt x="6098" y="3015"/>
                  </a:lnTo>
                  <a:lnTo>
                    <a:pt x="6100" y="3015"/>
                  </a:lnTo>
                  <a:lnTo>
                    <a:pt x="6103" y="3015"/>
                  </a:lnTo>
                  <a:lnTo>
                    <a:pt x="6106" y="3015"/>
                  </a:lnTo>
                  <a:lnTo>
                    <a:pt x="6109" y="3016"/>
                  </a:lnTo>
                  <a:lnTo>
                    <a:pt x="6112" y="3018"/>
                  </a:lnTo>
                  <a:lnTo>
                    <a:pt x="6114" y="3020"/>
                  </a:lnTo>
                  <a:lnTo>
                    <a:pt x="6116" y="3023"/>
                  </a:lnTo>
                  <a:lnTo>
                    <a:pt x="6117" y="3026"/>
                  </a:lnTo>
                  <a:lnTo>
                    <a:pt x="6118" y="3028"/>
                  </a:lnTo>
                  <a:lnTo>
                    <a:pt x="6118" y="3032"/>
                  </a:lnTo>
                  <a:lnTo>
                    <a:pt x="6117" y="3035"/>
                  </a:lnTo>
                  <a:lnTo>
                    <a:pt x="6117" y="3038"/>
                  </a:lnTo>
                  <a:lnTo>
                    <a:pt x="6115" y="3040"/>
                  </a:lnTo>
                  <a:lnTo>
                    <a:pt x="6113" y="3042"/>
                  </a:lnTo>
                  <a:lnTo>
                    <a:pt x="6102" y="3030"/>
                  </a:lnTo>
                  <a:close/>
                  <a:moveTo>
                    <a:pt x="6105" y="3015"/>
                  </a:moveTo>
                  <a:lnTo>
                    <a:pt x="6540" y="3090"/>
                  </a:lnTo>
                  <a:lnTo>
                    <a:pt x="6535" y="3121"/>
                  </a:lnTo>
                  <a:lnTo>
                    <a:pt x="6100" y="3047"/>
                  </a:lnTo>
                  <a:lnTo>
                    <a:pt x="6105" y="3015"/>
                  </a:lnTo>
                  <a:close/>
                  <a:moveTo>
                    <a:pt x="6537" y="3106"/>
                  </a:moveTo>
                  <a:lnTo>
                    <a:pt x="6540" y="3090"/>
                  </a:lnTo>
                  <a:lnTo>
                    <a:pt x="6544" y="3091"/>
                  </a:lnTo>
                  <a:lnTo>
                    <a:pt x="6546" y="3092"/>
                  </a:lnTo>
                  <a:lnTo>
                    <a:pt x="6548" y="3094"/>
                  </a:lnTo>
                  <a:lnTo>
                    <a:pt x="6550" y="3096"/>
                  </a:lnTo>
                  <a:lnTo>
                    <a:pt x="6552" y="3100"/>
                  </a:lnTo>
                  <a:lnTo>
                    <a:pt x="6552" y="3102"/>
                  </a:lnTo>
                  <a:lnTo>
                    <a:pt x="6553" y="3105"/>
                  </a:lnTo>
                  <a:lnTo>
                    <a:pt x="6553" y="3108"/>
                  </a:lnTo>
                  <a:lnTo>
                    <a:pt x="6552" y="3111"/>
                  </a:lnTo>
                  <a:lnTo>
                    <a:pt x="6551" y="3115"/>
                  </a:lnTo>
                  <a:lnTo>
                    <a:pt x="6549" y="3117"/>
                  </a:lnTo>
                  <a:lnTo>
                    <a:pt x="6547" y="3119"/>
                  </a:lnTo>
                  <a:lnTo>
                    <a:pt x="6544" y="3120"/>
                  </a:lnTo>
                  <a:lnTo>
                    <a:pt x="6541" y="3121"/>
                  </a:lnTo>
                  <a:lnTo>
                    <a:pt x="6538" y="3121"/>
                  </a:lnTo>
                  <a:lnTo>
                    <a:pt x="6535" y="3121"/>
                  </a:lnTo>
                  <a:lnTo>
                    <a:pt x="6537" y="3106"/>
                  </a:lnTo>
                  <a:close/>
                  <a:moveTo>
                    <a:pt x="6527" y="3093"/>
                  </a:moveTo>
                  <a:lnTo>
                    <a:pt x="6964" y="2768"/>
                  </a:lnTo>
                  <a:lnTo>
                    <a:pt x="6982" y="2794"/>
                  </a:lnTo>
                  <a:lnTo>
                    <a:pt x="6547" y="3119"/>
                  </a:lnTo>
                  <a:lnTo>
                    <a:pt x="6527" y="3093"/>
                  </a:lnTo>
                  <a:close/>
                  <a:moveTo>
                    <a:pt x="6972" y="2781"/>
                  </a:moveTo>
                  <a:lnTo>
                    <a:pt x="6964" y="2768"/>
                  </a:lnTo>
                  <a:lnTo>
                    <a:pt x="6966" y="2767"/>
                  </a:lnTo>
                  <a:lnTo>
                    <a:pt x="6969" y="2766"/>
                  </a:lnTo>
                  <a:lnTo>
                    <a:pt x="6972" y="2765"/>
                  </a:lnTo>
                  <a:lnTo>
                    <a:pt x="6974" y="2765"/>
                  </a:lnTo>
                  <a:lnTo>
                    <a:pt x="6978" y="2766"/>
                  </a:lnTo>
                  <a:lnTo>
                    <a:pt x="6981" y="2767"/>
                  </a:lnTo>
                  <a:lnTo>
                    <a:pt x="6983" y="2769"/>
                  </a:lnTo>
                  <a:lnTo>
                    <a:pt x="6985" y="2771"/>
                  </a:lnTo>
                  <a:lnTo>
                    <a:pt x="6987" y="2775"/>
                  </a:lnTo>
                  <a:lnTo>
                    <a:pt x="6989" y="2777"/>
                  </a:lnTo>
                  <a:lnTo>
                    <a:pt x="6989" y="2780"/>
                  </a:lnTo>
                  <a:lnTo>
                    <a:pt x="6989" y="2783"/>
                  </a:lnTo>
                  <a:lnTo>
                    <a:pt x="6987" y="2786"/>
                  </a:lnTo>
                  <a:lnTo>
                    <a:pt x="6986" y="2789"/>
                  </a:lnTo>
                  <a:lnTo>
                    <a:pt x="6984" y="2792"/>
                  </a:lnTo>
                  <a:lnTo>
                    <a:pt x="6982" y="2794"/>
                  </a:lnTo>
                  <a:lnTo>
                    <a:pt x="6972" y="2781"/>
                  </a:lnTo>
                  <a:close/>
                  <a:moveTo>
                    <a:pt x="6968" y="2766"/>
                  </a:moveTo>
                  <a:lnTo>
                    <a:pt x="7403" y="2621"/>
                  </a:lnTo>
                  <a:lnTo>
                    <a:pt x="7413" y="2652"/>
                  </a:lnTo>
                  <a:lnTo>
                    <a:pt x="6978" y="2796"/>
                  </a:lnTo>
                  <a:lnTo>
                    <a:pt x="6968" y="2766"/>
                  </a:lnTo>
                  <a:close/>
                  <a:moveTo>
                    <a:pt x="7408" y="2636"/>
                  </a:moveTo>
                  <a:lnTo>
                    <a:pt x="7403" y="2621"/>
                  </a:lnTo>
                  <a:lnTo>
                    <a:pt x="7406" y="2620"/>
                  </a:lnTo>
                  <a:lnTo>
                    <a:pt x="7409" y="2620"/>
                  </a:lnTo>
                  <a:lnTo>
                    <a:pt x="7412" y="2621"/>
                  </a:lnTo>
                  <a:lnTo>
                    <a:pt x="7415" y="2622"/>
                  </a:lnTo>
                  <a:lnTo>
                    <a:pt x="7417" y="2623"/>
                  </a:lnTo>
                  <a:lnTo>
                    <a:pt x="7419" y="2626"/>
                  </a:lnTo>
                  <a:lnTo>
                    <a:pt x="7422" y="2628"/>
                  </a:lnTo>
                  <a:lnTo>
                    <a:pt x="7423" y="2631"/>
                  </a:lnTo>
                  <a:lnTo>
                    <a:pt x="7424" y="2634"/>
                  </a:lnTo>
                  <a:lnTo>
                    <a:pt x="7424" y="2637"/>
                  </a:lnTo>
                  <a:lnTo>
                    <a:pt x="7423" y="2641"/>
                  </a:lnTo>
                  <a:lnTo>
                    <a:pt x="7422" y="2643"/>
                  </a:lnTo>
                  <a:lnTo>
                    <a:pt x="7421" y="2646"/>
                  </a:lnTo>
                  <a:lnTo>
                    <a:pt x="7418" y="2648"/>
                  </a:lnTo>
                  <a:lnTo>
                    <a:pt x="7416" y="2649"/>
                  </a:lnTo>
                  <a:lnTo>
                    <a:pt x="7413" y="2652"/>
                  </a:lnTo>
                  <a:lnTo>
                    <a:pt x="7408" y="2636"/>
                  </a:lnTo>
                  <a:close/>
                  <a:moveTo>
                    <a:pt x="7404" y="2621"/>
                  </a:moveTo>
                  <a:lnTo>
                    <a:pt x="7840" y="2508"/>
                  </a:lnTo>
                  <a:lnTo>
                    <a:pt x="7847" y="2538"/>
                  </a:lnTo>
                  <a:lnTo>
                    <a:pt x="7412" y="2652"/>
                  </a:lnTo>
                  <a:lnTo>
                    <a:pt x="7404" y="2621"/>
                  </a:lnTo>
                  <a:close/>
                  <a:moveTo>
                    <a:pt x="7843" y="2523"/>
                  </a:moveTo>
                  <a:lnTo>
                    <a:pt x="7840" y="2508"/>
                  </a:lnTo>
                  <a:lnTo>
                    <a:pt x="7843" y="2508"/>
                  </a:lnTo>
                  <a:lnTo>
                    <a:pt x="7846" y="2508"/>
                  </a:lnTo>
                  <a:lnTo>
                    <a:pt x="7848" y="2508"/>
                  </a:lnTo>
                  <a:lnTo>
                    <a:pt x="7851" y="2510"/>
                  </a:lnTo>
                  <a:lnTo>
                    <a:pt x="7854" y="2511"/>
                  </a:lnTo>
                  <a:lnTo>
                    <a:pt x="7856" y="2513"/>
                  </a:lnTo>
                  <a:lnTo>
                    <a:pt x="7858" y="2517"/>
                  </a:lnTo>
                  <a:lnTo>
                    <a:pt x="7859" y="2520"/>
                  </a:lnTo>
                  <a:lnTo>
                    <a:pt x="7859" y="2522"/>
                  </a:lnTo>
                  <a:lnTo>
                    <a:pt x="7859" y="2525"/>
                  </a:lnTo>
                  <a:lnTo>
                    <a:pt x="7858" y="2528"/>
                  </a:lnTo>
                  <a:lnTo>
                    <a:pt x="7857" y="2532"/>
                  </a:lnTo>
                  <a:lnTo>
                    <a:pt x="7855" y="2534"/>
                  </a:lnTo>
                  <a:lnTo>
                    <a:pt x="7853" y="2536"/>
                  </a:lnTo>
                  <a:lnTo>
                    <a:pt x="7850" y="2537"/>
                  </a:lnTo>
                  <a:lnTo>
                    <a:pt x="7847" y="2538"/>
                  </a:lnTo>
                  <a:lnTo>
                    <a:pt x="7843" y="2523"/>
                  </a:lnTo>
                  <a:close/>
                  <a:moveTo>
                    <a:pt x="7836" y="2509"/>
                  </a:moveTo>
                  <a:lnTo>
                    <a:pt x="8272" y="2306"/>
                  </a:lnTo>
                  <a:lnTo>
                    <a:pt x="8285" y="2335"/>
                  </a:lnTo>
                  <a:lnTo>
                    <a:pt x="7850" y="2538"/>
                  </a:lnTo>
                  <a:lnTo>
                    <a:pt x="7836" y="2509"/>
                  </a:lnTo>
                  <a:close/>
                  <a:moveTo>
                    <a:pt x="8278" y="2321"/>
                  </a:moveTo>
                  <a:lnTo>
                    <a:pt x="8272" y="2306"/>
                  </a:lnTo>
                  <a:lnTo>
                    <a:pt x="8275" y="2306"/>
                  </a:lnTo>
                  <a:lnTo>
                    <a:pt x="8278" y="2305"/>
                  </a:lnTo>
                  <a:lnTo>
                    <a:pt x="8281" y="2305"/>
                  </a:lnTo>
                  <a:lnTo>
                    <a:pt x="8283" y="2306"/>
                  </a:lnTo>
                  <a:lnTo>
                    <a:pt x="8287" y="2307"/>
                  </a:lnTo>
                  <a:lnTo>
                    <a:pt x="8289" y="2309"/>
                  </a:lnTo>
                  <a:lnTo>
                    <a:pt x="8291" y="2311"/>
                  </a:lnTo>
                  <a:lnTo>
                    <a:pt x="8293" y="2315"/>
                  </a:lnTo>
                  <a:lnTo>
                    <a:pt x="8294" y="2317"/>
                  </a:lnTo>
                  <a:lnTo>
                    <a:pt x="8294" y="2320"/>
                  </a:lnTo>
                  <a:lnTo>
                    <a:pt x="8294" y="2323"/>
                  </a:lnTo>
                  <a:lnTo>
                    <a:pt x="8293" y="2327"/>
                  </a:lnTo>
                  <a:lnTo>
                    <a:pt x="8292" y="2329"/>
                  </a:lnTo>
                  <a:lnTo>
                    <a:pt x="8290" y="2332"/>
                  </a:lnTo>
                  <a:lnTo>
                    <a:pt x="8288" y="2334"/>
                  </a:lnTo>
                  <a:lnTo>
                    <a:pt x="8285" y="2335"/>
                  </a:lnTo>
                  <a:lnTo>
                    <a:pt x="8278" y="2321"/>
                  </a:lnTo>
                  <a:close/>
                  <a:moveTo>
                    <a:pt x="8276" y="2305"/>
                  </a:moveTo>
                  <a:lnTo>
                    <a:pt x="8711" y="2228"/>
                  </a:lnTo>
                  <a:lnTo>
                    <a:pt x="8717" y="2260"/>
                  </a:lnTo>
                  <a:lnTo>
                    <a:pt x="8281" y="2336"/>
                  </a:lnTo>
                  <a:lnTo>
                    <a:pt x="8276" y="2305"/>
                  </a:lnTo>
                  <a:close/>
                  <a:moveTo>
                    <a:pt x="8713" y="2243"/>
                  </a:moveTo>
                  <a:lnTo>
                    <a:pt x="8711" y="2228"/>
                  </a:lnTo>
                  <a:lnTo>
                    <a:pt x="8714" y="2228"/>
                  </a:lnTo>
                  <a:lnTo>
                    <a:pt x="8718" y="2228"/>
                  </a:lnTo>
                  <a:lnTo>
                    <a:pt x="8720" y="2229"/>
                  </a:lnTo>
                  <a:lnTo>
                    <a:pt x="8723" y="2230"/>
                  </a:lnTo>
                  <a:lnTo>
                    <a:pt x="8725" y="2233"/>
                  </a:lnTo>
                  <a:lnTo>
                    <a:pt x="8727" y="2235"/>
                  </a:lnTo>
                  <a:lnTo>
                    <a:pt x="8728" y="2238"/>
                  </a:lnTo>
                  <a:lnTo>
                    <a:pt x="8729" y="2241"/>
                  </a:lnTo>
                  <a:lnTo>
                    <a:pt x="8729" y="2245"/>
                  </a:lnTo>
                  <a:lnTo>
                    <a:pt x="8729" y="2248"/>
                  </a:lnTo>
                  <a:lnTo>
                    <a:pt x="8728" y="2250"/>
                  </a:lnTo>
                  <a:lnTo>
                    <a:pt x="8726" y="2253"/>
                  </a:lnTo>
                  <a:lnTo>
                    <a:pt x="8725" y="2255"/>
                  </a:lnTo>
                  <a:lnTo>
                    <a:pt x="8722" y="2257"/>
                  </a:lnTo>
                  <a:lnTo>
                    <a:pt x="8720" y="2259"/>
                  </a:lnTo>
                  <a:lnTo>
                    <a:pt x="8717" y="2260"/>
                  </a:lnTo>
                  <a:lnTo>
                    <a:pt x="8713" y="2243"/>
                  </a:lnTo>
                  <a:close/>
                  <a:moveTo>
                    <a:pt x="8706" y="2230"/>
                  </a:moveTo>
                  <a:lnTo>
                    <a:pt x="9141" y="1962"/>
                  </a:lnTo>
                  <a:lnTo>
                    <a:pt x="9157" y="1989"/>
                  </a:lnTo>
                  <a:lnTo>
                    <a:pt x="8722" y="2257"/>
                  </a:lnTo>
                  <a:lnTo>
                    <a:pt x="8706" y="2230"/>
                  </a:lnTo>
                  <a:close/>
                  <a:moveTo>
                    <a:pt x="9149" y="1976"/>
                  </a:moveTo>
                  <a:lnTo>
                    <a:pt x="9141" y="1962"/>
                  </a:lnTo>
                  <a:lnTo>
                    <a:pt x="9143" y="1961"/>
                  </a:lnTo>
                  <a:lnTo>
                    <a:pt x="9146" y="1959"/>
                  </a:lnTo>
                  <a:lnTo>
                    <a:pt x="9150" y="1959"/>
                  </a:lnTo>
                  <a:lnTo>
                    <a:pt x="9153" y="1959"/>
                  </a:lnTo>
                  <a:lnTo>
                    <a:pt x="9155" y="1961"/>
                  </a:lnTo>
                  <a:lnTo>
                    <a:pt x="9158" y="1963"/>
                  </a:lnTo>
                  <a:lnTo>
                    <a:pt x="9160" y="1965"/>
                  </a:lnTo>
                  <a:lnTo>
                    <a:pt x="9163" y="1967"/>
                  </a:lnTo>
                  <a:lnTo>
                    <a:pt x="9164" y="1970"/>
                  </a:lnTo>
                  <a:lnTo>
                    <a:pt x="9165" y="1972"/>
                  </a:lnTo>
                  <a:lnTo>
                    <a:pt x="9165" y="1976"/>
                  </a:lnTo>
                  <a:lnTo>
                    <a:pt x="9165" y="1979"/>
                  </a:lnTo>
                  <a:lnTo>
                    <a:pt x="9164" y="1982"/>
                  </a:lnTo>
                  <a:lnTo>
                    <a:pt x="9161" y="1984"/>
                  </a:lnTo>
                  <a:lnTo>
                    <a:pt x="9159" y="1986"/>
                  </a:lnTo>
                  <a:lnTo>
                    <a:pt x="9157" y="1989"/>
                  </a:lnTo>
                  <a:lnTo>
                    <a:pt x="9149" y="1976"/>
                  </a:lnTo>
                  <a:close/>
                  <a:moveTo>
                    <a:pt x="9144" y="1961"/>
                  </a:moveTo>
                  <a:lnTo>
                    <a:pt x="9579" y="1814"/>
                  </a:lnTo>
                  <a:lnTo>
                    <a:pt x="9589" y="1843"/>
                  </a:lnTo>
                  <a:lnTo>
                    <a:pt x="9154" y="1990"/>
                  </a:lnTo>
                  <a:lnTo>
                    <a:pt x="9144" y="1961"/>
                  </a:lnTo>
                  <a:close/>
                  <a:moveTo>
                    <a:pt x="9584" y="1828"/>
                  </a:moveTo>
                  <a:lnTo>
                    <a:pt x="9579" y="1814"/>
                  </a:lnTo>
                  <a:lnTo>
                    <a:pt x="9583" y="1813"/>
                  </a:lnTo>
                  <a:lnTo>
                    <a:pt x="9586" y="1813"/>
                  </a:lnTo>
                  <a:lnTo>
                    <a:pt x="9588" y="1813"/>
                  </a:lnTo>
                  <a:lnTo>
                    <a:pt x="9591" y="1814"/>
                  </a:lnTo>
                  <a:lnTo>
                    <a:pt x="9593" y="1816"/>
                  </a:lnTo>
                  <a:lnTo>
                    <a:pt x="9596" y="1818"/>
                  </a:lnTo>
                  <a:lnTo>
                    <a:pt x="9598" y="1820"/>
                  </a:lnTo>
                  <a:lnTo>
                    <a:pt x="9599" y="1823"/>
                  </a:lnTo>
                  <a:lnTo>
                    <a:pt x="9600" y="1827"/>
                  </a:lnTo>
                  <a:lnTo>
                    <a:pt x="9600" y="1830"/>
                  </a:lnTo>
                  <a:lnTo>
                    <a:pt x="9600" y="1832"/>
                  </a:lnTo>
                  <a:lnTo>
                    <a:pt x="9599" y="1835"/>
                  </a:lnTo>
                  <a:lnTo>
                    <a:pt x="9597" y="1837"/>
                  </a:lnTo>
                  <a:lnTo>
                    <a:pt x="9595" y="1840"/>
                  </a:lnTo>
                  <a:lnTo>
                    <a:pt x="9592" y="1842"/>
                  </a:lnTo>
                  <a:lnTo>
                    <a:pt x="9589" y="1843"/>
                  </a:lnTo>
                  <a:lnTo>
                    <a:pt x="9584" y="1828"/>
                  </a:lnTo>
                  <a:close/>
                  <a:moveTo>
                    <a:pt x="9579" y="1813"/>
                  </a:moveTo>
                  <a:lnTo>
                    <a:pt x="10015" y="1669"/>
                  </a:lnTo>
                  <a:lnTo>
                    <a:pt x="10024" y="1699"/>
                  </a:lnTo>
                  <a:lnTo>
                    <a:pt x="9589" y="1843"/>
                  </a:lnTo>
                  <a:lnTo>
                    <a:pt x="9579" y="1813"/>
                  </a:lnTo>
                  <a:close/>
                  <a:moveTo>
                    <a:pt x="10019" y="1684"/>
                  </a:moveTo>
                  <a:lnTo>
                    <a:pt x="10015" y="1669"/>
                  </a:lnTo>
                  <a:lnTo>
                    <a:pt x="10018" y="1668"/>
                  </a:lnTo>
                  <a:lnTo>
                    <a:pt x="10020" y="1668"/>
                  </a:lnTo>
                  <a:lnTo>
                    <a:pt x="10023" y="1669"/>
                  </a:lnTo>
                  <a:lnTo>
                    <a:pt x="10027" y="1670"/>
                  </a:lnTo>
                  <a:lnTo>
                    <a:pt x="10029" y="1671"/>
                  </a:lnTo>
                  <a:lnTo>
                    <a:pt x="10031" y="1673"/>
                  </a:lnTo>
                  <a:lnTo>
                    <a:pt x="10033" y="1677"/>
                  </a:lnTo>
                  <a:lnTo>
                    <a:pt x="10034" y="1679"/>
                  </a:lnTo>
                  <a:lnTo>
                    <a:pt x="10035" y="1682"/>
                  </a:lnTo>
                  <a:lnTo>
                    <a:pt x="10035" y="1685"/>
                  </a:lnTo>
                  <a:lnTo>
                    <a:pt x="10034" y="1689"/>
                  </a:lnTo>
                  <a:lnTo>
                    <a:pt x="10033" y="1692"/>
                  </a:lnTo>
                  <a:lnTo>
                    <a:pt x="10032" y="1694"/>
                  </a:lnTo>
                  <a:lnTo>
                    <a:pt x="10030" y="1696"/>
                  </a:lnTo>
                  <a:lnTo>
                    <a:pt x="10028" y="1698"/>
                  </a:lnTo>
                  <a:lnTo>
                    <a:pt x="10024" y="1699"/>
                  </a:lnTo>
                  <a:lnTo>
                    <a:pt x="10019" y="1684"/>
                  </a:lnTo>
                  <a:close/>
                  <a:moveTo>
                    <a:pt x="10011" y="1670"/>
                  </a:moveTo>
                  <a:lnTo>
                    <a:pt x="10447" y="1409"/>
                  </a:lnTo>
                  <a:lnTo>
                    <a:pt x="10463" y="1437"/>
                  </a:lnTo>
                  <a:lnTo>
                    <a:pt x="10028" y="1698"/>
                  </a:lnTo>
                  <a:lnTo>
                    <a:pt x="10011" y="1670"/>
                  </a:lnTo>
                  <a:close/>
                  <a:moveTo>
                    <a:pt x="10454" y="1423"/>
                  </a:moveTo>
                  <a:lnTo>
                    <a:pt x="10447" y="1409"/>
                  </a:lnTo>
                  <a:lnTo>
                    <a:pt x="10450" y="1408"/>
                  </a:lnTo>
                  <a:lnTo>
                    <a:pt x="10452" y="1407"/>
                  </a:lnTo>
                  <a:lnTo>
                    <a:pt x="10455" y="1407"/>
                  </a:lnTo>
                  <a:lnTo>
                    <a:pt x="10459" y="1408"/>
                  </a:lnTo>
                  <a:lnTo>
                    <a:pt x="10462" y="1409"/>
                  </a:lnTo>
                  <a:lnTo>
                    <a:pt x="10464" y="1410"/>
                  </a:lnTo>
                  <a:lnTo>
                    <a:pt x="10466" y="1412"/>
                  </a:lnTo>
                  <a:lnTo>
                    <a:pt x="10468" y="1414"/>
                  </a:lnTo>
                  <a:lnTo>
                    <a:pt x="10469" y="1418"/>
                  </a:lnTo>
                  <a:lnTo>
                    <a:pt x="10470" y="1421"/>
                  </a:lnTo>
                  <a:lnTo>
                    <a:pt x="10470" y="1424"/>
                  </a:lnTo>
                  <a:lnTo>
                    <a:pt x="10470" y="1427"/>
                  </a:lnTo>
                  <a:lnTo>
                    <a:pt x="10469" y="1429"/>
                  </a:lnTo>
                  <a:lnTo>
                    <a:pt x="10467" y="1433"/>
                  </a:lnTo>
                  <a:lnTo>
                    <a:pt x="10465" y="1435"/>
                  </a:lnTo>
                  <a:lnTo>
                    <a:pt x="10463" y="1437"/>
                  </a:lnTo>
                  <a:lnTo>
                    <a:pt x="10454" y="1423"/>
                  </a:lnTo>
                  <a:close/>
                  <a:moveTo>
                    <a:pt x="10447" y="1409"/>
                  </a:moveTo>
                  <a:lnTo>
                    <a:pt x="10882" y="1154"/>
                  </a:lnTo>
                  <a:lnTo>
                    <a:pt x="10898" y="1182"/>
                  </a:lnTo>
                  <a:lnTo>
                    <a:pt x="10463" y="1437"/>
                  </a:lnTo>
                  <a:lnTo>
                    <a:pt x="10447" y="1409"/>
                  </a:lnTo>
                  <a:close/>
                  <a:moveTo>
                    <a:pt x="10889" y="1168"/>
                  </a:moveTo>
                  <a:lnTo>
                    <a:pt x="10882" y="1154"/>
                  </a:lnTo>
                  <a:lnTo>
                    <a:pt x="10885" y="1153"/>
                  </a:lnTo>
                  <a:lnTo>
                    <a:pt x="10887" y="1153"/>
                  </a:lnTo>
                  <a:lnTo>
                    <a:pt x="10891" y="1152"/>
                  </a:lnTo>
                  <a:lnTo>
                    <a:pt x="10894" y="1153"/>
                  </a:lnTo>
                  <a:lnTo>
                    <a:pt x="10897" y="1154"/>
                  </a:lnTo>
                  <a:lnTo>
                    <a:pt x="10899" y="1155"/>
                  </a:lnTo>
                  <a:lnTo>
                    <a:pt x="10901" y="1157"/>
                  </a:lnTo>
                  <a:lnTo>
                    <a:pt x="10904" y="1161"/>
                  </a:lnTo>
                  <a:lnTo>
                    <a:pt x="10905" y="1163"/>
                  </a:lnTo>
                  <a:lnTo>
                    <a:pt x="10906" y="1166"/>
                  </a:lnTo>
                  <a:lnTo>
                    <a:pt x="10906" y="1169"/>
                  </a:lnTo>
                  <a:lnTo>
                    <a:pt x="10905" y="1172"/>
                  </a:lnTo>
                  <a:lnTo>
                    <a:pt x="10905" y="1175"/>
                  </a:lnTo>
                  <a:lnTo>
                    <a:pt x="10902" y="1178"/>
                  </a:lnTo>
                  <a:lnTo>
                    <a:pt x="10900" y="1180"/>
                  </a:lnTo>
                  <a:lnTo>
                    <a:pt x="10898" y="1182"/>
                  </a:lnTo>
                  <a:lnTo>
                    <a:pt x="10889" y="1168"/>
                  </a:lnTo>
                  <a:close/>
                  <a:moveTo>
                    <a:pt x="10882" y="1155"/>
                  </a:moveTo>
                  <a:lnTo>
                    <a:pt x="11316" y="880"/>
                  </a:lnTo>
                  <a:lnTo>
                    <a:pt x="11333" y="907"/>
                  </a:lnTo>
                  <a:lnTo>
                    <a:pt x="10898" y="1181"/>
                  </a:lnTo>
                  <a:lnTo>
                    <a:pt x="10882" y="1155"/>
                  </a:lnTo>
                  <a:close/>
                  <a:moveTo>
                    <a:pt x="11325" y="893"/>
                  </a:moveTo>
                  <a:lnTo>
                    <a:pt x="11316" y="880"/>
                  </a:lnTo>
                  <a:lnTo>
                    <a:pt x="11319" y="879"/>
                  </a:lnTo>
                  <a:lnTo>
                    <a:pt x="11323" y="878"/>
                  </a:lnTo>
                  <a:lnTo>
                    <a:pt x="11326" y="878"/>
                  </a:lnTo>
                  <a:lnTo>
                    <a:pt x="11328" y="878"/>
                  </a:lnTo>
                  <a:lnTo>
                    <a:pt x="11331" y="879"/>
                  </a:lnTo>
                  <a:lnTo>
                    <a:pt x="11334" y="880"/>
                  </a:lnTo>
                  <a:lnTo>
                    <a:pt x="11337" y="882"/>
                  </a:lnTo>
                  <a:lnTo>
                    <a:pt x="11339" y="884"/>
                  </a:lnTo>
                  <a:lnTo>
                    <a:pt x="11340" y="887"/>
                  </a:lnTo>
                  <a:lnTo>
                    <a:pt x="11341" y="891"/>
                  </a:lnTo>
                  <a:lnTo>
                    <a:pt x="11341" y="894"/>
                  </a:lnTo>
                  <a:lnTo>
                    <a:pt x="11340" y="896"/>
                  </a:lnTo>
                  <a:lnTo>
                    <a:pt x="11340" y="899"/>
                  </a:lnTo>
                  <a:lnTo>
                    <a:pt x="11338" y="903"/>
                  </a:lnTo>
                  <a:lnTo>
                    <a:pt x="11336" y="905"/>
                  </a:lnTo>
                  <a:lnTo>
                    <a:pt x="11333" y="907"/>
                  </a:lnTo>
                  <a:lnTo>
                    <a:pt x="11325" y="893"/>
                  </a:lnTo>
                  <a:close/>
                  <a:moveTo>
                    <a:pt x="11318" y="879"/>
                  </a:moveTo>
                  <a:lnTo>
                    <a:pt x="11753" y="689"/>
                  </a:lnTo>
                  <a:lnTo>
                    <a:pt x="11766" y="718"/>
                  </a:lnTo>
                  <a:lnTo>
                    <a:pt x="11331" y="908"/>
                  </a:lnTo>
                  <a:lnTo>
                    <a:pt x="11318" y="879"/>
                  </a:lnTo>
                  <a:close/>
                  <a:moveTo>
                    <a:pt x="11760" y="704"/>
                  </a:moveTo>
                  <a:lnTo>
                    <a:pt x="11753" y="689"/>
                  </a:lnTo>
                  <a:lnTo>
                    <a:pt x="11757" y="688"/>
                  </a:lnTo>
                  <a:lnTo>
                    <a:pt x="11760" y="688"/>
                  </a:lnTo>
                  <a:lnTo>
                    <a:pt x="11763" y="688"/>
                  </a:lnTo>
                  <a:lnTo>
                    <a:pt x="11766" y="689"/>
                  </a:lnTo>
                  <a:lnTo>
                    <a:pt x="11769" y="690"/>
                  </a:lnTo>
                  <a:lnTo>
                    <a:pt x="11771" y="692"/>
                  </a:lnTo>
                  <a:lnTo>
                    <a:pt x="11773" y="694"/>
                  </a:lnTo>
                  <a:lnTo>
                    <a:pt x="11775" y="697"/>
                  </a:lnTo>
                  <a:lnTo>
                    <a:pt x="11776" y="701"/>
                  </a:lnTo>
                  <a:lnTo>
                    <a:pt x="11776" y="704"/>
                  </a:lnTo>
                  <a:lnTo>
                    <a:pt x="11776" y="706"/>
                  </a:lnTo>
                  <a:lnTo>
                    <a:pt x="11775" y="709"/>
                  </a:lnTo>
                  <a:lnTo>
                    <a:pt x="11774" y="713"/>
                  </a:lnTo>
                  <a:lnTo>
                    <a:pt x="11772" y="715"/>
                  </a:lnTo>
                  <a:lnTo>
                    <a:pt x="11770" y="717"/>
                  </a:lnTo>
                  <a:lnTo>
                    <a:pt x="11766" y="718"/>
                  </a:lnTo>
                  <a:lnTo>
                    <a:pt x="11760" y="704"/>
                  </a:lnTo>
                  <a:close/>
                  <a:moveTo>
                    <a:pt x="11752" y="690"/>
                  </a:moveTo>
                  <a:lnTo>
                    <a:pt x="12188" y="440"/>
                  </a:lnTo>
                  <a:lnTo>
                    <a:pt x="12203" y="469"/>
                  </a:lnTo>
                  <a:lnTo>
                    <a:pt x="11769" y="717"/>
                  </a:lnTo>
                  <a:lnTo>
                    <a:pt x="11752" y="690"/>
                  </a:lnTo>
                  <a:close/>
                  <a:moveTo>
                    <a:pt x="12195" y="455"/>
                  </a:moveTo>
                  <a:lnTo>
                    <a:pt x="12188" y="440"/>
                  </a:lnTo>
                  <a:lnTo>
                    <a:pt x="12191" y="439"/>
                  </a:lnTo>
                  <a:lnTo>
                    <a:pt x="12193" y="438"/>
                  </a:lnTo>
                  <a:lnTo>
                    <a:pt x="12196" y="438"/>
                  </a:lnTo>
                  <a:lnTo>
                    <a:pt x="12200" y="439"/>
                  </a:lnTo>
                  <a:lnTo>
                    <a:pt x="12203" y="440"/>
                  </a:lnTo>
                  <a:lnTo>
                    <a:pt x="12205" y="442"/>
                  </a:lnTo>
                  <a:lnTo>
                    <a:pt x="12207" y="444"/>
                  </a:lnTo>
                  <a:lnTo>
                    <a:pt x="12209" y="447"/>
                  </a:lnTo>
                  <a:lnTo>
                    <a:pt x="12210" y="449"/>
                  </a:lnTo>
                  <a:lnTo>
                    <a:pt x="12211" y="452"/>
                  </a:lnTo>
                  <a:lnTo>
                    <a:pt x="12211" y="456"/>
                  </a:lnTo>
                  <a:lnTo>
                    <a:pt x="12210" y="459"/>
                  </a:lnTo>
                  <a:lnTo>
                    <a:pt x="12209" y="462"/>
                  </a:lnTo>
                  <a:lnTo>
                    <a:pt x="12208" y="464"/>
                  </a:lnTo>
                  <a:lnTo>
                    <a:pt x="12206" y="466"/>
                  </a:lnTo>
                  <a:lnTo>
                    <a:pt x="12203" y="469"/>
                  </a:lnTo>
                  <a:lnTo>
                    <a:pt x="12195" y="455"/>
                  </a:lnTo>
                  <a:close/>
                  <a:moveTo>
                    <a:pt x="12187" y="442"/>
                  </a:moveTo>
                  <a:lnTo>
                    <a:pt x="12623" y="171"/>
                  </a:lnTo>
                  <a:lnTo>
                    <a:pt x="12639" y="198"/>
                  </a:lnTo>
                  <a:lnTo>
                    <a:pt x="12204" y="469"/>
                  </a:lnTo>
                  <a:lnTo>
                    <a:pt x="12187" y="442"/>
                  </a:lnTo>
                  <a:close/>
                  <a:moveTo>
                    <a:pt x="12630" y="185"/>
                  </a:moveTo>
                  <a:lnTo>
                    <a:pt x="12623" y="171"/>
                  </a:lnTo>
                  <a:lnTo>
                    <a:pt x="12625" y="169"/>
                  </a:lnTo>
                  <a:lnTo>
                    <a:pt x="12628" y="168"/>
                  </a:lnTo>
                  <a:lnTo>
                    <a:pt x="12632" y="168"/>
                  </a:lnTo>
                  <a:lnTo>
                    <a:pt x="12635" y="168"/>
                  </a:lnTo>
                  <a:lnTo>
                    <a:pt x="12637" y="169"/>
                  </a:lnTo>
                  <a:lnTo>
                    <a:pt x="12640" y="172"/>
                  </a:lnTo>
                  <a:lnTo>
                    <a:pt x="12642" y="174"/>
                  </a:lnTo>
                  <a:lnTo>
                    <a:pt x="12644" y="176"/>
                  </a:lnTo>
                  <a:lnTo>
                    <a:pt x="12646" y="179"/>
                  </a:lnTo>
                  <a:lnTo>
                    <a:pt x="12647" y="181"/>
                  </a:lnTo>
                  <a:lnTo>
                    <a:pt x="12647" y="185"/>
                  </a:lnTo>
                  <a:lnTo>
                    <a:pt x="12647" y="188"/>
                  </a:lnTo>
                  <a:lnTo>
                    <a:pt x="12646" y="191"/>
                  </a:lnTo>
                  <a:lnTo>
                    <a:pt x="12643" y="193"/>
                  </a:lnTo>
                  <a:lnTo>
                    <a:pt x="12641" y="195"/>
                  </a:lnTo>
                  <a:lnTo>
                    <a:pt x="12639" y="198"/>
                  </a:lnTo>
                  <a:lnTo>
                    <a:pt x="12630" y="185"/>
                  </a:lnTo>
                  <a:close/>
                  <a:moveTo>
                    <a:pt x="12625" y="169"/>
                  </a:moveTo>
                  <a:lnTo>
                    <a:pt x="13060" y="0"/>
                  </a:lnTo>
                  <a:lnTo>
                    <a:pt x="13072" y="29"/>
                  </a:lnTo>
                  <a:lnTo>
                    <a:pt x="12637" y="199"/>
                  </a:lnTo>
                  <a:lnTo>
                    <a:pt x="12625" y="169"/>
                  </a:ln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grpSp>
          <p:nvGrpSpPr>
            <p:cNvPr id="17454" name="Group 1258"/>
            <p:cNvGrpSpPr>
              <a:grpSpLocks noChangeAspect="1"/>
            </p:cNvGrpSpPr>
            <p:nvPr/>
          </p:nvGrpSpPr>
          <p:grpSpPr bwMode="auto">
            <a:xfrm>
              <a:off x="7738444" y="1896026"/>
              <a:ext cx="274089" cy="265121"/>
              <a:chOff x="6114419" y="2890299"/>
              <a:chExt cx="226746" cy="219327"/>
            </a:xfrm>
          </p:grpSpPr>
          <p:sp>
            <p:nvSpPr>
              <p:cNvPr id="1260" name="Oval 1259"/>
              <p:cNvSpPr/>
              <p:nvPr/>
            </p:nvSpPr>
            <p:spPr bwMode="auto">
              <a:xfrm>
                <a:off x="6113943" y="2965140"/>
                <a:ext cx="144476" cy="14443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7456" name="Straight Arrow Connector 1260"/>
              <p:cNvCxnSpPr>
                <a:cxnSpLocks noChangeShapeType="1"/>
                <a:stCxn id="1260" idx="7"/>
              </p:cNvCxnSpPr>
              <p:nvPr/>
            </p:nvCxnSpPr>
            <p:spPr bwMode="auto">
              <a:xfrm flipV="1">
                <a:off x="6237344" y="2890299"/>
                <a:ext cx="103821" cy="96402"/>
              </a:xfrm>
              <a:prstGeom prst="straightConnector1">
                <a:avLst/>
              </a:prstGeom>
              <a:noFill/>
              <a:ln w="25400" algn="ctr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278" name="Rectangle 1277"/>
          <p:cNvSpPr/>
          <p:nvPr/>
        </p:nvSpPr>
        <p:spPr bwMode="auto">
          <a:xfrm>
            <a:off x="2351088" y="6419850"/>
            <a:ext cx="266700" cy="12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sz="2400" ker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94" name="TextBox 1293"/>
          <p:cNvSpPr txBox="1"/>
          <p:nvPr/>
        </p:nvSpPr>
        <p:spPr>
          <a:xfrm>
            <a:off x="2014538" y="1166813"/>
            <a:ext cx="29511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65    =   55</a:t>
            </a:r>
          </a:p>
        </p:txBody>
      </p:sp>
      <p:sp>
        <p:nvSpPr>
          <p:cNvPr id="1295" name="TextBox 1294"/>
          <p:cNvSpPr txBox="1"/>
          <p:nvPr/>
        </p:nvSpPr>
        <p:spPr>
          <a:xfrm>
            <a:off x="8058150" y="1103313"/>
            <a:ext cx="8715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latin typeface="+mj-lt"/>
                <a:cs typeface="Calibri" pitchFamily="34" charset="0"/>
              </a:rPr>
              <a:t>1970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grpSp>
        <p:nvGrpSpPr>
          <p:cNvPr id="92163" name="Group 92162"/>
          <p:cNvGrpSpPr>
            <a:grpSpLocks/>
          </p:cNvGrpSpPr>
          <p:nvPr/>
        </p:nvGrpSpPr>
        <p:grpSpPr bwMode="auto">
          <a:xfrm>
            <a:off x="7743825" y="2120900"/>
            <a:ext cx="1185863" cy="642938"/>
            <a:chOff x="7744281" y="2121010"/>
            <a:chExt cx="1185308" cy="643140"/>
          </a:xfrm>
        </p:grpSpPr>
        <p:grpSp>
          <p:nvGrpSpPr>
            <p:cNvPr id="17448" name="Group 1261"/>
            <p:cNvGrpSpPr>
              <a:grpSpLocks noChangeAspect="1"/>
            </p:cNvGrpSpPr>
            <p:nvPr/>
          </p:nvGrpSpPr>
          <p:grpSpPr bwMode="auto">
            <a:xfrm>
              <a:off x="7744281" y="2447917"/>
              <a:ext cx="174086" cy="316233"/>
              <a:chOff x="6525642" y="2463017"/>
              <a:chExt cx="144016" cy="261610"/>
            </a:xfrm>
          </p:grpSpPr>
          <p:sp>
            <p:nvSpPr>
              <p:cNvPr id="1263" name="Oval 1262"/>
              <p:cNvSpPr/>
              <p:nvPr/>
            </p:nvSpPr>
            <p:spPr bwMode="auto">
              <a:xfrm>
                <a:off x="6525642" y="2463200"/>
                <a:ext cx="144394" cy="144507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7451" name="Straight Connector 1263"/>
              <p:cNvCxnSpPr>
                <a:cxnSpLocks noChangeShapeType="1"/>
                <a:stCxn id="1263" idx="4"/>
              </p:cNvCxnSpPr>
              <p:nvPr/>
            </p:nvCxnSpPr>
            <p:spPr bwMode="auto">
              <a:xfrm>
                <a:off x="6597650" y="2607033"/>
                <a:ext cx="0" cy="117594"/>
              </a:xfrm>
              <a:prstGeom prst="line">
                <a:avLst/>
              </a:prstGeom>
              <a:noFill/>
              <a:ln w="25400" algn="ctr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52" name="Straight Connector 1264"/>
              <p:cNvCxnSpPr>
                <a:cxnSpLocks noChangeShapeType="1"/>
              </p:cNvCxnSpPr>
              <p:nvPr/>
            </p:nvCxnSpPr>
            <p:spPr bwMode="auto">
              <a:xfrm>
                <a:off x="6528954" y="2655540"/>
                <a:ext cx="140406" cy="0"/>
              </a:xfrm>
              <a:prstGeom prst="line">
                <a:avLst/>
              </a:prstGeom>
              <a:noFill/>
              <a:ln w="25400" algn="ctr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6" name="TextBox 1295"/>
            <p:cNvSpPr txBox="1"/>
            <p:nvPr/>
          </p:nvSpPr>
          <p:spPr>
            <a:xfrm>
              <a:off x="8058459" y="2121010"/>
              <a:ext cx="871130" cy="462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b="1" dirty="0">
                  <a:latin typeface="+mj-lt"/>
                  <a:cs typeface="Calibri" pitchFamily="34" charset="0"/>
                </a:rPr>
                <a:t>2014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1297" name="TextBox 1296"/>
          <p:cNvSpPr txBox="1"/>
          <p:nvPr/>
        </p:nvSpPr>
        <p:spPr>
          <a:xfrm>
            <a:off x="649288" y="6175375"/>
            <a:ext cx="768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Calibri" pitchFamily="34" charset="0"/>
              </a:rPr>
              <a:t>0.2%</a:t>
            </a:r>
            <a:endParaRPr lang="en-US" sz="2000" dirty="0">
              <a:latin typeface="+mj-lt"/>
              <a:cs typeface="Calibri" pitchFamily="34" charset="0"/>
            </a:endParaRPr>
          </a:p>
        </p:txBody>
      </p:sp>
      <p:sp>
        <p:nvSpPr>
          <p:cNvPr id="1298" name="TextBox 1297"/>
          <p:cNvSpPr txBox="1"/>
          <p:nvPr/>
        </p:nvSpPr>
        <p:spPr>
          <a:xfrm>
            <a:off x="1176338" y="6397625"/>
            <a:ext cx="469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Calibri" pitchFamily="34" charset="0"/>
              </a:rPr>
              <a:t>50</a:t>
            </a:r>
            <a:endParaRPr lang="en-US" sz="2000" dirty="0">
              <a:latin typeface="+mj-lt"/>
              <a:cs typeface="Calibri" pitchFamily="34" charset="0"/>
            </a:endParaRPr>
          </a:p>
        </p:txBody>
      </p:sp>
      <p:sp>
        <p:nvSpPr>
          <p:cNvPr id="1299" name="TextBox 1298"/>
          <p:cNvSpPr txBox="1"/>
          <p:nvPr/>
        </p:nvSpPr>
        <p:spPr>
          <a:xfrm>
            <a:off x="4310063" y="6391275"/>
            <a:ext cx="469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>
                <a:latin typeface="+mj-lt"/>
                <a:cs typeface="Calibri" pitchFamily="34" charset="0"/>
              </a:rPr>
              <a:t>65</a:t>
            </a:r>
            <a:endParaRPr lang="en-US" sz="2000" b="1" dirty="0">
              <a:latin typeface="+mj-lt"/>
              <a:cs typeface="Calibri" pitchFamily="34" charset="0"/>
            </a:endParaRPr>
          </a:p>
        </p:txBody>
      </p:sp>
      <p:sp>
        <p:nvSpPr>
          <p:cNvPr id="1300" name="TextBox 1299"/>
          <p:cNvSpPr txBox="1"/>
          <p:nvPr/>
        </p:nvSpPr>
        <p:spPr>
          <a:xfrm>
            <a:off x="7434263" y="6396038"/>
            <a:ext cx="469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Calibri" pitchFamily="34" charset="0"/>
              </a:rPr>
              <a:t>80</a:t>
            </a:r>
            <a:endParaRPr lang="en-US" sz="2000" dirty="0">
              <a:latin typeface="+mj-lt"/>
              <a:cs typeface="Calibri" pitchFamily="34" charset="0"/>
            </a:endParaRPr>
          </a:p>
        </p:txBody>
      </p:sp>
      <p:sp>
        <p:nvSpPr>
          <p:cNvPr id="1301" name="TextBox 1300"/>
          <p:cNvSpPr txBox="1"/>
          <p:nvPr/>
        </p:nvSpPr>
        <p:spPr>
          <a:xfrm rot="16200000">
            <a:off x="-235744" y="2618911"/>
            <a:ext cx="1466850" cy="46196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kern="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Mortality</a:t>
            </a:r>
            <a:endParaRPr lang="en-US" sz="2400" b="1" kern="0" dirty="0">
              <a:solidFill>
                <a:sysClr val="windowText" lastClr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02" name="TextBox 1301"/>
          <p:cNvSpPr txBox="1"/>
          <p:nvPr/>
        </p:nvSpPr>
        <p:spPr>
          <a:xfrm>
            <a:off x="8074674" y="6350000"/>
            <a:ext cx="7667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b="1" dirty="0">
                <a:latin typeface="+mj-lt"/>
                <a:cs typeface="Calibri" pitchFamily="34" charset="0"/>
              </a:rPr>
              <a:t>Age</a:t>
            </a:r>
            <a:endParaRPr lang="en-US" sz="2400" b="1" dirty="0">
              <a:latin typeface="+mj-lt"/>
              <a:cs typeface="Calibri" pitchFamily="34" charset="0"/>
            </a:endParaRPr>
          </a:p>
        </p:txBody>
      </p:sp>
      <p:sp>
        <p:nvSpPr>
          <p:cNvPr id="1303" name="TextBox 1302"/>
          <p:cNvSpPr txBox="1"/>
          <p:nvPr/>
        </p:nvSpPr>
        <p:spPr>
          <a:xfrm>
            <a:off x="722313" y="1323975"/>
            <a:ext cx="698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Calibri" pitchFamily="34" charset="0"/>
              </a:rPr>
              <a:t>10%</a:t>
            </a:r>
            <a:endParaRPr lang="en-US" sz="2000" dirty="0">
              <a:latin typeface="+mj-lt"/>
              <a:cs typeface="Calibri" pitchFamily="34" charset="0"/>
            </a:endParaRPr>
          </a:p>
        </p:txBody>
      </p:sp>
      <p:sp>
        <p:nvSpPr>
          <p:cNvPr id="1304" name="TextBox 1303"/>
          <p:cNvSpPr txBox="1"/>
          <p:nvPr/>
        </p:nvSpPr>
        <p:spPr>
          <a:xfrm>
            <a:off x="866775" y="4189413"/>
            <a:ext cx="554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cs typeface="Calibri" pitchFamily="34" charset="0"/>
              </a:rPr>
              <a:t>1%</a:t>
            </a:r>
            <a:endParaRPr lang="en-US" sz="2000" dirty="0">
              <a:latin typeface="+mj-lt"/>
              <a:cs typeface="Calibri" pitchFamily="34" charset="0"/>
            </a:endParaRPr>
          </a:p>
        </p:txBody>
      </p:sp>
      <p:sp>
        <p:nvSpPr>
          <p:cNvPr id="1308" name="Line 4507"/>
          <p:cNvSpPr>
            <a:spLocks noChangeShapeType="1"/>
          </p:cNvSpPr>
          <p:nvPr/>
        </p:nvSpPr>
        <p:spPr bwMode="auto">
          <a:xfrm>
            <a:off x="2524125" y="4008438"/>
            <a:ext cx="0" cy="2493962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92160" name="Rectangle 92159"/>
          <p:cNvSpPr/>
          <p:nvPr/>
        </p:nvSpPr>
        <p:spPr>
          <a:xfrm>
            <a:off x="2395538" y="6375400"/>
            <a:ext cx="22225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5" name="TextBox 1304"/>
          <p:cNvSpPr txBox="1"/>
          <p:nvPr/>
        </p:nvSpPr>
        <p:spPr>
          <a:xfrm>
            <a:off x="2422525" y="6397625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0070C0"/>
                </a:solidFill>
                <a:latin typeface="+mj-lt"/>
                <a:cs typeface="Calibri" pitchFamily="34" charset="0"/>
              </a:rPr>
              <a:t>55.4</a:t>
            </a:r>
            <a:endParaRPr lang="en-US" sz="2000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06" name="TextBox 1305"/>
          <p:cNvSpPr txBox="1"/>
          <p:nvPr/>
        </p:nvSpPr>
        <p:spPr>
          <a:xfrm>
            <a:off x="2090738" y="6397625"/>
            <a:ext cx="469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C00000"/>
                </a:solidFill>
                <a:latin typeface="+mj-lt"/>
                <a:cs typeface="Calibri" pitchFamily="34" charset="0"/>
              </a:rPr>
              <a:t>55</a:t>
            </a:r>
            <a:endParaRPr lang="en-US" sz="2000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44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C00000"/>
                </a:solidFill>
              </a:rPr>
              <a:t>The frontier of survival</a:t>
            </a:r>
          </a:p>
        </p:txBody>
      </p:sp>
    </p:spTree>
    <p:extLst>
      <p:ext uri="{BB962C8B-B14F-4D97-AF65-F5344CB8AC3E}">
        <p14:creationId xmlns:p14="http://schemas.microsoft.com/office/powerpoint/2010/main" val="41386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" grpId="0"/>
      <p:bldP spid="1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0"/>
              <a:t>22/233</a:t>
            </a:r>
          </a:p>
        </p:txBody>
      </p:sp>
      <p:sp>
        <p:nvSpPr>
          <p:cNvPr id="25604" name="Rectangle 26"/>
          <p:cNvSpPr>
            <a:spLocks noChangeArrowheads="1"/>
          </p:cNvSpPr>
          <p:nvPr/>
        </p:nvSpPr>
        <p:spPr bwMode="auto">
          <a:xfrm>
            <a:off x="1095375" y="4803775"/>
            <a:ext cx="6137275" cy="10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" hangingPunct="0"/>
            <a:r>
              <a:rPr lang="en-US" altLang="en-US" sz="2000" dirty="0">
                <a:cs typeface="Arial" charset="0"/>
              </a:rPr>
              <a:t> </a:t>
            </a:r>
            <a:endParaRPr lang="en-US" altLang="en-US" sz="2000" dirty="0"/>
          </a:p>
        </p:txBody>
      </p:sp>
      <p:sp>
        <p:nvSpPr>
          <p:cNvPr id="25605" name="Rectangle 38"/>
          <p:cNvSpPr>
            <a:spLocks noChangeArrowheads="1"/>
          </p:cNvSpPr>
          <p:nvPr/>
        </p:nvSpPr>
        <p:spPr bwMode="auto">
          <a:xfrm>
            <a:off x="1257299" y="3190875"/>
            <a:ext cx="6137275" cy="471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b"/>
          <a:lstStyle/>
          <a:p>
            <a:pPr eaLnBrk="0" fontAlgn="b" hangingPunct="0"/>
            <a:r>
              <a:rPr lang="en-US" altLang="en-US" sz="2400" dirty="0">
                <a:cs typeface="Arial" charset="0"/>
              </a:rPr>
              <a:t>Japan</a:t>
            </a:r>
            <a:endParaRPr lang="en-US" altLang="en-US" sz="2400" dirty="0"/>
          </a:p>
        </p:txBody>
      </p:sp>
      <p:sp>
        <p:nvSpPr>
          <p:cNvPr id="25606" name="Rectangle 86"/>
          <p:cNvSpPr>
            <a:spLocks noChangeArrowheads="1"/>
          </p:cNvSpPr>
          <p:nvPr/>
        </p:nvSpPr>
        <p:spPr bwMode="auto">
          <a:xfrm>
            <a:off x="950436" y="1974056"/>
            <a:ext cx="6751003" cy="471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" hangingPunct="0"/>
            <a:r>
              <a:rPr lang="en-US" altLang="en-US" sz="2000" dirty="0">
                <a:cs typeface="Arial" charset="0"/>
              </a:rPr>
              <a:t>  </a:t>
            </a:r>
            <a:r>
              <a:rPr lang="en-US" altLang="en-US" sz="2400" dirty="0">
                <a:cs typeface="Arial" charset="0"/>
              </a:rPr>
              <a:t>France </a:t>
            </a:r>
            <a:r>
              <a:rPr lang="en-US" altLang="en-US" sz="2000" dirty="0">
                <a:cs typeface="Arial" charset="0"/>
              </a:rPr>
              <a:t> </a:t>
            </a:r>
            <a:endParaRPr lang="en-US" altLang="en-US" sz="2000" dirty="0"/>
          </a:p>
        </p:txBody>
      </p:sp>
      <p:sp>
        <p:nvSpPr>
          <p:cNvPr id="25607" name="Rectangle 122"/>
          <p:cNvSpPr>
            <a:spLocks noChangeArrowheads="1"/>
          </p:cNvSpPr>
          <p:nvPr/>
        </p:nvSpPr>
        <p:spPr bwMode="auto">
          <a:xfrm>
            <a:off x="1095375" y="1527175"/>
            <a:ext cx="6137275" cy="525463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20000"/>
              </a:spcBef>
            </a:pPr>
            <a:r>
              <a:rPr lang="da-DK" altLang="en-US" sz="2400" i="1">
                <a:solidFill>
                  <a:schemeClr val="bg1"/>
                </a:solidFill>
              </a:rPr>
              <a:t>Year of Birth:</a:t>
            </a:r>
          </a:p>
        </p:txBody>
      </p:sp>
      <p:sp>
        <p:nvSpPr>
          <p:cNvPr id="25608" name="Text Box 2"/>
          <p:cNvSpPr txBox="1">
            <a:spLocks noChangeArrowheads="1"/>
          </p:cNvSpPr>
          <p:nvPr/>
        </p:nvSpPr>
        <p:spPr bwMode="auto">
          <a:xfrm>
            <a:off x="1012825" y="1535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a-DK" altLang="en-US" sz="1800" b="0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000750" y="4070350"/>
            <a:ext cx="693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>
              <a:solidFill>
                <a:srgbClr val="FF0000"/>
              </a:solidFill>
            </a:endParaRP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4573588" y="4070350"/>
            <a:ext cx="692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>
              <a:solidFill>
                <a:srgbClr val="FF0000"/>
              </a:solidFill>
            </a:endParaRPr>
          </a:p>
        </p:txBody>
      </p:sp>
      <p:sp>
        <p:nvSpPr>
          <p:cNvPr id="227341" name="Rectangle 13"/>
          <p:cNvSpPr>
            <a:spLocks noChangeArrowheads="1"/>
          </p:cNvSpPr>
          <p:nvPr/>
        </p:nvSpPr>
        <p:spPr bwMode="auto">
          <a:xfrm>
            <a:off x="3197225" y="4070350"/>
            <a:ext cx="693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>
              <a:solidFill>
                <a:srgbClr val="FF0000"/>
              </a:solidFill>
            </a:endParaRPr>
          </a:p>
        </p:txBody>
      </p:sp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6000750" y="3662363"/>
            <a:ext cx="6937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/>
          </a:p>
        </p:txBody>
      </p:sp>
      <p:sp>
        <p:nvSpPr>
          <p:cNvPr id="227348" name="Rectangle 20"/>
          <p:cNvSpPr>
            <a:spLocks noChangeArrowheads="1"/>
          </p:cNvSpPr>
          <p:nvPr/>
        </p:nvSpPr>
        <p:spPr bwMode="auto">
          <a:xfrm>
            <a:off x="4573588" y="3662363"/>
            <a:ext cx="6921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/>
          </a:p>
        </p:txBody>
      </p:sp>
      <p:sp>
        <p:nvSpPr>
          <p:cNvPr id="227353" name="Rectangle 25"/>
          <p:cNvSpPr>
            <a:spLocks noChangeArrowheads="1"/>
          </p:cNvSpPr>
          <p:nvPr/>
        </p:nvSpPr>
        <p:spPr bwMode="auto">
          <a:xfrm>
            <a:off x="3197225" y="3662363"/>
            <a:ext cx="6937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/>
          </a:p>
        </p:txBody>
      </p:sp>
      <p:sp>
        <p:nvSpPr>
          <p:cNvPr id="227355" name="Rectangle 27"/>
          <p:cNvSpPr>
            <a:spLocks noChangeArrowheads="1"/>
          </p:cNvSpPr>
          <p:nvPr/>
        </p:nvSpPr>
        <p:spPr bwMode="auto">
          <a:xfrm>
            <a:off x="6000750" y="3255963"/>
            <a:ext cx="693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0" dirty="0">
                <a:cs typeface="Arial" charset="0"/>
              </a:rPr>
              <a:t>110</a:t>
            </a:r>
            <a:endParaRPr lang="en-US" altLang="en-US" sz="2400" b="0" dirty="0"/>
          </a:p>
        </p:txBody>
      </p:sp>
      <p:sp>
        <p:nvSpPr>
          <p:cNvPr id="227360" name="Rectangle 32"/>
          <p:cNvSpPr>
            <a:spLocks noChangeArrowheads="1"/>
          </p:cNvSpPr>
          <p:nvPr/>
        </p:nvSpPr>
        <p:spPr bwMode="auto">
          <a:xfrm>
            <a:off x="4432300" y="3255963"/>
            <a:ext cx="996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0" dirty="0">
                <a:cs typeface="Arial" charset="0"/>
              </a:rPr>
              <a:t>107</a:t>
            </a:r>
            <a:endParaRPr lang="en-US" altLang="en-US" sz="2400" b="0" dirty="0"/>
          </a:p>
        </p:txBody>
      </p:sp>
      <p:sp>
        <p:nvSpPr>
          <p:cNvPr id="227365" name="Rectangle 37"/>
          <p:cNvSpPr>
            <a:spLocks noChangeArrowheads="1"/>
          </p:cNvSpPr>
          <p:nvPr/>
        </p:nvSpPr>
        <p:spPr bwMode="auto">
          <a:xfrm>
            <a:off x="3197225" y="3255963"/>
            <a:ext cx="693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0" dirty="0">
                <a:cs typeface="Arial" charset="0"/>
              </a:rPr>
              <a:t>105</a:t>
            </a:r>
            <a:endParaRPr lang="en-US" altLang="en-US" sz="2400" b="0" dirty="0"/>
          </a:p>
        </p:txBody>
      </p:sp>
      <p:sp>
        <p:nvSpPr>
          <p:cNvPr id="227403" name="Rectangle 75"/>
          <p:cNvSpPr>
            <a:spLocks noChangeArrowheads="1"/>
          </p:cNvSpPr>
          <p:nvPr/>
        </p:nvSpPr>
        <p:spPr bwMode="auto">
          <a:xfrm>
            <a:off x="6000750" y="2046288"/>
            <a:ext cx="693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0" dirty="0">
                <a:cs typeface="Arial" charset="0"/>
              </a:rPr>
              <a:t>107</a:t>
            </a:r>
            <a:endParaRPr lang="en-US" altLang="en-US" sz="2400" b="0" dirty="0"/>
          </a:p>
        </p:txBody>
      </p:sp>
      <p:sp>
        <p:nvSpPr>
          <p:cNvPr id="227408" name="Rectangle 80"/>
          <p:cNvSpPr>
            <a:spLocks noChangeArrowheads="1"/>
          </p:cNvSpPr>
          <p:nvPr/>
        </p:nvSpPr>
        <p:spPr bwMode="auto">
          <a:xfrm>
            <a:off x="4432300" y="2046288"/>
            <a:ext cx="996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dirty="0">
                <a:cs typeface="Arial" charset="0"/>
              </a:rPr>
              <a:t>105</a:t>
            </a:r>
            <a:endParaRPr lang="en-US" altLang="en-US" sz="2400" b="0" dirty="0"/>
          </a:p>
        </p:txBody>
      </p:sp>
      <p:sp>
        <p:nvSpPr>
          <p:cNvPr id="227413" name="Rectangle 85"/>
          <p:cNvSpPr>
            <a:spLocks noChangeArrowheads="1"/>
          </p:cNvSpPr>
          <p:nvPr/>
        </p:nvSpPr>
        <p:spPr bwMode="auto">
          <a:xfrm>
            <a:off x="3197225" y="2046288"/>
            <a:ext cx="693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0" dirty="0">
                <a:cs typeface="Arial" charset="0"/>
              </a:rPr>
              <a:t>102</a:t>
            </a:r>
            <a:endParaRPr lang="en-US" altLang="en-US" sz="2400" b="0" dirty="0"/>
          </a:p>
        </p:txBody>
      </p:sp>
      <p:sp>
        <p:nvSpPr>
          <p:cNvPr id="227439" name="Rectangle 111"/>
          <p:cNvSpPr>
            <a:spLocks noChangeArrowheads="1"/>
          </p:cNvSpPr>
          <p:nvPr/>
        </p:nvSpPr>
        <p:spPr bwMode="auto">
          <a:xfrm>
            <a:off x="5816600" y="1600200"/>
            <a:ext cx="11064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600" i="1" dirty="0">
                <a:solidFill>
                  <a:schemeClr val="bg1"/>
                </a:solidFill>
                <a:cs typeface="Arial" charset="0"/>
              </a:rPr>
              <a:t>2015</a:t>
            </a:r>
            <a:endParaRPr lang="en-US" altLang="en-US" sz="2600" b="0" i="1" dirty="0">
              <a:solidFill>
                <a:srgbClr val="C0C0C0"/>
              </a:solidFill>
            </a:endParaRPr>
          </a:p>
        </p:txBody>
      </p:sp>
      <p:sp>
        <p:nvSpPr>
          <p:cNvPr id="227444" name="Rectangle 116"/>
          <p:cNvSpPr>
            <a:spLocks noChangeArrowheads="1"/>
          </p:cNvSpPr>
          <p:nvPr/>
        </p:nvSpPr>
        <p:spPr bwMode="auto">
          <a:xfrm>
            <a:off x="4325938" y="1600200"/>
            <a:ext cx="11033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600" i="1" dirty="0">
                <a:solidFill>
                  <a:schemeClr val="bg1"/>
                </a:solidFill>
                <a:cs typeface="Arial" charset="0"/>
              </a:rPr>
              <a:t>2010</a:t>
            </a:r>
            <a:endParaRPr lang="en-US" altLang="en-US" sz="2600" i="1" dirty="0">
              <a:solidFill>
                <a:schemeClr val="bg1"/>
              </a:solidFill>
            </a:endParaRPr>
          </a:p>
        </p:txBody>
      </p:sp>
      <p:sp>
        <p:nvSpPr>
          <p:cNvPr id="227449" name="Rectangle 121"/>
          <p:cNvSpPr>
            <a:spLocks noChangeArrowheads="1"/>
          </p:cNvSpPr>
          <p:nvPr/>
        </p:nvSpPr>
        <p:spPr bwMode="auto">
          <a:xfrm>
            <a:off x="2943225" y="1600200"/>
            <a:ext cx="11064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600" i="1">
                <a:solidFill>
                  <a:schemeClr val="bg1"/>
                </a:solidFill>
                <a:cs typeface="Arial" charset="0"/>
              </a:rPr>
              <a:t>2000</a:t>
            </a:r>
            <a:endParaRPr lang="en-US" altLang="en-US" sz="2600" i="1">
              <a:solidFill>
                <a:schemeClr val="bg1"/>
              </a:solidFill>
            </a:endParaRPr>
          </a:p>
        </p:txBody>
      </p:sp>
      <p:sp>
        <p:nvSpPr>
          <p:cNvPr id="25624" name="Line 124"/>
          <p:cNvSpPr>
            <a:spLocks noChangeShapeType="1"/>
          </p:cNvSpPr>
          <p:nvPr/>
        </p:nvSpPr>
        <p:spPr bwMode="auto">
          <a:xfrm>
            <a:off x="820737" y="4476750"/>
            <a:ext cx="83232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125"/>
          <p:cNvSpPr>
            <a:spLocks noChangeShapeType="1"/>
          </p:cNvSpPr>
          <p:nvPr/>
        </p:nvSpPr>
        <p:spPr bwMode="auto">
          <a:xfrm>
            <a:off x="333375" y="1219200"/>
            <a:ext cx="0" cy="45243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126"/>
          <p:cNvSpPr>
            <a:spLocks noChangeShapeType="1"/>
          </p:cNvSpPr>
          <p:nvPr/>
        </p:nvSpPr>
        <p:spPr bwMode="auto">
          <a:xfrm>
            <a:off x="8656638" y="1219200"/>
            <a:ext cx="0" cy="45243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Text Box 89"/>
          <p:cNvSpPr txBox="1">
            <a:spLocks noChangeArrowheads="1"/>
          </p:cNvSpPr>
          <p:nvPr/>
        </p:nvSpPr>
        <p:spPr bwMode="auto">
          <a:xfrm>
            <a:off x="990600" y="4857750"/>
            <a:ext cx="6778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bg2"/>
                </a:solidFill>
              </a:rPr>
              <a:t>Data are ages in years. Baseline data were obtained from the Human Mortality</a:t>
            </a:r>
          </a:p>
          <a:p>
            <a:pPr eaLnBrk="1" hangingPunct="1"/>
            <a:r>
              <a:rPr lang="en-US" altLang="en-US" sz="1400" b="0" dirty="0">
                <a:solidFill>
                  <a:schemeClr val="bg2"/>
                </a:solidFill>
              </a:rPr>
              <a:t>Database and refer to the total population of the respective countries.  </a:t>
            </a:r>
          </a:p>
        </p:txBody>
      </p:sp>
      <p:sp>
        <p:nvSpPr>
          <p:cNvPr id="25628" name="Text Box 90"/>
          <p:cNvSpPr txBox="1">
            <a:spLocks noChangeArrowheads="1"/>
          </p:cNvSpPr>
          <p:nvPr/>
        </p:nvSpPr>
        <p:spPr bwMode="auto">
          <a:xfrm>
            <a:off x="993775" y="28575"/>
            <a:ext cx="7896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004466"/>
                </a:solidFill>
              </a:rPr>
              <a:t>Oldest Age at which at least 50% of a Birth Cohort is Still Alive</a:t>
            </a:r>
            <a:r>
              <a:rPr lang="en-US" altLang="en-US" sz="2200">
                <a:solidFill>
                  <a:srgbClr val="004466"/>
                </a:solidFill>
              </a:rPr>
              <a:t> </a:t>
            </a:r>
            <a:r>
              <a:rPr lang="da-DK" altLang="en-US" b="0">
                <a:solidFill>
                  <a:schemeClr val="bg2"/>
                </a:solidFill>
              </a:rPr>
              <a:t>Christensen, Doblhammer, Rau &amp; Vaupel</a:t>
            </a:r>
            <a:r>
              <a:rPr lang="da-DK" altLang="en-US" b="0" i="1">
                <a:solidFill>
                  <a:schemeClr val="bg2"/>
                </a:solidFill>
              </a:rPr>
              <a:t> Lancet </a:t>
            </a:r>
            <a:r>
              <a:rPr lang="da-DK" altLang="en-US" b="0">
                <a:solidFill>
                  <a:schemeClr val="bg2"/>
                </a:solidFill>
              </a:rPr>
              <a:t>2009, extended</a:t>
            </a:r>
          </a:p>
        </p:txBody>
      </p:sp>
      <p:sp>
        <p:nvSpPr>
          <p:cNvPr id="25629" name="Rectangle 130"/>
          <p:cNvSpPr>
            <a:spLocks noChangeArrowheads="1"/>
          </p:cNvSpPr>
          <p:nvPr/>
        </p:nvSpPr>
        <p:spPr bwMode="auto">
          <a:xfrm>
            <a:off x="1096963" y="3190875"/>
            <a:ext cx="6137275" cy="66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" hangingPunct="0"/>
            <a:r>
              <a:rPr lang="en-US" altLang="en-US" sz="2000" dirty="0">
                <a:cs typeface="Arial" charset="0"/>
              </a:rPr>
              <a:t> </a:t>
            </a:r>
            <a:endParaRPr lang="en-US" altLang="en-US" sz="2000" dirty="0"/>
          </a:p>
        </p:txBody>
      </p:sp>
      <p:sp>
        <p:nvSpPr>
          <p:cNvPr id="227459" name="Rectangle 131"/>
          <p:cNvSpPr>
            <a:spLocks noChangeArrowheads="1"/>
          </p:cNvSpPr>
          <p:nvPr/>
        </p:nvSpPr>
        <p:spPr bwMode="auto">
          <a:xfrm>
            <a:off x="6007100" y="2849563"/>
            <a:ext cx="6937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/>
          </a:p>
        </p:txBody>
      </p:sp>
      <p:sp>
        <p:nvSpPr>
          <p:cNvPr id="227464" name="Rectangle 136"/>
          <p:cNvSpPr>
            <a:spLocks noChangeArrowheads="1"/>
          </p:cNvSpPr>
          <p:nvPr/>
        </p:nvSpPr>
        <p:spPr bwMode="auto">
          <a:xfrm>
            <a:off x="4579938" y="2849563"/>
            <a:ext cx="6921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/>
          </a:p>
        </p:txBody>
      </p:sp>
      <p:sp>
        <p:nvSpPr>
          <p:cNvPr id="227469" name="Rectangle 141"/>
          <p:cNvSpPr>
            <a:spLocks noChangeArrowheads="1"/>
          </p:cNvSpPr>
          <p:nvPr/>
        </p:nvSpPr>
        <p:spPr bwMode="auto">
          <a:xfrm>
            <a:off x="3203575" y="2849563"/>
            <a:ext cx="6937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endParaRPr lang="en-US" altLang="en-US" sz="2000" b="0" dirty="0"/>
          </a:p>
        </p:txBody>
      </p:sp>
      <p:sp>
        <p:nvSpPr>
          <p:cNvPr id="25633" name="Rectangle 62"/>
          <p:cNvSpPr>
            <a:spLocks noChangeArrowheads="1"/>
          </p:cNvSpPr>
          <p:nvPr/>
        </p:nvSpPr>
        <p:spPr bwMode="auto">
          <a:xfrm>
            <a:off x="1095375" y="2654300"/>
            <a:ext cx="6137275" cy="39925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" hangingPunct="0"/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Germany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7379" name="Rectangle 51"/>
          <p:cNvSpPr>
            <a:spLocks noChangeArrowheads="1"/>
          </p:cNvSpPr>
          <p:nvPr/>
        </p:nvSpPr>
        <p:spPr bwMode="auto">
          <a:xfrm>
            <a:off x="6000750" y="2451100"/>
            <a:ext cx="693738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105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7384" name="Rectangle 56"/>
          <p:cNvSpPr>
            <a:spLocks noChangeArrowheads="1"/>
          </p:cNvSpPr>
          <p:nvPr/>
        </p:nvSpPr>
        <p:spPr bwMode="auto">
          <a:xfrm>
            <a:off x="4432300" y="2451100"/>
            <a:ext cx="9969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103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7389" name="Rectangle 61"/>
          <p:cNvSpPr>
            <a:spLocks noChangeArrowheads="1"/>
          </p:cNvSpPr>
          <p:nvPr/>
        </p:nvSpPr>
        <p:spPr bwMode="auto">
          <a:xfrm>
            <a:off x="3197225" y="2451100"/>
            <a:ext cx="693738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fontAlgn="b" hangingPunct="0"/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100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6" grpId="0"/>
      <p:bldP spid="227341" grpId="0"/>
      <p:bldP spid="227343" grpId="0"/>
      <p:bldP spid="227348" grpId="0"/>
      <p:bldP spid="227353" grpId="0"/>
      <p:bldP spid="227355" grpId="0"/>
      <p:bldP spid="227360" grpId="0"/>
      <p:bldP spid="227365" grpId="0"/>
      <p:bldP spid="227403" grpId="0"/>
      <p:bldP spid="227408" grpId="0"/>
      <p:bldP spid="227413" grpId="0"/>
      <p:bldP spid="227439" grpId="0"/>
      <p:bldP spid="227444" grpId="0"/>
      <p:bldP spid="227449" grpId="0"/>
      <p:bldP spid="227459" grpId="0"/>
      <p:bldP spid="227464" grpId="0"/>
      <p:bldP spid="227469" grpId="0"/>
      <p:bldP spid="227379" grpId="0"/>
      <p:bldP spid="227384" grpId="0"/>
      <p:bldP spid="227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Text Box 63"/>
          <p:cNvSpPr txBox="1">
            <a:spLocks noChangeArrowheads="1"/>
          </p:cNvSpPr>
          <p:nvPr/>
        </p:nvSpPr>
        <p:spPr bwMode="auto">
          <a:xfrm rot="-5400000">
            <a:off x="-1655763" y="3397251"/>
            <a:ext cx="432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</a:rPr>
              <a:t>Number of females aged 100+ or 105+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13" name="Text Box 64"/>
          <p:cNvSpPr txBox="1">
            <a:spLocks noChangeArrowheads="1"/>
          </p:cNvSpPr>
          <p:nvPr/>
        </p:nvSpPr>
        <p:spPr bwMode="auto">
          <a:xfrm>
            <a:off x="2343150" y="6345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00000"/>
                </a:solidFill>
              </a:rPr>
              <a:t>Year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00113"/>
          </a:xfrm>
        </p:spPr>
        <p:txBody>
          <a:bodyPr/>
          <a:lstStyle/>
          <a:p>
            <a:pPr marL="342900" indent="-342900" algn="ctr">
              <a:lnSpc>
                <a:spcPts val="2500"/>
              </a:lnSpc>
              <a:defRPr/>
            </a:pPr>
            <a:r>
              <a:rPr lang="en-US" sz="2800" kern="12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2000" b="0" kern="1200" dirty="0">
                <a:solidFill>
                  <a:srgbClr val="0070C0"/>
                </a:solidFill>
                <a:latin typeface="+mn-lt"/>
                <a:ea typeface="+mn-ea"/>
                <a:cs typeface="Arial" pitchFamily="34" charset="0"/>
              </a:rPr>
              <a:t>The explosion of centenarians</a:t>
            </a:r>
            <a:endParaRPr lang="da-DK" sz="2000" b="0" kern="1200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19050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9" name="Rectangle 54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frontier of survival</a:t>
            </a:r>
          </a:p>
        </p:txBody>
      </p:sp>
      <p:pic>
        <p:nvPicPr>
          <p:cNvPr id="16498" name="Picture 164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4" y="1252030"/>
            <a:ext cx="3575304" cy="50932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48662" y="4520157"/>
            <a:ext cx="3693391" cy="2194968"/>
            <a:chOff x="4848662" y="4520157"/>
            <a:chExt cx="3693391" cy="2194968"/>
          </a:xfrm>
        </p:grpSpPr>
        <p:sp>
          <p:nvSpPr>
            <p:cNvPr id="16427" name="Rectangle 41"/>
            <p:cNvSpPr>
              <a:spLocks noChangeArrowheads="1"/>
            </p:cNvSpPr>
            <p:nvPr/>
          </p:nvSpPr>
          <p:spPr bwMode="auto">
            <a:xfrm>
              <a:off x="4848662" y="5422900"/>
              <a:ext cx="6976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800" b="1" dirty="0">
                  <a:solidFill>
                    <a:srgbClr val="000000"/>
                  </a:solidFill>
                  <a:latin typeface="Arial" pitchFamily="34" charset="0"/>
                </a:rPr>
                <a:t>2010</a:t>
              </a:r>
            </a:p>
            <a:p>
              <a:pPr algn="ctr" eaLnBrk="1" hangingPunct="1"/>
              <a:r>
                <a:rPr lang="de-DE" sz="1800" b="1" dirty="0">
                  <a:solidFill>
                    <a:srgbClr val="FF0000"/>
                  </a:solidFill>
                  <a:latin typeface="Arial" pitchFamily="34" charset="0"/>
                </a:rPr>
                <a:t>1369</a:t>
              </a:r>
              <a:endParaRPr lang="en-US" sz="18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16499" name="Picture 164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191" y="4520157"/>
              <a:ext cx="2465862" cy="21949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846750" y="1315474"/>
            <a:ext cx="3028812" cy="740897"/>
            <a:chOff x="4846750" y="1315474"/>
            <a:chExt cx="3028812" cy="740897"/>
          </a:xfrm>
        </p:grpSpPr>
        <p:sp>
          <p:nvSpPr>
            <p:cNvPr id="16425" name="Rectangle 40"/>
            <p:cNvSpPr>
              <a:spLocks noChangeArrowheads="1"/>
            </p:cNvSpPr>
            <p:nvPr/>
          </p:nvSpPr>
          <p:spPr bwMode="auto">
            <a:xfrm>
              <a:off x="4846750" y="1410040"/>
              <a:ext cx="6976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sz="1800" b="1" dirty="0">
                  <a:solidFill>
                    <a:srgbClr val="000000"/>
                  </a:solidFill>
                  <a:latin typeface="Arial" pitchFamily="34" charset="0"/>
                </a:rPr>
                <a:t>1860</a:t>
              </a:r>
            </a:p>
            <a:p>
              <a:pPr algn="ctr" eaLnBrk="1" hangingPunct="1"/>
              <a:r>
                <a:rPr lang="de-DE" sz="1800" b="1" dirty="0">
                  <a:solidFill>
                    <a:srgbClr val="FF0000"/>
                  </a:solidFill>
                  <a:latin typeface="Arial" pitchFamily="34" charset="0"/>
                </a:rPr>
                <a:t>5</a:t>
              </a:r>
              <a:endParaRPr lang="en-US" sz="18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pic>
          <p:nvPicPr>
            <p:cNvPr id="16501" name="Picture 165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070" y="1315474"/>
              <a:ext cx="1150492" cy="61751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37094" y="1624232"/>
            <a:ext cx="1466491" cy="30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83E36D-05EC-4FF4-ACD2-09D2EDC4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28" y="1535031"/>
            <a:ext cx="4501566" cy="446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DC2095-FB17-46A6-85A4-9733F388E4C1}"/>
              </a:ext>
            </a:extLst>
          </p:cNvPr>
          <p:cNvSpPr txBox="1"/>
          <p:nvPr/>
        </p:nvSpPr>
        <p:spPr>
          <a:xfrm>
            <a:off x="1421720" y="1050733"/>
            <a:ext cx="704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Trends over time in e</a:t>
            </a:r>
            <a:r>
              <a:rPr lang="en-US" sz="1200" dirty="0"/>
              <a:t>100</a:t>
            </a:r>
            <a:r>
              <a:rPr lang="en-US" dirty="0"/>
              <a:t> for female cohorts between 1800 and 1900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76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79512" y="260648"/>
            <a:ext cx="8712968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rgbClr val="000064"/>
                </a:solidFill>
              </a:rPr>
              <a:t>Linearly increasing age of world’s oldest person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6960" y="41089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275856" y="6356350"/>
            <a:ext cx="2592288" cy="365125"/>
          </a:xfrm>
        </p:spPr>
        <p:txBody>
          <a:bodyPr/>
          <a:lstStyle/>
          <a:p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516216" y="6356350"/>
            <a:ext cx="1800200" cy="365125"/>
          </a:xfrm>
        </p:spPr>
        <p:txBody>
          <a:bodyPr/>
          <a:lstStyle/>
          <a:p>
            <a:endParaRPr lang="en-GB" dirty="0">
              <a:solidFill>
                <a:srgbClr val="000064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594104" y="6356350"/>
            <a:ext cx="442392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6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16351"/>
            <a:ext cx="9144000" cy="369332"/>
            <a:chOff x="0" y="-16351"/>
            <a:chExt cx="9144000" cy="36933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499992" cy="260648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0"/>
              <a:ext cx="4572000" cy="260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Graph by Jonas </a:t>
              </a:r>
              <a:r>
                <a:rPr lang="en-GB" dirty="0" err="1">
                  <a:solidFill>
                    <a:schemeClr val="tx1"/>
                  </a:solidFill>
                </a:rPr>
                <a:t>Schoeley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625" y="-16351"/>
              <a:ext cx="4071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solidFill>
                    <a:schemeClr val="bg1"/>
                  </a:solidFill>
                </a:rPr>
                <a:t>Lenart</a:t>
              </a:r>
              <a:r>
                <a:rPr lang="en-US" dirty="0">
                  <a:solidFill>
                    <a:schemeClr val="bg1"/>
                  </a:solidFill>
                </a:rPr>
                <a:t> and Vaupel, Nature, 2017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7" y="1196752"/>
            <a:ext cx="8925917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4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7" y="1019809"/>
            <a:ext cx="7357369" cy="47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The Future Will Be Different from the Past</a:t>
            </a:r>
            <a:endParaRPr lang="da-DK" altLang="en-US" sz="2800">
              <a:solidFill>
                <a:srgbClr val="0000FF"/>
              </a:solidFill>
            </a:endParaRP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971550" y="1095375"/>
            <a:ext cx="7704138" cy="56007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/>
              <a:t>In next decade or two, progress against</a:t>
            </a:r>
          </a:p>
          <a:p>
            <a:r>
              <a:rPr lang="en-US" altLang="en-US" sz="2800"/>
              <a:t>    </a:t>
            </a:r>
            <a:r>
              <a:rPr lang="en-US" altLang="en-US" sz="2800">
                <a:solidFill>
                  <a:srgbClr val="339966"/>
                </a:solidFill>
              </a:rPr>
              <a:t>cancer</a:t>
            </a:r>
            <a:r>
              <a:rPr lang="en-US" altLang="en-US" sz="2800"/>
              <a:t> and </a:t>
            </a:r>
            <a:r>
              <a:rPr lang="en-US" altLang="en-US" sz="2800">
                <a:solidFill>
                  <a:srgbClr val="339966"/>
                </a:solidFill>
              </a:rPr>
              <a:t>dementia</a:t>
            </a:r>
            <a:r>
              <a:rPr lang="en-US" altLang="en-US" sz="2800"/>
              <a:t> and in developing</a:t>
            </a:r>
          </a:p>
          <a:p>
            <a:r>
              <a:rPr lang="en-US" altLang="en-US" sz="2800"/>
              <a:t>    </a:t>
            </a:r>
            <a:r>
              <a:rPr lang="en-US" altLang="en-US" sz="2800">
                <a:solidFill>
                  <a:srgbClr val="339966"/>
                </a:solidFill>
              </a:rPr>
              <a:t>genotype-specific therapies</a:t>
            </a:r>
          </a:p>
          <a:p>
            <a:pPr>
              <a:buFontTx/>
              <a:buChar char="•"/>
            </a:pPr>
            <a:r>
              <a:rPr lang="en-US" altLang="en-US" sz="2800"/>
              <a:t>Then progress in </a:t>
            </a:r>
            <a:r>
              <a:rPr lang="en-US" altLang="en-US" sz="2800">
                <a:solidFill>
                  <a:srgbClr val="FF0000"/>
                </a:solidFill>
              </a:rPr>
              <a:t>regenerating</a:t>
            </a:r>
            <a:r>
              <a:rPr lang="en-US" altLang="en-US" sz="2800"/>
              <a:t> and eventually </a:t>
            </a:r>
            <a:r>
              <a:rPr lang="en-US" altLang="en-US" sz="2800">
                <a:solidFill>
                  <a:srgbClr val="C00000"/>
                </a:solidFill>
              </a:rPr>
              <a:t>rejuvenating</a:t>
            </a:r>
            <a:r>
              <a:rPr lang="en-US" altLang="en-US" sz="2800"/>
              <a:t> tissues and organs</a:t>
            </a:r>
          </a:p>
          <a:p>
            <a:pPr>
              <a:buFontTx/>
              <a:buChar char="•"/>
            </a:pPr>
            <a:r>
              <a:rPr lang="en-US" altLang="en-US" sz="2800"/>
              <a:t>Accompanied by progress in </a:t>
            </a:r>
          </a:p>
          <a:p>
            <a:r>
              <a:rPr lang="en-US" altLang="en-US" sz="2800">
                <a:solidFill>
                  <a:srgbClr val="339966"/>
                </a:solidFill>
              </a:rPr>
              <a:t>    replacing deleterious genes</a:t>
            </a:r>
          </a:p>
          <a:p>
            <a:pPr>
              <a:buFontTx/>
              <a:buChar char="•"/>
            </a:pPr>
            <a:r>
              <a:rPr lang="en-US" altLang="en-US" sz="2800"/>
              <a:t>Aided by </a:t>
            </a:r>
            <a:r>
              <a:rPr lang="en-US" altLang="en-US" sz="2800">
                <a:solidFill>
                  <a:srgbClr val="C00000"/>
                </a:solidFill>
              </a:rPr>
              <a:t>nanotechnologies</a:t>
            </a:r>
            <a:r>
              <a:rPr lang="en-US" altLang="en-US" sz="2800"/>
              <a:t> (nanobots)</a:t>
            </a:r>
          </a:p>
          <a:p>
            <a:pPr>
              <a:buFontTx/>
              <a:buChar char="•"/>
            </a:pPr>
            <a:r>
              <a:rPr lang="en-US" altLang="en-US" sz="2800"/>
              <a:t>Perhaps in a decade or two, probably later, progress in </a:t>
            </a:r>
            <a:r>
              <a:rPr lang="en-US" altLang="en-US" sz="2800">
                <a:solidFill>
                  <a:srgbClr val="0000FF"/>
                </a:solidFill>
              </a:rPr>
              <a:t>slowing the rate of aging</a:t>
            </a:r>
            <a:r>
              <a:rPr lang="en-US" altLang="en-US" sz="2800"/>
              <a:t> (as opposed to further postponing aging).</a:t>
            </a:r>
          </a:p>
          <a:p>
            <a:pPr>
              <a:buFontTx/>
              <a:buChar char="•"/>
            </a:pPr>
            <a:endParaRPr lang="en-US" altLang="en-US" sz="2800"/>
          </a:p>
          <a:p>
            <a:pPr>
              <a:buFontTx/>
              <a:buChar char="•"/>
            </a:pPr>
            <a:endParaRPr lang="da-DK" altLang="en-US" sz="2800"/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8177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0"/>
              <a:t>29/33</a:t>
            </a:r>
          </a:p>
        </p:txBody>
      </p:sp>
    </p:spTree>
    <p:extLst>
      <p:ext uri="{BB962C8B-B14F-4D97-AF65-F5344CB8AC3E}">
        <p14:creationId xmlns:p14="http://schemas.microsoft.com/office/powerpoint/2010/main" val="206361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C00000"/>
                </a:solidFill>
              </a:rPr>
              <a:t>Discussion</a:t>
            </a:r>
            <a:r>
              <a:rPr lang="da-DK" dirty="0">
                <a:solidFill>
                  <a:srgbClr val="C00000"/>
                </a:solidFill>
              </a:rPr>
              <a:t>: </a:t>
            </a:r>
            <a:r>
              <a:rPr lang="da-DK" dirty="0" err="1">
                <a:solidFill>
                  <a:srgbClr val="FF0000"/>
                </a:solidFill>
              </a:rPr>
              <a:t>Forecasting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Longevity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900113"/>
            <a:ext cx="7704138" cy="5064125"/>
          </a:xfrm>
        </p:spPr>
        <p:txBody>
          <a:bodyPr/>
          <a:lstStyle/>
          <a:p>
            <a:r>
              <a:rPr lang="da-DK" dirty="0"/>
              <a:t>Expert </a:t>
            </a:r>
            <a:r>
              <a:rPr lang="da-DK" dirty="0" err="1"/>
              <a:t>judgment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Analyzing</a:t>
            </a:r>
            <a:r>
              <a:rPr lang="da-DK" dirty="0"/>
              <a:t> causes of </a:t>
            </a:r>
            <a:r>
              <a:rPr lang="da-DK" dirty="0" err="1"/>
              <a:t>death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Analyzing</a:t>
            </a:r>
            <a:r>
              <a:rPr lang="da-DK" dirty="0"/>
              <a:t> </a:t>
            </a:r>
            <a:r>
              <a:rPr lang="da-DK" dirty="0" err="1"/>
              <a:t>risk</a:t>
            </a:r>
            <a:r>
              <a:rPr lang="da-DK" dirty="0"/>
              <a:t> factors</a:t>
            </a:r>
          </a:p>
          <a:p>
            <a:endParaRPr lang="da-DK" dirty="0"/>
          </a:p>
          <a:p>
            <a:r>
              <a:rPr lang="da-DK" dirty="0" err="1"/>
              <a:t>Extrapolation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858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two</a:t>
            </a:r>
            <a:r>
              <a:rPr lang="da-DK" dirty="0"/>
              <a:t> big </a:t>
            </a:r>
            <a:r>
              <a:rPr lang="da-DK" dirty="0" err="1"/>
              <a:t>uncertainties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831851"/>
            <a:ext cx="7704138" cy="5132388"/>
          </a:xfrm>
        </p:spPr>
        <p:txBody>
          <a:bodyPr/>
          <a:lstStyle/>
          <a:p>
            <a:r>
              <a:rPr lang="da-DK" sz="2800" dirty="0">
                <a:solidFill>
                  <a:srgbClr val="FF0000"/>
                </a:solidFill>
              </a:rPr>
              <a:t>1. </a:t>
            </a:r>
            <a:r>
              <a:rPr lang="da-DK" sz="2800" dirty="0" err="1">
                <a:solidFill>
                  <a:srgbClr val="FF0000"/>
                </a:solidFill>
              </a:rPr>
              <a:t>Survival</a:t>
            </a:r>
            <a:r>
              <a:rPr lang="da-DK" sz="2800" dirty="0">
                <a:solidFill>
                  <a:srgbClr val="FF0000"/>
                </a:solidFill>
              </a:rPr>
              <a:t> </a:t>
            </a:r>
            <a:r>
              <a:rPr lang="da-DK" sz="2800" dirty="0" err="1">
                <a:solidFill>
                  <a:srgbClr val="FF0000"/>
                </a:solidFill>
              </a:rPr>
              <a:t>after</a:t>
            </a:r>
            <a:r>
              <a:rPr lang="da-DK" sz="2800" dirty="0">
                <a:solidFill>
                  <a:srgbClr val="FF0000"/>
                </a:solidFill>
              </a:rPr>
              <a:t> age 100</a:t>
            </a:r>
          </a:p>
          <a:p>
            <a:r>
              <a:rPr lang="da-DK" sz="2800" dirty="0"/>
              <a:t>--Will e(100) </a:t>
            </a:r>
            <a:r>
              <a:rPr lang="da-DK" sz="2800" dirty="0" err="1"/>
              <a:t>increase</a:t>
            </a:r>
            <a:r>
              <a:rPr lang="da-DK" sz="2800" dirty="0"/>
              <a:t>?</a:t>
            </a:r>
          </a:p>
          <a:p>
            <a:r>
              <a:rPr lang="da-DK" sz="2800" dirty="0"/>
              <a:t>      </a:t>
            </a:r>
            <a:r>
              <a:rPr lang="da-DK" sz="2800" dirty="0" err="1">
                <a:solidFill>
                  <a:srgbClr val="3333FF"/>
                </a:solidFill>
              </a:rPr>
              <a:t>Analyze</a:t>
            </a:r>
            <a:r>
              <a:rPr lang="da-DK" sz="2800" dirty="0">
                <a:solidFill>
                  <a:srgbClr val="3333FF"/>
                </a:solidFill>
              </a:rPr>
              <a:t> data at ages&gt;100</a:t>
            </a:r>
          </a:p>
          <a:p>
            <a:r>
              <a:rPr lang="da-DK" sz="2800" dirty="0">
                <a:solidFill>
                  <a:srgbClr val="3333FF"/>
                </a:solidFill>
              </a:rPr>
              <a:t>      Model </a:t>
            </a:r>
            <a:r>
              <a:rPr lang="da-DK" sz="2800" dirty="0" err="1">
                <a:solidFill>
                  <a:srgbClr val="3333FF"/>
                </a:solidFill>
              </a:rPr>
              <a:t>mortality</a:t>
            </a:r>
            <a:r>
              <a:rPr lang="da-DK" sz="2800">
                <a:solidFill>
                  <a:srgbClr val="3333FF"/>
                </a:solidFill>
              </a:rPr>
              <a:t> plateaus</a:t>
            </a:r>
            <a:endParaRPr lang="da-DK" sz="2800" dirty="0">
              <a:solidFill>
                <a:srgbClr val="3333FF"/>
              </a:solidFill>
            </a:endParaRPr>
          </a:p>
          <a:p>
            <a:r>
              <a:rPr lang="da-DK" sz="2800" dirty="0"/>
              <a:t> --Have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reached</a:t>
            </a:r>
            <a:r>
              <a:rPr lang="da-DK" sz="2800" dirty="0"/>
              <a:t> the limit to </a:t>
            </a:r>
            <a:r>
              <a:rPr lang="da-DK" sz="2800" dirty="0" err="1"/>
              <a:t>longevity</a:t>
            </a:r>
            <a:r>
              <a:rPr lang="da-DK" sz="2800" dirty="0"/>
              <a:t>?</a:t>
            </a:r>
          </a:p>
          <a:p>
            <a:r>
              <a:rPr lang="da-DK" sz="2800" dirty="0"/>
              <a:t>      </a:t>
            </a:r>
            <a:r>
              <a:rPr lang="da-DK" sz="2800" dirty="0" err="1">
                <a:solidFill>
                  <a:srgbClr val="3333FF"/>
                </a:solidFill>
              </a:rPr>
              <a:t>Analyze</a:t>
            </a:r>
            <a:r>
              <a:rPr lang="da-DK" sz="2800" dirty="0">
                <a:solidFill>
                  <a:srgbClr val="3333FF"/>
                </a:solidFill>
              </a:rPr>
              <a:t> data on </a:t>
            </a:r>
            <a:r>
              <a:rPr lang="da-DK" sz="2800" dirty="0" err="1">
                <a:solidFill>
                  <a:srgbClr val="3333FF"/>
                </a:solidFill>
              </a:rPr>
              <a:t>exceptional</a:t>
            </a:r>
            <a:r>
              <a:rPr lang="da-DK" sz="2800" dirty="0">
                <a:solidFill>
                  <a:srgbClr val="3333FF"/>
                </a:solidFill>
              </a:rPr>
              <a:t> </a:t>
            </a:r>
            <a:r>
              <a:rPr lang="da-DK" sz="2800" dirty="0" err="1">
                <a:solidFill>
                  <a:srgbClr val="3333FF"/>
                </a:solidFill>
              </a:rPr>
              <a:t>lifespans</a:t>
            </a:r>
            <a:endParaRPr lang="da-DK" sz="2800" dirty="0">
              <a:solidFill>
                <a:srgbClr val="3333FF"/>
              </a:solidFill>
            </a:endParaRPr>
          </a:p>
          <a:p>
            <a:r>
              <a:rPr lang="da-DK" sz="2800" dirty="0">
                <a:solidFill>
                  <a:srgbClr val="3333FF"/>
                </a:solidFill>
              </a:rPr>
              <a:t>      </a:t>
            </a:r>
            <a:r>
              <a:rPr lang="da-DK" sz="2800" dirty="0" err="1">
                <a:solidFill>
                  <a:srgbClr val="3333FF"/>
                </a:solidFill>
              </a:rPr>
              <a:t>Study</a:t>
            </a:r>
            <a:r>
              <a:rPr lang="da-DK" sz="2800" dirty="0">
                <a:solidFill>
                  <a:srgbClr val="3333FF"/>
                </a:solidFill>
              </a:rPr>
              <a:t> </a:t>
            </a:r>
            <a:r>
              <a:rPr lang="da-DK" sz="2800" dirty="0" err="1">
                <a:solidFill>
                  <a:srgbClr val="3333FF"/>
                </a:solidFill>
              </a:rPr>
              <a:t>other</a:t>
            </a:r>
            <a:r>
              <a:rPr lang="da-DK" sz="2800" dirty="0">
                <a:solidFill>
                  <a:srgbClr val="3333FF"/>
                </a:solidFill>
              </a:rPr>
              <a:t> species</a:t>
            </a:r>
          </a:p>
          <a:p>
            <a:endParaRPr lang="da-DK" sz="2800" dirty="0">
              <a:solidFill>
                <a:srgbClr val="3333FF"/>
              </a:solidFill>
            </a:endParaRPr>
          </a:p>
          <a:p>
            <a:r>
              <a:rPr lang="da-DK" sz="2800" dirty="0">
                <a:solidFill>
                  <a:srgbClr val="FF0000"/>
                </a:solidFill>
              </a:rPr>
              <a:t>2. </a:t>
            </a:r>
            <a:r>
              <a:rPr lang="da-DK" sz="2800" dirty="0" err="1">
                <a:solidFill>
                  <a:srgbClr val="FF0000"/>
                </a:solidFill>
              </a:rPr>
              <a:t>Biomedical</a:t>
            </a:r>
            <a:r>
              <a:rPr lang="da-DK" sz="2800" dirty="0">
                <a:solidFill>
                  <a:srgbClr val="FF0000"/>
                </a:solidFill>
              </a:rPr>
              <a:t> </a:t>
            </a:r>
            <a:r>
              <a:rPr lang="da-DK" sz="2800" dirty="0" err="1">
                <a:solidFill>
                  <a:srgbClr val="FF0000"/>
                </a:solidFill>
              </a:rPr>
              <a:t>breakthroughs</a:t>
            </a:r>
            <a:r>
              <a:rPr lang="da-DK" sz="2800" dirty="0">
                <a:solidFill>
                  <a:srgbClr val="FF0000"/>
                </a:solidFill>
              </a:rPr>
              <a:t> of </a:t>
            </a:r>
            <a:r>
              <a:rPr lang="da-DK" sz="2800" dirty="0" err="1">
                <a:solidFill>
                  <a:srgbClr val="FF0000"/>
                </a:solidFill>
              </a:rPr>
              <a:t>unprecedented</a:t>
            </a:r>
            <a:r>
              <a:rPr lang="da-DK" sz="2800" dirty="0">
                <a:solidFill>
                  <a:srgbClr val="FF0000"/>
                </a:solidFill>
              </a:rPr>
              <a:t> </a:t>
            </a:r>
            <a:r>
              <a:rPr lang="da-DK" sz="2800" dirty="0" err="1">
                <a:solidFill>
                  <a:srgbClr val="FF0000"/>
                </a:solidFill>
              </a:rPr>
              <a:t>impact</a:t>
            </a:r>
            <a:endParaRPr lang="da-D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5400" dirty="0" err="1"/>
              <a:t>Thank</a:t>
            </a:r>
            <a:r>
              <a:rPr lang="da-DK" sz="5400" dirty="0"/>
              <a:t> </a:t>
            </a:r>
            <a:r>
              <a:rPr lang="da-DK" sz="5400" dirty="0" err="1"/>
              <a:t>you</a:t>
            </a:r>
            <a:endParaRPr lang="da-DK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88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3"/>
          <p:cNvSpPr>
            <a:spLocks noChangeArrowheads="1"/>
          </p:cNvSpPr>
          <p:nvPr/>
        </p:nvSpPr>
        <p:spPr bwMode="auto">
          <a:xfrm>
            <a:off x="1914525" y="6359525"/>
            <a:ext cx="4933950" cy="290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262"/>
          <p:cNvSpPr>
            <a:spLocks noChangeArrowheads="1"/>
          </p:cNvSpPr>
          <p:nvPr/>
        </p:nvSpPr>
        <p:spPr bwMode="auto">
          <a:xfrm>
            <a:off x="971550" y="6359525"/>
            <a:ext cx="4933950" cy="290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277938" y="498475"/>
            <a:ext cx="12700" cy="5718175"/>
          </a:xfrm>
          <a:prstGeom prst="rect">
            <a:avLst/>
          </a:prstGeom>
          <a:solidFill>
            <a:srgbClr val="000000"/>
          </a:solidFill>
          <a:ln w="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Freeform 8"/>
          <p:cNvSpPr>
            <a:spLocks noEditPoints="1"/>
          </p:cNvSpPr>
          <p:nvPr/>
        </p:nvSpPr>
        <p:spPr bwMode="auto">
          <a:xfrm>
            <a:off x="1231900" y="492125"/>
            <a:ext cx="52388" cy="5732463"/>
          </a:xfrm>
          <a:custGeom>
            <a:avLst/>
            <a:gdLst>
              <a:gd name="T0" fmla="*/ 0 w 33"/>
              <a:gd name="T1" fmla="*/ 2147483647 h 3611"/>
              <a:gd name="T2" fmla="*/ 2147483647 w 33"/>
              <a:gd name="T3" fmla="*/ 2147483647 h 3611"/>
              <a:gd name="T4" fmla="*/ 2147483647 w 33"/>
              <a:gd name="T5" fmla="*/ 2147483647 h 3611"/>
              <a:gd name="T6" fmla="*/ 0 w 33"/>
              <a:gd name="T7" fmla="*/ 2147483647 h 3611"/>
              <a:gd name="T8" fmla="*/ 0 w 33"/>
              <a:gd name="T9" fmla="*/ 2147483647 h 3611"/>
              <a:gd name="T10" fmla="*/ 0 w 33"/>
              <a:gd name="T11" fmla="*/ 2147483647 h 3611"/>
              <a:gd name="T12" fmla="*/ 2147483647 w 33"/>
              <a:gd name="T13" fmla="*/ 2147483647 h 3611"/>
              <a:gd name="T14" fmla="*/ 2147483647 w 33"/>
              <a:gd name="T15" fmla="*/ 2147483647 h 3611"/>
              <a:gd name="T16" fmla="*/ 0 w 33"/>
              <a:gd name="T17" fmla="*/ 2147483647 h 3611"/>
              <a:gd name="T18" fmla="*/ 0 w 33"/>
              <a:gd name="T19" fmla="*/ 2147483647 h 3611"/>
              <a:gd name="T20" fmla="*/ 0 w 33"/>
              <a:gd name="T21" fmla="*/ 2147483647 h 3611"/>
              <a:gd name="T22" fmla="*/ 2147483647 w 33"/>
              <a:gd name="T23" fmla="*/ 2147483647 h 3611"/>
              <a:gd name="T24" fmla="*/ 2147483647 w 33"/>
              <a:gd name="T25" fmla="*/ 2147483647 h 3611"/>
              <a:gd name="T26" fmla="*/ 0 w 33"/>
              <a:gd name="T27" fmla="*/ 2147483647 h 3611"/>
              <a:gd name="T28" fmla="*/ 0 w 33"/>
              <a:gd name="T29" fmla="*/ 2147483647 h 3611"/>
              <a:gd name="T30" fmla="*/ 0 w 33"/>
              <a:gd name="T31" fmla="*/ 2147483647 h 3611"/>
              <a:gd name="T32" fmla="*/ 2147483647 w 33"/>
              <a:gd name="T33" fmla="*/ 2147483647 h 3611"/>
              <a:gd name="T34" fmla="*/ 2147483647 w 33"/>
              <a:gd name="T35" fmla="*/ 2147483647 h 3611"/>
              <a:gd name="T36" fmla="*/ 0 w 33"/>
              <a:gd name="T37" fmla="*/ 2147483647 h 3611"/>
              <a:gd name="T38" fmla="*/ 0 w 33"/>
              <a:gd name="T39" fmla="*/ 2147483647 h 3611"/>
              <a:gd name="T40" fmla="*/ 0 w 33"/>
              <a:gd name="T41" fmla="*/ 2147483647 h 3611"/>
              <a:gd name="T42" fmla="*/ 2147483647 w 33"/>
              <a:gd name="T43" fmla="*/ 2147483647 h 3611"/>
              <a:gd name="T44" fmla="*/ 2147483647 w 33"/>
              <a:gd name="T45" fmla="*/ 2147483647 h 3611"/>
              <a:gd name="T46" fmla="*/ 0 w 33"/>
              <a:gd name="T47" fmla="*/ 2147483647 h 3611"/>
              <a:gd name="T48" fmla="*/ 0 w 33"/>
              <a:gd name="T49" fmla="*/ 2147483647 h 3611"/>
              <a:gd name="T50" fmla="*/ 0 w 33"/>
              <a:gd name="T51" fmla="*/ 2147483647 h 3611"/>
              <a:gd name="T52" fmla="*/ 2147483647 w 33"/>
              <a:gd name="T53" fmla="*/ 2147483647 h 3611"/>
              <a:gd name="T54" fmla="*/ 2147483647 w 33"/>
              <a:gd name="T55" fmla="*/ 2147483647 h 3611"/>
              <a:gd name="T56" fmla="*/ 0 w 33"/>
              <a:gd name="T57" fmla="*/ 2147483647 h 3611"/>
              <a:gd name="T58" fmla="*/ 0 w 33"/>
              <a:gd name="T59" fmla="*/ 2147483647 h 3611"/>
              <a:gd name="T60" fmla="*/ 0 w 33"/>
              <a:gd name="T61" fmla="*/ 2147483647 h 3611"/>
              <a:gd name="T62" fmla="*/ 2147483647 w 33"/>
              <a:gd name="T63" fmla="*/ 2147483647 h 3611"/>
              <a:gd name="T64" fmla="*/ 2147483647 w 33"/>
              <a:gd name="T65" fmla="*/ 2147483647 h 3611"/>
              <a:gd name="T66" fmla="*/ 0 w 33"/>
              <a:gd name="T67" fmla="*/ 2147483647 h 3611"/>
              <a:gd name="T68" fmla="*/ 0 w 33"/>
              <a:gd name="T69" fmla="*/ 2147483647 h 3611"/>
              <a:gd name="T70" fmla="*/ 0 w 33"/>
              <a:gd name="T71" fmla="*/ 2147483647 h 3611"/>
              <a:gd name="T72" fmla="*/ 2147483647 w 33"/>
              <a:gd name="T73" fmla="*/ 2147483647 h 3611"/>
              <a:gd name="T74" fmla="*/ 2147483647 w 33"/>
              <a:gd name="T75" fmla="*/ 2147483647 h 3611"/>
              <a:gd name="T76" fmla="*/ 0 w 33"/>
              <a:gd name="T77" fmla="*/ 2147483647 h 3611"/>
              <a:gd name="T78" fmla="*/ 0 w 33"/>
              <a:gd name="T79" fmla="*/ 2147483647 h 3611"/>
              <a:gd name="T80" fmla="*/ 0 w 33"/>
              <a:gd name="T81" fmla="*/ 2147483647 h 3611"/>
              <a:gd name="T82" fmla="*/ 2147483647 w 33"/>
              <a:gd name="T83" fmla="*/ 2147483647 h 3611"/>
              <a:gd name="T84" fmla="*/ 2147483647 w 33"/>
              <a:gd name="T85" fmla="*/ 2147483647 h 3611"/>
              <a:gd name="T86" fmla="*/ 0 w 33"/>
              <a:gd name="T87" fmla="*/ 2147483647 h 3611"/>
              <a:gd name="T88" fmla="*/ 0 w 33"/>
              <a:gd name="T89" fmla="*/ 2147483647 h 3611"/>
              <a:gd name="T90" fmla="*/ 0 w 33"/>
              <a:gd name="T91" fmla="*/ 2147483647 h 3611"/>
              <a:gd name="T92" fmla="*/ 2147483647 w 33"/>
              <a:gd name="T93" fmla="*/ 2147483647 h 3611"/>
              <a:gd name="T94" fmla="*/ 2147483647 w 33"/>
              <a:gd name="T95" fmla="*/ 2147483647 h 3611"/>
              <a:gd name="T96" fmla="*/ 0 w 33"/>
              <a:gd name="T97" fmla="*/ 2147483647 h 3611"/>
              <a:gd name="T98" fmla="*/ 0 w 33"/>
              <a:gd name="T99" fmla="*/ 2147483647 h 3611"/>
              <a:gd name="T100" fmla="*/ 0 w 33"/>
              <a:gd name="T101" fmla="*/ 0 h 3611"/>
              <a:gd name="T102" fmla="*/ 2147483647 w 33"/>
              <a:gd name="T103" fmla="*/ 0 h 3611"/>
              <a:gd name="T104" fmla="*/ 2147483647 w 33"/>
              <a:gd name="T105" fmla="*/ 2147483647 h 3611"/>
              <a:gd name="T106" fmla="*/ 0 w 33"/>
              <a:gd name="T107" fmla="*/ 2147483647 h 3611"/>
              <a:gd name="T108" fmla="*/ 0 w 33"/>
              <a:gd name="T109" fmla="*/ 0 h 36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" h="3611">
                <a:moveTo>
                  <a:pt x="0" y="3602"/>
                </a:moveTo>
                <a:lnTo>
                  <a:pt x="33" y="3602"/>
                </a:lnTo>
                <a:lnTo>
                  <a:pt x="33" y="3611"/>
                </a:lnTo>
                <a:lnTo>
                  <a:pt x="0" y="3611"/>
                </a:lnTo>
                <a:lnTo>
                  <a:pt x="0" y="3602"/>
                </a:lnTo>
                <a:close/>
                <a:moveTo>
                  <a:pt x="0" y="3243"/>
                </a:moveTo>
                <a:lnTo>
                  <a:pt x="33" y="3243"/>
                </a:lnTo>
                <a:lnTo>
                  <a:pt x="33" y="3251"/>
                </a:lnTo>
                <a:lnTo>
                  <a:pt x="0" y="3251"/>
                </a:lnTo>
                <a:lnTo>
                  <a:pt x="0" y="3243"/>
                </a:lnTo>
                <a:close/>
                <a:moveTo>
                  <a:pt x="0" y="2883"/>
                </a:moveTo>
                <a:lnTo>
                  <a:pt x="33" y="2883"/>
                </a:lnTo>
                <a:lnTo>
                  <a:pt x="33" y="2892"/>
                </a:lnTo>
                <a:lnTo>
                  <a:pt x="0" y="2892"/>
                </a:lnTo>
                <a:lnTo>
                  <a:pt x="0" y="2883"/>
                </a:lnTo>
                <a:close/>
                <a:moveTo>
                  <a:pt x="0" y="2524"/>
                </a:moveTo>
                <a:lnTo>
                  <a:pt x="33" y="2524"/>
                </a:lnTo>
                <a:lnTo>
                  <a:pt x="33" y="2532"/>
                </a:lnTo>
                <a:lnTo>
                  <a:pt x="0" y="2532"/>
                </a:lnTo>
                <a:lnTo>
                  <a:pt x="0" y="2524"/>
                </a:lnTo>
                <a:close/>
                <a:moveTo>
                  <a:pt x="0" y="2165"/>
                </a:moveTo>
                <a:lnTo>
                  <a:pt x="33" y="2165"/>
                </a:lnTo>
                <a:lnTo>
                  <a:pt x="33" y="2173"/>
                </a:lnTo>
                <a:lnTo>
                  <a:pt x="0" y="2173"/>
                </a:lnTo>
                <a:lnTo>
                  <a:pt x="0" y="2165"/>
                </a:lnTo>
                <a:close/>
                <a:moveTo>
                  <a:pt x="0" y="1805"/>
                </a:moveTo>
                <a:lnTo>
                  <a:pt x="33" y="1805"/>
                </a:lnTo>
                <a:lnTo>
                  <a:pt x="33" y="1814"/>
                </a:lnTo>
                <a:lnTo>
                  <a:pt x="0" y="1814"/>
                </a:lnTo>
                <a:lnTo>
                  <a:pt x="0" y="1805"/>
                </a:lnTo>
                <a:close/>
                <a:moveTo>
                  <a:pt x="0" y="1446"/>
                </a:moveTo>
                <a:lnTo>
                  <a:pt x="33" y="1446"/>
                </a:lnTo>
                <a:lnTo>
                  <a:pt x="33" y="1454"/>
                </a:lnTo>
                <a:lnTo>
                  <a:pt x="0" y="1454"/>
                </a:lnTo>
                <a:lnTo>
                  <a:pt x="0" y="1446"/>
                </a:lnTo>
                <a:close/>
                <a:moveTo>
                  <a:pt x="0" y="1078"/>
                </a:moveTo>
                <a:lnTo>
                  <a:pt x="33" y="1078"/>
                </a:lnTo>
                <a:lnTo>
                  <a:pt x="33" y="1087"/>
                </a:lnTo>
                <a:lnTo>
                  <a:pt x="0" y="1087"/>
                </a:lnTo>
                <a:lnTo>
                  <a:pt x="0" y="1078"/>
                </a:lnTo>
                <a:close/>
                <a:moveTo>
                  <a:pt x="0" y="719"/>
                </a:moveTo>
                <a:lnTo>
                  <a:pt x="33" y="719"/>
                </a:lnTo>
                <a:lnTo>
                  <a:pt x="33" y="727"/>
                </a:lnTo>
                <a:lnTo>
                  <a:pt x="0" y="727"/>
                </a:lnTo>
                <a:lnTo>
                  <a:pt x="0" y="719"/>
                </a:lnTo>
                <a:close/>
                <a:moveTo>
                  <a:pt x="0" y="360"/>
                </a:moveTo>
                <a:lnTo>
                  <a:pt x="33" y="360"/>
                </a:lnTo>
                <a:lnTo>
                  <a:pt x="33" y="368"/>
                </a:lnTo>
                <a:lnTo>
                  <a:pt x="0" y="368"/>
                </a:lnTo>
                <a:lnTo>
                  <a:pt x="0" y="360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83"/>
          <p:cNvSpPr>
            <a:spLocks/>
          </p:cNvSpPr>
          <p:nvPr/>
        </p:nvSpPr>
        <p:spPr bwMode="auto">
          <a:xfrm>
            <a:off x="2490788" y="4730750"/>
            <a:ext cx="160337" cy="160338"/>
          </a:xfrm>
          <a:custGeom>
            <a:avLst/>
            <a:gdLst>
              <a:gd name="T0" fmla="*/ 2147483647 w 101"/>
              <a:gd name="T1" fmla="*/ 2147483647 h 101"/>
              <a:gd name="T2" fmla="*/ 2147483647 w 101"/>
              <a:gd name="T3" fmla="*/ 0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0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" h="101">
                <a:moveTo>
                  <a:pt x="51" y="5"/>
                </a:moveTo>
                <a:lnTo>
                  <a:pt x="51" y="0"/>
                </a:lnTo>
                <a:lnTo>
                  <a:pt x="51" y="5"/>
                </a:lnTo>
                <a:lnTo>
                  <a:pt x="97" y="101"/>
                </a:lnTo>
                <a:lnTo>
                  <a:pt x="101" y="101"/>
                </a:lnTo>
                <a:lnTo>
                  <a:pt x="0" y="101"/>
                </a:lnTo>
                <a:lnTo>
                  <a:pt x="5" y="101"/>
                </a:lnTo>
                <a:lnTo>
                  <a:pt x="5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87"/>
          <p:cNvSpPr>
            <a:spLocks/>
          </p:cNvSpPr>
          <p:nvPr/>
        </p:nvSpPr>
        <p:spPr bwMode="auto">
          <a:xfrm>
            <a:off x="2822575" y="4425950"/>
            <a:ext cx="160338" cy="158750"/>
          </a:xfrm>
          <a:custGeom>
            <a:avLst/>
            <a:gdLst>
              <a:gd name="T0" fmla="*/ 2147483647 w 101"/>
              <a:gd name="T1" fmla="*/ 2147483647 h 100"/>
              <a:gd name="T2" fmla="*/ 2147483647 w 101"/>
              <a:gd name="T3" fmla="*/ 0 h 100"/>
              <a:gd name="T4" fmla="*/ 2147483647 w 101"/>
              <a:gd name="T5" fmla="*/ 2147483647 h 100"/>
              <a:gd name="T6" fmla="*/ 2147483647 w 101"/>
              <a:gd name="T7" fmla="*/ 2147483647 h 100"/>
              <a:gd name="T8" fmla="*/ 2147483647 w 101"/>
              <a:gd name="T9" fmla="*/ 2147483647 h 100"/>
              <a:gd name="T10" fmla="*/ 0 w 101"/>
              <a:gd name="T11" fmla="*/ 2147483647 h 100"/>
              <a:gd name="T12" fmla="*/ 2147483647 w 101"/>
              <a:gd name="T13" fmla="*/ 2147483647 h 100"/>
              <a:gd name="T14" fmla="*/ 2147483647 w 101"/>
              <a:gd name="T15" fmla="*/ 2147483647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" h="100">
                <a:moveTo>
                  <a:pt x="51" y="4"/>
                </a:moveTo>
                <a:lnTo>
                  <a:pt x="51" y="0"/>
                </a:lnTo>
                <a:lnTo>
                  <a:pt x="51" y="4"/>
                </a:lnTo>
                <a:lnTo>
                  <a:pt x="96" y="100"/>
                </a:lnTo>
                <a:lnTo>
                  <a:pt x="101" y="100"/>
                </a:lnTo>
                <a:lnTo>
                  <a:pt x="0" y="100"/>
                </a:lnTo>
                <a:lnTo>
                  <a:pt x="5" y="100"/>
                </a:lnTo>
                <a:lnTo>
                  <a:pt x="5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89"/>
          <p:cNvSpPr>
            <a:spLocks/>
          </p:cNvSpPr>
          <p:nvPr/>
        </p:nvSpPr>
        <p:spPr bwMode="auto">
          <a:xfrm>
            <a:off x="2955925" y="4359275"/>
            <a:ext cx="158750" cy="160338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0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0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" h="101">
                <a:moveTo>
                  <a:pt x="50" y="5"/>
                </a:moveTo>
                <a:lnTo>
                  <a:pt x="50" y="0"/>
                </a:lnTo>
                <a:lnTo>
                  <a:pt x="50" y="5"/>
                </a:lnTo>
                <a:lnTo>
                  <a:pt x="96" y="101"/>
                </a:lnTo>
                <a:lnTo>
                  <a:pt x="100" y="101"/>
                </a:lnTo>
                <a:lnTo>
                  <a:pt x="0" y="101"/>
                </a:lnTo>
                <a:lnTo>
                  <a:pt x="4" y="101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1"/>
          <p:cNvSpPr>
            <a:spLocks/>
          </p:cNvSpPr>
          <p:nvPr/>
        </p:nvSpPr>
        <p:spPr bwMode="auto">
          <a:xfrm>
            <a:off x="3101975" y="4227513"/>
            <a:ext cx="158750" cy="158750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0 h 100"/>
              <a:gd name="T4" fmla="*/ 2147483647 w 100"/>
              <a:gd name="T5" fmla="*/ 2147483647 h 100"/>
              <a:gd name="T6" fmla="*/ 2147483647 w 100"/>
              <a:gd name="T7" fmla="*/ 2147483647 h 100"/>
              <a:gd name="T8" fmla="*/ 2147483647 w 100"/>
              <a:gd name="T9" fmla="*/ 2147483647 h 100"/>
              <a:gd name="T10" fmla="*/ 0 w 100"/>
              <a:gd name="T11" fmla="*/ 2147483647 h 100"/>
              <a:gd name="T12" fmla="*/ 2147483647 w 100"/>
              <a:gd name="T13" fmla="*/ 2147483647 h 100"/>
              <a:gd name="T14" fmla="*/ 2147483647 w 100"/>
              <a:gd name="T15" fmla="*/ 2147483647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" h="100">
                <a:moveTo>
                  <a:pt x="50" y="4"/>
                </a:moveTo>
                <a:lnTo>
                  <a:pt x="50" y="0"/>
                </a:lnTo>
                <a:lnTo>
                  <a:pt x="50" y="4"/>
                </a:lnTo>
                <a:lnTo>
                  <a:pt x="96" y="100"/>
                </a:lnTo>
                <a:lnTo>
                  <a:pt x="100" y="100"/>
                </a:lnTo>
                <a:lnTo>
                  <a:pt x="0" y="100"/>
                </a:lnTo>
                <a:lnTo>
                  <a:pt x="4" y="100"/>
                </a:lnTo>
                <a:lnTo>
                  <a:pt x="5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Freeform 93"/>
          <p:cNvSpPr>
            <a:spLocks/>
          </p:cNvSpPr>
          <p:nvPr/>
        </p:nvSpPr>
        <p:spPr bwMode="auto">
          <a:xfrm>
            <a:off x="3233738" y="4027488"/>
            <a:ext cx="160337" cy="160337"/>
          </a:xfrm>
          <a:custGeom>
            <a:avLst/>
            <a:gdLst>
              <a:gd name="T0" fmla="*/ 2147483647 w 101"/>
              <a:gd name="T1" fmla="*/ 2147483647 h 101"/>
              <a:gd name="T2" fmla="*/ 2147483647 w 101"/>
              <a:gd name="T3" fmla="*/ 0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0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" h="101">
                <a:moveTo>
                  <a:pt x="51" y="5"/>
                </a:moveTo>
                <a:lnTo>
                  <a:pt x="51" y="0"/>
                </a:lnTo>
                <a:lnTo>
                  <a:pt x="51" y="5"/>
                </a:lnTo>
                <a:lnTo>
                  <a:pt x="97" y="101"/>
                </a:lnTo>
                <a:lnTo>
                  <a:pt x="101" y="101"/>
                </a:lnTo>
                <a:lnTo>
                  <a:pt x="0" y="101"/>
                </a:lnTo>
                <a:lnTo>
                  <a:pt x="5" y="101"/>
                </a:lnTo>
                <a:lnTo>
                  <a:pt x="5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Freeform 95"/>
          <p:cNvSpPr>
            <a:spLocks/>
          </p:cNvSpPr>
          <p:nvPr/>
        </p:nvSpPr>
        <p:spPr bwMode="auto">
          <a:xfrm>
            <a:off x="3486150" y="3802063"/>
            <a:ext cx="160338" cy="160337"/>
          </a:xfrm>
          <a:custGeom>
            <a:avLst/>
            <a:gdLst>
              <a:gd name="T0" fmla="*/ 2147483647 w 101"/>
              <a:gd name="T1" fmla="*/ 2147483647 h 101"/>
              <a:gd name="T2" fmla="*/ 2147483647 w 101"/>
              <a:gd name="T3" fmla="*/ 0 h 101"/>
              <a:gd name="T4" fmla="*/ 2147483647 w 101"/>
              <a:gd name="T5" fmla="*/ 2147483647 h 101"/>
              <a:gd name="T6" fmla="*/ 2147483647 w 101"/>
              <a:gd name="T7" fmla="*/ 2147483647 h 101"/>
              <a:gd name="T8" fmla="*/ 2147483647 w 101"/>
              <a:gd name="T9" fmla="*/ 2147483647 h 101"/>
              <a:gd name="T10" fmla="*/ 0 w 101"/>
              <a:gd name="T11" fmla="*/ 2147483647 h 101"/>
              <a:gd name="T12" fmla="*/ 2147483647 w 101"/>
              <a:gd name="T13" fmla="*/ 2147483647 h 101"/>
              <a:gd name="T14" fmla="*/ 2147483647 w 101"/>
              <a:gd name="T15" fmla="*/ 2147483647 h 1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" h="101">
                <a:moveTo>
                  <a:pt x="50" y="5"/>
                </a:moveTo>
                <a:lnTo>
                  <a:pt x="50" y="0"/>
                </a:lnTo>
                <a:lnTo>
                  <a:pt x="50" y="5"/>
                </a:lnTo>
                <a:lnTo>
                  <a:pt x="96" y="101"/>
                </a:lnTo>
                <a:lnTo>
                  <a:pt x="101" y="101"/>
                </a:lnTo>
                <a:lnTo>
                  <a:pt x="0" y="101"/>
                </a:lnTo>
                <a:lnTo>
                  <a:pt x="4" y="101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Freeform 97"/>
          <p:cNvSpPr>
            <a:spLocks/>
          </p:cNvSpPr>
          <p:nvPr/>
        </p:nvSpPr>
        <p:spPr bwMode="auto">
          <a:xfrm>
            <a:off x="3605213" y="3670300"/>
            <a:ext cx="160337" cy="158750"/>
          </a:xfrm>
          <a:custGeom>
            <a:avLst/>
            <a:gdLst>
              <a:gd name="T0" fmla="*/ 2147483647 w 101"/>
              <a:gd name="T1" fmla="*/ 2147483647 h 100"/>
              <a:gd name="T2" fmla="*/ 2147483647 w 101"/>
              <a:gd name="T3" fmla="*/ 0 h 100"/>
              <a:gd name="T4" fmla="*/ 2147483647 w 101"/>
              <a:gd name="T5" fmla="*/ 2147483647 h 100"/>
              <a:gd name="T6" fmla="*/ 2147483647 w 101"/>
              <a:gd name="T7" fmla="*/ 2147483647 h 100"/>
              <a:gd name="T8" fmla="*/ 2147483647 w 101"/>
              <a:gd name="T9" fmla="*/ 2147483647 h 100"/>
              <a:gd name="T10" fmla="*/ 0 w 101"/>
              <a:gd name="T11" fmla="*/ 2147483647 h 100"/>
              <a:gd name="T12" fmla="*/ 2147483647 w 101"/>
              <a:gd name="T13" fmla="*/ 2147483647 h 100"/>
              <a:gd name="T14" fmla="*/ 2147483647 w 101"/>
              <a:gd name="T15" fmla="*/ 2147483647 h 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" h="100">
                <a:moveTo>
                  <a:pt x="51" y="4"/>
                </a:moveTo>
                <a:lnTo>
                  <a:pt x="51" y="0"/>
                </a:lnTo>
                <a:lnTo>
                  <a:pt x="51" y="4"/>
                </a:lnTo>
                <a:lnTo>
                  <a:pt x="97" y="100"/>
                </a:lnTo>
                <a:lnTo>
                  <a:pt x="101" y="100"/>
                </a:lnTo>
                <a:lnTo>
                  <a:pt x="0" y="100"/>
                </a:lnTo>
                <a:lnTo>
                  <a:pt x="5" y="100"/>
                </a:lnTo>
                <a:lnTo>
                  <a:pt x="5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28"/>
          <p:cNvSpPr>
            <a:spLocks noChangeArrowheads="1"/>
          </p:cNvSpPr>
          <p:nvPr/>
        </p:nvSpPr>
        <p:spPr bwMode="auto">
          <a:xfrm>
            <a:off x="885825" y="6099175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45</a:t>
            </a:r>
            <a:endParaRPr lang="en-US">
              <a:cs typeface="Arial" pitchFamily="34" charset="0"/>
            </a:endParaRPr>
          </a:p>
        </p:txBody>
      </p:sp>
      <p:sp>
        <p:nvSpPr>
          <p:cNvPr id="18446" name="Rectangle 129"/>
          <p:cNvSpPr>
            <a:spLocks noChangeArrowheads="1"/>
          </p:cNvSpPr>
          <p:nvPr/>
        </p:nvSpPr>
        <p:spPr bwMode="auto">
          <a:xfrm>
            <a:off x="885825" y="5527675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50</a:t>
            </a:r>
            <a:endParaRPr lang="en-US">
              <a:cs typeface="Arial" pitchFamily="34" charset="0"/>
            </a:endParaRPr>
          </a:p>
        </p:txBody>
      </p:sp>
      <p:sp>
        <p:nvSpPr>
          <p:cNvPr id="18447" name="Rectangle 130"/>
          <p:cNvSpPr>
            <a:spLocks noChangeArrowheads="1"/>
          </p:cNvSpPr>
          <p:nvPr/>
        </p:nvSpPr>
        <p:spPr bwMode="auto">
          <a:xfrm>
            <a:off x="885825" y="4957763"/>
            <a:ext cx="3317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55</a:t>
            </a:r>
            <a:endParaRPr lang="en-US">
              <a:cs typeface="Arial" pitchFamily="34" charset="0"/>
            </a:endParaRPr>
          </a:p>
        </p:txBody>
      </p:sp>
      <p:sp>
        <p:nvSpPr>
          <p:cNvPr id="18448" name="Rectangle 131"/>
          <p:cNvSpPr>
            <a:spLocks noChangeArrowheads="1"/>
          </p:cNvSpPr>
          <p:nvPr/>
        </p:nvSpPr>
        <p:spPr bwMode="auto">
          <a:xfrm>
            <a:off x="885825" y="4386263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60</a:t>
            </a:r>
            <a:endParaRPr lang="en-US">
              <a:cs typeface="Arial" pitchFamily="34" charset="0"/>
            </a:endParaRPr>
          </a:p>
        </p:txBody>
      </p:sp>
      <p:sp>
        <p:nvSpPr>
          <p:cNvPr id="18449" name="Rectangle 132"/>
          <p:cNvSpPr>
            <a:spLocks noChangeArrowheads="1"/>
          </p:cNvSpPr>
          <p:nvPr/>
        </p:nvSpPr>
        <p:spPr bwMode="auto">
          <a:xfrm>
            <a:off x="885825" y="3814763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65</a:t>
            </a:r>
            <a:endParaRPr lang="en-US">
              <a:cs typeface="Arial" pitchFamily="34" charset="0"/>
            </a:endParaRPr>
          </a:p>
        </p:txBody>
      </p:sp>
      <p:sp>
        <p:nvSpPr>
          <p:cNvPr id="18450" name="Rectangle 133"/>
          <p:cNvSpPr>
            <a:spLocks noChangeArrowheads="1"/>
          </p:cNvSpPr>
          <p:nvPr/>
        </p:nvSpPr>
        <p:spPr bwMode="auto">
          <a:xfrm>
            <a:off x="885825" y="3243263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70</a:t>
            </a:r>
            <a:endParaRPr lang="en-US">
              <a:cs typeface="Arial" pitchFamily="34" charset="0"/>
            </a:endParaRPr>
          </a:p>
        </p:txBody>
      </p:sp>
      <p:sp>
        <p:nvSpPr>
          <p:cNvPr id="18451" name="Rectangle 134"/>
          <p:cNvSpPr>
            <a:spLocks noChangeArrowheads="1"/>
          </p:cNvSpPr>
          <p:nvPr/>
        </p:nvSpPr>
        <p:spPr bwMode="auto">
          <a:xfrm>
            <a:off x="885825" y="2673350"/>
            <a:ext cx="3317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75</a:t>
            </a:r>
            <a:endParaRPr lang="en-US">
              <a:cs typeface="Arial" pitchFamily="34" charset="0"/>
            </a:endParaRPr>
          </a:p>
        </p:txBody>
      </p:sp>
      <p:sp>
        <p:nvSpPr>
          <p:cNvPr id="18452" name="Rectangle 135"/>
          <p:cNvSpPr>
            <a:spLocks noChangeArrowheads="1"/>
          </p:cNvSpPr>
          <p:nvPr/>
        </p:nvSpPr>
        <p:spPr bwMode="auto">
          <a:xfrm>
            <a:off x="885825" y="2101850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80</a:t>
            </a:r>
            <a:endParaRPr lang="en-US">
              <a:cs typeface="Arial" pitchFamily="34" charset="0"/>
            </a:endParaRPr>
          </a:p>
        </p:txBody>
      </p:sp>
      <p:sp>
        <p:nvSpPr>
          <p:cNvPr id="18453" name="Rectangle 136"/>
          <p:cNvSpPr>
            <a:spLocks noChangeArrowheads="1"/>
          </p:cNvSpPr>
          <p:nvPr/>
        </p:nvSpPr>
        <p:spPr bwMode="auto">
          <a:xfrm>
            <a:off x="885825" y="1530350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85</a:t>
            </a:r>
            <a:endParaRPr lang="en-US">
              <a:cs typeface="Arial" pitchFamily="34" charset="0"/>
            </a:endParaRPr>
          </a:p>
        </p:txBody>
      </p:sp>
      <p:sp>
        <p:nvSpPr>
          <p:cNvPr id="18454" name="Rectangle 137"/>
          <p:cNvSpPr>
            <a:spLocks noChangeArrowheads="1"/>
          </p:cNvSpPr>
          <p:nvPr/>
        </p:nvSpPr>
        <p:spPr bwMode="auto">
          <a:xfrm>
            <a:off x="885825" y="958850"/>
            <a:ext cx="331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90</a:t>
            </a:r>
            <a:endParaRPr lang="en-US">
              <a:cs typeface="Arial" pitchFamily="34" charset="0"/>
            </a:endParaRPr>
          </a:p>
        </p:txBody>
      </p:sp>
      <p:sp>
        <p:nvSpPr>
          <p:cNvPr id="18455" name="Rectangle 138"/>
          <p:cNvSpPr>
            <a:spLocks noChangeArrowheads="1"/>
          </p:cNvSpPr>
          <p:nvPr/>
        </p:nvSpPr>
        <p:spPr bwMode="auto">
          <a:xfrm>
            <a:off x="885825" y="388938"/>
            <a:ext cx="3317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95</a:t>
            </a:r>
            <a:endParaRPr lang="en-US">
              <a:cs typeface="Arial" pitchFamily="34" charset="0"/>
            </a:endParaRPr>
          </a:p>
        </p:txBody>
      </p:sp>
      <p:sp>
        <p:nvSpPr>
          <p:cNvPr id="18456" name="Freeform 167"/>
          <p:cNvSpPr>
            <a:spLocks noChangeAspect="1"/>
          </p:cNvSpPr>
          <p:nvPr/>
        </p:nvSpPr>
        <p:spPr bwMode="auto">
          <a:xfrm>
            <a:off x="2063750" y="2568575"/>
            <a:ext cx="133350" cy="133350"/>
          </a:xfrm>
          <a:custGeom>
            <a:avLst/>
            <a:gdLst>
              <a:gd name="T0" fmla="*/ 2147483647 w 56"/>
              <a:gd name="T1" fmla="*/ 0 h 56"/>
              <a:gd name="T2" fmla="*/ 2147483647 w 56"/>
              <a:gd name="T3" fmla="*/ 2147483647 h 56"/>
              <a:gd name="T4" fmla="*/ 0 w 56"/>
              <a:gd name="T5" fmla="*/ 2147483647 h 56"/>
              <a:gd name="T6" fmla="*/ 2147483647 w 56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" h="56">
                <a:moveTo>
                  <a:pt x="28" y="0"/>
                </a:moveTo>
                <a:lnTo>
                  <a:pt x="56" y="56"/>
                </a:lnTo>
                <a:lnTo>
                  <a:pt x="0" y="56"/>
                </a:lnTo>
                <a:lnTo>
                  <a:pt x="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1" name="Group 320"/>
          <p:cNvGrpSpPr>
            <a:grpSpLocks/>
          </p:cNvGrpSpPr>
          <p:nvPr/>
        </p:nvGrpSpPr>
        <p:grpSpPr bwMode="auto">
          <a:xfrm>
            <a:off x="1927225" y="1871663"/>
            <a:ext cx="4127500" cy="7535862"/>
            <a:chOff x="1927230" y="1871665"/>
            <a:chExt cx="4127504" cy="7535866"/>
          </a:xfrm>
        </p:grpSpPr>
        <p:sp>
          <p:nvSpPr>
            <p:cNvPr id="18605" name="Freeform 11"/>
            <p:cNvSpPr>
              <a:spLocks/>
            </p:cNvSpPr>
            <p:nvPr/>
          </p:nvSpPr>
          <p:spPr bwMode="auto">
            <a:xfrm>
              <a:off x="2949581" y="1871665"/>
              <a:ext cx="3105153" cy="7535866"/>
            </a:xfrm>
            <a:custGeom>
              <a:avLst/>
              <a:gdLst>
                <a:gd name="T0" fmla="*/ 2147483647 w 3745"/>
                <a:gd name="T1" fmla="*/ 2147483647 h 9088"/>
                <a:gd name="T2" fmla="*/ 2147483647 w 3745"/>
                <a:gd name="T3" fmla="*/ 2147483647 h 9088"/>
                <a:gd name="T4" fmla="*/ 2147483647 w 3745"/>
                <a:gd name="T5" fmla="*/ 2147483647 h 9088"/>
                <a:gd name="T6" fmla="*/ 2147483647 w 3745"/>
                <a:gd name="T7" fmla="*/ 2147483647 h 9088"/>
                <a:gd name="T8" fmla="*/ 2147483647 w 3745"/>
                <a:gd name="T9" fmla="*/ 2147483647 h 9088"/>
                <a:gd name="T10" fmla="*/ 2147483647 w 3745"/>
                <a:gd name="T11" fmla="*/ 2147483647 h 9088"/>
                <a:gd name="T12" fmla="*/ 2147483647 w 3745"/>
                <a:gd name="T13" fmla="*/ 2147483647 h 9088"/>
                <a:gd name="T14" fmla="*/ 2147483647 w 3745"/>
                <a:gd name="T15" fmla="*/ 2147483647 h 9088"/>
                <a:gd name="T16" fmla="*/ 2147483647 w 3745"/>
                <a:gd name="T17" fmla="*/ 2147483647 h 9088"/>
                <a:gd name="T18" fmla="*/ 2147483647 w 3745"/>
                <a:gd name="T19" fmla="*/ 2147483647 h 9088"/>
                <a:gd name="T20" fmla="*/ 2147483647 w 3745"/>
                <a:gd name="T21" fmla="*/ 2147483647 h 9088"/>
                <a:gd name="T22" fmla="*/ 2147483647 w 3745"/>
                <a:gd name="T23" fmla="*/ 2147483647 h 9088"/>
                <a:gd name="T24" fmla="*/ 2147483647 w 3745"/>
                <a:gd name="T25" fmla="*/ 2147483647 h 9088"/>
                <a:gd name="T26" fmla="*/ 2147483647 w 3745"/>
                <a:gd name="T27" fmla="*/ 2147483647 h 9088"/>
                <a:gd name="T28" fmla="*/ 2147483647 w 3745"/>
                <a:gd name="T29" fmla="*/ 2147483647 h 9088"/>
                <a:gd name="T30" fmla="*/ 2147483647 w 3745"/>
                <a:gd name="T31" fmla="*/ 2147483647 h 9088"/>
                <a:gd name="T32" fmla="*/ 2147483647 w 3745"/>
                <a:gd name="T33" fmla="*/ 2147483647 h 9088"/>
                <a:gd name="T34" fmla="*/ 2147483647 w 3745"/>
                <a:gd name="T35" fmla="*/ 2147483647 h 9088"/>
                <a:gd name="T36" fmla="*/ 2147483647 w 3745"/>
                <a:gd name="T37" fmla="*/ 2147483647 h 9088"/>
                <a:gd name="T38" fmla="*/ 2147483647 w 3745"/>
                <a:gd name="T39" fmla="*/ 2147483647 h 9088"/>
                <a:gd name="T40" fmla="*/ 2147483647 w 3745"/>
                <a:gd name="T41" fmla="*/ 2147483647 h 9088"/>
                <a:gd name="T42" fmla="*/ 2147483647 w 3745"/>
                <a:gd name="T43" fmla="*/ 2147483647 h 9088"/>
                <a:gd name="T44" fmla="*/ 2147483647 w 3745"/>
                <a:gd name="T45" fmla="*/ 2147483647 h 9088"/>
                <a:gd name="T46" fmla="*/ 2147483647 w 3745"/>
                <a:gd name="T47" fmla="*/ 2147483647 h 9088"/>
                <a:gd name="T48" fmla="*/ 2147483647 w 3745"/>
                <a:gd name="T49" fmla="*/ 2147483647 h 9088"/>
                <a:gd name="T50" fmla="*/ 2147483647 w 3745"/>
                <a:gd name="T51" fmla="*/ 2147483647 h 9088"/>
                <a:gd name="T52" fmla="*/ 2147483647 w 3745"/>
                <a:gd name="T53" fmla="*/ 2147483647 h 9088"/>
                <a:gd name="T54" fmla="*/ 2147483647 w 3745"/>
                <a:gd name="T55" fmla="*/ 2147483647 h 9088"/>
                <a:gd name="T56" fmla="*/ 2147483647 w 3745"/>
                <a:gd name="T57" fmla="*/ 2147483647 h 9088"/>
                <a:gd name="T58" fmla="*/ 2147483647 w 3745"/>
                <a:gd name="T59" fmla="*/ 2147483647 h 9088"/>
                <a:gd name="T60" fmla="*/ 2147483647 w 3745"/>
                <a:gd name="T61" fmla="*/ 2147483647 h 9088"/>
                <a:gd name="T62" fmla="*/ 2147483647 w 3745"/>
                <a:gd name="T63" fmla="*/ 2147483647 h 9088"/>
                <a:gd name="T64" fmla="*/ 2147483647 w 3745"/>
                <a:gd name="T65" fmla="*/ 2147483647 h 9088"/>
                <a:gd name="T66" fmla="*/ 2147483647 w 3745"/>
                <a:gd name="T67" fmla="*/ 2147483647 h 9088"/>
                <a:gd name="T68" fmla="*/ 2147483647 w 3745"/>
                <a:gd name="T69" fmla="*/ 2147483647 h 9088"/>
                <a:gd name="T70" fmla="*/ 2147483647 w 3745"/>
                <a:gd name="T71" fmla="*/ 2147483647 h 9088"/>
                <a:gd name="T72" fmla="*/ 2147483647 w 3745"/>
                <a:gd name="T73" fmla="*/ 2147483647 h 9088"/>
                <a:gd name="T74" fmla="*/ 2147483647 w 3745"/>
                <a:gd name="T75" fmla="*/ 2147483647 h 9088"/>
                <a:gd name="T76" fmla="*/ 2147483647 w 3745"/>
                <a:gd name="T77" fmla="*/ 2147483647 h 9088"/>
                <a:gd name="T78" fmla="*/ 2147483647 w 3745"/>
                <a:gd name="T79" fmla="*/ 2147483647 h 9088"/>
                <a:gd name="T80" fmla="*/ 2147483647 w 3745"/>
                <a:gd name="T81" fmla="*/ 2147483647 h 9088"/>
                <a:gd name="T82" fmla="*/ 2147483647 w 3745"/>
                <a:gd name="T83" fmla="*/ 2147483647 h 9088"/>
                <a:gd name="T84" fmla="*/ 2147483647 w 3745"/>
                <a:gd name="T85" fmla="*/ 2147483647 h 9088"/>
                <a:gd name="T86" fmla="*/ 2147483647 w 3745"/>
                <a:gd name="T87" fmla="*/ 2147483647 h 9088"/>
                <a:gd name="T88" fmla="*/ 2147483647 w 3745"/>
                <a:gd name="T89" fmla="*/ 2147483647 h 9088"/>
                <a:gd name="T90" fmla="*/ 2147483647 w 3745"/>
                <a:gd name="T91" fmla="*/ 2147483647 h 9088"/>
                <a:gd name="T92" fmla="*/ 2147483647 w 3745"/>
                <a:gd name="T93" fmla="*/ 2147483647 h 9088"/>
                <a:gd name="T94" fmla="*/ 2147483647 w 3745"/>
                <a:gd name="T95" fmla="*/ 2147483647 h 9088"/>
                <a:gd name="T96" fmla="*/ 2147483647 w 3745"/>
                <a:gd name="T97" fmla="*/ 2147483647 h 9088"/>
                <a:gd name="T98" fmla="*/ 2147483647 w 3745"/>
                <a:gd name="T99" fmla="*/ 2147483647 h 9088"/>
                <a:gd name="T100" fmla="*/ 2147483647 w 3745"/>
                <a:gd name="T101" fmla="*/ 2147483647 h 9088"/>
                <a:gd name="T102" fmla="*/ 2147483647 w 3745"/>
                <a:gd name="T103" fmla="*/ 2147483647 h 9088"/>
                <a:gd name="T104" fmla="*/ 2147483647 w 3745"/>
                <a:gd name="T105" fmla="*/ 2147483647 h 9088"/>
                <a:gd name="T106" fmla="*/ 2147483647 w 3745"/>
                <a:gd name="T107" fmla="*/ 2147483647 h 9088"/>
                <a:gd name="T108" fmla="*/ 2147483647 w 3745"/>
                <a:gd name="T109" fmla="*/ 2147483647 h 9088"/>
                <a:gd name="T110" fmla="*/ 2147483647 w 3745"/>
                <a:gd name="T111" fmla="*/ 2147483647 h 9088"/>
                <a:gd name="T112" fmla="*/ 2147483647 w 3745"/>
                <a:gd name="T113" fmla="*/ 2147483647 h 9088"/>
                <a:gd name="T114" fmla="*/ 2147483647 w 3745"/>
                <a:gd name="T115" fmla="*/ 2147483647 h 9088"/>
                <a:gd name="T116" fmla="*/ 2147483647 w 3745"/>
                <a:gd name="T117" fmla="*/ 2147483647 h 9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745" h="9088">
                  <a:moveTo>
                    <a:pt x="1" y="5223"/>
                  </a:moveTo>
                  <a:lnTo>
                    <a:pt x="33" y="5047"/>
                  </a:lnTo>
                  <a:lnTo>
                    <a:pt x="65" y="4839"/>
                  </a:lnTo>
                  <a:cubicBezTo>
                    <a:pt x="65" y="4836"/>
                    <a:pt x="68" y="4833"/>
                    <a:pt x="72" y="4832"/>
                  </a:cubicBezTo>
                  <a:cubicBezTo>
                    <a:pt x="76" y="4832"/>
                    <a:pt x="79" y="4835"/>
                    <a:pt x="80" y="4838"/>
                  </a:cubicBezTo>
                  <a:lnTo>
                    <a:pt x="112" y="4950"/>
                  </a:lnTo>
                  <a:lnTo>
                    <a:pt x="97" y="4950"/>
                  </a:lnTo>
                  <a:lnTo>
                    <a:pt x="129" y="4854"/>
                  </a:lnTo>
                  <a:cubicBezTo>
                    <a:pt x="130" y="4852"/>
                    <a:pt x="132" y="4850"/>
                    <a:pt x="134" y="4849"/>
                  </a:cubicBezTo>
                  <a:cubicBezTo>
                    <a:pt x="136" y="4848"/>
                    <a:pt x="139" y="4848"/>
                    <a:pt x="141" y="4850"/>
                  </a:cubicBezTo>
                  <a:lnTo>
                    <a:pt x="189" y="4882"/>
                  </a:lnTo>
                  <a:lnTo>
                    <a:pt x="177" y="4887"/>
                  </a:lnTo>
                  <a:lnTo>
                    <a:pt x="209" y="4711"/>
                  </a:lnTo>
                  <a:cubicBezTo>
                    <a:pt x="209" y="4711"/>
                    <a:pt x="209" y="4710"/>
                    <a:pt x="209" y="4710"/>
                  </a:cubicBezTo>
                  <a:lnTo>
                    <a:pt x="241" y="4614"/>
                  </a:lnTo>
                  <a:cubicBezTo>
                    <a:pt x="241" y="4613"/>
                    <a:pt x="242" y="4612"/>
                    <a:pt x="243" y="4611"/>
                  </a:cubicBezTo>
                  <a:lnTo>
                    <a:pt x="275" y="4579"/>
                  </a:lnTo>
                  <a:lnTo>
                    <a:pt x="273" y="4581"/>
                  </a:lnTo>
                  <a:lnTo>
                    <a:pt x="305" y="4501"/>
                  </a:lnTo>
                  <a:lnTo>
                    <a:pt x="337" y="4390"/>
                  </a:lnTo>
                  <a:cubicBezTo>
                    <a:pt x="338" y="4387"/>
                    <a:pt x="341" y="4384"/>
                    <a:pt x="344" y="4384"/>
                  </a:cubicBezTo>
                  <a:cubicBezTo>
                    <a:pt x="348" y="4384"/>
                    <a:pt x="351" y="4387"/>
                    <a:pt x="352" y="4390"/>
                  </a:cubicBezTo>
                  <a:lnTo>
                    <a:pt x="384" y="4502"/>
                  </a:lnTo>
                  <a:lnTo>
                    <a:pt x="369" y="4503"/>
                  </a:lnTo>
                  <a:lnTo>
                    <a:pt x="401" y="4295"/>
                  </a:lnTo>
                  <a:cubicBezTo>
                    <a:pt x="401" y="4295"/>
                    <a:pt x="401" y="4294"/>
                    <a:pt x="401" y="4294"/>
                  </a:cubicBezTo>
                  <a:lnTo>
                    <a:pt x="433" y="4198"/>
                  </a:lnTo>
                  <a:cubicBezTo>
                    <a:pt x="434" y="4195"/>
                    <a:pt x="437" y="4192"/>
                    <a:pt x="441" y="4192"/>
                  </a:cubicBezTo>
                  <a:cubicBezTo>
                    <a:pt x="444" y="4193"/>
                    <a:pt x="447" y="4195"/>
                    <a:pt x="448" y="4199"/>
                  </a:cubicBezTo>
                  <a:lnTo>
                    <a:pt x="480" y="4327"/>
                  </a:lnTo>
                  <a:lnTo>
                    <a:pt x="477" y="4322"/>
                  </a:lnTo>
                  <a:lnTo>
                    <a:pt x="525" y="4354"/>
                  </a:lnTo>
                  <a:lnTo>
                    <a:pt x="520" y="4352"/>
                  </a:lnTo>
                  <a:lnTo>
                    <a:pt x="552" y="4352"/>
                  </a:lnTo>
                  <a:cubicBezTo>
                    <a:pt x="557" y="4352"/>
                    <a:pt x="560" y="4356"/>
                    <a:pt x="560" y="4360"/>
                  </a:cubicBezTo>
                  <a:lnTo>
                    <a:pt x="592" y="4680"/>
                  </a:lnTo>
                  <a:lnTo>
                    <a:pt x="624" y="5688"/>
                  </a:lnTo>
                  <a:lnTo>
                    <a:pt x="608" y="5688"/>
                  </a:lnTo>
                  <a:lnTo>
                    <a:pt x="640" y="4664"/>
                  </a:lnTo>
                  <a:lnTo>
                    <a:pt x="672" y="3416"/>
                  </a:lnTo>
                  <a:cubicBezTo>
                    <a:pt x="673" y="3412"/>
                    <a:pt x="676" y="3408"/>
                    <a:pt x="680" y="3408"/>
                  </a:cubicBezTo>
                  <a:lnTo>
                    <a:pt x="712" y="3408"/>
                  </a:lnTo>
                  <a:lnTo>
                    <a:pt x="705" y="3414"/>
                  </a:lnTo>
                  <a:lnTo>
                    <a:pt x="737" y="3318"/>
                  </a:lnTo>
                  <a:lnTo>
                    <a:pt x="769" y="3222"/>
                  </a:lnTo>
                  <a:lnTo>
                    <a:pt x="769" y="3223"/>
                  </a:lnTo>
                  <a:lnTo>
                    <a:pt x="801" y="2983"/>
                  </a:lnTo>
                  <a:cubicBezTo>
                    <a:pt x="801" y="2979"/>
                    <a:pt x="805" y="2976"/>
                    <a:pt x="809" y="2976"/>
                  </a:cubicBezTo>
                  <a:cubicBezTo>
                    <a:pt x="813" y="2977"/>
                    <a:pt x="816" y="2980"/>
                    <a:pt x="816" y="2984"/>
                  </a:cubicBezTo>
                  <a:lnTo>
                    <a:pt x="848" y="3320"/>
                  </a:lnTo>
                  <a:lnTo>
                    <a:pt x="833" y="3317"/>
                  </a:lnTo>
                  <a:lnTo>
                    <a:pt x="881" y="3221"/>
                  </a:lnTo>
                  <a:cubicBezTo>
                    <a:pt x="883" y="3218"/>
                    <a:pt x="885" y="3216"/>
                    <a:pt x="888" y="3216"/>
                  </a:cubicBezTo>
                  <a:lnTo>
                    <a:pt x="920" y="3216"/>
                  </a:lnTo>
                  <a:lnTo>
                    <a:pt x="913" y="3223"/>
                  </a:lnTo>
                  <a:lnTo>
                    <a:pt x="945" y="3079"/>
                  </a:lnTo>
                  <a:cubicBezTo>
                    <a:pt x="945" y="3075"/>
                    <a:pt x="949" y="3072"/>
                    <a:pt x="953" y="3072"/>
                  </a:cubicBezTo>
                  <a:cubicBezTo>
                    <a:pt x="957" y="3073"/>
                    <a:pt x="960" y="3076"/>
                    <a:pt x="960" y="3079"/>
                  </a:cubicBezTo>
                  <a:lnTo>
                    <a:pt x="992" y="3303"/>
                  </a:lnTo>
                  <a:lnTo>
                    <a:pt x="977" y="3304"/>
                  </a:lnTo>
                  <a:lnTo>
                    <a:pt x="1009" y="2968"/>
                  </a:lnTo>
                  <a:cubicBezTo>
                    <a:pt x="1009" y="2965"/>
                    <a:pt x="1010" y="2963"/>
                    <a:pt x="1013" y="2961"/>
                  </a:cubicBezTo>
                  <a:lnTo>
                    <a:pt x="1045" y="2945"/>
                  </a:lnTo>
                  <a:lnTo>
                    <a:pt x="1041" y="2951"/>
                  </a:lnTo>
                  <a:lnTo>
                    <a:pt x="1073" y="2823"/>
                  </a:lnTo>
                  <a:cubicBezTo>
                    <a:pt x="1073" y="2820"/>
                    <a:pt x="1075" y="2818"/>
                    <a:pt x="1077" y="2817"/>
                  </a:cubicBezTo>
                  <a:cubicBezTo>
                    <a:pt x="1079" y="2816"/>
                    <a:pt x="1082" y="2816"/>
                    <a:pt x="1084" y="2817"/>
                  </a:cubicBezTo>
                  <a:lnTo>
                    <a:pt x="1116" y="2833"/>
                  </a:lnTo>
                  <a:lnTo>
                    <a:pt x="1105" y="2839"/>
                  </a:lnTo>
                  <a:lnTo>
                    <a:pt x="1137" y="2679"/>
                  </a:lnTo>
                  <a:cubicBezTo>
                    <a:pt x="1137" y="2675"/>
                    <a:pt x="1141" y="2673"/>
                    <a:pt x="1144" y="2672"/>
                  </a:cubicBezTo>
                  <a:cubicBezTo>
                    <a:pt x="1148" y="2672"/>
                    <a:pt x="1151" y="2675"/>
                    <a:pt x="1152" y="2679"/>
                  </a:cubicBezTo>
                  <a:lnTo>
                    <a:pt x="1184" y="2807"/>
                  </a:lnTo>
                  <a:lnTo>
                    <a:pt x="1172" y="2802"/>
                  </a:lnTo>
                  <a:lnTo>
                    <a:pt x="1220" y="2770"/>
                  </a:lnTo>
                  <a:lnTo>
                    <a:pt x="1217" y="2773"/>
                  </a:lnTo>
                  <a:lnTo>
                    <a:pt x="1249" y="2693"/>
                  </a:lnTo>
                  <a:lnTo>
                    <a:pt x="1281" y="2598"/>
                  </a:lnTo>
                  <a:cubicBezTo>
                    <a:pt x="1282" y="2595"/>
                    <a:pt x="1285" y="2593"/>
                    <a:pt x="1288" y="2592"/>
                  </a:cubicBezTo>
                  <a:cubicBezTo>
                    <a:pt x="1292" y="2592"/>
                    <a:pt x="1295" y="2594"/>
                    <a:pt x="1296" y="2597"/>
                  </a:cubicBezTo>
                  <a:lnTo>
                    <a:pt x="1328" y="2677"/>
                  </a:lnTo>
                  <a:lnTo>
                    <a:pt x="1360" y="2741"/>
                  </a:lnTo>
                  <a:cubicBezTo>
                    <a:pt x="1360" y="2742"/>
                    <a:pt x="1360" y="2742"/>
                    <a:pt x="1360" y="2743"/>
                  </a:cubicBezTo>
                  <a:lnTo>
                    <a:pt x="1392" y="2951"/>
                  </a:lnTo>
                  <a:lnTo>
                    <a:pt x="1424" y="3191"/>
                  </a:lnTo>
                  <a:lnTo>
                    <a:pt x="1456" y="6680"/>
                  </a:lnTo>
                  <a:lnTo>
                    <a:pt x="1488" y="7368"/>
                  </a:lnTo>
                  <a:lnTo>
                    <a:pt x="1520" y="9080"/>
                  </a:lnTo>
                  <a:lnTo>
                    <a:pt x="1504" y="9080"/>
                  </a:lnTo>
                  <a:lnTo>
                    <a:pt x="1552" y="4152"/>
                  </a:lnTo>
                  <a:lnTo>
                    <a:pt x="1584" y="2648"/>
                  </a:lnTo>
                  <a:lnTo>
                    <a:pt x="1617" y="2312"/>
                  </a:lnTo>
                  <a:lnTo>
                    <a:pt x="1649" y="2087"/>
                  </a:lnTo>
                  <a:cubicBezTo>
                    <a:pt x="1649" y="2087"/>
                    <a:pt x="1649" y="2086"/>
                    <a:pt x="1649" y="2085"/>
                  </a:cubicBezTo>
                  <a:lnTo>
                    <a:pt x="1681" y="2005"/>
                  </a:lnTo>
                  <a:lnTo>
                    <a:pt x="1713" y="1894"/>
                  </a:lnTo>
                  <a:lnTo>
                    <a:pt x="1745" y="1798"/>
                  </a:lnTo>
                  <a:cubicBezTo>
                    <a:pt x="1746" y="1796"/>
                    <a:pt x="1747" y="1794"/>
                    <a:pt x="1749" y="1793"/>
                  </a:cubicBezTo>
                  <a:cubicBezTo>
                    <a:pt x="1752" y="1792"/>
                    <a:pt x="1754" y="1792"/>
                    <a:pt x="1756" y="1793"/>
                  </a:cubicBezTo>
                  <a:lnTo>
                    <a:pt x="1788" y="1809"/>
                  </a:lnTo>
                  <a:lnTo>
                    <a:pt x="1777" y="1815"/>
                  </a:lnTo>
                  <a:lnTo>
                    <a:pt x="1809" y="1671"/>
                  </a:lnTo>
                  <a:cubicBezTo>
                    <a:pt x="1809" y="1668"/>
                    <a:pt x="1811" y="1666"/>
                    <a:pt x="1813" y="1665"/>
                  </a:cubicBezTo>
                  <a:cubicBezTo>
                    <a:pt x="1815" y="1664"/>
                    <a:pt x="1818" y="1664"/>
                    <a:pt x="1820" y="1665"/>
                  </a:cubicBezTo>
                  <a:lnTo>
                    <a:pt x="1852" y="1681"/>
                  </a:lnTo>
                  <a:lnTo>
                    <a:pt x="1845" y="1681"/>
                  </a:lnTo>
                  <a:lnTo>
                    <a:pt x="1877" y="1665"/>
                  </a:lnTo>
                  <a:lnTo>
                    <a:pt x="1924" y="1634"/>
                  </a:lnTo>
                  <a:lnTo>
                    <a:pt x="1921" y="1638"/>
                  </a:lnTo>
                  <a:lnTo>
                    <a:pt x="1953" y="1542"/>
                  </a:lnTo>
                  <a:cubicBezTo>
                    <a:pt x="1953" y="1541"/>
                    <a:pt x="1954" y="1540"/>
                    <a:pt x="1955" y="1539"/>
                  </a:cubicBezTo>
                  <a:lnTo>
                    <a:pt x="1987" y="1507"/>
                  </a:lnTo>
                  <a:cubicBezTo>
                    <a:pt x="1989" y="1504"/>
                    <a:pt x="1993" y="1504"/>
                    <a:pt x="1996" y="1505"/>
                  </a:cubicBezTo>
                  <a:lnTo>
                    <a:pt x="2028" y="1521"/>
                  </a:lnTo>
                  <a:lnTo>
                    <a:pt x="2017" y="1525"/>
                  </a:lnTo>
                  <a:lnTo>
                    <a:pt x="2049" y="1445"/>
                  </a:lnTo>
                  <a:cubicBezTo>
                    <a:pt x="2049" y="1444"/>
                    <a:pt x="2050" y="1444"/>
                    <a:pt x="2051" y="1443"/>
                  </a:cubicBezTo>
                  <a:lnTo>
                    <a:pt x="2083" y="1411"/>
                  </a:lnTo>
                  <a:cubicBezTo>
                    <a:pt x="2084" y="1409"/>
                    <a:pt x="2086" y="1408"/>
                    <a:pt x="2088" y="1408"/>
                  </a:cubicBezTo>
                  <a:lnTo>
                    <a:pt x="2120" y="1408"/>
                  </a:lnTo>
                  <a:lnTo>
                    <a:pt x="2113" y="1414"/>
                  </a:lnTo>
                  <a:lnTo>
                    <a:pt x="2145" y="1302"/>
                  </a:lnTo>
                  <a:cubicBezTo>
                    <a:pt x="2145" y="1300"/>
                    <a:pt x="2147" y="1298"/>
                    <a:pt x="2149" y="1297"/>
                  </a:cubicBezTo>
                  <a:cubicBezTo>
                    <a:pt x="2151" y="1296"/>
                    <a:pt x="2154" y="1296"/>
                    <a:pt x="2156" y="1297"/>
                  </a:cubicBezTo>
                  <a:lnTo>
                    <a:pt x="2188" y="1313"/>
                  </a:lnTo>
                  <a:lnTo>
                    <a:pt x="2181" y="1313"/>
                  </a:lnTo>
                  <a:lnTo>
                    <a:pt x="2213" y="1297"/>
                  </a:lnTo>
                  <a:lnTo>
                    <a:pt x="2260" y="1266"/>
                  </a:lnTo>
                  <a:cubicBezTo>
                    <a:pt x="2264" y="1263"/>
                    <a:pt x="2269" y="1264"/>
                    <a:pt x="2271" y="1268"/>
                  </a:cubicBezTo>
                  <a:lnTo>
                    <a:pt x="2303" y="1316"/>
                  </a:lnTo>
                  <a:lnTo>
                    <a:pt x="2300" y="1313"/>
                  </a:lnTo>
                  <a:lnTo>
                    <a:pt x="2332" y="1329"/>
                  </a:lnTo>
                  <a:lnTo>
                    <a:pt x="2322" y="1332"/>
                  </a:lnTo>
                  <a:lnTo>
                    <a:pt x="2354" y="1284"/>
                  </a:lnTo>
                  <a:cubicBezTo>
                    <a:pt x="2354" y="1284"/>
                    <a:pt x="2354" y="1283"/>
                    <a:pt x="2355" y="1283"/>
                  </a:cubicBezTo>
                  <a:lnTo>
                    <a:pt x="2387" y="1251"/>
                  </a:lnTo>
                  <a:lnTo>
                    <a:pt x="2419" y="1219"/>
                  </a:lnTo>
                  <a:lnTo>
                    <a:pt x="2451" y="1187"/>
                  </a:lnTo>
                  <a:lnTo>
                    <a:pt x="2450" y="1188"/>
                  </a:lnTo>
                  <a:lnTo>
                    <a:pt x="2482" y="1140"/>
                  </a:lnTo>
                  <a:cubicBezTo>
                    <a:pt x="2483" y="1138"/>
                    <a:pt x="2486" y="1136"/>
                    <a:pt x="2488" y="1136"/>
                  </a:cubicBezTo>
                  <a:lnTo>
                    <a:pt x="2520" y="1136"/>
                  </a:lnTo>
                  <a:lnTo>
                    <a:pt x="2513" y="1141"/>
                  </a:lnTo>
                  <a:lnTo>
                    <a:pt x="2545" y="1077"/>
                  </a:lnTo>
                  <a:lnTo>
                    <a:pt x="2545" y="1078"/>
                  </a:lnTo>
                  <a:lnTo>
                    <a:pt x="2577" y="982"/>
                  </a:lnTo>
                  <a:cubicBezTo>
                    <a:pt x="2578" y="979"/>
                    <a:pt x="2581" y="976"/>
                    <a:pt x="2584" y="976"/>
                  </a:cubicBezTo>
                  <a:lnTo>
                    <a:pt x="2632" y="976"/>
                  </a:lnTo>
                  <a:lnTo>
                    <a:pt x="2625" y="981"/>
                  </a:lnTo>
                  <a:lnTo>
                    <a:pt x="2657" y="917"/>
                  </a:lnTo>
                  <a:cubicBezTo>
                    <a:pt x="2658" y="916"/>
                    <a:pt x="2658" y="915"/>
                    <a:pt x="2659" y="915"/>
                  </a:cubicBezTo>
                  <a:lnTo>
                    <a:pt x="2691" y="883"/>
                  </a:lnTo>
                  <a:lnTo>
                    <a:pt x="2723" y="851"/>
                  </a:lnTo>
                  <a:lnTo>
                    <a:pt x="2722" y="852"/>
                  </a:lnTo>
                  <a:lnTo>
                    <a:pt x="2754" y="804"/>
                  </a:lnTo>
                  <a:cubicBezTo>
                    <a:pt x="2754" y="804"/>
                    <a:pt x="2754" y="803"/>
                    <a:pt x="2755" y="803"/>
                  </a:cubicBezTo>
                  <a:lnTo>
                    <a:pt x="2787" y="771"/>
                  </a:lnTo>
                  <a:lnTo>
                    <a:pt x="2785" y="773"/>
                  </a:lnTo>
                  <a:lnTo>
                    <a:pt x="2817" y="693"/>
                  </a:lnTo>
                  <a:cubicBezTo>
                    <a:pt x="2818" y="692"/>
                    <a:pt x="2819" y="690"/>
                    <a:pt x="2821" y="689"/>
                  </a:cubicBezTo>
                  <a:lnTo>
                    <a:pt x="2853" y="673"/>
                  </a:lnTo>
                  <a:lnTo>
                    <a:pt x="2851" y="675"/>
                  </a:lnTo>
                  <a:lnTo>
                    <a:pt x="2883" y="643"/>
                  </a:lnTo>
                  <a:lnTo>
                    <a:pt x="2881" y="645"/>
                  </a:lnTo>
                  <a:lnTo>
                    <a:pt x="2913" y="581"/>
                  </a:lnTo>
                  <a:cubicBezTo>
                    <a:pt x="2914" y="579"/>
                    <a:pt x="2916" y="578"/>
                    <a:pt x="2918" y="577"/>
                  </a:cubicBezTo>
                  <a:lnTo>
                    <a:pt x="2966" y="561"/>
                  </a:lnTo>
                  <a:lnTo>
                    <a:pt x="2965" y="561"/>
                  </a:lnTo>
                  <a:lnTo>
                    <a:pt x="2997" y="545"/>
                  </a:lnTo>
                  <a:cubicBezTo>
                    <a:pt x="2998" y="545"/>
                    <a:pt x="2999" y="544"/>
                    <a:pt x="3000" y="544"/>
                  </a:cubicBezTo>
                  <a:lnTo>
                    <a:pt x="3032" y="544"/>
                  </a:lnTo>
                  <a:lnTo>
                    <a:pt x="3027" y="547"/>
                  </a:lnTo>
                  <a:lnTo>
                    <a:pt x="3059" y="515"/>
                  </a:lnTo>
                  <a:lnTo>
                    <a:pt x="3058" y="516"/>
                  </a:lnTo>
                  <a:lnTo>
                    <a:pt x="3090" y="468"/>
                  </a:lnTo>
                  <a:cubicBezTo>
                    <a:pt x="3091" y="466"/>
                    <a:pt x="3094" y="464"/>
                    <a:pt x="3096" y="464"/>
                  </a:cubicBezTo>
                  <a:lnTo>
                    <a:pt x="3128" y="464"/>
                  </a:lnTo>
                  <a:lnTo>
                    <a:pt x="3123" y="467"/>
                  </a:lnTo>
                  <a:lnTo>
                    <a:pt x="3155" y="435"/>
                  </a:lnTo>
                  <a:cubicBezTo>
                    <a:pt x="3155" y="434"/>
                    <a:pt x="3156" y="434"/>
                    <a:pt x="3157" y="433"/>
                  </a:cubicBezTo>
                  <a:lnTo>
                    <a:pt x="3189" y="417"/>
                  </a:lnTo>
                  <a:lnTo>
                    <a:pt x="3221" y="401"/>
                  </a:lnTo>
                  <a:lnTo>
                    <a:pt x="3218" y="404"/>
                  </a:lnTo>
                  <a:lnTo>
                    <a:pt x="3250" y="356"/>
                  </a:lnTo>
                  <a:cubicBezTo>
                    <a:pt x="3250" y="356"/>
                    <a:pt x="3250" y="355"/>
                    <a:pt x="3251" y="355"/>
                  </a:cubicBezTo>
                  <a:lnTo>
                    <a:pt x="3299" y="307"/>
                  </a:lnTo>
                  <a:cubicBezTo>
                    <a:pt x="3299" y="306"/>
                    <a:pt x="3300" y="306"/>
                    <a:pt x="3301" y="305"/>
                  </a:cubicBezTo>
                  <a:lnTo>
                    <a:pt x="3333" y="289"/>
                  </a:lnTo>
                  <a:lnTo>
                    <a:pt x="3331" y="291"/>
                  </a:lnTo>
                  <a:lnTo>
                    <a:pt x="3363" y="259"/>
                  </a:lnTo>
                  <a:lnTo>
                    <a:pt x="3395" y="227"/>
                  </a:lnTo>
                  <a:cubicBezTo>
                    <a:pt x="3396" y="225"/>
                    <a:pt x="3398" y="224"/>
                    <a:pt x="3400" y="224"/>
                  </a:cubicBezTo>
                  <a:lnTo>
                    <a:pt x="3432" y="224"/>
                  </a:lnTo>
                  <a:lnTo>
                    <a:pt x="3429" y="225"/>
                  </a:lnTo>
                  <a:lnTo>
                    <a:pt x="3461" y="209"/>
                  </a:lnTo>
                  <a:lnTo>
                    <a:pt x="3457" y="213"/>
                  </a:lnTo>
                  <a:lnTo>
                    <a:pt x="3489" y="149"/>
                  </a:lnTo>
                  <a:cubicBezTo>
                    <a:pt x="3490" y="147"/>
                    <a:pt x="3491" y="146"/>
                    <a:pt x="3493" y="145"/>
                  </a:cubicBezTo>
                  <a:lnTo>
                    <a:pt x="3525" y="129"/>
                  </a:lnTo>
                  <a:lnTo>
                    <a:pt x="3523" y="131"/>
                  </a:lnTo>
                  <a:lnTo>
                    <a:pt x="3555" y="99"/>
                  </a:lnTo>
                  <a:lnTo>
                    <a:pt x="3587" y="67"/>
                  </a:lnTo>
                  <a:cubicBezTo>
                    <a:pt x="3588" y="65"/>
                    <a:pt x="3590" y="64"/>
                    <a:pt x="3592" y="64"/>
                  </a:cubicBezTo>
                  <a:lnTo>
                    <a:pt x="3624" y="64"/>
                  </a:lnTo>
                  <a:lnTo>
                    <a:pt x="3672" y="64"/>
                  </a:lnTo>
                  <a:lnTo>
                    <a:pt x="3667" y="67"/>
                  </a:lnTo>
                  <a:lnTo>
                    <a:pt x="3699" y="35"/>
                  </a:lnTo>
                  <a:lnTo>
                    <a:pt x="3731" y="3"/>
                  </a:lnTo>
                  <a:cubicBezTo>
                    <a:pt x="3734" y="0"/>
                    <a:pt x="3739" y="0"/>
                    <a:pt x="3742" y="3"/>
                  </a:cubicBezTo>
                  <a:cubicBezTo>
                    <a:pt x="3745" y="6"/>
                    <a:pt x="3745" y="11"/>
                    <a:pt x="3742" y="14"/>
                  </a:cubicBezTo>
                  <a:lnTo>
                    <a:pt x="3710" y="46"/>
                  </a:lnTo>
                  <a:lnTo>
                    <a:pt x="3678" y="78"/>
                  </a:lnTo>
                  <a:cubicBezTo>
                    <a:pt x="3677" y="80"/>
                    <a:pt x="3675" y="80"/>
                    <a:pt x="3672" y="80"/>
                  </a:cubicBezTo>
                  <a:lnTo>
                    <a:pt x="3624" y="80"/>
                  </a:lnTo>
                  <a:lnTo>
                    <a:pt x="3592" y="80"/>
                  </a:lnTo>
                  <a:lnTo>
                    <a:pt x="3598" y="78"/>
                  </a:lnTo>
                  <a:lnTo>
                    <a:pt x="3566" y="110"/>
                  </a:lnTo>
                  <a:lnTo>
                    <a:pt x="3534" y="142"/>
                  </a:lnTo>
                  <a:cubicBezTo>
                    <a:pt x="3534" y="143"/>
                    <a:pt x="3533" y="143"/>
                    <a:pt x="3532" y="144"/>
                  </a:cubicBezTo>
                  <a:lnTo>
                    <a:pt x="3500" y="160"/>
                  </a:lnTo>
                  <a:lnTo>
                    <a:pt x="3504" y="156"/>
                  </a:lnTo>
                  <a:lnTo>
                    <a:pt x="3472" y="220"/>
                  </a:lnTo>
                  <a:cubicBezTo>
                    <a:pt x="3471" y="222"/>
                    <a:pt x="3470" y="223"/>
                    <a:pt x="3468" y="224"/>
                  </a:cubicBezTo>
                  <a:lnTo>
                    <a:pt x="3436" y="240"/>
                  </a:lnTo>
                  <a:cubicBezTo>
                    <a:pt x="3435" y="240"/>
                    <a:pt x="3434" y="240"/>
                    <a:pt x="3432" y="240"/>
                  </a:cubicBezTo>
                  <a:lnTo>
                    <a:pt x="3400" y="240"/>
                  </a:lnTo>
                  <a:lnTo>
                    <a:pt x="3406" y="238"/>
                  </a:lnTo>
                  <a:lnTo>
                    <a:pt x="3374" y="270"/>
                  </a:lnTo>
                  <a:lnTo>
                    <a:pt x="3342" y="302"/>
                  </a:lnTo>
                  <a:cubicBezTo>
                    <a:pt x="3342" y="303"/>
                    <a:pt x="3341" y="303"/>
                    <a:pt x="3340" y="304"/>
                  </a:cubicBezTo>
                  <a:lnTo>
                    <a:pt x="3308" y="320"/>
                  </a:lnTo>
                  <a:lnTo>
                    <a:pt x="3310" y="318"/>
                  </a:lnTo>
                  <a:lnTo>
                    <a:pt x="3262" y="366"/>
                  </a:lnTo>
                  <a:lnTo>
                    <a:pt x="3263" y="365"/>
                  </a:lnTo>
                  <a:lnTo>
                    <a:pt x="3231" y="413"/>
                  </a:lnTo>
                  <a:cubicBezTo>
                    <a:pt x="3230" y="414"/>
                    <a:pt x="3229" y="415"/>
                    <a:pt x="3228" y="416"/>
                  </a:cubicBezTo>
                  <a:lnTo>
                    <a:pt x="3196" y="432"/>
                  </a:lnTo>
                  <a:lnTo>
                    <a:pt x="3164" y="448"/>
                  </a:lnTo>
                  <a:lnTo>
                    <a:pt x="3166" y="446"/>
                  </a:lnTo>
                  <a:lnTo>
                    <a:pt x="3134" y="478"/>
                  </a:lnTo>
                  <a:cubicBezTo>
                    <a:pt x="3133" y="480"/>
                    <a:pt x="3131" y="480"/>
                    <a:pt x="3128" y="480"/>
                  </a:cubicBezTo>
                  <a:lnTo>
                    <a:pt x="3096" y="480"/>
                  </a:lnTo>
                  <a:lnTo>
                    <a:pt x="3103" y="477"/>
                  </a:lnTo>
                  <a:lnTo>
                    <a:pt x="3071" y="525"/>
                  </a:lnTo>
                  <a:cubicBezTo>
                    <a:pt x="3071" y="525"/>
                    <a:pt x="3070" y="526"/>
                    <a:pt x="3070" y="526"/>
                  </a:cubicBezTo>
                  <a:lnTo>
                    <a:pt x="3038" y="558"/>
                  </a:lnTo>
                  <a:cubicBezTo>
                    <a:pt x="3037" y="560"/>
                    <a:pt x="3035" y="560"/>
                    <a:pt x="3032" y="560"/>
                  </a:cubicBezTo>
                  <a:lnTo>
                    <a:pt x="3000" y="560"/>
                  </a:lnTo>
                  <a:lnTo>
                    <a:pt x="3004" y="560"/>
                  </a:lnTo>
                  <a:lnTo>
                    <a:pt x="2972" y="576"/>
                  </a:lnTo>
                  <a:cubicBezTo>
                    <a:pt x="2972" y="576"/>
                    <a:pt x="2971" y="576"/>
                    <a:pt x="2971" y="576"/>
                  </a:cubicBezTo>
                  <a:lnTo>
                    <a:pt x="2923" y="592"/>
                  </a:lnTo>
                  <a:lnTo>
                    <a:pt x="2928" y="588"/>
                  </a:lnTo>
                  <a:lnTo>
                    <a:pt x="2896" y="652"/>
                  </a:lnTo>
                  <a:cubicBezTo>
                    <a:pt x="2895" y="653"/>
                    <a:pt x="2895" y="654"/>
                    <a:pt x="2894" y="654"/>
                  </a:cubicBezTo>
                  <a:lnTo>
                    <a:pt x="2862" y="686"/>
                  </a:lnTo>
                  <a:cubicBezTo>
                    <a:pt x="2862" y="687"/>
                    <a:pt x="2861" y="687"/>
                    <a:pt x="2860" y="688"/>
                  </a:cubicBezTo>
                  <a:lnTo>
                    <a:pt x="2828" y="704"/>
                  </a:lnTo>
                  <a:lnTo>
                    <a:pt x="2832" y="699"/>
                  </a:lnTo>
                  <a:lnTo>
                    <a:pt x="2800" y="779"/>
                  </a:lnTo>
                  <a:cubicBezTo>
                    <a:pt x="2799" y="780"/>
                    <a:pt x="2799" y="781"/>
                    <a:pt x="2798" y="782"/>
                  </a:cubicBezTo>
                  <a:lnTo>
                    <a:pt x="2766" y="814"/>
                  </a:lnTo>
                  <a:lnTo>
                    <a:pt x="2767" y="813"/>
                  </a:lnTo>
                  <a:lnTo>
                    <a:pt x="2735" y="861"/>
                  </a:lnTo>
                  <a:cubicBezTo>
                    <a:pt x="2735" y="861"/>
                    <a:pt x="2734" y="862"/>
                    <a:pt x="2734" y="862"/>
                  </a:cubicBezTo>
                  <a:lnTo>
                    <a:pt x="2702" y="894"/>
                  </a:lnTo>
                  <a:lnTo>
                    <a:pt x="2670" y="926"/>
                  </a:lnTo>
                  <a:lnTo>
                    <a:pt x="2672" y="924"/>
                  </a:lnTo>
                  <a:lnTo>
                    <a:pt x="2640" y="988"/>
                  </a:lnTo>
                  <a:cubicBezTo>
                    <a:pt x="2638" y="991"/>
                    <a:pt x="2635" y="992"/>
                    <a:pt x="2632" y="992"/>
                  </a:cubicBezTo>
                  <a:lnTo>
                    <a:pt x="2584" y="992"/>
                  </a:lnTo>
                  <a:lnTo>
                    <a:pt x="2592" y="987"/>
                  </a:lnTo>
                  <a:lnTo>
                    <a:pt x="2560" y="1083"/>
                  </a:lnTo>
                  <a:cubicBezTo>
                    <a:pt x="2560" y="1083"/>
                    <a:pt x="2560" y="1084"/>
                    <a:pt x="2560" y="1084"/>
                  </a:cubicBezTo>
                  <a:lnTo>
                    <a:pt x="2528" y="1148"/>
                  </a:lnTo>
                  <a:cubicBezTo>
                    <a:pt x="2526" y="1151"/>
                    <a:pt x="2523" y="1152"/>
                    <a:pt x="2520" y="1152"/>
                  </a:cubicBezTo>
                  <a:lnTo>
                    <a:pt x="2488" y="1152"/>
                  </a:lnTo>
                  <a:lnTo>
                    <a:pt x="2495" y="1149"/>
                  </a:lnTo>
                  <a:lnTo>
                    <a:pt x="2463" y="1197"/>
                  </a:lnTo>
                  <a:cubicBezTo>
                    <a:pt x="2463" y="1197"/>
                    <a:pt x="2462" y="1198"/>
                    <a:pt x="2462" y="1198"/>
                  </a:cubicBezTo>
                  <a:lnTo>
                    <a:pt x="2430" y="1230"/>
                  </a:lnTo>
                  <a:lnTo>
                    <a:pt x="2398" y="1262"/>
                  </a:lnTo>
                  <a:lnTo>
                    <a:pt x="2366" y="1294"/>
                  </a:lnTo>
                  <a:lnTo>
                    <a:pt x="2367" y="1293"/>
                  </a:lnTo>
                  <a:lnTo>
                    <a:pt x="2335" y="1341"/>
                  </a:lnTo>
                  <a:cubicBezTo>
                    <a:pt x="2333" y="1344"/>
                    <a:pt x="2328" y="1345"/>
                    <a:pt x="2325" y="1344"/>
                  </a:cubicBezTo>
                  <a:lnTo>
                    <a:pt x="2293" y="1328"/>
                  </a:lnTo>
                  <a:cubicBezTo>
                    <a:pt x="2292" y="1327"/>
                    <a:pt x="2291" y="1326"/>
                    <a:pt x="2290" y="1325"/>
                  </a:cubicBezTo>
                  <a:lnTo>
                    <a:pt x="2258" y="1277"/>
                  </a:lnTo>
                  <a:lnTo>
                    <a:pt x="2269" y="1279"/>
                  </a:lnTo>
                  <a:lnTo>
                    <a:pt x="2220" y="1312"/>
                  </a:lnTo>
                  <a:lnTo>
                    <a:pt x="2188" y="1328"/>
                  </a:lnTo>
                  <a:cubicBezTo>
                    <a:pt x="2186" y="1329"/>
                    <a:pt x="2183" y="1329"/>
                    <a:pt x="2181" y="1328"/>
                  </a:cubicBezTo>
                  <a:lnTo>
                    <a:pt x="2149" y="1312"/>
                  </a:lnTo>
                  <a:lnTo>
                    <a:pt x="2160" y="1307"/>
                  </a:lnTo>
                  <a:lnTo>
                    <a:pt x="2128" y="1419"/>
                  </a:lnTo>
                  <a:cubicBezTo>
                    <a:pt x="2127" y="1422"/>
                    <a:pt x="2124" y="1424"/>
                    <a:pt x="2120" y="1424"/>
                  </a:cubicBezTo>
                  <a:lnTo>
                    <a:pt x="2088" y="1424"/>
                  </a:lnTo>
                  <a:lnTo>
                    <a:pt x="2094" y="1422"/>
                  </a:lnTo>
                  <a:lnTo>
                    <a:pt x="2062" y="1454"/>
                  </a:lnTo>
                  <a:lnTo>
                    <a:pt x="2064" y="1451"/>
                  </a:lnTo>
                  <a:lnTo>
                    <a:pt x="2032" y="1531"/>
                  </a:lnTo>
                  <a:cubicBezTo>
                    <a:pt x="2031" y="1534"/>
                    <a:pt x="2029" y="1535"/>
                    <a:pt x="2027" y="1536"/>
                  </a:cubicBezTo>
                  <a:cubicBezTo>
                    <a:pt x="2025" y="1537"/>
                    <a:pt x="2023" y="1537"/>
                    <a:pt x="2021" y="1536"/>
                  </a:cubicBezTo>
                  <a:lnTo>
                    <a:pt x="1989" y="1520"/>
                  </a:lnTo>
                  <a:lnTo>
                    <a:pt x="1998" y="1518"/>
                  </a:lnTo>
                  <a:lnTo>
                    <a:pt x="1966" y="1550"/>
                  </a:lnTo>
                  <a:lnTo>
                    <a:pt x="1968" y="1547"/>
                  </a:lnTo>
                  <a:lnTo>
                    <a:pt x="1936" y="1643"/>
                  </a:lnTo>
                  <a:cubicBezTo>
                    <a:pt x="1935" y="1645"/>
                    <a:pt x="1934" y="1646"/>
                    <a:pt x="1933" y="1647"/>
                  </a:cubicBezTo>
                  <a:lnTo>
                    <a:pt x="1884" y="1680"/>
                  </a:lnTo>
                  <a:lnTo>
                    <a:pt x="1852" y="1696"/>
                  </a:lnTo>
                  <a:cubicBezTo>
                    <a:pt x="1850" y="1697"/>
                    <a:pt x="1847" y="1697"/>
                    <a:pt x="1845" y="1696"/>
                  </a:cubicBezTo>
                  <a:lnTo>
                    <a:pt x="1813" y="1680"/>
                  </a:lnTo>
                  <a:lnTo>
                    <a:pt x="1824" y="1674"/>
                  </a:lnTo>
                  <a:lnTo>
                    <a:pt x="1792" y="1818"/>
                  </a:lnTo>
                  <a:cubicBezTo>
                    <a:pt x="1792" y="1821"/>
                    <a:pt x="1790" y="1823"/>
                    <a:pt x="1788" y="1824"/>
                  </a:cubicBezTo>
                  <a:cubicBezTo>
                    <a:pt x="1786" y="1825"/>
                    <a:pt x="1783" y="1825"/>
                    <a:pt x="1781" y="1824"/>
                  </a:cubicBezTo>
                  <a:lnTo>
                    <a:pt x="1749" y="1808"/>
                  </a:lnTo>
                  <a:lnTo>
                    <a:pt x="1760" y="1803"/>
                  </a:lnTo>
                  <a:lnTo>
                    <a:pt x="1728" y="1899"/>
                  </a:lnTo>
                  <a:lnTo>
                    <a:pt x="1696" y="2011"/>
                  </a:lnTo>
                  <a:lnTo>
                    <a:pt x="1664" y="2091"/>
                  </a:lnTo>
                  <a:lnTo>
                    <a:pt x="1664" y="2090"/>
                  </a:lnTo>
                  <a:lnTo>
                    <a:pt x="1632" y="2313"/>
                  </a:lnTo>
                  <a:lnTo>
                    <a:pt x="1600" y="2649"/>
                  </a:lnTo>
                  <a:lnTo>
                    <a:pt x="1568" y="4153"/>
                  </a:lnTo>
                  <a:lnTo>
                    <a:pt x="1520" y="9081"/>
                  </a:lnTo>
                  <a:cubicBezTo>
                    <a:pt x="1520" y="9085"/>
                    <a:pt x="1517" y="9088"/>
                    <a:pt x="1513" y="9088"/>
                  </a:cubicBezTo>
                  <a:cubicBezTo>
                    <a:pt x="1508" y="9088"/>
                    <a:pt x="1505" y="9085"/>
                    <a:pt x="1504" y="9081"/>
                  </a:cubicBezTo>
                  <a:lnTo>
                    <a:pt x="1472" y="7369"/>
                  </a:lnTo>
                  <a:lnTo>
                    <a:pt x="1440" y="6681"/>
                  </a:lnTo>
                  <a:lnTo>
                    <a:pt x="1409" y="3194"/>
                  </a:lnTo>
                  <a:lnTo>
                    <a:pt x="1377" y="2954"/>
                  </a:lnTo>
                  <a:lnTo>
                    <a:pt x="1345" y="2746"/>
                  </a:lnTo>
                  <a:lnTo>
                    <a:pt x="1345" y="2748"/>
                  </a:lnTo>
                  <a:lnTo>
                    <a:pt x="1313" y="2683"/>
                  </a:lnTo>
                  <a:lnTo>
                    <a:pt x="1281" y="2603"/>
                  </a:lnTo>
                  <a:lnTo>
                    <a:pt x="1296" y="2603"/>
                  </a:lnTo>
                  <a:lnTo>
                    <a:pt x="1264" y="2699"/>
                  </a:lnTo>
                  <a:lnTo>
                    <a:pt x="1232" y="2779"/>
                  </a:lnTo>
                  <a:cubicBezTo>
                    <a:pt x="1231" y="2781"/>
                    <a:pt x="1230" y="2782"/>
                    <a:pt x="1229" y="2783"/>
                  </a:cubicBezTo>
                  <a:lnTo>
                    <a:pt x="1181" y="2815"/>
                  </a:lnTo>
                  <a:cubicBezTo>
                    <a:pt x="1179" y="2817"/>
                    <a:pt x="1176" y="2817"/>
                    <a:pt x="1174" y="2816"/>
                  </a:cubicBezTo>
                  <a:cubicBezTo>
                    <a:pt x="1171" y="2815"/>
                    <a:pt x="1169" y="2813"/>
                    <a:pt x="1169" y="2810"/>
                  </a:cubicBezTo>
                  <a:lnTo>
                    <a:pt x="1137" y="2682"/>
                  </a:lnTo>
                  <a:lnTo>
                    <a:pt x="1152" y="2682"/>
                  </a:lnTo>
                  <a:lnTo>
                    <a:pt x="1120" y="2842"/>
                  </a:lnTo>
                  <a:cubicBezTo>
                    <a:pt x="1120" y="2844"/>
                    <a:pt x="1118" y="2847"/>
                    <a:pt x="1116" y="2848"/>
                  </a:cubicBezTo>
                  <a:cubicBezTo>
                    <a:pt x="1114" y="2849"/>
                    <a:pt x="1111" y="2849"/>
                    <a:pt x="1109" y="2848"/>
                  </a:cubicBezTo>
                  <a:lnTo>
                    <a:pt x="1077" y="2832"/>
                  </a:lnTo>
                  <a:lnTo>
                    <a:pt x="1088" y="2826"/>
                  </a:lnTo>
                  <a:lnTo>
                    <a:pt x="1056" y="2954"/>
                  </a:lnTo>
                  <a:cubicBezTo>
                    <a:pt x="1056" y="2957"/>
                    <a:pt x="1054" y="2959"/>
                    <a:pt x="1052" y="2960"/>
                  </a:cubicBezTo>
                  <a:lnTo>
                    <a:pt x="1020" y="2976"/>
                  </a:lnTo>
                  <a:lnTo>
                    <a:pt x="1024" y="2969"/>
                  </a:lnTo>
                  <a:lnTo>
                    <a:pt x="992" y="3305"/>
                  </a:lnTo>
                  <a:cubicBezTo>
                    <a:pt x="992" y="3309"/>
                    <a:pt x="989" y="3312"/>
                    <a:pt x="985" y="3312"/>
                  </a:cubicBezTo>
                  <a:cubicBezTo>
                    <a:pt x="981" y="3313"/>
                    <a:pt x="977" y="3310"/>
                    <a:pt x="977" y="3306"/>
                  </a:cubicBezTo>
                  <a:lnTo>
                    <a:pt x="945" y="3082"/>
                  </a:lnTo>
                  <a:lnTo>
                    <a:pt x="960" y="3082"/>
                  </a:lnTo>
                  <a:lnTo>
                    <a:pt x="928" y="3226"/>
                  </a:lnTo>
                  <a:cubicBezTo>
                    <a:pt x="927" y="3230"/>
                    <a:pt x="924" y="3232"/>
                    <a:pt x="920" y="3232"/>
                  </a:cubicBezTo>
                  <a:lnTo>
                    <a:pt x="888" y="3232"/>
                  </a:lnTo>
                  <a:lnTo>
                    <a:pt x="896" y="3228"/>
                  </a:lnTo>
                  <a:lnTo>
                    <a:pt x="848" y="3324"/>
                  </a:lnTo>
                  <a:cubicBezTo>
                    <a:pt x="846" y="3327"/>
                    <a:pt x="843" y="3329"/>
                    <a:pt x="839" y="3328"/>
                  </a:cubicBezTo>
                  <a:cubicBezTo>
                    <a:pt x="835" y="3328"/>
                    <a:pt x="833" y="3325"/>
                    <a:pt x="833" y="3321"/>
                  </a:cubicBezTo>
                  <a:lnTo>
                    <a:pt x="801" y="2985"/>
                  </a:lnTo>
                  <a:lnTo>
                    <a:pt x="816" y="2986"/>
                  </a:lnTo>
                  <a:lnTo>
                    <a:pt x="784" y="3226"/>
                  </a:lnTo>
                  <a:cubicBezTo>
                    <a:pt x="784" y="3226"/>
                    <a:pt x="784" y="3227"/>
                    <a:pt x="784" y="3227"/>
                  </a:cubicBezTo>
                  <a:lnTo>
                    <a:pt x="752" y="3323"/>
                  </a:lnTo>
                  <a:lnTo>
                    <a:pt x="720" y="3419"/>
                  </a:lnTo>
                  <a:cubicBezTo>
                    <a:pt x="719" y="3422"/>
                    <a:pt x="716" y="3424"/>
                    <a:pt x="712" y="3424"/>
                  </a:cubicBezTo>
                  <a:lnTo>
                    <a:pt x="680" y="3424"/>
                  </a:lnTo>
                  <a:lnTo>
                    <a:pt x="688" y="3417"/>
                  </a:lnTo>
                  <a:lnTo>
                    <a:pt x="656" y="4665"/>
                  </a:lnTo>
                  <a:lnTo>
                    <a:pt x="624" y="5689"/>
                  </a:lnTo>
                  <a:cubicBezTo>
                    <a:pt x="624" y="5693"/>
                    <a:pt x="621" y="5696"/>
                    <a:pt x="616" y="5696"/>
                  </a:cubicBezTo>
                  <a:cubicBezTo>
                    <a:pt x="612" y="5696"/>
                    <a:pt x="609" y="5693"/>
                    <a:pt x="608" y="5689"/>
                  </a:cubicBezTo>
                  <a:lnTo>
                    <a:pt x="577" y="4681"/>
                  </a:lnTo>
                  <a:lnTo>
                    <a:pt x="545" y="4361"/>
                  </a:lnTo>
                  <a:lnTo>
                    <a:pt x="552" y="4368"/>
                  </a:lnTo>
                  <a:lnTo>
                    <a:pt x="520" y="4368"/>
                  </a:lnTo>
                  <a:cubicBezTo>
                    <a:pt x="519" y="4368"/>
                    <a:pt x="517" y="4368"/>
                    <a:pt x="516" y="4367"/>
                  </a:cubicBezTo>
                  <a:lnTo>
                    <a:pt x="468" y="4335"/>
                  </a:lnTo>
                  <a:cubicBezTo>
                    <a:pt x="466" y="4334"/>
                    <a:pt x="465" y="4332"/>
                    <a:pt x="465" y="4330"/>
                  </a:cubicBezTo>
                  <a:lnTo>
                    <a:pt x="433" y="4202"/>
                  </a:lnTo>
                  <a:lnTo>
                    <a:pt x="448" y="4203"/>
                  </a:lnTo>
                  <a:lnTo>
                    <a:pt x="416" y="4299"/>
                  </a:lnTo>
                  <a:lnTo>
                    <a:pt x="416" y="4298"/>
                  </a:lnTo>
                  <a:lnTo>
                    <a:pt x="384" y="4506"/>
                  </a:lnTo>
                  <a:cubicBezTo>
                    <a:pt x="384" y="4509"/>
                    <a:pt x="381" y="4512"/>
                    <a:pt x="377" y="4512"/>
                  </a:cubicBezTo>
                  <a:cubicBezTo>
                    <a:pt x="373" y="4513"/>
                    <a:pt x="370" y="4510"/>
                    <a:pt x="369" y="4507"/>
                  </a:cubicBezTo>
                  <a:lnTo>
                    <a:pt x="337" y="4395"/>
                  </a:lnTo>
                  <a:lnTo>
                    <a:pt x="352" y="4395"/>
                  </a:lnTo>
                  <a:lnTo>
                    <a:pt x="320" y="4507"/>
                  </a:lnTo>
                  <a:lnTo>
                    <a:pt x="288" y="4587"/>
                  </a:lnTo>
                  <a:cubicBezTo>
                    <a:pt x="287" y="4588"/>
                    <a:pt x="287" y="4589"/>
                    <a:pt x="286" y="4590"/>
                  </a:cubicBezTo>
                  <a:lnTo>
                    <a:pt x="254" y="4622"/>
                  </a:lnTo>
                  <a:lnTo>
                    <a:pt x="256" y="4619"/>
                  </a:lnTo>
                  <a:lnTo>
                    <a:pt x="224" y="4715"/>
                  </a:lnTo>
                  <a:lnTo>
                    <a:pt x="224" y="4714"/>
                  </a:lnTo>
                  <a:lnTo>
                    <a:pt x="192" y="4890"/>
                  </a:lnTo>
                  <a:cubicBezTo>
                    <a:pt x="192" y="4893"/>
                    <a:pt x="190" y="4895"/>
                    <a:pt x="188" y="4896"/>
                  </a:cubicBezTo>
                  <a:cubicBezTo>
                    <a:pt x="185" y="4897"/>
                    <a:pt x="182" y="4897"/>
                    <a:pt x="180" y="4895"/>
                  </a:cubicBezTo>
                  <a:lnTo>
                    <a:pt x="132" y="4863"/>
                  </a:lnTo>
                  <a:lnTo>
                    <a:pt x="144" y="4859"/>
                  </a:lnTo>
                  <a:lnTo>
                    <a:pt x="112" y="4955"/>
                  </a:lnTo>
                  <a:cubicBezTo>
                    <a:pt x="111" y="4958"/>
                    <a:pt x="108" y="4961"/>
                    <a:pt x="104" y="4960"/>
                  </a:cubicBezTo>
                  <a:cubicBezTo>
                    <a:pt x="101" y="4960"/>
                    <a:pt x="98" y="4958"/>
                    <a:pt x="97" y="4955"/>
                  </a:cubicBezTo>
                  <a:lnTo>
                    <a:pt x="65" y="4843"/>
                  </a:lnTo>
                  <a:lnTo>
                    <a:pt x="80" y="4842"/>
                  </a:lnTo>
                  <a:lnTo>
                    <a:pt x="48" y="5050"/>
                  </a:lnTo>
                  <a:lnTo>
                    <a:pt x="16" y="5226"/>
                  </a:lnTo>
                  <a:cubicBezTo>
                    <a:pt x="16" y="5230"/>
                    <a:pt x="11" y="5233"/>
                    <a:pt x="7" y="5232"/>
                  </a:cubicBezTo>
                  <a:cubicBezTo>
                    <a:pt x="3" y="5232"/>
                    <a:pt x="0" y="5227"/>
                    <a:pt x="1" y="5223"/>
                  </a:cubicBezTo>
                  <a:close/>
                </a:path>
              </a:pathLst>
            </a:custGeom>
            <a:solidFill>
              <a:srgbClr val="FF0000"/>
            </a:solidFill>
            <a:ln w="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Freeform 172"/>
            <p:cNvSpPr>
              <a:spLocks/>
            </p:cNvSpPr>
            <p:nvPr/>
          </p:nvSpPr>
          <p:spPr bwMode="auto">
            <a:xfrm>
              <a:off x="1927230" y="3198816"/>
              <a:ext cx="358775" cy="12700"/>
            </a:xfrm>
            <a:custGeom>
              <a:avLst/>
              <a:gdLst>
                <a:gd name="T0" fmla="*/ 2147483647 w 432"/>
                <a:gd name="T1" fmla="*/ 0 h 16"/>
                <a:gd name="T2" fmla="*/ 2147483647 w 432"/>
                <a:gd name="T3" fmla="*/ 0 h 16"/>
                <a:gd name="T4" fmla="*/ 2147483647 w 432"/>
                <a:gd name="T5" fmla="*/ 2147483647 h 16"/>
                <a:gd name="T6" fmla="*/ 2147483647 w 432"/>
                <a:gd name="T7" fmla="*/ 2147483647 h 16"/>
                <a:gd name="T8" fmla="*/ 2147483647 w 432"/>
                <a:gd name="T9" fmla="*/ 2147483647 h 16"/>
                <a:gd name="T10" fmla="*/ 0 w 432"/>
                <a:gd name="T11" fmla="*/ 2147483647 h 16"/>
                <a:gd name="T12" fmla="*/ 2147483647 w 4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2" h="16">
                  <a:moveTo>
                    <a:pt x="8" y="0"/>
                  </a:moveTo>
                  <a:lnTo>
                    <a:pt x="424" y="0"/>
                  </a:lnTo>
                  <a:cubicBezTo>
                    <a:pt x="429" y="0"/>
                    <a:pt x="432" y="4"/>
                    <a:pt x="432" y="8"/>
                  </a:cubicBezTo>
                  <a:cubicBezTo>
                    <a:pt x="432" y="13"/>
                    <a:pt x="429" y="16"/>
                    <a:pt x="424" y="16"/>
                  </a:cubicBez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Rectangle 173"/>
            <p:cNvSpPr>
              <a:spLocks noChangeArrowheads="1"/>
            </p:cNvSpPr>
            <p:nvPr/>
          </p:nvSpPr>
          <p:spPr bwMode="auto">
            <a:xfrm>
              <a:off x="2319343" y="3114678"/>
              <a:ext cx="796926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Germany</a:t>
              </a:r>
              <a:endParaRPr lang="en-US">
                <a:cs typeface="Arial" pitchFamily="34" charset="0"/>
              </a:endParaRPr>
            </a:p>
          </p:txBody>
        </p:sp>
      </p:grpSp>
      <p:sp>
        <p:nvSpPr>
          <p:cNvPr id="18458" name="Rectangle 2101"/>
          <p:cNvSpPr>
            <a:spLocks noChangeArrowheads="1"/>
          </p:cNvSpPr>
          <p:nvPr/>
        </p:nvSpPr>
        <p:spPr bwMode="auto">
          <a:xfrm>
            <a:off x="1284288" y="6216650"/>
            <a:ext cx="3792537" cy="3405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095" name="Group 2094"/>
          <p:cNvGrpSpPr>
            <a:grpSpLocks/>
          </p:cNvGrpSpPr>
          <p:nvPr/>
        </p:nvGrpSpPr>
        <p:grpSpPr bwMode="auto">
          <a:xfrm>
            <a:off x="2038350" y="1381125"/>
            <a:ext cx="4043363" cy="1074738"/>
            <a:chOff x="2038967" y="1381127"/>
            <a:chExt cx="4042754" cy="1074738"/>
          </a:xfrm>
        </p:grpSpPr>
        <p:grpSp>
          <p:nvGrpSpPr>
            <p:cNvPr id="18554" name="Group 2093"/>
            <p:cNvGrpSpPr>
              <a:grpSpLocks/>
            </p:cNvGrpSpPr>
            <p:nvPr/>
          </p:nvGrpSpPr>
          <p:grpSpPr bwMode="auto">
            <a:xfrm>
              <a:off x="5245108" y="1381127"/>
              <a:ext cx="836613" cy="811213"/>
              <a:chOff x="5245108" y="1381127"/>
              <a:chExt cx="836613" cy="811213"/>
            </a:xfrm>
          </p:grpSpPr>
          <p:sp>
            <p:nvSpPr>
              <p:cNvPr id="18557" name="Oval 33"/>
              <p:cNvSpPr>
                <a:spLocks noChangeArrowheads="1"/>
              </p:cNvSpPr>
              <p:nvPr/>
            </p:nvSpPr>
            <p:spPr bwMode="auto">
              <a:xfrm>
                <a:off x="5251458" y="2011365"/>
                <a:ext cx="171450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34"/>
              <p:cNvSpPr>
                <a:spLocks noEditPoints="1"/>
              </p:cNvSpPr>
              <p:nvPr/>
            </p:nvSpPr>
            <p:spPr bwMode="auto">
              <a:xfrm>
                <a:off x="5245108" y="2005015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Oval 35"/>
              <p:cNvSpPr>
                <a:spLocks noChangeArrowheads="1"/>
              </p:cNvSpPr>
              <p:nvPr/>
            </p:nvSpPr>
            <p:spPr bwMode="auto">
              <a:xfrm>
                <a:off x="5276858" y="1958978"/>
                <a:ext cx="173038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0" name="Freeform 36"/>
              <p:cNvSpPr>
                <a:spLocks noEditPoints="1"/>
              </p:cNvSpPr>
              <p:nvPr/>
            </p:nvSpPr>
            <p:spPr bwMode="auto">
              <a:xfrm>
                <a:off x="5270508" y="1952628"/>
                <a:ext cx="187325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Oval 37"/>
              <p:cNvSpPr>
                <a:spLocks noChangeArrowheads="1"/>
              </p:cNvSpPr>
              <p:nvPr/>
            </p:nvSpPr>
            <p:spPr bwMode="auto">
              <a:xfrm>
                <a:off x="5318133" y="1971678"/>
                <a:ext cx="171450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38"/>
              <p:cNvSpPr>
                <a:spLocks noEditPoints="1"/>
              </p:cNvSpPr>
              <p:nvPr/>
            </p:nvSpPr>
            <p:spPr bwMode="auto">
              <a:xfrm>
                <a:off x="5310196" y="1965328"/>
                <a:ext cx="187325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Oval 39"/>
              <p:cNvSpPr>
                <a:spLocks noChangeArrowheads="1"/>
              </p:cNvSpPr>
              <p:nvPr/>
            </p:nvSpPr>
            <p:spPr bwMode="auto">
              <a:xfrm>
                <a:off x="5343533" y="1919290"/>
                <a:ext cx="173038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40"/>
              <p:cNvSpPr>
                <a:spLocks noEditPoints="1"/>
              </p:cNvSpPr>
              <p:nvPr/>
            </p:nvSpPr>
            <p:spPr bwMode="auto">
              <a:xfrm>
                <a:off x="5337183" y="1911353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Oval 41"/>
              <p:cNvSpPr>
                <a:spLocks noChangeArrowheads="1"/>
              </p:cNvSpPr>
              <p:nvPr/>
            </p:nvSpPr>
            <p:spPr bwMode="auto">
              <a:xfrm>
                <a:off x="5370521" y="1919290"/>
                <a:ext cx="173038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42"/>
              <p:cNvSpPr>
                <a:spLocks noEditPoints="1"/>
              </p:cNvSpPr>
              <p:nvPr/>
            </p:nvSpPr>
            <p:spPr bwMode="auto">
              <a:xfrm>
                <a:off x="5364171" y="1911353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Oval 43"/>
              <p:cNvSpPr>
                <a:spLocks noChangeArrowheads="1"/>
              </p:cNvSpPr>
              <p:nvPr/>
            </p:nvSpPr>
            <p:spPr bwMode="auto">
              <a:xfrm>
                <a:off x="5397508" y="1879603"/>
                <a:ext cx="171450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44"/>
              <p:cNvSpPr>
                <a:spLocks noEditPoints="1"/>
              </p:cNvSpPr>
              <p:nvPr/>
            </p:nvSpPr>
            <p:spPr bwMode="auto">
              <a:xfrm>
                <a:off x="5391158" y="1871665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Oval 45"/>
              <p:cNvSpPr>
                <a:spLocks noChangeArrowheads="1"/>
              </p:cNvSpPr>
              <p:nvPr/>
            </p:nvSpPr>
            <p:spPr bwMode="auto">
              <a:xfrm>
                <a:off x="5422908" y="1865315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46"/>
              <p:cNvSpPr>
                <a:spLocks noEditPoints="1"/>
              </p:cNvSpPr>
              <p:nvPr/>
            </p:nvSpPr>
            <p:spPr bwMode="auto">
              <a:xfrm>
                <a:off x="5416558" y="1858965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Oval 47"/>
              <p:cNvSpPr>
                <a:spLocks noChangeArrowheads="1"/>
              </p:cNvSpPr>
              <p:nvPr/>
            </p:nvSpPr>
            <p:spPr bwMode="auto">
              <a:xfrm>
                <a:off x="5449896" y="1839915"/>
                <a:ext cx="173038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48"/>
              <p:cNvSpPr>
                <a:spLocks noEditPoints="1"/>
              </p:cNvSpPr>
              <p:nvPr/>
            </p:nvSpPr>
            <p:spPr bwMode="auto">
              <a:xfrm>
                <a:off x="5443546" y="1831978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Oval 49"/>
              <p:cNvSpPr>
                <a:spLocks noChangeArrowheads="1"/>
              </p:cNvSpPr>
              <p:nvPr/>
            </p:nvSpPr>
            <p:spPr bwMode="auto">
              <a:xfrm>
                <a:off x="5476883" y="1798640"/>
                <a:ext cx="171450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Freeform 50"/>
              <p:cNvSpPr>
                <a:spLocks noEditPoints="1"/>
              </p:cNvSpPr>
              <p:nvPr/>
            </p:nvSpPr>
            <p:spPr bwMode="auto">
              <a:xfrm>
                <a:off x="5470533" y="1792290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Oval 51"/>
              <p:cNvSpPr>
                <a:spLocks noChangeArrowheads="1"/>
              </p:cNvSpPr>
              <p:nvPr/>
            </p:nvSpPr>
            <p:spPr bwMode="auto">
              <a:xfrm>
                <a:off x="5503871" y="1798640"/>
                <a:ext cx="171450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Freeform 52"/>
              <p:cNvSpPr>
                <a:spLocks noEditPoints="1"/>
              </p:cNvSpPr>
              <p:nvPr/>
            </p:nvSpPr>
            <p:spPr bwMode="auto">
              <a:xfrm>
                <a:off x="5495934" y="1792290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Oval 53"/>
              <p:cNvSpPr>
                <a:spLocks noChangeArrowheads="1"/>
              </p:cNvSpPr>
              <p:nvPr/>
            </p:nvSpPr>
            <p:spPr bwMode="auto">
              <a:xfrm>
                <a:off x="5529271" y="1719265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Freeform 54"/>
              <p:cNvSpPr>
                <a:spLocks noEditPoints="1"/>
              </p:cNvSpPr>
              <p:nvPr/>
            </p:nvSpPr>
            <p:spPr bwMode="auto">
              <a:xfrm>
                <a:off x="5522921" y="1712915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Oval 55"/>
              <p:cNvSpPr>
                <a:spLocks noChangeArrowheads="1"/>
              </p:cNvSpPr>
              <p:nvPr/>
            </p:nvSpPr>
            <p:spPr bwMode="auto">
              <a:xfrm>
                <a:off x="5556259" y="1693865"/>
                <a:ext cx="173038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Freeform 56"/>
              <p:cNvSpPr>
                <a:spLocks noEditPoints="1"/>
              </p:cNvSpPr>
              <p:nvPr/>
            </p:nvSpPr>
            <p:spPr bwMode="auto">
              <a:xfrm>
                <a:off x="5549909" y="1685928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1" name="Oval 57"/>
              <p:cNvSpPr>
                <a:spLocks noChangeArrowheads="1"/>
              </p:cNvSpPr>
              <p:nvPr/>
            </p:nvSpPr>
            <p:spPr bwMode="auto">
              <a:xfrm>
                <a:off x="5595946" y="1666878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Freeform 58"/>
              <p:cNvSpPr>
                <a:spLocks noEditPoints="1"/>
              </p:cNvSpPr>
              <p:nvPr/>
            </p:nvSpPr>
            <p:spPr bwMode="auto">
              <a:xfrm>
                <a:off x="5589596" y="1660528"/>
                <a:ext cx="185738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Oval 59"/>
              <p:cNvSpPr>
                <a:spLocks noChangeArrowheads="1"/>
              </p:cNvSpPr>
              <p:nvPr/>
            </p:nvSpPr>
            <p:spPr bwMode="auto">
              <a:xfrm>
                <a:off x="5622934" y="1666878"/>
                <a:ext cx="171450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60"/>
              <p:cNvSpPr>
                <a:spLocks noEditPoints="1"/>
              </p:cNvSpPr>
              <p:nvPr/>
            </p:nvSpPr>
            <p:spPr bwMode="auto">
              <a:xfrm>
                <a:off x="5616584" y="1660528"/>
                <a:ext cx="185738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Oval 61"/>
              <p:cNvSpPr>
                <a:spLocks noChangeArrowheads="1"/>
              </p:cNvSpPr>
              <p:nvPr/>
            </p:nvSpPr>
            <p:spPr bwMode="auto">
              <a:xfrm>
                <a:off x="5648334" y="1600203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62"/>
              <p:cNvSpPr>
                <a:spLocks noEditPoints="1"/>
              </p:cNvSpPr>
              <p:nvPr/>
            </p:nvSpPr>
            <p:spPr bwMode="auto">
              <a:xfrm>
                <a:off x="5641984" y="1593853"/>
                <a:ext cx="187325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Oval 63"/>
              <p:cNvSpPr>
                <a:spLocks noChangeArrowheads="1"/>
              </p:cNvSpPr>
              <p:nvPr/>
            </p:nvSpPr>
            <p:spPr bwMode="auto">
              <a:xfrm>
                <a:off x="5702309" y="1533528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64"/>
              <p:cNvSpPr>
                <a:spLocks noEditPoints="1"/>
              </p:cNvSpPr>
              <p:nvPr/>
            </p:nvSpPr>
            <p:spPr bwMode="auto">
              <a:xfrm>
                <a:off x="5695959" y="1527178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Oval 65"/>
              <p:cNvSpPr>
                <a:spLocks noChangeArrowheads="1"/>
              </p:cNvSpPr>
              <p:nvPr/>
            </p:nvSpPr>
            <p:spPr bwMode="auto">
              <a:xfrm>
                <a:off x="5729296" y="1520828"/>
                <a:ext cx="171450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Freeform 66"/>
              <p:cNvSpPr>
                <a:spLocks noEditPoints="1"/>
              </p:cNvSpPr>
              <p:nvPr/>
            </p:nvSpPr>
            <p:spPr bwMode="auto">
              <a:xfrm>
                <a:off x="5721359" y="1514478"/>
                <a:ext cx="187325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Oval 67"/>
              <p:cNvSpPr>
                <a:spLocks noChangeArrowheads="1"/>
              </p:cNvSpPr>
              <p:nvPr/>
            </p:nvSpPr>
            <p:spPr bwMode="auto">
              <a:xfrm>
                <a:off x="5754696" y="1493840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68"/>
              <p:cNvSpPr>
                <a:spLocks noEditPoints="1"/>
              </p:cNvSpPr>
              <p:nvPr/>
            </p:nvSpPr>
            <p:spPr bwMode="auto">
              <a:xfrm>
                <a:off x="5748346" y="1487490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Oval 69"/>
              <p:cNvSpPr>
                <a:spLocks noChangeArrowheads="1"/>
              </p:cNvSpPr>
              <p:nvPr/>
            </p:nvSpPr>
            <p:spPr bwMode="auto">
              <a:xfrm>
                <a:off x="5781684" y="1493840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70"/>
              <p:cNvSpPr>
                <a:spLocks noEditPoints="1"/>
              </p:cNvSpPr>
              <p:nvPr/>
            </p:nvSpPr>
            <p:spPr bwMode="auto">
              <a:xfrm>
                <a:off x="5775334" y="1487490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Oval 71"/>
              <p:cNvSpPr>
                <a:spLocks noChangeArrowheads="1"/>
              </p:cNvSpPr>
              <p:nvPr/>
            </p:nvSpPr>
            <p:spPr bwMode="auto">
              <a:xfrm>
                <a:off x="5808671" y="1468440"/>
                <a:ext cx="171450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Freeform 72"/>
              <p:cNvSpPr>
                <a:spLocks noEditPoints="1"/>
              </p:cNvSpPr>
              <p:nvPr/>
            </p:nvSpPr>
            <p:spPr bwMode="auto">
              <a:xfrm>
                <a:off x="5802321" y="1460503"/>
                <a:ext cx="185738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Oval 73"/>
              <p:cNvSpPr>
                <a:spLocks noChangeArrowheads="1"/>
              </p:cNvSpPr>
              <p:nvPr/>
            </p:nvSpPr>
            <p:spPr bwMode="auto">
              <a:xfrm>
                <a:off x="5834071" y="1441453"/>
                <a:ext cx="173038" cy="1714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Freeform 74"/>
              <p:cNvSpPr>
                <a:spLocks noEditPoints="1"/>
              </p:cNvSpPr>
              <p:nvPr/>
            </p:nvSpPr>
            <p:spPr bwMode="auto">
              <a:xfrm>
                <a:off x="5827721" y="1435103"/>
                <a:ext cx="187325" cy="185738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Oval 75"/>
              <p:cNvSpPr>
                <a:spLocks noChangeArrowheads="1"/>
              </p:cNvSpPr>
              <p:nvPr/>
            </p:nvSpPr>
            <p:spPr bwMode="auto">
              <a:xfrm>
                <a:off x="5861059" y="1427165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Freeform 76"/>
              <p:cNvSpPr>
                <a:spLocks noEditPoints="1"/>
              </p:cNvSpPr>
              <p:nvPr/>
            </p:nvSpPr>
            <p:spPr bwMode="auto">
              <a:xfrm>
                <a:off x="5854709" y="1420815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Oval 77"/>
              <p:cNvSpPr>
                <a:spLocks noChangeArrowheads="1"/>
              </p:cNvSpPr>
              <p:nvPr/>
            </p:nvSpPr>
            <p:spPr bwMode="auto">
              <a:xfrm>
                <a:off x="5900746" y="1387477"/>
                <a:ext cx="173038" cy="1730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78"/>
              <p:cNvSpPr>
                <a:spLocks noEditPoints="1"/>
              </p:cNvSpPr>
              <p:nvPr/>
            </p:nvSpPr>
            <p:spPr bwMode="auto">
              <a:xfrm>
                <a:off x="5894396" y="1381127"/>
                <a:ext cx="187325" cy="187325"/>
              </a:xfrm>
              <a:custGeom>
                <a:avLst/>
                <a:gdLst>
                  <a:gd name="T0" fmla="*/ 2147483647 w 225"/>
                  <a:gd name="T1" fmla="*/ 2147483647 h 225"/>
                  <a:gd name="T2" fmla="*/ 2147483647 w 225"/>
                  <a:gd name="T3" fmla="*/ 2147483647 h 225"/>
                  <a:gd name="T4" fmla="*/ 2147483647 w 225"/>
                  <a:gd name="T5" fmla="*/ 2147483647 h 225"/>
                  <a:gd name="T6" fmla="*/ 2147483647 w 225"/>
                  <a:gd name="T7" fmla="*/ 2147483647 h 225"/>
                  <a:gd name="T8" fmla="*/ 2147483647 w 225"/>
                  <a:gd name="T9" fmla="*/ 2147483647 h 225"/>
                  <a:gd name="T10" fmla="*/ 2147483647 w 225"/>
                  <a:gd name="T11" fmla="*/ 2147483647 h 225"/>
                  <a:gd name="T12" fmla="*/ 2147483647 w 225"/>
                  <a:gd name="T13" fmla="*/ 2147483647 h 225"/>
                  <a:gd name="T14" fmla="*/ 2147483647 w 225"/>
                  <a:gd name="T15" fmla="*/ 2147483647 h 225"/>
                  <a:gd name="T16" fmla="*/ 2147483647 w 225"/>
                  <a:gd name="T17" fmla="*/ 2147483647 h 225"/>
                  <a:gd name="T18" fmla="*/ 2147483647 w 225"/>
                  <a:gd name="T19" fmla="*/ 2147483647 h 225"/>
                  <a:gd name="T20" fmla="*/ 2147483647 w 225"/>
                  <a:gd name="T21" fmla="*/ 2147483647 h 225"/>
                  <a:gd name="T22" fmla="*/ 2147483647 w 225"/>
                  <a:gd name="T23" fmla="*/ 2147483647 h 225"/>
                  <a:gd name="T24" fmla="*/ 2147483647 w 225"/>
                  <a:gd name="T25" fmla="*/ 2147483647 h 225"/>
                  <a:gd name="T26" fmla="*/ 2147483647 w 225"/>
                  <a:gd name="T27" fmla="*/ 2147483647 h 225"/>
                  <a:gd name="T28" fmla="*/ 2147483647 w 225"/>
                  <a:gd name="T29" fmla="*/ 2147483647 h 225"/>
                  <a:gd name="T30" fmla="*/ 2147483647 w 225"/>
                  <a:gd name="T31" fmla="*/ 2147483647 h 225"/>
                  <a:gd name="T32" fmla="*/ 2147483647 w 225"/>
                  <a:gd name="T33" fmla="*/ 2147483647 h 225"/>
                  <a:gd name="T34" fmla="*/ 2147483647 w 225"/>
                  <a:gd name="T35" fmla="*/ 2147483647 h 225"/>
                  <a:gd name="T36" fmla="*/ 2147483647 w 225"/>
                  <a:gd name="T37" fmla="*/ 2147483647 h 225"/>
                  <a:gd name="T38" fmla="*/ 2147483647 w 225"/>
                  <a:gd name="T39" fmla="*/ 2147483647 h 225"/>
                  <a:gd name="T40" fmla="*/ 2147483647 w 225"/>
                  <a:gd name="T41" fmla="*/ 2147483647 h 225"/>
                  <a:gd name="T42" fmla="*/ 2147483647 w 225"/>
                  <a:gd name="T43" fmla="*/ 2147483647 h 225"/>
                  <a:gd name="T44" fmla="*/ 2147483647 w 225"/>
                  <a:gd name="T45" fmla="*/ 2147483647 h 225"/>
                  <a:gd name="T46" fmla="*/ 2147483647 w 225"/>
                  <a:gd name="T47" fmla="*/ 2147483647 h 225"/>
                  <a:gd name="T48" fmla="*/ 2147483647 w 225"/>
                  <a:gd name="T49" fmla="*/ 2147483647 h 225"/>
                  <a:gd name="T50" fmla="*/ 2147483647 w 225"/>
                  <a:gd name="T51" fmla="*/ 2147483647 h 225"/>
                  <a:gd name="T52" fmla="*/ 2147483647 w 225"/>
                  <a:gd name="T53" fmla="*/ 2147483647 h 225"/>
                  <a:gd name="T54" fmla="*/ 2147483647 w 225"/>
                  <a:gd name="T55" fmla="*/ 2147483647 h 225"/>
                  <a:gd name="T56" fmla="*/ 2147483647 w 225"/>
                  <a:gd name="T57" fmla="*/ 2147483647 h 225"/>
                  <a:gd name="T58" fmla="*/ 2147483647 w 225"/>
                  <a:gd name="T59" fmla="*/ 2147483647 h 225"/>
                  <a:gd name="T60" fmla="*/ 2147483647 w 225"/>
                  <a:gd name="T61" fmla="*/ 2147483647 h 225"/>
                  <a:gd name="T62" fmla="*/ 2147483647 w 225"/>
                  <a:gd name="T63" fmla="*/ 2147483647 h 225"/>
                  <a:gd name="T64" fmla="*/ 2147483647 w 225"/>
                  <a:gd name="T65" fmla="*/ 2147483647 h 2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5" h="225">
                    <a:moveTo>
                      <a:pt x="224" y="111"/>
                    </a:moveTo>
                    <a:cubicBezTo>
                      <a:pt x="225" y="112"/>
                      <a:pt x="225" y="113"/>
                      <a:pt x="224" y="114"/>
                    </a:cubicBezTo>
                    <a:lnTo>
                      <a:pt x="216" y="155"/>
                    </a:lnTo>
                    <a:cubicBezTo>
                      <a:pt x="216" y="156"/>
                      <a:pt x="216" y="157"/>
                      <a:pt x="215" y="158"/>
                    </a:cubicBezTo>
                    <a:lnTo>
                      <a:pt x="193" y="191"/>
                    </a:lnTo>
                    <a:cubicBezTo>
                      <a:pt x="193" y="192"/>
                      <a:pt x="192" y="193"/>
                      <a:pt x="191" y="193"/>
                    </a:cubicBezTo>
                    <a:lnTo>
                      <a:pt x="158" y="215"/>
                    </a:lnTo>
                    <a:cubicBezTo>
                      <a:pt x="157" y="216"/>
                      <a:pt x="156" y="216"/>
                      <a:pt x="155" y="216"/>
                    </a:cubicBezTo>
                    <a:lnTo>
                      <a:pt x="114" y="224"/>
                    </a:lnTo>
                    <a:cubicBezTo>
                      <a:pt x="113" y="225"/>
                      <a:pt x="112" y="225"/>
                      <a:pt x="111" y="224"/>
                    </a:cubicBezTo>
                    <a:lnTo>
                      <a:pt x="71" y="216"/>
                    </a:lnTo>
                    <a:cubicBezTo>
                      <a:pt x="70" y="216"/>
                      <a:pt x="69" y="216"/>
                      <a:pt x="68" y="215"/>
                    </a:cubicBezTo>
                    <a:lnTo>
                      <a:pt x="35" y="193"/>
                    </a:lnTo>
                    <a:cubicBezTo>
                      <a:pt x="34" y="193"/>
                      <a:pt x="33" y="192"/>
                      <a:pt x="33" y="191"/>
                    </a:cubicBezTo>
                    <a:lnTo>
                      <a:pt x="10" y="158"/>
                    </a:lnTo>
                    <a:cubicBezTo>
                      <a:pt x="9" y="157"/>
                      <a:pt x="9" y="156"/>
                      <a:pt x="9" y="155"/>
                    </a:cubicBezTo>
                    <a:lnTo>
                      <a:pt x="1" y="114"/>
                    </a:lnTo>
                    <a:cubicBezTo>
                      <a:pt x="0" y="113"/>
                      <a:pt x="0" y="112"/>
                      <a:pt x="1" y="111"/>
                    </a:cubicBezTo>
                    <a:lnTo>
                      <a:pt x="9" y="71"/>
                    </a:lnTo>
                    <a:cubicBezTo>
                      <a:pt x="9" y="70"/>
                      <a:pt x="9" y="69"/>
                      <a:pt x="10" y="68"/>
                    </a:cubicBezTo>
                    <a:lnTo>
                      <a:pt x="33" y="35"/>
                    </a:lnTo>
                    <a:cubicBezTo>
                      <a:pt x="33" y="34"/>
                      <a:pt x="34" y="33"/>
                      <a:pt x="35" y="33"/>
                    </a:cubicBezTo>
                    <a:lnTo>
                      <a:pt x="68" y="10"/>
                    </a:lnTo>
                    <a:cubicBezTo>
                      <a:pt x="69" y="9"/>
                      <a:pt x="70" y="9"/>
                      <a:pt x="71" y="9"/>
                    </a:cubicBezTo>
                    <a:lnTo>
                      <a:pt x="111" y="1"/>
                    </a:lnTo>
                    <a:cubicBezTo>
                      <a:pt x="112" y="0"/>
                      <a:pt x="113" y="0"/>
                      <a:pt x="114" y="1"/>
                    </a:cubicBezTo>
                    <a:lnTo>
                      <a:pt x="155" y="9"/>
                    </a:lnTo>
                    <a:cubicBezTo>
                      <a:pt x="156" y="9"/>
                      <a:pt x="157" y="9"/>
                      <a:pt x="158" y="10"/>
                    </a:cubicBezTo>
                    <a:lnTo>
                      <a:pt x="191" y="33"/>
                    </a:lnTo>
                    <a:cubicBezTo>
                      <a:pt x="192" y="33"/>
                      <a:pt x="193" y="34"/>
                      <a:pt x="193" y="35"/>
                    </a:cubicBezTo>
                    <a:lnTo>
                      <a:pt x="215" y="68"/>
                    </a:lnTo>
                    <a:cubicBezTo>
                      <a:pt x="216" y="69"/>
                      <a:pt x="216" y="70"/>
                      <a:pt x="216" y="71"/>
                    </a:cubicBezTo>
                    <a:lnTo>
                      <a:pt x="224" y="111"/>
                    </a:lnTo>
                    <a:close/>
                    <a:moveTo>
                      <a:pt x="201" y="74"/>
                    </a:moveTo>
                    <a:lnTo>
                      <a:pt x="202" y="77"/>
                    </a:lnTo>
                    <a:lnTo>
                      <a:pt x="180" y="44"/>
                    </a:lnTo>
                    <a:lnTo>
                      <a:pt x="182" y="46"/>
                    </a:lnTo>
                    <a:lnTo>
                      <a:pt x="149" y="23"/>
                    </a:lnTo>
                    <a:lnTo>
                      <a:pt x="152" y="24"/>
                    </a:lnTo>
                    <a:lnTo>
                      <a:pt x="111" y="16"/>
                    </a:lnTo>
                    <a:lnTo>
                      <a:pt x="114" y="16"/>
                    </a:lnTo>
                    <a:lnTo>
                      <a:pt x="74" y="24"/>
                    </a:lnTo>
                    <a:lnTo>
                      <a:pt x="77" y="23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23" y="77"/>
                    </a:lnTo>
                    <a:lnTo>
                      <a:pt x="24" y="74"/>
                    </a:lnTo>
                    <a:lnTo>
                      <a:pt x="16" y="114"/>
                    </a:lnTo>
                    <a:lnTo>
                      <a:pt x="16" y="111"/>
                    </a:lnTo>
                    <a:lnTo>
                      <a:pt x="24" y="152"/>
                    </a:lnTo>
                    <a:lnTo>
                      <a:pt x="23" y="149"/>
                    </a:lnTo>
                    <a:lnTo>
                      <a:pt x="46" y="182"/>
                    </a:lnTo>
                    <a:lnTo>
                      <a:pt x="44" y="180"/>
                    </a:lnTo>
                    <a:lnTo>
                      <a:pt x="77" y="202"/>
                    </a:lnTo>
                    <a:lnTo>
                      <a:pt x="74" y="201"/>
                    </a:lnTo>
                    <a:lnTo>
                      <a:pt x="114" y="209"/>
                    </a:lnTo>
                    <a:lnTo>
                      <a:pt x="111" y="209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82" y="180"/>
                    </a:lnTo>
                    <a:lnTo>
                      <a:pt x="180" y="182"/>
                    </a:lnTo>
                    <a:lnTo>
                      <a:pt x="202" y="149"/>
                    </a:lnTo>
                    <a:lnTo>
                      <a:pt x="201" y="152"/>
                    </a:lnTo>
                    <a:lnTo>
                      <a:pt x="209" y="111"/>
                    </a:lnTo>
                    <a:lnTo>
                      <a:pt x="209" y="114"/>
                    </a:lnTo>
                    <a:lnTo>
                      <a:pt x="201" y="74"/>
                    </a:lnTo>
                    <a:close/>
                  </a:path>
                </a:pathLst>
              </a:custGeom>
              <a:solidFill>
                <a:srgbClr val="4BACC6"/>
              </a:solidFill>
              <a:ln w="1" cap="flat">
                <a:solidFill>
                  <a:srgbClr val="4BACC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Oval 79"/>
              <p:cNvSpPr>
                <a:spLocks noChangeArrowheads="1"/>
              </p:cNvSpPr>
              <p:nvPr/>
            </p:nvSpPr>
            <p:spPr bwMode="auto">
              <a:xfrm>
                <a:off x="5689609" y="1573215"/>
                <a:ext cx="158750" cy="1603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80"/>
              <p:cNvSpPr>
                <a:spLocks noEditPoints="1"/>
              </p:cNvSpPr>
              <p:nvPr/>
            </p:nvSpPr>
            <p:spPr bwMode="auto">
              <a:xfrm>
                <a:off x="5681671" y="1566865"/>
                <a:ext cx="174625" cy="173038"/>
              </a:xfrm>
              <a:custGeom>
                <a:avLst/>
                <a:gdLst>
                  <a:gd name="T0" fmla="*/ 2147483647 w 209"/>
                  <a:gd name="T1" fmla="*/ 2147483647 h 209"/>
                  <a:gd name="T2" fmla="*/ 2147483647 w 209"/>
                  <a:gd name="T3" fmla="*/ 2147483647 h 209"/>
                  <a:gd name="T4" fmla="*/ 2147483647 w 209"/>
                  <a:gd name="T5" fmla="*/ 2147483647 h 209"/>
                  <a:gd name="T6" fmla="*/ 2147483647 w 209"/>
                  <a:gd name="T7" fmla="*/ 2147483647 h 209"/>
                  <a:gd name="T8" fmla="*/ 2147483647 w 209"/>
                  <a:gd name="T9" fmla="*/ 2147483647 h 209"/>
                  <a:gd name="T10" fmla="*/ 2147483647 w 209"/>
                  <a:gd name="T11" fmla="*/ 2147483647 h 209"/>
                  <a:gd name="T12" fmla="*/ 2147483647 w 209"/>
                  <a:gd name="T13" fmla="*/ 2147483647 h 209"/>
                  <a:gd name="T14" fmla="*/ 2147483647 w 209"/>
                  <a:gd name="T15" fmla="*/ 2147483647 h 209"/>
                  <a:gd name="T16" fmla="*/ 2147483647 w 209"/>
                  <a:gd name="T17" fmla="*/ 2147483647 h 209"/>
                  <a:gd name="T18" fmla="*/ 2147483647 w 209"/>
                  <a:gd name="T19" fmla="*/ 2147483647 h 209"/>
                  <a:gd name="T20" fmla="*/ 2147483647 w 209"/>
                  <a:gd name="T21" fmla="*/ 2147483647 h 209"/>
                  <a:gd name="T22" fmla="*/ 2147483647 w 209"/>
                  <a:gd name="T23" fmla="*/ 2147483647 h 209"/>
                  <a:gd name="T24" fmla="*/ 2147483647 w 209"/>
                  <a:gd name="T25" fmla="*/ 2147483647 h 209"/>
                  <a:gd name="T26" fmla="*/ 2147483647 w 209"/>
                  <a:gd name="T27" fmla="*/ 2147483647 h 209"/>
                  <a:gd name="T28" fmla="*/ 2147483647 w 209"/>
                  <a:gd name="T29" fmla="*/ 2147483647 h 209"/>
                  <a:gd name="T30" fmla="*/ 2147483647 w 209"/>
                  <a:gd name="T31" fmla="*/ 2147483647 h 209"/>
                  <a:gd name="T32" fmla="*/ 2147483647 w 209"/>
                  <a:gd name="T33" fmla="*/ 2147483647 h 209"/>
                  <a:gd name="T34" fmla="*/ 2147483647 w 209"/>
                  <a:gd name="T35" fmla="*/ 2147483647 h 209"/>
                  <a:gd name="T36" fmla="*/ 2147483647 w 209"/>
                  <a:gd name="T37" fmla="*/ 2147483647 h 209"/>
                  <a:gd name="T38" fmla="*/ 2147483647 w 209"/>
                  <a:gd name="T39" fmla="*/ 2147483647 h 209"/>
                  <a:gd name="T40" fmla="*/ 2147483647 w 209"/>
                  <a:gd name="T41" fmla="*/ 2147483647 h 209"/>
                  <a:gd name="T42" fmla="*/ 2147483647 w 209"/>
                  <a:gd name="T43" fmla="*/ 2147483647 h 209"/>
                  <a:gd name="T44" fmla="*/ 2147483647 w 209"/>
                  <a:gd name="T45" fmla="*/ 2147483647 h 209"/>
                  <a:gd name="T46" fmla="*/ 2147483647 w 209"/>
                  <a:gd name="T47" fmla="*/ 2147483647 h 209"/>
                  <a:gd name="T48" fmla="*/ 2147483647 w 209"/>
                  <a:gd name="T49" fmla="*/ 2147483647 h 209"/>
                  <a:gd name="T50" fmla="*/ 2147483647 w 209"/>
                  <a:gd name="T51" fmla="*/ 2147483647 h 209"/>
                  <a:gd name="T52" fmla="*/ 2147483647 w 209"/>
                  <a:gd name="T53" fmla="*/ 2147483647 h 209"/>
                  <a:gd name="T54" fmla="*/ 2147483647 w 209"/>
                  <a:gd name="T55" fmla="*/ 2147483647 h 209"/>
                  <a:gd name="T56" fmla="*/ 2147483647 w 209"/>
                  <a:gd name="T57" fmla="*/ 2147483647 h 209"/>
                  <a:gd name="T58" fmla="*/ 2147483647 w 209"/>
                  <a:gd name="T59" fmla="*/ 2147483647 h 209"/>
                  <a:gd name="T60" fmla="*/ 2147483647 w 209"/>
                  <a:gd name="T61" fmla="*/ 2147483647 h 209"/>
                  <a:gd name="T62" fmla="*/ 2147483647 w 209"/>
                  <a:gd name="T63" fmla="*/ 2147483647 h 209"/>
                  <a:gd name="T64" fmla="*/ 2147483647 w 209"/>
                  <a:gd name="T65" fmla="*/ 2147483647 h 2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9" h="209">
                    <a:moveTo>
                      <a:pt x="208" y="103"/>
                    </a:moveTo>
                    <a:cubicBezTo>
                      <a:pt x="209" y="104"/>
                      <a:pt x="209" y="105"/>
                      <a:pt x="208" y="106"/>
                    </a:cubicBezTo>
                    <a:lnTo>
                      <a:pt x="200" y="143"/>
                    </a:lnTo>
                    <a:cubicBezTo>
                      <a:pt x="200" y="144"/>
                      <a:pt x="200" y="145"/>
                      <a:pt x="199" y="146"/>
                    </a:cubicBezTo>
                    <a:lnTo>
                      <a:pt x="179" y="177"/>
                    </a:lnTo>
                    <a:cubicBezTo>
                      <a:pt x="179" y="178"/>
                      <a:pt x="178" y="179"/>
                      <a:pt x="177" y="179"/>
                    </a:cubicBezTo>
                    <a:lnTo>
                      <a:pt x="146" y="199"/>
                    </a:lnTo>
                    <a:cubicBezTo>
                      <a:pt x="145" y="200"/>
                      <a:pt x="144" y="200"/>
                      <a:pt x="143" y="200"/>
                    </a:cubicBezTo>
                    <a:lnTo>
                      <a:pt x="106" y="208"/>
                    </a:lnTo>
                    <a:cubicBezTo>
                      <a:pt x="105" y="209"/>
                      <a:pt x="104" y="209"/>
                      <a:pt x="103" y="208"/>
                    </a:cubicBezTo>
                    <a:lnTo>
                      <a:pt x="66" y="200"/>
                    </a:lnTo>
                    <a:cubicBezTo>
                      <a:pt x="65" y="200"/>
                      <a:pt x="64" y="200"/>
                      <a:pt x="63" y="199"/>
                    </a:cubicBezTo>
                    <a:lnTo>
                      <a:pt x="32" y="179"/>
                    </a:lnTo>
                    <a:cubicBezTo>
                      <a:pt x="31" y="179"/>
                      <a:pt x="30" y="178"/>
                      <a:pt x="30" y="177"/>
                    </a:cubicBezTo>
                    <a:lnTo>
                      <a:pt x="10" y="146"/>
                    </a:lnTo>
                    <a:cubicBezTo>
                      <a:pt x="9" y="145"/>
                      <a:pt x="9" y="144"/>
                      <a:pt x="9" y="143"/>
                    </a:cubicBezTo>
                    <a:lnTo>
                      <a:pt x="1" y="106"/>
                    </a:lnTo>
                    <a:cubicBezTo>
                      <a:pt x="0" y="105"/>
                      <a:pt x="0" y="104"/>
                      <a:pt x="1" y="103"/>
                    </a:cubicBezTo>
                    <a:lnTo>
                      <a:pt x="9" y="66"/>
                    </a:lnTo>
                    <a:cubicBezTo>
                      <a:pt x="9" y="65"/>
                      <a:pt x="9" y="64"/>
                      <a:pt x="10" y="63"/>
                    </a:cubicBezTo>
                    <a:lnTo>
                      <a:pt x="30" y="32"/>
                    </a:lnTo>
                    <a:cubicBezTo>
                      <a:pt x="30" y="31"/>
                      <a:pt x="31" y="30"/>
                      <a:pt x="32" y="30"/>
                    </a:cubicBezTo>
                    <a:lnTo>
                      <a:pt x="63" y="10"/>
                    </a:lnTo>
                    <a:cubicBezTo>
                      <a:pt x="64" y="9"/>
                      <a:pt x="65" y="9"/>
                      <a:pt x="66" y="9"/>
                    </a:cubicBezTo>
                    <a:lnTo>
                      <a:pt x="103" y="1"/>
                    </a:lnTo>
                    <a:cubicBezTo>
                      <a:pt x="104" y="0"/>
                      <a:pt x="105" y="0"/>
                      <a:pt x="106" y="1"/>
                    </a:cubicBezTo>
                    <a:lnTo>
                      <a:pt x="143" y="9"/>
                    </a:lnTo>
                    <a:cubicBezTo>
                      <a:pt x="144" y="9"/>
                      <a:pt x="145" y="9"/>
                      <a:pt x="146" y="10"/>
                    </a:cubicBezTo>
                    <a:lnTo>
                      <a:pt x="177" y="30"/>
                    </a:lnTo>
                    <a:cubicBezTo>
                      <a:pt x="178" y="30"/>
                      <a:pt x="179" y="31"/>
                      <a:pt x="179" y="32"/>
                    </a:cubicBezTo>
                    <a:lnTo>
                      <a:pt x="199" y="63"/>
                    </a:lnTo>
                    <a:cubicBezTo>
                      <a:pt x="200" y="64"/>
                      <a:pt x="200" y="65"/>
                      <a:pt x="200" y="66"/>
                    </a:cubicBezTo>
                    <a:lnTo>
                      <a:pt x="208" y="103"/>
                    </a:lnTo>
                    <a:close/>
                    <a:moveTo>
                      <a:pt x="185" y="69"/>
                    </a:moveTo>
                    <a:lnTo>
                      <a:pt x="186" y="72"/>
                    </a:lnTo>
                    <a:lnTo>
                      <a:pt x="166" y="41"/>
                    </a:lnTo>
                    <a:lnTo>
                      <a:pt x="168" y="43"/>
                    </a:lnTo>
                    <a:lnTo>
                      <a:pt x="137" y="23"/>
                    </a:lnTo>
                    <a:lnTo>
                      <a:pt x="140" y="24"/>
                    </a:lnTo>
                    <a:lnTo>
                      <a:pt x="103" y="16"/>
                    </a:lnTo>
                    <a:lnTo>
                      <a:pt x="106" y="16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41" y="43"/>
                    </a:lnTo>
                    <a:lnTo>
                      <a:pt x="43" y="41"/>
                    </a:lnTo>
                    <a:lnTo>
                      <a:pt x="23" y="72"/>
                    </a:lnTo>
                    <a:lnTo>
                      <a:pt x="24" y="69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24" y="140"/>
                    </a:lnTo>
                    <a:lnTo>
                      <a:pt x="23" y="137"/>
                    </a:lnTo>
                    <a:lnTo>
                      <a:pt x="43" y="168"/>
                    </a:lnTo>
                    <a:lnTo>
                      <a:pt x="41" y="166"/>
                    </a:lnTo>
                    <a:lnTo>
                      <a:pt x="72" y="186"/>
                    </a:lnTo>
                    <a:lnTo>
                      <a:pt x="69" y="185"/>
                    </a:lnTo>
                    <a:lnTo>
                      <a:pt x="106" y="193"/>
                    </a:lnTo>
                    <a:lnTo>
                      <a:pt x="103" y="193"/>
                    </a:lnTo>
                    <a:lnTo>
                      <a:pt x="140" y="185"/>
                    </a:lnTo>
                    <a:lnTo>
                      <a:pt x="137" y="186"/>
                    </a:lnTo>
                    <a:lnTo>
                      <a:pt x="168" y="166"/>
                    </a:lnTo>
                    <a:lnTo>
                      <a:pt x="166" y="168"/>
                    </a:lnTo>
                    <a:lnTo>
                      <a:pt x="186" y="137"/>
                    </a:lnTo>
                    <a:lnTo>
                      <a:pt x="185" y="140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85" y="69"/>
                    </a:lnTo>
                    <a:close/>
                  </a:path>
                </a:pathLst>
              </a:custGeom>
              <a:solidFill>
                <a:srgbClr val="4BACC6"/>
              </a:solidFill>
              <a:ln w="8" cap="flat">
                <a:solidFill>
                  <a:srgbClr val="4BACC6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55" name="Rectangle 166"/>
            <p:cNvSpPr>
              <a:spLocks noChangeArrowheads="1"/>
            </p:cNvSpPr>
            <p:nvPr/>
          </p:nvSpPr>
          <p:spPr bwMode="auto">
            <a:xfrm>
              <a:off x="2319343" y="2217740"/>
              <a:ext cx="55721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Japan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18556" name="Freeform 78"/>
            <p:cNvSpPr>
              <a:spLocks noEditPoints="1"/>
            </p:cNvSpPr>
            <p:nvPr/>
          </p:nvSpPr>
          <p:spPr bwMode="auto">
            <a:xfrm>
              <a:off x="2038967" y="2235203"/>
              <a:ext cx="187325" cy="187325"/>
            </a:xfrm>
            <a:custGeom>
              <a:avLst/>
              <a:gdLst>
                <a:gd name="T0" fmla="*/ 2147483647 w 225"/>
                <a:gd name="T1" fmla="*/ 2147483647 h 225"/>
                <a:gd name="T2" fmla="*/ 2147483647 w 225"/>
                <a:gd name="T3" fmla="*/ 2147483647 h 225"/>
                <a:gd name="T4" fmla="*/ 2147483647 w 225"/>
                <a:gd name="T5" fmla="*/ 2147483647 h 225"/>
                <a:gd name="T6" fmla="*/ 2147483647 w 225"/>
                <a:gd name="T7" fmla="*/ 2147483647 h 225"/>
                <a:gd name="T8" fmla="*/ 2147483647 w 225"/>
                <a:gd name="T9" fmla="*/ 2147483647 h 225"/>
                <a:gd name="T10" fmla="*/ 2147483647 w 225"/>
                <a:gd name="T11" fmla="*/ 2147483647 h 225"/>
                <a:gd name="T12" fmla="*/ 2147483647 w 225"/>
                <a:gd name="T13" fmla="*/ 2147483647 h 225"/>
                <a:gd name="T14" fmla="*/ 2147483647 w 225"/>
                <a:gd name="T15" fmla="*/ 2147483647 h 225"/>
                <a:gd name="T16" fmla="*/ 2147483647 w 225"/>
                <a:gd name="T17" fmla="*/ 2147483647 h 225"/>
                <a:gd name="T18" fmla="*/ 2147483647 w 225"/>
                <a:gd name="T19" fmla="*/ 2147483647 h 225"/>
                <a:gd name="T20" fmla="*/ 2147483647 w 225"/>
                <a:gd name="T21" fmla="*/ 2147483647 h 225"/>
                <a:gd name="T22" fmla="*/ 2147483647 w 225"/>
                <a:gd name="T23" fmla="*/ 2147483647 h 225"/>
                <a:gd name="T24" fmla="*/ 2147483647 w 225"/>
                <a:gd name="T25" fmla="*/ 2147483647 h 225"/>
                <a:gd name="T26" fmla="*/ 2147483647 w 225"/>
                <a:gd name="T27" fmla="*/ 2147483647 h 225"/>
                <a:gd name="T28" fmla="*/ 2147483647 w 225"/>
                <a:gd name="T29" fmla="*/ 2147483647 h 225"/>
                <a:gd name="T30" fmla="*/ 2147483647 w 225"/>
                <a:gd name="T31" fmla="*/ 2147483647 h 225"/>
                <a:gd name="T32" fmla="*/ 2147483647 w 225"/>
                <a:gd name="T33" fmla="*/ 2147483647 h 225"/>
                <a:gd name="T34" fmla="*/ 2147483647 w 225"/>
                <a:gd name="T35" fmla="*/ 2147483647 h 225"/>
                <a:gd name="T36" fmla="*/ 2147483647 w 225"/>
                <a:gd name="T37" fmla="*/ 2147483647 h 225"/>
                <a:gd name="T38" fmla="*/ 2147483647 w 225"/>
                <a:gd name="T39" fmla="*/ 2147483647 h 225"/>
                <a:gd name="T40" fmla="*/ 2147483647 w 225"/>
                <a:gd name="T41" fmla="*/ 2147483647 h 225"/>
                <a:gd name="T42" fmla="*/ 2147483647 w 225"/>
                <a:gd name="T43" fmla="*/ 2147483647 h 225"/>
                <a:gd name="T44" fmla="*/ 2147483647 w 225"/>
                <a:gd name="T45" fmla="*/ 2147483647 h 225"/>
                <a:gd name="T46" fmla="*/ 2147483647 w 225"/>
                <a:gd name="T47" fmla="*/ 2147483647 h 225"/>
                <a:gd name="T48" fmla="*/ 2147483647 w 225"/>
                <a:gd name="T49" fmla="*/ 2147483647 h 225"/>
                <a:gd name="T50" fmla="*/ 2147483647 w 225"/>
                <a:gd name="T51" fmla="*/ 2147483647 h 225"/>
                <a:gd name="T52" fmla="*/ 2147483647 w 225"/>
                <a:gd name="T53" fmla="*/ 2147483647 h 225"/>
                <a:gd name="T54" fmla="*/ 2147483647 w 225"/>
                <a:gd name="T55" fmla="*/ 2147483647 h 225"/>
                <a:gd name="T56" fmla="*/ 2147483647 w 225"/>
                <a:gd name="T57" fmla="*/ 2147483647 h 225"/>
                <a:gd name="T58" fmla="*/ 2147483647 w 225"/>
                <a:gd name="T59" fmla="*/ 2147483647 h 225"/>
                <a:gd name="T60" fmla="*/ 2147483647 w 225"/>
                <a:gd name="T61" fmla="*/ 2147483647 h 225"/>
                <a:gd name="T62" fmla="*/ 2147483647 w 225"/>
                <a:gd name="T63" fmla="*/ 2147483647 h 225"/>
                <a:gd name="T64" fmla="*/ 2147483647 w 225"/>
                <a:gd name="T65" fmla="*/ 2147483647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225">
                  <a:moveTo>
                    <a:pt x="224" y="111"/>
                  </a:moveTo>
                  <a:cubicBezTo>
                    <a:pt x="225" y="112"/>
                    <a:pt x="225" y="113"/>
                    <a:pt x="224" y="114"/>
                  </a:cubicBezTo>
                  <a:lnTo>
                    <a:pt x="216" y="155"/>
                  </a:lnTo>
                  <a:cubicBezTo>
                    <a:pt x="216" y="156"/>
                    <a:pt x="216" y="157"/>
                    <a:pt x="215" y="158"/>
                  </a:cubicBezTo>
                  <a:lnTo>
                    <a:pt x="193" y="191"/>
                  </a:lnTo>
                  <a:cubicBezTo>
                    <a:pt x="193" y="192"/>
                    <a:pt x="192" y="193"/>
                    <a:pt x="191" y="193"/>
                  </a:cubicBezTo>
                  <a:lnTo>
                    <a:pt x="158" y="215"/>
                  </a:lnTo>
                  <a:cubicBezTo>
                    <a:pt x="157" y="216"/>
                    <a:pt x="156" y="216"/>
                    <a:pt x="155" y="216"/>
                  </a:cubicBezTo>
                  <a:lnTo>
                    <a:pt x="114" y="224"/>
                  </a:lnTo>
                  <a:cubicBezTo>
                    <a:pt x="113" y="225"/>
                    <a:pt x="112" y="225"/>
                    <a:pt x="111" y="224"/>
                  </a:cubicBezTo>
                  <a:lnTo>
                    <a:pt x="71" y="216"/>
                  </a:lnTo>
                  <a:cubicBezTo>
                    <a:pt x="70" y="216"/>
                    <a:pt x="69" y="216"/>
                    <a:pt x="68" y="215"/>
                  </a:cubicBezTo>
                  <a:lnTo>
                    <a:pt x="35" y="193"/>
                  </a:lnTo>
                  <a:cubicBezTo>
                    <a:pt x="34" y="193"/>
                    <a:pt x="33" y="192"/>
                    <a:pt x="33" y="191"/>
                  </a:cubicBezTo>
                  <a:lnTo>
                    <a:pt x="10" y="158"/>
                  </a:lnTo>
                  <a:cubicBezTo>
                    <a:pt x="9" y="157"/>
                    <a:pt x="9" y="156"/>
                    <a:pt x="9" y="155"/>
                  </a:cubicBezTo>
                  <a:lnTo>
                    <a:pt x="1" y="114"/>
                  </a:lnTo>
                  <a:cubicBezTo>
                    <a:pt x="0" y="113"/>
                    <a:pt x="0" y="112"/>
                    <a:pt x="1" y="111"/>
                  </a:cubicBezTo>
                  <a:lnTo>
                    <a:pt x="9" y="71"/>
                  </a:lnTo>
                  <a:cubicBezTo>
                    <a:pt x="9" y="70"/>
                    <a:pt x="9" y="69"/>
                    <a:pt x="10" y="68"/>
                  </a:cubicBezTo>
                  <a:lnTo>
                    <a:pt x="33" y="35"/>
                  </a:lnTo>
                  <a:cubicBezTo>
                    <a:pt x="33" y="34"/>
                    <a:pt x="34" y="33"/>
                    <a:pt x="35" y="33"/>
                  </a:cubicBezTo>
                  <a:lnTo>
                    <a:pt x="68" y="10"/>
                  </a:lnTo>
                  <a:cubicBezTo>
                    <a:pt x="69" y="9"/>
                    <a:pt x="70" y="9"/>
                    <a:pt x="71" y="9"/>
                  </a:cubicBezTo>
                  <a:lnTo>
                    <a:pt x="111" y="1"/>
                  </a:lnTo>
                  <a:cubicBezTo>
                    <a:pt x="112" y="0"/>
                    <a:pt x="113" y="0"/>
                    <a:pt x="114" y="1"/>
                  </a:cubicBezTo>
                  <a:lnTo>
                    <a:pt x="155" y="9"/>
                  </a:lnTo>
                  <a:cubicBezTo>
                    <a:pt x="156" y="9"/>
                    <a:pt x="157" y="9"/>
                    <a:pt x="158" y="10"/>
                  </a:cubicBezTo>
                  <a:lnTo>
                    <a:pt x="191" y="33"/>
                  </a:lnTo>
                  <a:cubicBezTo>
                    <a:pt x="192" y="33"/>
                    <a:pt x="193" y="34"/>
                    <a:pt x="193" y="35"/>
                  </a:cubicBezTo>
                  <a:lnTo>
                    <a:pt x="215" y="68"/>
                  </a:lnTo>
                  <a:cubicBezTo>
                    <a:pt x="216" y="69"/>
                    <a:pt x="216" y="70"/>
                    <a:pt x="216" y="71"/>
                  </a:cubicBezTo>
                  <a:lnTo>
                    <a:pt x="224" y="111"/>
                  </a:lnTo>
                  <a:close/>
                  <a:moveTo>
                    <a:pt x="201" y="74"/>
                  </a:moveTo>
                  <a:lnTo>
                    <a:pt x="202" y="77"/>
                  </a:lnTo>
                  <a:lnTo>
                    <a:pt x="180" y="44"/>
                  </a:lnTo>
                  <a:lnTo>
                    <a:pt x="182" y="46"/>
                  </a:lnTo>
                  <a:lnTo>
                    <a:pt x="149" y="23"/>
                  </a:lnTo>
                  <a:lnTo>
                    <a:pt x="152" y="24"/>
                  </a:lnTo>
                  <a:lnTo>
                    <a:pt x="111" y="16"/>
                  </a:lnTo>
                  <a:lnTo>
                    <a:pt x="114" y="16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23" y="77"/>
                  </a:lnTo>
                  <a:lnTo>
                    <a:pt x="24" y="74"/>
                  </a:lnTo>
                  <a:lnTo>
                    <a:pt x="16" y="114"/>
                  </a:lnTo>
                  <a:lnTo>
                    <a:pt x="16" y="111"/>
                  </a:lnTo>
                  <a:lnTo>
                    <a:pt x="24" y="152"/>
                  </a:lnTo>
                  <a:lnTo>
                    <a:pt x="23" y="149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77" y="202"/>
                  </a:lnTo>
                  <a:lnTo>
                    <a:pt x="74" y="201"/>
                  </a:lnTo>
                  <a:lnTo>
                    <a:pt x="114" y="209"/>
                  </a:lnTo>
                  <a:lnTo>
                    <a:pt x="111" y="209"/>
                  </a:lnTo>
                  <a:lnTo>
                    <a:pt x="152" y="201"/>
                  </a:lnTo>
                  <a:lnTo>
                    <a:pt x="149" y="202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202" y="149"/>
                  </a:lnTo>
                  <a:lnTo>
                    <a:pt x="201" y="152"/>
                  </a:lnTo>
                  <a:lnTo>
                    <a:pt x="209" y="111"/>
                  </a:lnTo>
                  <a:lnTo>
                    <a:pt x="209" y="11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4BACC6"/>
            </a:solidFill>
            <a:ln w="1" cap="flat">
              <a:solidFill>
                <a:srgbClr val="4BACC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2" name="Group 321"/>
          <p:cNvGrpSpPr>
            <a:grpSpLocks/>
          </p:cNvGrpSpPr>
          <p:nvPr/>
        </p:nvGrpSpPr>
        <p:grpSpPr bwMode="auto">
          <a:xfrm>
            <a:off x="1204913" y="1620838"/>
            <a:ext cx="1817687" cy="4595812"/>
            <a:chOff x="1204917" y="1620840"/>
            <a:chExt cx="1817689" cy="4595815"/>
          </a:xfrm>
        </p:grpSpPr>
        <p:sp>
          <p:nvSpPr>
            <p:cNvPr id="18551" name="Rectangle 19"/>
            <p:cNvSpPr>
              <a:spLocks noChangeArrowheads="1"/>
            </p:cNvSpPr>
            <p:nvPr/>
          </p:nvSpPr>
          <p:spPr bwMode="auto">
            <a:xfrm>
              <a:off x="1204917" y="6057905"/>
              <a:ext cx="158750" cy="158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Rectangle 159"/>
            <p:cNvSpPr>
              <a:spLocks noChangeArrowheads="1"/>
            </p:cNvSpPr>
            <p:nvPr/>
          </p:nvSpPr>
          <p:spPr bwMode="auto">
            <a:xfrm>
              <a:off x="2085973" y="1666862"/>
              <a:ext cx="136800" cy="138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Rectangle 161"/>
            <p:cNvSpPr>
              <a:spLocks noChangeArrowheads="1"/>
            </p:cNvSpPr>
            <p:nvPr/>
          </p:nvSpPr>
          <p:spPr bwMode="auto">
            <a:xfrm>
              <a:off x="2319343" y="1620840"/>
              <a:ext cx="70326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Sweden</a:t>
              </a:r>
              <a:endParaRPr lang="en-US">
                <a:cs typeface="Arial" pitchFamily="34" charset="0"/>
              </a:endParaRPr>
            </a:p>
          </p:txBody>
        </p:sp>
      </p:grpSp>
      <p:grpSp>
        <p:nvGrpSpPr>
          <p:cNvPr id="323" name="Group 322"/>
          <p:cNvGrpSpPr>
            <a:grpSpLocks/>
          </p:cNvGrpSpPr>
          <p:nvPr/>
        </p:nvGrpSpPr>
        <p:grpSpPr bwMode="auto">
          <a:xfrm>
            <a:off x="1290638" y="723900"/>
            <a:ext cx="4119562" cy="5248275"/>
            <a:chOff x="1290642" y="723902"/>
            <a:chExt cx="4119567" cy="5248278"/>
          </a:xfrm>
        </p:grpSpPr>
        <p:grpSp>
          <p:nvGrpSpPr>
            <p:cNvPr id="18480" name="Group 2097"/>
            <p:cNvGrpSpPr>
              <a:grpSpLocks/>
            </p:cNvGrpSpPr>
            <p:nvPr/>
          </p:nvGrpSpPr>
          <p:grpSpPr bwMode="auto">
            <a:xfrm>
              <a:off x="2057394" y="1919290"/>
              <a:ext cx="3325827" cy="968376"/>
              <a:chOff x="2057394" y="1919290"/>
              <a:chExt cx="3325827" cy="968376"/>
            </a:xfrm>
          </p:grpSpPr>
          <p:sp>
            <p:nvSpPr>
              <p:cNvPr id="18543" name="Freeform 27"/>
              <p:cNvSpPr>
                <a:spLocks noEditPoints="1"/>
              </p:cNvSpPr>
              <p:nvPr/>
            </p:nvSpPr>
            <p:spPr bwMode="auto">
              <a:xfrm>
                <a:off x="4308482" y="2701928"/>
                <a:ext cx="185738" cy="185738"/>
              </a:xfrm>
              <a:custGeom>
                <a:avLst/>
                <a:gdLst>
                  <a:gd name="T0" fmla="*/ 2147483647 w 117"/>
                  <a:gd name="T1" fmla="*/ 0 h 117"/>
                  <a:gd name="T2" fmla="*/ 2147483647 w 117"/>
                  <a:gd name="T3" fmla="*/ 2147483647 h 117"/>
                  <a:gd name="T4" fmla="*/ 2147483647 w 117"/>
                  <a:gd name="T5" fmla="*/ 2147483647 h 117"/>
                  <a:gd name="T6" fmla="*/ 2147483647 w 117"/>
                  <a:gd name="T7" fmla="*/ 0 h 117"/>
                  <a:gd name="T8" fmla="*/ 2147483647 w 117"/>
                  <a:gd name="T9" fmla="*/ 0 h 117"/>
                  <a:gd name="T10" fmla="*/ 0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0 w 117"/>
                  <a:gd name="T17" fmla="*/ 2147483647 h 117"/>
                  <a:gd name="T18" fmla="*/ 0 w 117"/>
                  <a:gd name="T19" fmla="*/ 2147483647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63" y="0"/>
                    </a:moveTo>
                    <a:lnTo>
                      <a:pt x="63" y="117"/>
                    </a:lnTo>
                    <a:lnTo>
                      <a:pt x="55" y="117"/>
                    </a:lnTo>
                    <a:lnTo>
                      <a:pt x="55" y="0"/>
                    </a:lnTo>
                    <a:lnTo>
                      <a:pt x="63" y="0"/>
                    </a:lnTo>
                    <a:close/>
                    <a:moveTo>
                      <a:pt x="0" y="54"/>
                    </a:moveTo>
                    <a:lnTo>
                      <a:pt x="117" y="54"/>
                    </a:lnTo>
                    <a:lnTo>
                      <a:pt x="117" y="62"/>
                    </a:lnTo>
                    <a:lnTo>
                      <a:pt x="0" y="6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0000"/>
              </a:solidFill>
              <a:ln w="1" cap="flat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4" name="Group 2092"/>
              <p:cNvGrpSpPr>
                <a:grpSpLocks/>
              </p:cNvGrpSpPr>
              <p:nvPr/>
            </p:nvGrpSpPr>
            <p:grpSpPr bwMode="auto">
              <a:xfrm>
                <a:off x="2057394" y="1919290"/>
                <a:ext cx="3325827" cy="477838"/>
                <a:chOff x="2057394" y="1919290"/>
                <a:chExt cx="3325827" cy="477838"/>
              </a:xfrm>
            </p:grpSpPr>
            <p:sp>
              <p:nvSpPr>
                <p:cNvPr id="18545" name="Freeform 29"/>
                <p:cNvSpPr>
                  <a:spLocks noEditPoints="1"/>
                </p:cNvSpPr>
                <p:nvPr/>
              </p:nvSpPr>
              <p:spPr bwMode="auto">
                <a:xfrm>
                  <a:off x="4972058" y="2211390"/>
                  <a:ext cx="185738" cy="185738"/>
                </a:xfrm>
                <a:custGeom>
                  <a:avLst/>
                  <a:gdLst>
                    <a:gd name="T0" fmla="*/ 2147483647 w 117"/>
                    <a:gd name="T1" fmla="*/ 0 h 117"/>
                    <a:gd name="T2" fmla="*/ 2147483647 w 117"/>
                    <a:gd name="T3" fmla="*/ 2147483647 h 117"/>
                    <a:gd name="T4" fmla="*/ 2147483647 w 117"/>
                    <a:gd name="T5" fmla="*/ 2147483647 h 117"/>
                    <a:gd name="T6" fmla="*/ 2147483647 w 117"/>
                    <a:gd name="T7" fmla="*/ 0 h 117"/>
                    <a:gd name="T8" fmla="*/ 2147483647 w 117"/>
                    <a:gd name="T9" fmla="*/ 0 h 117"/>
                    <a:gd name="T10" fmla="*/ 0 w 117"/>
                    <a:gd name="T11" fmla="*/ 2147483647 h 117"/>
                    <a:gd name="T12" fmla="*/ 2147483647 w 117"/>
                    <a:gd name="T13" fmla="*/ 2147483647 h 117"/>
                    <a:gd name="T14" fmla="*/ 2147483647 w 117"/>
                    <a:gd name="T15" fmla="*/ 2147483647 h 117"/>
                    <a:gd name="T16" fmla="*/ 0 w 117"/>
                    <a:gd name="T17" fmla="*/ 2147483647 h 117"/>
                    <a:gd name="T18" fmla="*/ 0 w 117"/>
                    <a:gd name="T19" fmla="*/ 2147483647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63" y="0"/>
                      </a:moveTo>
                      <a:lnTo>
                        <a:pt x="63" y="117"/>
                      </a:lnTo>
                      <a:lnTo>
                        <a:pt x="55" y="117"/>
                      </a:lnTo>
                      <a:lnTo>
                        <a:pt x="55" y="0"/>
                      </a:lnTo>
                      <a:lnTo>
                        <a:pt x="63" y="0"/>
                      </a:lnTo>
                      <a:close/>
                      <a:moveTo>
                        <a:pt x="0" y="54"/>
                      </a:moveTo>
                      <a:lnTo>
                        <a:pt x="117" y="54"/>
                      </a:lnTo>
                      <a:lnTo>
                        <a:pt x="117" y="62"/>
                      </a:lnTo>
                      <a:lnTo>
                        <a:pt x="0" y="6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6" name="Freeform 30"/>
                <p:cNvSpPr>
                  <a:spLocks noEditPoints="1"/>
                </p:cNvSpPr>
                <p:nvPr/>
              </p:nvSpPr>
              <p:spPr bwMode="auto">
                <a:xfrm>
                  <a:off x="5038733" y="2211390"/>
                  <a:ext cx="185738" cy="185738"/>
                </a:xfrm>
                <a:custGeom>
                  <a:avLst/>
                  <a:gdLst>
                    <a:gd name="T0" fmla="*/ 2147483647 w 117"/>
                    <a:gd name="T1" fmla="*/ 0 h 117"/>
                    <a:gd name="T2" fmla="*/ 2147483647 w 117"/>
                    <a:gd name="T3" fmla="*/ 2147483647 h 117"/>
                    <a:gd name="T4" fmla="*/ 2147483647 w 117"/>
                    <a:gd name="T5" fmla="*/ 2147483647 h 117"/>
                    <a:gd name="T6" fmla="*/ 2147483647 w 117"/>
                    <a:gd name="T7" fmla="*/ 0 h 117"/>
                    <a:gd name="T8" fmla="*/ 2147483647 w 117"/>
                    <a:gd name="T9" fmla="*/ 0 h 117"/>
                    <a:gd name="T10" fmla="*/ 0 w 117"/>
                    <a:gd name="T11" fmla="*/ 2147483647 h 117"/>
                    <a:gd name="T12" fmla="*/ 2147483647 w 117"/>
                    <a:gd name="T13" fmla="*/ 2147483647 h 117"/>
                    <a:gd name="T14" fmla="*/ 2147483647 w 117"/>
                    <a:gd name="T15" fmla="*/ 2147483647 h 117"/>
                    <a:gd name="T16" fmla="*/ 0 w 117"/>
                    <a:gd name="T17" fmla="*/ 2147483647 h 117"/>
                    <a:gd name="T18" fmla="*/ 0 w 117"/>
                    <a:gd name="T19" fmla="*/ 2147483647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63" y="0"/>
                      </a:moveTo>
                      <a:lnTo>
                        <a:pt x="63" y="117"/>
                      </a:lnTo>
                      <a:lnTo>
                        <a:pt x="54" y="117"/>
                      </a:lnTo>
                      <a:lnTo>
                        <a:pt x="54" y="0"/>
                      </a:lnTo>
                      <a:lnTo>
                        <a:pt x="63" y="0"/>
                      </a:lnTo>
                      <a:close/>
                      <a:moveTo>
                        <a:pt x="0" y="54"/>
                      </a:moveTo>
                      <a:lnTo>
                        <a:pt x="117" y="54"/>
                      </a:lnTo>
                      <a:lnTo>
                        <a:pt x="117" y="62"/>
                      </a:lnTo>
                      <a:lnTo>
                        <a:pt x="0" y="6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7" name="Freeform 31"/>
                <p:cNvSpPr>
                  <a:spLocks noEditPoints="1"/>
                </p:cNvSpPr>
                <p:nvPr/>
              </p:nvSpPr>
              <p:spPr bwMode="auto">
                <a:xfrm>
                  <a:off x="5118108" y="2157415"/>
                  <a:ext cx="185738" cy="185738"/>
                </a:xfrm>
                <a:custGeom>
                  <a:avLst/>
                  <a:gdLst>
                    <a:gd name="T0" fmla="*/ 2147483647 w 117"/>
                    <a:gd name="T1" fmla="*/ 0 h 117"/>
                    <a:gd name="T2" fmla="*/ 2147483647 w 117"/>
                    <a:gd name="T3" fmla="*/ 2147483647 h 117"/>
                    <a:gd name="T4" fmla="*/ 2147483647 w 117"/>
                    <a:gd name="T5" fmla="*/ 2147483647 h 117"/>
                    <a:gd name="T6" fmla="*/ 2147483647 w 117"/>
                    <a:gd name="T7" fmla="*/ 0 h 117"/>
                    <a:gd name="T8" fmla="*/ 2147483647 w 117"/>
                    <a:gd name="T9" fmla="*/ 0 h 117"/>
                    <a:gd name="T10" fmla="*/ 0 w 117"/>
                    <a:gd name="T11" fmla="*/ 2147483647 h 117"/>
                    <a:gd name="T12" fmla="*/ 2147483647 w 117"/>
                    <a:gd name="T13" fmla="*/ 2147483647 h 117"/>
                    <a:gd name="T14" fmla="*/ 2147483647 w 117"/>
                    <a:gd name="T15" fmla="*/ 2147483647 h 117"/>
                    <a:gd name="T16" fmla="*/ 0 w 117"/>
                    <a:gd name="T17" fmla="*/ 2147483647 h 117"/>
                    <a:gd name="T18" fmla="*/ 0 w 117"/>
                    <a:gd name="T19" fmla="*/ 2147483647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63" y="0"/>
                      </a:moveTo>
                      <a:lnTo>
                        <a:pt x="63" y="117"/>
                      </a:lnTo>
                      <a:lnTo>
                        <a:pt x="55" y="117"/>
                      </a:lnTo>
                      <a:lnTo>
                        <a:pt x="55" y="0"/>
                      </a:lnTo>
                      <a:lnTo>
                        <a:pt x="63" y="0"/>
                      </a:lnTo>
                      <a:close/>
                      <a:moveTo>
                        <a:pt x="0" y="54"/>
                      </a:moveTo>
                      <a:lnTo>
                        <a:pt x="117" y="54"/>
                      </a:lnTo>
                      <a:lnTo>
                        <a:pt x="117" y="63"/>
                      </a:lnTo>
                      <a:lnTo>
                        <a:pt x="0" y="6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8" name="Freeform 32"/>
                <p:cNvSpPr>
                  <a:spLocks noEditPoints="1"/>
                </p:cNvSpPr>
                <p:nvPr/>
              </p:nvSpPr>
              <p:spPr bwMode="auto">
                <a:xfrm>
                  <a:off x="5197483" y="2197103"/>
                  <a:ext cx="185738" cy="185738"/>
                </a:xfrm>
                <a:custGeom>
                  <a:avLst/>
                  <a:gdLst>
                    <a:gd name="T0" fmla="*/ 2147483647 w 117"/>
                    <a:gd name="T1" fmla="*/ 0 h 117"/>
                    <a:gd name="T2" fmla="*/ 2147483647 w 117"/>
                    <a:gd name="T3" fmla="*/ 2147483647 h 117"/>
                    <a:gd name="T4" fmla="*/ 2147483647 w 117"/>
                    <a:gd name="T5" fmla="*/ 2147483647 h 117"/>
                    <a:gd name="T6" fmla="*/ 2147483647 w 117"/>
                    <a:gd name="T7" fmla="*/ 0 h 117"/>
                    <a:gd name="T8" fmla="*/ 2147483647 w 117"/>
                    <a:gd name="T9" fmla="*/ 0 h 117"/>
                    <a:gd name="T10" fmla="*/ 0 w 117"/>
                    <a:gd name="T11" fmla="*/ 2147483647 h 117"/>
                    <a:gd name="T12" fmla="*/ 2147483647 w 117"/>
                    <a:gd name="T13" fmla="*/ 2147483647 h 117"/>
                    <a:gd name="T14" fmla="*/ 2147483647 w 117"/>
                    <a:gd name="T15" fmla="*/ 2147483647 h 117"/>
                    <a:gd name="T16" fmla="*/ 0 w 117"/>
                    <a:gd name="T17" fmla="*/ 2147483647 h 117"/>
                    <a:gd name="T18" fmla="*/ 0 w 117"/>
                    <a:gd name="T19" fmla="*/ 2147483647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63" y="0"/>
                      </a:moveTo>
                      <a:lnTo>
                        <a:pt x="63" y="117"/>
                      </a:lnTo>
                      <a:lnTo>
                        <a:pt x="55" y="117"/>
                      </a:lnTo>
                      <a:lnTo>
                        <a:pt x="55" y="0"/>
                      </a:lnTo>
                      <a:lnTo>
                        <a:pt x="63" y="0"/>
                      </a:lnTo>
                      <a:close/>
                      <a:moveTo>
                        <a:pt x="0" y="54"/>
                      </a:moveTo>
                      <a:lnTo>
                        <a:pt x="117" y="54"/>
                      </a:lnTo>
                      <a:lnTo>
                        <a:pt x="117" y="63"/>
                      </a:lnTo>
                      <a:lnTo>
                        <a:pt x="0" y="6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62"/>
                <p:cNvSpPr>
                  <a:spLocks noEditPoints="1"/>
                </p:cNvSpPr>
                <p:nvPr/>
              </p:nvSpPr>
              <p:spPr bwMode="auto">
                <a:xfrm>
                  <a:off x="2057394" y="1951834"/>
                  <a:ext cx="160225" cy="160331"/>
                </a:xfrm>
                <a:custGeom>
                  <a:avLst/>
                  <a:gdLst>
                    <a:gd name="T0" fmla="*/ 2147483647 w 50"/>
                    <a:gd name="T1" fmla="*/ 0 h 59"/>
                    <a:gd name="T2" fmla="*/ 2147483647 w 50"/>
                    <a:gd name="T3" fmla="*/ 2147483647 h 59"/>
                    <a:gd name="T4" fmla="*/ 2147483647 w 50"/>
                    <a:gd name="T5" fmla="*/ 2147483647 h 59"/>
                    <a:gd name="T6" fmla="*/ 2147483647 w 50"/>
                    <a:gd name="T7" fmla="*/ 0 h 59"/>
                    <a:gd name="T8" fmla="*/ 2147483647 w 50"/>
                    <a:gd name="T9" fmla="*/ 0 h 59"/>
                    <a:gd name="T10" fmla="*/ 0 w 50"/>
                    <a:gd name="T11" fmla="*/ 2147483647 h 59"/>
                    <a:gd name="T12" fmla="*/ 2147483647 w 50"/>
                    <a:gd name="T13" fmla="*/ 2147483647 h 59"/>
                    <a:gd name="T14" fmla="*/ 2147483647 w 50"/>
                    <a:gd name="T15" fmla="*/ 2147483647 h 59"/>
                    <a:gd name="T16" fmla="*/ 0 w 50"/>
                    <a:gd name="T17" fmla="*/ 2147483647 h 59"/>
                    <a:gd name="T18" fmla="*/ 0 w 50"/>
                    <a:gd name="T19" fmla="*/ 2147483647 h 5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59">
                      <a:moveTo>
                        <a:pt x="29" y="0"/>
                      </a:moveTo>
                      <a:lnTo>
                        <a:pt x="29" y="59"/>
                      </a:lnTo>
                      <a:lnTo>
                        <a:pt x="21" y="59"/>
                      </a:lnTo>
                      <a:lnTo>
                        <a:pt x="21" y="0"/>
                      </a:lnTo>
                      <a:lnTo>
                        <a:pt x="29" y="0"/>
                      </a:lnTo>
                      <a:close/>
                      <a:moveTo>
                        <a:pt x="0" y="21"/>
                      </a:moveTo>
                      <a:lnTo>
                        <a:pt x="50" y="21"/>
                      </a:lnTo>
                      <a:lnTo>
                        <a:pt x="50" y="29"/>
                      </a:lnTo>
                      <a:lnTo>
                        <a:pt x="0" y="2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8" cap="flat">
                      <a:solidFill>
                        <a:srgbClr val="000000"/>
                      </a:solidFill>
                      <a:prstDash val="solid"/>
                      <a:bevel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Rectangle 163"/>
                <p:cNvSpPr>
                  <a:spLocks noChangeArrowheads="1"/>
                </p:cNvSpPr>
                <p:nvPr/>
              </p:nvSpPr>
              <p:spPr bwMode="auto">
                <a:xfrm>
                  <a:off x="2319343" y="1919290"/>
                  <a:ext cx="638176" cy="238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cs typeface="Arial" pitchFamily="34" charset="0"/>
                    </a:rPr>
                    <a:t>Iceland</a:t>
                  </a:r>
                  <a:endParaRPr lang="en-US"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8481" name="Group 2107"/>
            <p:cNvGrpSpPr>
              <a:grpSpLocks/>
            </p:cNvGrpSpPr>
            <p:nvPr/>
          </p:nvGrpSpPr>
          <p:grpSpPr bwMode="auto">
            <a:xfrm>
              <a:off x="1290642" y="2443165"/>
              <a:ext cx="3702054" cy="3529015"/>
              <a:chOff x="1290642" y="2443165"/>
              <a:chExt cx="3702054" cy="3529015"/>
            </a:xfrm>
          </p:grpSpPr>
          <p:grpSp>
            <p:nvGrpSpPr>
              <p:cNvPr id="18512" name="Group 2106"/>
              <p:cNvGrpSpPr>
                <a:grpSpLocks/>
              </p:cNvGrpSpPr>
              <p:nvPr/>
            </p:nvGrpSpPr>
            <p:grpSpPr bwMode="auto">
              <a:xfrm>
                <a:off x="1290642" y="2443165"/>
                <a:ext cx="3702054" cy="3529015"/>
                <a:chOff x="1290642" y="2443165"/>
                <a:chExt cx="3702054" cy="3529015"/>
              </a:xfrm>
            </p:grpSpPr>
            <p:sp>
              <p:nvSpPr>
                <p:cNvPr id="18515" name="Freeform 28"/>
                <p:cNvSpPr>
                  <a:spLocks noEditPoints="1"/>
                </p:cNvSpPr>
                <p:nvPr/>
              </p:nvSpPr>
              <p:spPr bwMode="auto">
                <a:xfrm>
                  <a:off x="4587883" y="2555878"/>
                  <a:ext cx="185738" cy="185738"/>
                </a:xfrm>
                <a:custGeom>
                  <a:avLst/>
                  <a:gdLst>
                    <a:gd name="T0" fmla="*/ 2147483647 w 117"/>
                    <a:gd name="T1" fmla="*/ 0 h 117"/>
                    <a:gd name="T2" fmla="*/ 2147483647 w 117"/>
                    <a:gd name="T3" fmla="*/ 2147483647 h 117"/>
                    <a:gd name="T4" fmla="*/ 2147483647 w 117"/>
                    <a:gd name="T5" fmla="*/ 2147483647 h 117"/>
                    <a:gd name="T6" fmla="*/ 2147483647 w 117"/>
                    <a:gd name="T7" fmla="*/ 0 h 117"/>
                    <a:gd name="T8" fmla="*/ 2147483647 w 117"/>
                    <a:gd name="T9" fmla="*/ 0 h 117"/>
                    <a:gd name="T10" fmla="*/ 0 w 117"/>
                    <a:gd name="T11" fmla="*/ 2147483647 h 117"/>
                    <a:gd name="T12" fmla="*/ 2147483647 w 117"/>
                    <a:gd name="T13" fmla="*/ 2147483647 h 117"/>
                    <a:gd name="T14" fmla="*/ 2147483647 w 117"/>
                    <a:gd name="T15" fmla="*/ 2147483647 h 117"/>
                    <a:gd name="T16" fmla="*/ 0 w 117"/>
                    <a:gd name="T17" fmla="*/ 2147483647 h 117"/>
                    <a:gd name="T18" fmla="*/ 0 w 117"/>
                    <a:gd name="T19" fmla="*/ 2147483647 h 1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63" y="0"/>
                      </a:moveTo>
                      <a:lnTo>
                        <a:pt x="63" y="117"/>
                      </a:lnTo>
                      <a:lnTo>
                        <a:pt x="54" y="117"/>
                      </a:lnTo>
                      <a:lnTo>
                        <a:pt x="54" y="0"/>
                      </a:lnTo>
                      <a:lnTo>
                        <a:pt x="63" y="0"/>
                      </a:lnTo>
                      <a:close/>
                      <a:moveTo>
                        <a:pt x="0" y="54"/>
                      </a:moveTo>
                      <a:lnTo>
                        <a:pt x="117" y="54"/>
                      </a:lnTo>
                      <a:lnTo>
                        <a:pt x="117" y="62"/>
                      </a:lnTo>
                      <a:lnTo>
                        <a:pt x="0" y="6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516" name="Group 2096"/>
                <p:cNvGrpSpPr>
                  <a:grpSpLocks/>
                </p:cNvGrpSpPr>
                <p:nvPr/>
              </p:nvGrpSpPr>
              <p:grpSpPr bwMode="auto">
                <a:xfrm>
                  <a:off x="1290642" y="2906716"/>
                  <a:ext cx="3144841" cy="3065464"/>
                  <a:chOff x="1290642" y="2906716"/>
                  <a:chExt cx="3144841" cy="3065464"/>
                </a:xfrm>
              </p:grpSpPr>
              <p:sp>
                <p:nvSpPr>
                  <p:cNvPr id="18533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1290642" y="5799142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4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1423992" y="5707067"/>
                    <a:ext cx="171450" cy="171450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105"/>
                  <p:cNvSpPr>
                    <a:spLocks noEditPoints="1"/>
                  </p:cNvSpPr>
                  <p:nvPr/>
                </p:nvSpPr>
                <p:spPr bwMode="auto">
                  <a:xfrm>
                    <a:off x="1570042" y="5427667"/>
                    <a:ext cx="171450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6" name="Freeform 106"/>
                  <p:cNvSpPr>
                    <a:spLocks noEditPoints="1"/>
                  </p:cNvSpPr>
                  <p:nvPr/>
                </p:nvSpPr>
                <p:spPr bwMode="auto">
                  <a:xfrm>
                    <a:off x="1701805" y="5360992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7" name="Freeform 107"/>
                  <p:cNvSpPr>
                    <a:spLocks noEditPoints="1"/>
                  </p:cNvSpPr>
                  <p:nvPr/>
                </p:nvSpPr>
                <p:spPr bwMode="auto">
                  <a:xfrm>
                    <a:off x="2112968" y="5507042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8" name="Freeform 108"/>
                  <p:cNvSpPr>
                    <a:spLocks noEditPoints="1"/>
                  </p:cNvSpPr>
                  <p:nvPr/>
                </p:nvSpPr>
                <p:spPr bwMode="auto">
                  <a:xfrm>
                    <a:off x="3930657" y="3397253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9" name="Freeform 109"/>
                  <p:cNvSpPr>
                    <a:spLocks noEditPoints="1"/>
                  </p:cNvSpPr>
                  <p:nvPr/>
                </p:nvSpPr>
                <p:spPr bwMode="auto">
                  <a:xfrm>
                    <a:off x="4156082" y="3132141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0" name="Freeform 110"/>
                  <p:cNvSpPr>
                    <a:spLocks noEditPoints="1"/>
                  </p:cNvSpPr>
                  <p:nvPr/>
                </p:nvSpPr>
                <p:spPr bwMode="auto">
                  <a:xfrm>
                    <a:off x="4210057" y="2946403"/>
                    <a:ext cx="171450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111"/>
                  <p:cNvSpPr>
                    <a:spLocks noEditPoints="1"/>
                  </p:cNvSpPr>
                  <p:nvPr/>
                </p:nvSpPr>
                <p:spPr bwMode="auto">
                  <a:xfrm>
                    <a:off x="4235457" y="2921003"/>
                    <a:ext cx="173038" cy="171450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2" name="Freeform 112"/>
                  <p:cNvSpPr>
                    <a:spLocks noEditPoints="1"/>
                  </p:cNvSpPr>
                  <p:nvPr/>
                </p:nvSpPr>
                <p:spPr bwMode="auto">
                  <a:xfrm>
                    <a:off x="4262445" y="2906716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17" name="Group 2098"/>
                <p:cNvGrpSpPr>
                  <a:grpSpLocks/>
                </p:cNvGrpSpPr>
                <p:nvPr/>
              </p:nvGrpSpPr>
              <p:grpSpPr bwMode="auto">
                <a:xfrm>
                  <a:off x="4341820" y="2562228"/>
                  <a:ext cx="398463" cy="304800"/>
                  <a:chOff x="4341820" y="2562228"/>
                  <a:chExt cx="398463" cy="304800"/>
                </a:xfrm>
              </p:grpSpPr>
              <p:sp>
                <p:nvSpPr>
                  <p:cNvPr id="18524" name="Freeform 113"/>
                  <p:cNvSpPr>
                    <a:spLocks noEditPoints="1"/>
                  </p:cNvSpPr>
                  <p:nvPr/>
                </p:nvSpPr>
                <p:spPr bwMode="auto">
                  <a:xfrm>
                    <a:off x="4341820" y="2695578"/>
                    <a:ext cx="173038" cy="171450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5" name="Freeform 114"/>
                  <p:cNvSpPr>
                    <a:spLocks noEditPoints="1"/>
                  </p:cNvSpPr>
                  <p:nvPr/>
                </p:nvSpPr>
                <p:spPr bwMode="auto">
                  <a:xfrm>
                    <a:off x="4368807" y="2695578"/>
                    <a:ext cx="173038" cy="171450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6" name="Freeform 115"/>
                  <p:cNvSpPr>
                    <a:spLocks noEditPoints="1"/>
                  </p:cNvSpPr>
                  <p:nvPr/>
                </p:nvSpPr>
                <p:spPr bwMode="auto">
                  <a:xfrm>
                    <a:off x="4395795" y="2668591"/>
                    <a:ext cx="171450" cy="171450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7" name="Freeform 116"/>
                  <p:cNvSpPr>
                    <a:spLocks noEditPoints="1"/>
                  </p:cNvSpPr>
                  <p:nvPr/>
                </p:nvSpPr>
                <p:spPr bwMode="auto">
                  <a:xfrm>
                    <a:off x="4421195" y="2641603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8" name="Freeform 117"/>
                  <p:cNvSpPr>
                    <a:spLocks noEditPoints="1"/>
                  </p:cNvSpPr>
                  <p:nvPr/>
                </p:nvSpPr>
                <p:spPr bwMode="auto">
                  <a:xfrm>
                    <a:off x="4460882" y="2641603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9" name="Freeform 118"/>
                  <p:cNvSpPr>
                    <a:spLocks noEditPoints="1"/>
                  </p:cNvSpPr>
                  <p:nvPr/>
                </p:nvSpPr>
                <p:spPr bwMode="auto">
                  <a:xfrm>
                    <a:off x="4487870" y="2641603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0" name="Freeform 119"/>
                  <p:cNvSpPr>
                    <a:spLocks noEditPoints="1"/>
                  </p:cNvSpPr>
                  <p:nvPr/>
                </p:nvSpPr>
                <p:spPr bwMode="auto">
                  <a:xfrm>
                    <a:off x="4514858" y="2614616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120"/>
                  <p:cNvSpPr>
                    <a:spLocks noEditPoints="1"/>
                  </p:cNvSpPr>
                  <p:nvPr/>
                </p:nvSpPr>
                <p:spPr bwMode="auto">
                  <a:xfrm>
                    <a:off x="4541845" y="2601916"/>
                    <a:ext cx="171450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2" name="Freeform 121"/>
                  <p:cNvSpPr>
                    <a:spLocks noEditPoints="1"/>
                  </p:cNvSpPr>
                  <p:nvPr/>
                </p:nvSpPr>
                <p:spPr bwMode="auto">
                  <a:xfrm>
                    <a:off x="4567245" y="2562228"/>
                    <a:ext cx="173038" cy="173038"/>
                  </a:xfrm>
                  <a:custGeom>
                    <a:avLst/>
                    <a:gdLst>
                      <a:gd name="T0" fmla="*/ 0 w 208"/>
                      <a:gd name="T1" fmla="*/ 2147483647 h 208"/>
                      <a:gd name="T2" fmla="*/ 2147483647 w 208"/>
                      <a:gd name="T3" fmla="*/ 0 h 208"/>
                      <a:gd name="T4" fmla="*/ 2147483647 w 208"/>
                      <a:gd name="T5" fmla="*/ 0 h 208"/>
                      <a:gd name="T6" fmla="*/ 2147483647 w 208"/>
                      <a:gd name="T7" fmla="*/ 2147483647 h 208"/>
                      <a:gd name="T8" fmla="*/ 2147483647 w 208"/>
                      <a:gd name="T9" fmla="*/ 2147483647 h 208"/>
                      <a:gd name="T10" fmla="*/ 2147483647 w 208"/>
                      <a:gd name="T11" fmla="*/ 2147483647 h 208"/>
                      <a:gd name="T12" fmla="*/ 2147483647 w 208"/>
                      <a:gd name="T13" fmla="*/ 2147483647 h 208"/>
                      <a:gd name="T14" fmla="*/ 0 w 208"/>
                      <a:gd name="T15" fmla="*/ 2147483647 h 208"/>
                      <a:gd name="T16" fmla="*/ 0 w 208"/>
                      <a:gd name="T17" fmla="*/ 2147483647 h 208"/>
                      <a:gd name="T18" fmla="*/ 2147483647 w 208"/>
                      <a:gd name="T19" fmla="*/ 2147483647 h 208"/>
                      <a:gd name="T20" fmla="*/ 2147483647 w 208"/>
                      <a:gd name="T21" fmla="*/ 2147483647 h 208"/>
                      <a:gd name="T22" fmla="*/ 2147483647 w 208"/>
                      <a:gd name="T23" fmla="*/ 2147483647 h 208"/>
                      <a:gd name="T24" fmla="*/ 2147483647 w 208"/>
                      <a:gd name="T25" fmla="*/ 2147483647 h 208"/>
                      <a:gd name="T26" fmla="*/ 2147483647 w 208"/>
                      <a:gd name="T27" fmla="*/ 2147483647 h 208"/>
                      <a:gd name="T28" fmla="*/ 2147483647 w 208"/>
                      <a:gd name="T29" fmla="*/ 2147483647 h 208"/>
                      <a:gd name="T30" fmla="*/ 2147483647 w 208"/>
                      <a:gd name="T31" fmla="*/ 2147483647 h 208"/>
                      <a:gd name="T32" fmla="*/ 2147483647 w 208"/>
                      <a:gd name="T33" fmla="*/ 2147483647 h 208"/>
                      <a:gd name="T34" fmla="*/ 2147483647 w 208"/>
                      <a:gd name="T35" fmla="*/ 2147483647 h 2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08" h="208">
                        <a:moveTo>
                          <a:pt x="0" y="8"/>
                        </a:moveTo>
                        <a:cubicBezTo>
                          <a:pt x="0" y="4"/>
                          <a:pt x="4" y="0"/>
                          <a:pt x="8" y="0"/>
                        </a:cubicBezTo>
                        <a:lnTo>
                          <a:pt x="200" y="0"/>
                        </a:lnTo>
                        <a:cubicBezTo>
                          <a:pt x="205" y="0"/>
                          <a:pt x="208" y="4"/>
                          <a:pt x="208" y="8"/>
                        </a:cubicBezTo>
                        <a:lnTo>
                          <a:pt x="208" y="200"/>
                        </a:lnTo>
                        <a:cubicBezTo>
                          <a:pt x="208" y="205"/>
                          <a:pt x="205" y="208"/>
                          <a:pt x="200" y="208"/>
                        </a:cubicBezTo>
                        <a:lnTo>
                          <a:pt x="8" y="208"/>
                        </a:lnTo>
                        <a:cubicBezTo>
                          <a:pt x="4" y="208"/>
                          <a:pt x="0" y="205"/>
                          <a:pt x="0" y="200"/>
                        </a:cubicBezTo>
                        <a:lnTo>
                          <a:pt x="0" y="8"/>
                        </a:lnTo>
                        <a:close/>
                        <a:moveTo>
                          <a:pt x="16" y="200"/>
                        </a:moveTo>
                        <a:lnTo>
                          <a:pt x="8" y="192"/>
                        </a:lnTo>
                        <a:lnTo>
                          <a:pt x="200" y="192"/>
                        </a:lnTo>
                        <a:lnTo>
                          <a:pt x="192" y="200"/>
                        </a:lnTo>
                        <a:lnTo>
                          <a:pt x="192" y="8"/>
                        </a:lnTo>
                        <a:lnTo>
                          <a:pt x="200" y="16"/>
                        </a:lnTo>
                        <a:lnTo>
                          <a:pt x="8" y="16"/>
                        </a:lnTo>
                        <a:lnTo>
                          <a:pt x="16" y="8"/>
                        </a:lnTo>
                        <a:lnTo>
                          <a:pt x="16" y="20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1" cap="flat">
                    <a:solidFill>
                      <a:srgbClr val="99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18" name="Freeform 122"/>
                <p:cNvSpPr>
                  <a:spLocks noEditPoints="1"/>
                </p:cNvSpPr>
                <p:nvPr/>
              </p:nvSpPr>
              <p:spPr bwMode="auto">
                <a:xfrm>
                  <a:off x="4673608" y="2535240"/>
                  <a:ext cx="173038" cy="173038"/>
                </a:xfrm>
                <a:custGeom>
                  <a:avLst/>
                  <a:gdLst>
                    <a:gd name="T0" fmla="*/ 0 w 208"/>
                    <a:gd name="T1" fmla="*/ 2147483647 h 208"/>
                    <a:gd name="T2" fmla="*/ 2147483647 w 208"/>
                    <a:gd name="T3" fmla="*/ 0 h 208"/>
                    <a:gd name="T4" fmla="*/ 2147483647 w 208"/>
                    <a:gd name="T5" fmla="*/ 0 h 208"/>
                    <a:gd name="T6" fmla="*/ 2147483647 w 208"/>
                    <a:gd name="T7" fmla="*/ 2147483647 h 208"/>
                    <a:gd name="T8" fmla="*/ 2147483647 w 208"/>
                    <a:gd name="T9" fmla="*/ 2147483647 h 208"/>
                    <a:gd name="T10" fmla="*/ 2147483647 w 208"/>
                    <a:gd name="T11" fmla="*/ 2147483647 h 208"/>
                    <a:gd name="T12" fmla="*/ 2147483647 w 208"/>
                    <a:gd name="T13" fmla="*/ 2147483647 h 208"/>
                    <a:gd name="T14" fmla="*/ 0 w 208"/>
                    <a:gd name="T15" fmla="*/ 2147483647 h 208"/>
                    <a:gd name="T16" fmla="*/ 0 w 208"/>
                    <a:gd name="T17" fmla="*/ 2147483647 h 208"/>
                    <a:gd name="T18" fmla="*/ 2147483647 w 208"/>
                    <a:gd name="T19" fmla="*/ 2147483647 h 208"/>
                    <a:gd name="T20" fmla="*/ 2147483647 w 208"/>
                    <a:gd name="T21" fmla="*/ 2147483647 h 208"/>
                    <a:gd name="T22" fmla="*/ 2147483647 w 208"/>
                    <a:gd name="T23" fmla="*/ 2147483647 h 208"/>
                    <a:gd name="T24" fmla="*/ 2147483647 w 208"/>
                    <a:gd name="T25" fmla="*/ 2147483647 h 208"/>
                    <a:gd name="T26" fmla="*/ 2147483647 w 208"/>
                    <a:gd name="T27" fmla="*/ 2147483647 h 208"/>
                    <a:gd name="T28" fmla="*/ 2147483647 w 208"/>
                    <a:gd name="T29" fmla="*/ 2147483647 h 208"/>
                    <a:gd name="T30" fmla="*/ 2147483647 w 208"/>
                    <a:gd name="T31" fmla="*/ 2147483647 h 208"/>
                    <a:gd name="T32" fmla="*/ 2147483647 w 208"/>
                    <a:gd name="T33" fmla="*/ 2147483647 h 208"/>
                    <a:gd name="T34" fmla="*/ 2147483647 w 208"/>
                    <a:gd name="T35" fmla="*/ 2147483647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200" y="0"/>
                      </a:lnTo>
                      <a:cubicBezTo>
                        <a:pt x="205" y="0"/>
                        <a:pt x="208" y="4"/>
                        <a:pt x="208" y="8"/>
                      </a:cubicBezTo>
                      <a:lnTo>
                        <a:pt x="208" y="200"/>
                      </a:lnTo>
                      <a:cubicBezTo>
                        <a:pt x="208" y="205"/>
                        <a:pt x="205" y="208"/>
                        <a:pt x="200" y="208"/>
                      </a:cubicBezTo>
                      <a:lnTo>
                        <a:pt x="8" y="208"/>
                      </a:lnTo>
                      <a:cubicBezTo>
                        <a:pt x="4" y="208"/>
                        <a:pt x="0" y="205"/>
                        <a:pt x="0" y="200"/>
                      </a:cubicBezTo>
                      <a:lnTo>
                        <a:pt x="0" y="8"/>
                      </a:lnTo>
                      <a:close/>
                      <a:moveTo>
                        <a:pt x="16" y="200"/>
                      </a:moveTo>
                      <a:lnTo>
                        <a:pt x="8" y="192"/>
                      </a:lnTo>
                      <a:lnTo>
                        <a:pt x="200" y="192"/>
                      </a:lnTo>
                      <a:lnTo>
                        <a:pt x="192" y="200"/>
                      </a:lnTo>
                      <a:lnTo>
                        <a:pt x="192" y="8"/>
                      </a:lnTo>
                      <a:lnTo>
                        <a:pt x="20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20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" cap="flat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9" name="Freeform 123"/>
                <p:cNvSpPr>
                  <a:spLocks noEditPoints="1"/>
                </p:cNvSpPr>
                <p:nvPr/>
              </p:nvSpPr>
              <p:spPr bwMode="auto">
                <a:xfrm>
                  <a:off x="4700595" y="2509840"/>
                  <a:ext cx="173038" cy="171450"/>
                </a:xfrm>
                <a:custGeom>
                  <a:avLst/>
                  <a:gdLst>
                    <a:gd name="T0" fmla="*/ 0 w 208"/>
                    <a:gd name="T1" fmla="*/ 2147483647 h 208"/>
                    <a:gd name="T2" fmla="*/ 2147483647 w 208"/>
                    <a:gd name="T3" fmla="*/ 0 h 208"/>
                    <a:gd name="T4" fmla="*/ 2147483647 w 208"/>
                    <a:gd name="T5" fmla="*/ 0 h 208"/>
                    <a:gd name="T6" fmla="*/ 2147483647 w 208"/>
                    <a:gd name="T7" fmla="*/ 2147483647 h 208"/>
                    <a:gd name="T8" fmla="*/ 2147483647 w 208"/>
                    <a:gd name="T9" fmla="*/ 2147483647 h 208"/>
                    <a:gd name="T10" fmla="*/ 2147483647 w 208"/>
                    <a:gd name="T11" fmla="*/ 2147483647 h 208"/>
                    <a:gd name="T12" fmla="*/ 2147483647 w 208"/>
                    <a:gd name="T13" fmla="*/ 2147483647 h 208"/>
                    <a:gd name="T14" fmla="*/ 0 w 208"/>
                    <a:gd name="T15" fmla="*/ 2147483647 h 208"/>
                    <a:gd name="T16" fmla="*/ 0 w 208"/>
                    <a:gd name="T17" fmla="*/ 2147483647 h 208"/>
                    <a:gd name="T18" fmla="*/ 2147483647 w 208"/>
                    <a:gd name="T19" fmla="*/ 2147483647 h 208"/>
                    <a:gd name="T20" fmla="*/ 2147483647 w 208"/>
                    <a:gd name="T21" fmla="*/ 2147483647 h 208"/>
                    <a:gd name="T22" fmla="*/ 2147483647 w 208"/>
                    <a:gd name="T23" fmla="*/ 2147483647 h 208"/>
                    <a:gd name="T24" fmla="*/ 2147483647 w 208"/>
                    <a:gd name="T25" fmla="*/ 2147483647 h 208"/>
                    <a:gd name="T26" fmla="*/ 2147483647 w 208"/>
                    <a:gd name="T27" fmla="*/ 2147483647 h 208"/>
                    <a:gd name="T28" fmla="*/ 2147483647 w 208"/>
                    <a:gd name="T29" fmla="*/ 2147483647 h 208"/>
                    <a:gd name="T30" fmla="*/ 2147483647 w 208"/>
                    <a:gd name="T31" fmla="*/ 2147483647 h 208"/>
                    <a:gd name="T32" fmla="*/ 2147483647 w 208"/>
                    <a:gd name="T33" fmla="*/ 2147483647 h 208"/>
                    <a:gd name="T34" fmla="*/ 2147483647 w 208"/>
                    <a:gd name="T35" fmla="*/ 2147483647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200" y="0"/>
                      </a:lnTo>
                      <a:cubicBezTo>
                        <a:pt x="205" y="0"/>
                        <a:pt x="208" y="4"/>
                        <a:pt x="208" y="8"/>
                      </a:cubicBezTo>
                      <a:lnTo>
                        <a:pt x="208" y="200"/>
                      </a:lnTo>
                      <a:cubicBezTo>
                        <a:pt x="208" y="205"/>
                        <a:pt x="205" y="208"/>
                        <a:pt x="200" y="208"/>
                      </a:cubicBezTo>
                      <a:lnTo>
                        <a:pt x="8" y="208"/>
                      </a:lnTo>
                      <a:cubicBezTo>
                        <a:pt x="4" y="208"/>
                        <a:pt x="0" y="205"/>
                        <a:pt x="0" y="200"/>
                      </a:cubicBezTo>
                      <a:lnTo>
                        <a:pt x="0" y="8"/>
                      </a:lnTo>
                      <a:close/>
                      <a:moveTo>
                        <a:pt x="16" y="200"/>
                      </a:moveTo>
                      <a:lnTo>
                        <a:pt x="8" y="192"/>
                      </a:lnTo>
                      <a:lnTo>
                        <a:pt x="200" y="192"/>
                      </a:lnTo>
                      <a:lnTo>
                        <a:pt x="192" y="200"/>
                      </a:lnTo>
                      <a:lnTo>
                        <a:pt x="192" y="8"/>
                      </a:lnTo>
                      <a:lnTo>
                        <a:pt x="20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20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" cap="flat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0" name="Freeform 124"/>
                <p:cNvSpPr>
                  <a:spLocks noEditPoints="1"/>
                </p:cNvSpPr>
                <p:nvPr/>
              </p:nvSpPr>
              <p:spPr bwMode="auto">
                <a:xfrm>
                  <a:off x="4740283" y="2482853"/>
                  <a:ext cx="173038" cy="171450"/>
                </a:xfrm>
                <a:custGeom>
                  <a:avLst/>
                  <a:gdLst>
                    <a:gd name="T0" fmla="*/ 0 w 208"/>
                    <a:gd name="T1" fmla="*/ 2147483647 h 208"/>
                    <a:gd name="T2" fmla="*/ 2147483647 w 208"/>
                    <a:gd name="T3" fmla="*/ 0 h 208"/>
                    <a:gd name="T4" fmla="*/ 2147483647 w 208"/>
                    <a:gd name="T5" fmla="*/ 0 h 208"/>
                    <a:gd name="T6" fmla="*/ 2147483647 w 208"/>
                    <a:gd name="T7" fmla="*/ 2147483647 h 208"/>
                    <a:gd name="T8" fmla="*/ 2147483647 w 208"/>
                    <a:gd name="T9" fmla="*/ 2147483647 h 208"/>
                    <a:gd name="T10" fmla="*/ 2147483647 w 208"/>
                    <a:gd name="T11" fmla="*/ 2147483647 h 208"/>
                    <a:gd name="T12" fmla="*/ 2147483647 w 208"/>
                    <a:gd name="T13" fmla="*/ 2147483647 h 208"/>
                    <a:gd name="T14" fmla="*/ 0 w 208"/>
                    <a:gd name="T15" fmla="*/ 2147483647 h 208"/>
                    <a:gd name="T16" fmla="*/ 0 w 208"/>
                    <a:gd name="T17" fmla="*/ 2147483647 h 208"/>
                    <a:gd name="T18" fmla="*/ 2147483647 w 208"/>
                    <a:gd name="T19" fmla="*/ 2147483647 h 208"/>
                    <a:gd name="T20" fmla="*/ 2147483647 w 208"/>
                    <a:gd name="T21" fmla="*/ 2147483647 h 208"/>
                    <a:gd name="T22" fmla="*/ 2147483647 w 208"/>
                    <a:gd name="T23" fmla="*/ 2147483647 h 208"/>
                    <a:gd name="T24" fmla="*/ 2147483647 w 208"/>
                    <a:gd name="T25" fmla="*/ 2147483647 h 208"/>
                    <a:gd name="T26" fmla="*/ 2147483647 w 208"/>
                    <a:gd name="T27" fmla="*/ 2147483647 h 208"/>
                    <a:gd name="T28" fmla="*/ 2147483647 w 208"/>
                    <a:gd name="T29" fmla="*/ 2147483647 h 208"/>
                    <a:gd name="T30" fmla="*/ 2147483647 w 208"/>
                    <a:gd name="T31" fmla="*/ 2147483647 h 208"/>
                    <a:gd name="T32" fmla="*/ 2147483647 w 208"/>
                    <a:gd name="T33" fmla="*/ 2147483647 h 208"/>
                    <a:gd name="T34" fmla="*/ 2147483647 w 208"/>
                    <a:gd name="T35" fmla="*/ 2147483647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200" y="0"/>
                      </a:lnTo>
                      <a:cubicBezTo>
                        <a:pt x="205" y="0"/>
                        <a:pt x="208" y="4"/>
                        <a:pt x="208" y="8"/>
                      </a:cubicBezTo>
                      <a:lnTo>
                        <a:pt x="208" y="200"/>
                      </a:lnTo>
                      <a:cubicBezTo>
                        <a:pt x="208" y="205"/>
                        <a:pt x="205" y="208"/>
                        <a:pt x="200" y="208"/>
                      </a:cubicBezTo>
                      <a:lnTo>
                        <a:pt x="8" y="208"/>
                      </a:lnTo>
                      <a:cubicBezTo>
                        <a:pt x="4" y="208"/>
                        <a:pt x="0" y="205"/>
                        <a:pt x="0" y="200"/>
                      </a:cubicBezTo>
                      <a:lnTo>
                        <a:pt x="0" y="8"/>
                      </a:lnTo>
                      <a:close/>
                      <a:moveTo>
                        <a:pt x="16" y="200"/>
                      </a:moveTo>
                      <a:lnTo>
                        <a:pt x="8" y="192"/>
                      </a:lnTo>
                      <a:lnTo>
                        <a:pt x="200" y="192"/>
                      </a:lnTo>
                      <a:lnTo>
                        <a:pt x="192" y="200"/>
                      </a:lnTo>
                      <a:lnTo>
                        <a:pt x="192" y="8"/>
                      </a:lnTo>
                      <a:lnTo>
                        <a:pt x="20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20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" cap="flat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1" name="Freeform 125"/>
                <p:cNvSpPr>
                  <a:spLocks noEditPoints="1"/>
                </p:cNvSpPr>
                <p:nvPr/>
              </p:nvSpPr>
              <p:spPr bwMode="auto">
                <a:xfrm>
                  <a:off x="4767270" y="2495553"/>
                  <a:ext cx="171450" cy="173038"/>
                </a:xfrm>
                <a:custGeom>
                  <a:avLst/>
                  <a:gdLst>
                    <a:gd name="T0" fmla="*/ 0 w 208"/>
                    <a:gd name="T1" fmla="*/ 2147483647 h 208"/>
                    <a:gd name="T2" fmla="*/ 2147483647 w 208"/>
                    <a:gd name="T3" fmla="*/ 0 h 208"/>
                    <a:gd name="T4" fmla="*/ 2147483647 w 208"/>
                    <a:gd name="T5" fmla="*/ 0 h 208"/>
                    <a:gd name="T6" fmla="*/ 2147483647 w 208"/>
                    <a:gd name="T7" fmla="*/ 2147483647 h 208"/>
                    <a:gd name="T8" fmla="*/ 2147483647 w 208"/>
                    <a:gd name="T9" fmla="*/ 2147483647 h 208"/>
                    <a:gd name="T10" fmla="*/ 2147483647 w 208"/>
                    <a:gd name="T11" fmla="*/ 2147483647 h 208"/>
                    <a:gd name="T12" fmla="*/ 2147483647 w 208"/>
                    <a:gd name="T13" fmla="*/ 2147483647 h 208"/>
                    <a:gd name="T14" fmla="*/ 0 w 208"/>
                    <a:gd name="T15" fmla="*/ 2147483647 h 208"/>
                    <a:gd name="T16" fmla="*/ 0 w 208"/>
                    <a:gd name="T17" fmla="*/ 2147483647 h 208"/>
                    <a:gd name="T18" fmla="*/ 2147483647 w 208"/>
                    <a:gd name="T19" fmla="*/ 2147483647 h 208"/>
                    <a:gd name="T20" fmla="*/ 2147483647 w 208"/>
                    <a:gd name="T21" fmla="*/ 2147483647 h 208"/>
                    <a:gd name="T22" fmla="*/ 2147483647 w 208"/>
                    <a:gd name="T23" fmla="*/ 2147483647 h 208"/>
                    <a:gd name="T24" fmla="*/ 2147483647 w 208"/>
                    <a:gd name="T25" fmla="*/ 2147483647 h 208"/>
                    <a:gd name="T26" fmla="*/ 2147483647 w 208"/>
                    <a:gd name="T27" fmla="*/ 2147483647 h 208"/>
                    <a:gd name="T28" fmla="*/ 2147483647 w 208"/>
                    <a:gd name="T29" fmla="*/ 2147483647 h 208"/>
                    <a:gd name="T30" fmla="*/ 2147483647 w 208"/>
                    <a:gd name="T31" fmla="*/ 2147483647 h 208"/>
                    <a:gd name="T32" fmla="*/ 2147483647 w 208"/>
                    <a:gd name="T33" fmla="*/ 2147483647 h 208"/>
                    <a:gd name="T34" fmla="*/ 2147483647 w 208"/>
                    <a:gd name="T35" fmla="*/ 2147483647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200" y="0"/>
                      </a:lnTo>
                      <a:cubicBezTo>
                        <a:pt x="205" y="0"/>
                        <a:pt x="208" y="4"/>
                        <a:pt x="208" y="8"/>
                      </a:cubicBezTo>
                      <a:lnTo>
                        <a:pt x="208" y="200"/>
                      </a:lnTo>
                      <a:cubicBezTo>
                        <a:pt x="208" y="205"/>
                        <a:pt x="205" y="208"/>
                        <a:pt x="200" y="208"/>
                      </a:cubicBezTo>
                      <a:lnTo>
                        <a:pt x="8" y="208"/>
                      </a:lnTo>
                      <a:cubicBezTo>
                        <a:pt x="4" y="208"/>
                        <a:pt x="0" y="205"/>
                        <a:pt x="0" y="200"/>
                      </a:cubicBezTo>
                      <a:lnTo>
                        <a:pt x="0" y="8"/>
                      </a:lnTo>
                      <a:close/>
                      <a:moveTo>
                        <a:pt x="16" y="200"/>
                      </a:moveTo>
                      <a:lnTo>
                        <a:pt x="8" y="192"/>
                      </a:lnTo>
                      <a:lnTo>
                        <a:pt x="200" y="192"/>
                      </a:lnTo>
                      <a:lnTo>
                        <a:pt x="192" y="200"/>
                      </a:lnTo>
                      <a:lnTo>
                        <a:pt x="192" y="8"/>
                      </a:lnTo>
                      <a:lnTo>
                        <a:pt x="20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20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" cap="flat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2" name="Freeform 126"/>
                <p:cNvSpPr>
                  <a:spLocks noEditPoints="1"/>
                </p:cNvSpPr>
                <p:nvPr/>
              </p:nvSpPr>
              <p:spPr bwMode="auto">
                <a:xfrm>
                  <a:off x="4792670" y="2509840"/>
                  <a:ext cx="173038" cy="171450"/>
                </a:xfrm>
                <a:custGeom>
                  <a:avLst/>
                  <a:gdLst>
                    <a:gd name="T0" fmla="*/ 0 w 208"/>
                    <a:gd name="T1" fmla="*/ 2147483647 h 208"/>
                    <a:gd name="T2" fmla="*/ 2147483647 w 208"/>
                    <a:gd name="T3" fmla="*/ 0 h 208"/>
                    <a:gd name="T4" fmla="*/ 2147483647 w 208"/>
                    <a:gd name="T5" fmla="*/ 0 h 208"/>
                    <a:gd name="T6" fmla="*/ 2147483647 w 208"/>
                    <a:gd name="T7" fmla="*/ 2147483647 h 208"/>
                    <a:gd name="T8" fmla="*/ 2147483647 w 208"/>
                    <a:gd name="T9" fmla="*/ 2147483647 h 208"/>
                    <a:gd name="T10" fmla="*/ 2147483647 w 208"/>
                    <a:gd name="T11" fmla="*/ 2147483647 h 208"/>
                    <a:gd name="T12" fmla="*/ 2147483647 w 208"/>
                    <a:gd name="T13" fmla="*/ 2147483647 h 208"/>
                    <a:gd name="T14" fmla="*/ 0 w 208"/>
                    <a:gd name="T15" fmla="*/ 2147483647 h 208"/>
                    <a:gd name="T16" fmla="*/ 0 w 208"/>
                    <a:gd name="T17" fmla="*/ 2147483647 h 208"/>
                    <a:gd name="T18" fmla="*/ 2147483647 w 208"/>
                    <a:gd name="T19" fmla="*/ 2147483647 h 208"/>
                    <a:gd name="T20" fmla="*/ 2147483647 w 208"/>
                    <a:gd name="T21" fmla="*/ 2147483647 h 208"/>
                    <a:gd name="T22" fmla="*/ 2147483647 w 208"/>
                    <a:gd name="T23" fmla="*/ 2147483647 h 208"/>
                    <a:gd name="T24" fmla="*/ 2147483647 w 208"/>
                    <a:gd name="T25" fmla="*/ 2147483647 h 208"/>
                    <a:gd name="T26" fmla="*/ 2147483647 w 208"/>
                    <a:gd name="T27" fmla="*/ 2147483647 h 208"/>
                    <a:gd name="T28" fmla="*/ 2147483647 w 208"/>
                    <a:gd name="T29" fmla="*/ 2147483647 h 208"/>
                    <a:gd name="T30" fmla="*/ 2147483647 w 208"/>
                    <a:gd name="T31" fmla="*/ 2147483647 h 208"/>
                    <a:gd name="T32" fmla="*/ 2147483647 w 208"/>
                    <a:gd name="T33" fmla="*/ 2147483647 h 208"/>
                    <a:gd name="T34" fmla="*/ 2147483647 w 208"/>
                    <a:gd name="T35" fmla="*/ 2147483647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200" y="0"/>
                      </a:lnTo>
                      <a:cubicBezTo>
                        <a:pt x="205" y="0"/>
                        <a:pt x="208" y="4"/>
                        <a:pt x="208" y="8"/>
                      </a:cubicBezTo>
                      <a:lnTo>
                        <a:pt x="208" y="200"/>
                      </a:lnTo>
                      <a:cubicBezTo>
                        <a:pt x="208" y="205"/>
                        <a:pt x="205" y="208"/>
                        <a:pt x="200" y="208"/>
                      </a:cubicBezTo>
                      <a:lnTo>
                        <a:pt x="8" y="208"/>
                      </a:lnTo>
                      <a:cubicBezTo>
                        <a:pt x="4" y="208"/>
                        <a:pt x="0" y="205"/>
                        <a:pt x="0" y="200"/>
                      </a:cubicBezTo>
                      <a:lnTo>
                        <a:pt x="0" y="8"/>
                      </a:lnTo>
                      <a:close/>
                      <a:moveTo>
                        <a:pt x="16" y="200"/>
                      </a:moveTo>
                      <a:lnTo>
                        <a:pt x="8" y="192"/>
                      </a:lnTo>
                      <a:lnTo>
                        <a:pt x="200" y="192"/>
                      </a:lnTo>
                      <a:lnTo>
                        <a:pt x="192" y="200"/>
                      </a:lnTo>
                      <a:lnTo>
                        <a:pt x="192" y="8"/>
                      </a:lnTo>
                      <a:lnTo>
                        <a:pt x="20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20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" cap="flat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3" name="Freeform 127"/>
                <p:cNvSpPr>
                  <a:spLocks noEditPoints="1"/>
                </p:cNvSpPr>
                <p:nvPr/>
              </p:nvSpPr>
              <p:spPr bwMode="auto">
                <a:xfrm>
                  <a:off x="4819658" y="2443165"/>
                  <a:ext cx="173038" cy="171450"/>
                </a:xfrm>
                <a:custGeom>
                  <a:avLst/>
                  <a:gdLst>
                    <a:gd name="T0" fmla="*/ 0 w 208"/>
                    <a:gd name="T1" fmla="*/ 2147483647 h 208"/>
                    <a:gd name="T2" fmla="*/ 2147483647 w 208"/>
                    <a:gd name="T3" fmla="*/ 0 h 208"/>
                    <a:gd name="T4" fmla="*/ 2147483647 w 208"/>
                    <a:gd name="T5" fmla="*/ 0 h 208"/>
                    <a:gd name="T6" fmla="*/ 2147483647 w 208"/>
                    <a:gd name="T7" fmla="*/ 2147483647 h 208"/>
                    <a:gd name="T8" fmla="*/ 2147483647 w 208"/>
                    <a:gd name="T9" fmla="*/ 2147483647 h 208"/>
                    <a:gd name="T10" fmla="*/ 2147483647 w 208"/>
                    <a:gd name="T11" fmla="*/ 2147483647 h 208"/>
                    <a:gd name="T12" fmla="*/ 2147483647 w 208"/>
                    <a:gd name="T13" fmla="*/ 2147483647 h 208"/>
                    <a:gd name="T14" fmla="*/ 0 w 208"/>
                    <a:gd name="T15" fmla="*/ 2147483647 h 208"/>
                    <a:gd name="T16" fmla="*/ 0 w 208"/>
                    <a:gd name="T17" fmla="*/ 2147483647 h 208"/>
                    <a:gd name="T18" fmla="*/ 2147483647 w 208"/>
                    <a:gd name="T19" fmla="*/ 2147483647 h 208"/>
                    <a:gd name="T20" fmla="*/ 2147483647 w 208"/>
                    <a:gd name="T21" fmla="*/ 2147483647 h 208"/>
                    <a:gd name="T22" fmla="*/ 2147483647 w 208"/>
                    <a:gd name="T23" fmla="*/ 2147483647 h 208"/>
                    <a:gd name="T24" fmla="*/ 2147483647 w 208"/>
                    <a:gd name="T25" fmla="*/ 2147483647 h 208"/>
                    <a:gd name="T26" fmla="*/ 2147483647 w 208"/>
                    <a:gd name="T27" fmla="*/ 2147483647 h 208"/>
                    <a:gd name="T28" fmla="*/ 2147483647 w 208"/>
                    <a:gd name="T29" fmla="*/ 2147483647 h 208"/>
                    <a:gd name="T30" fmla="*/ 2147483647 w 208"/>
                    <a:gd name="T31" fmla="*/ 2147483647 h 208"/>
                    <a:gd name="T32" fmla="*/ 2147483647 w 208"/>
                    <a:gd name="T33" fmla="*/ 2147483647 h 208"/>
                    <a:gd name="T34" fmla="*/ 2147483647 w 208"/>
                    <a:gd name="T35" fmla="*/ 2147483647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208">
                      <a:moveTo>
                        <a:pt x="0" y="8"/>
                      </a:moveTo>
                      <a:cubicBezTo>
                        <a:pt x="0" y="4"/>
                        <a:pt x="4" y="0"/>
                        <a:pt x="8" y="0"/>
                      </a:cubicBezTo>
                      <a:lnTo>
                        <a:pt x="200" y="0"/>
                      </a:lnTo>
                      <a:cubicBezTo>
                        <a:pt x="205" y="0"/>
                        <a:pt x="208" y="4"/>
                        <a:pt x="208" y="8"/>
                      </a:cubicBezTo>
                      <a:lnTo>
                        <a:pt x="208" y="200"/>
                      </a:lnTo>
                      <a:cubicBezTo>
                        <a:pt x="208" y="205"/>
                        <a:pt x="205" y="208"/>
                        <a:pt x="200" y="208"/>
                      </a:cubicBezTo>
                      <a:lnTo>
                        <a:pt x="8" y="208"/>
                      </a:lnTo>
                      <a:cubicBezTo>
                        <a:pt x="4" y="208"/>
                        <a:pt x="0" y="205"/>
                        <a:pt x="0" y="200"/>
                      </a:cubicBezTo>
                      <a:lnTo>
                        <a:pt x="0" y="8"/>
                      </a:lnTo>
                      <a:close/>
                      <a:moveTo>
                        <a:pt x="16" y="200"/>
                      </a:moveTo>
                      <a:lnTo>
                        <a:pt x="8" y="192"/>
                      </a:lnTo>
                      <a:lnTo>
                        <a:pt x="200" y="192"/>
                      </a:lnTo>
                      <a:lnTo>
                        <a:pt x="192" y="200"/>
                      </a:lnTo>
                      <a:lnTo>
                        <a:pt x="192" y="8"/>
                      </a:lnTo>
                      <a:lnTo>
                        <a:pt x="200" y="16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16" y="20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1" cap="flat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13" name="Rectangle 171"/>
              <p:cNvSpPr>
                <a:spLocks noChangeArrowheads="1"/>
              </p:cNvSpPr>
              <p:nvPr/>
            </p:nvSpPr>
            <p:spPr bwMode="auto">
              <a:xfrm>
                <a:off x="2319343" y="2814641"/>
                <a:ext cx="663576" cy="23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Norway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8514" name="Freeform 109"/>
              <p:cNvSpPr>
                <a:spLocks noEditPoints="1"/>
              </p:cNvSpPr>
              <p:nvPr/>
            </p:nvSpPr>
            <p:spPr bwMode="auto">
              <a:xfrm>
                <a:off x="2053254" y="2840041"/>
                <a:ext cx="173038" cy="173038"/>
              </a:xfrm>
              <a:custGeom>
                <a:avLst/>
                <a:gdLst>
                  <a:gd name="T0" fmla="*/ 0 w 208"/>
                  <a:gd name="T1" fmla="*/ 2147483647 h 208"/>
                  <a:gd name="T2" fmla="*/ 2147483647 w 208"/>
                  <a:gd name="T3" fmla="*/ 0 h 208"/>
                  <a:gd name="T4" fmla="*/ 2147483647 w 208"/>
                  <a:gd name="T5" fmla="*/ 0 h 208"/>
                  <a:gd name="T6" fmla="*/ 2147483647 w 208"/>
                  <a:gd name="T7" fmla="*/ 2147483647 h 208"/>
                  <a:gd name="T8" fmla="*/ 2147483647 w 208"/>
                  <a:gd name="T9" fmla="*/ 2147483647 h 208"/>
                  <a:gd name="T10" fmla="*/ 2147483647 w 208"/>
                  <a:gd name="T11" fmla="*/ 2147483647 h 208"/>
                  <a:gd name="T12" fmla="*/ 2147483647 w 208"/>
                  <a:gd name="T13" fmla="*/ 2147483647 h 208"/>
                  <a:gd name="T14" fmla="*/ 0 w 208"/>
                  <a:gd name="T15" fmla="*/ 2147483647 h 208"/>
                  <a:gd name="T16" fmla="*/ 0 w 208"/>
                  <a:gd name="T17" fmla="*/ 2147483647 h 208"/>
                  <a:gd name="T18" fmla="*/ 2147483647 w 208"/>
                  <a:gd name="T19" fmla="*/ 2147483647 h 208"/>
                  <a:gd name="T20" fmla="*/ 2147483647 w 208"/>
                  <a:gd name="T21" fmla="*/ 2147483647 h 208"/>
                  <a:gd name="T22" fmla="*/ 2147483647 w 208"/>
                  <a:gd name="T23" fmla="*/ 2147483647 h 208"/>
                  <a:gd name="T24" fmla="*/ 2147483647 w 208"/>
                  <a:gd name="T25" fmla="*/ 2147483647 h 208"/>
                  <a:gd name="T26" fmla="*/ 2147483647 w 208"/>
                  <a:gd name="T27" fmla="*/ 2147483647 h 208"/>
                  <a:gd name="T28" fmla="*/ 2147483647 w 208"/>
                  <a:gd name="T29" fmla="*/ 2147483647 h 208"/>
                  <a:gd name="T30" fmla="*/ 2147483647 w 208"/>
                  <a:gd name="T31" fmla="*/ 2147483647 h 208"/>
                  <a:gd name="T32" fmla="*/ 2147483647 w 208"/>
                  <a:gd name="T33" fmla="*/ 2147483647 h 208"/>
                  <a:gd name="T34" fmla="*/ 2147483647 w 208"/>
                  <a:gd name="T35" fmla="*/ 2147483647 h 2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200" y="0"/>
                    </a:lnTo>
                    <a:cubicBezTo>
                      <a:pt x="205" y="0"/>
                      <a:pt x="208" y="4"/>
                      <a:pt x="208" y="8"/>
                    </a:cubicBezTo>
                    <a:lnTo>
                      <a:pt x="208" y="200"/>
                    </a:lnTo>
                    <a:cubicBezTo>
                      <a:pt x="208" y="205"/>
                      <a:pt x="205" y="208"/>
                      <a:pt x="200" y="208"/>
                    </a:cubicBezTo>
                    <a:lnTo>
                      <a:pt x="8" y="208"/>
                    </a:lnTo>
                    <a:cubicBezTo>
                      <a:pt x="4" y="208"/>
                      <a:pt x="0" y="205"/>
                      <a:pt x="0" y="200"/>
                    </a:cubicBezTo>
                    <a:lnTo>
                      <a:pt x="0" y="8"/>
                    </a:lnTo>
                    <a:close/>
                    <a:moveTo>
                      <a:pt x="16" y="200"/>
                    </a:moveTo>
                    <a:lnTo>
                      <a:pt x="8" y="192"/>
                    </a:lnTo>
                    <a:lnTo>
                      <a:pt x="200" y="192"/>
                    </a:lnTo>
                    <a:lnTo>
                      <a:pt x="192" y="200"/>
                    </a:lnTo>
                    <a:lnTo>
                      <a:pt x="192" y="8"/>
                    </a:lnTo>
                    <a:lnTo>
                      <a:pt x="20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00"/>
                    </a:lnTo>
                    <a:close/>
                  </a:path>
                </a:pathLst>
              </a:custGeom>
              <a:solidFill>
                <a:srgbClr val="99CC00"/>
              </a:solidFill>
              <a:ln w="1" cap="flat">
                <a:solidFill>
                  <a:srgbClr val="99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2" name="Group 2087"/>
            <p:cNvGrpSpPr>
              <a:grpSpLocks/>
            </p:cNvGrpSpPr>
            <p:nvPr/>
          </p:nvGrpSpPr>
          <p:grpSpPr bwMode="auto">
            <a:xfrm>
              <a:off x="1841505" y="723902"/>
              <a:ext cx="1229400" cy="5041903"/>
              <a:chOff x="1841505" y="723902"/>
              <a:chExt cx="1229400" cy="5041903"/>
            </a:xfrm>
          </p:grpSpPr>
          <p:sp>
            <p:nvSpPr>
              <p:cNvPr id="18509" name="Freeform 13"/>
              <p:cNvSpPr>
                <a:spLocks/>
              </p:cNvSpPr>
              <p:nvPr/>
            </p:nvSpPr>
            <p:spPr bwMode="auto">
              <a:xfrm>
                <a:off x="1841505" y="5580067"/>
                <a:ext cx="185738" cy="185738"/>
              </a:xfrm>
              <a:custGeom>
                <a:avLst/>
                <a:gdLst>
                  <a:gd name="T0" fmla="*/ 2147483647 w 117"/>
                  <a:gd name="T1" fmla="*/ 2147483647 h 117"/>
                  <a:gd name="T2" fmla="*/ 2147483647 w 117"/>
                  <a:gd name="T3" fmla="*/ 0 h 117"/>
                  <a:gd name="T4" fmla="*/ 2147483647 w 117"/>
                  <a:gd name="T5" fmla="*/ 2147483647 h 117"/>
                  <a:gd name="T6" fmla="*/ 2147483647 w 117"/>
                  <a:gd name="T7" fmla="*/ 2147483647 h 117"/>
                  <a:gd name="T8" fmla="*/ 2147483647 w 117"/>
                  <a:gd name="T9" fmla="*/ 2147483647 h 117"/>
                  <a:gd name="T10" fmla="*/ 2147483647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2147483647 w 117"/>
                  <a:gd name="T17" fmla="*/ 2147483647 h 117"/>
                  <a:gd name="T18" fmla="*/ 2147483647 w 117"/>
                  <a:gd name="T19" fmla="*/ 2147483647 h 117"/>
                  <a:gd name="T20" fmla="*/ 0 w 117"/>
                  <a:gd name="T21" fmla="*/ 2147483647 h 117"/>
                  <a:gd name="T22" fmla="*/ 2147483647 w 117"/>
                  <a:gd name="T23" fmla="*/ 2147483647 h 117"/>
                  <a:gd name="T24" fmla="*/ 2147483647 w 117"/>
                  <a:gd name="T25" fmla="*/ 2147483647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7" h="117">
                    <a:moveTo>
                      <a:pt x="58" y="4"/>
                    </a:moveTo>
                    <a:lnTo>
                      <a:pt x="58" y="0"/>
                    </a:lnTo>
                    <a:lnTo>
                      <a:pt x="58" y="4"/>
                    </a:lnTo>
                    <a:lnTo>
                      <a:pt x="113" y="59"/>
                    </a:lnTo>
                    <a:lnTo>
                      <a:pt x="117" y="59"/>
                    </a:lnTo>
                    <a:lnTo>
                      <a:pt x="113" y="59"/>
                    </a:lnTo>
                    <a:lnTo>
                      <a:pt x="58" y="113"/>
                    </a:lnTo>
                    <a:lnTo>
                      <a:pt x="58" y="117"/>
                    </a:lnTo>
                    <a:lnTo>
                      <a:pt x="58" y="113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Rectangle 152"/>
              <p:cNvSpPr>
                <a:spLocks noChangeArrowheads="1"/>
              </p:cNvSpPr>
              <p:nvPr/>
            </p:nvSpPr>
            <p:spPr bwMode="auto">
              <a:xfrm>
                <a:off x="2313667" y="723902"/>
                <a:ext cx="757238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Australia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8511" name="Freeform 13"/>
              <p:cNvSpPr>
                <a:spLocks/>
              </p:cNvSpPr>
              <p:nvPr/>
            </p:nvSpPr>
            <p:spPr bwMode="auto">
              <a:xfrm>
                <a:off x="2061245" y="744936"/>
                <a:ext cx="185738" cy="185738"/>
              </a:xfrm>
              <a:custGeom>
                <a:avLst/>
                <a:gdLst>
                  <a:gd name="T0" fmla="*/ 2147483647 w 117"/>
                  <a:gd name="T1" fmla="*/ 2147483647 h 117"/>
                  <a:gd name="T2" fmla="*/ 2147483647 w 117"/>
                  <a:gd name="T3" fmla="*/ 0 h 117"/>
                  <a:gd name="T4" fmla="*/ 2147483647 w 117"/>
                  <a:gd name="T5" fmla="*/ 2147483647 h 117"/>
                  <a:gd name="T6" fmla="*/ 2147483647 w 117"/>
                  <a:gd name="T7" fmla="*/ 2147483647 h 117"/>
                  <a:gd name="T8" fmla="*/ 2147483647 w 117"/>
                  <a:gd name="T9" fmla="*/ 2147483647 h 117"/>
                  <a:gd name="T10" fmla="*/ 2147483647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2147483647 w 117"/>
                  <a:gd name="T17" fmla="*/ 2147483647 h 117"/>
                  <a:gd name="T18" fmla="*/ 2147483647 w 117"/>
                  <a:gd name="T19" fmla="*/ 2147483647 h 117"/>
                  <a:gd name="T20" fmla="*/ 0 w 117"/>
                  <a:gd name="T21" fmla="*/ 2147483647 h 117"/>
                  <a:gd name="T22" fmla="*/ 2147483647 w 117"/>
                  <a:gd name="T23" fmla="*/ 2147483647 h 117"/>
                  <a:gd name="T24" fmla="*/ 2147483647 w 117"/>
                  <a:gd name="T25" fmla="*/ 2147483647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7" h="117">
                    <a:moveTo>
                      <a:pt x="58" y="4"/>
                    </a:moveTo>
                    <a:lnTo>
                      <a:pt x="58" y="0"/>
                    </a:lnTo>
                    <a:lnTo>
                      <a:pt x="58" y="4"/>
                    </a:lnTo>
                    <a:lnTo>
                      <a:pt x="113" y="59"/>
                    </a:lnTo>
                    <a:lnTo>
                      <a:pt x="117" y="59"/>
                    </a:lnTo>
                    <a:lnTo>
                      <a:pt x="113" y="59"/>
                    </a:lnTo>
                    <a:lnTo>
                      <a:pt x="58" y="113"/>
                    </a:lnTo>
                    <a:lnTo>
                      <a:pt x="58" y="117"/>
                    </a:lnTo>
                    <a:lnTo>
                      <a:pt x="58" y="113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3" name="Group 2103"/>
            <p:cNvGrpSpPr>
              <a:grpSpLocks/>
            </p:cNvGrpSpPr>
            <p:nvPr/>
          </p:nvGrpSpPr>
          <p:grpSpPr bwMode="auto">
            <a:xfrm>
              <a:off x="2066921" y="1022352"/>
              <a:ext cx="2759087" cy="1719264"/>
              <a:chOff x="2066921" y="1022352"/>
              <a:chExt cx="2759087" cy="1719264"/>
            </a:xfrm>
          </p:grpSpPr>
          <p:sp>
            <p:nvSpPr>
              <p:cNvPr id="18506" name="Freeform 15"/>
              <p:cNvSpPr>
                <a:spLocks/>
              </p:cNvSpPr>
              <p:nvPr/>
            </p:nvSpPr>
            <p:spPr bwMode="auto">
              <a:xfrm>
                <a:off x="4640270" y="2555878"/>
                <a:ext cx="185738" cy="185738"/>
              </a:xfrm>
              <a:custGeom>
                <a:avLst/>
                <a:gdLst>
                  <a:gd name="T0" fmla="*/ 2147483647 w 117"/>
                  <a:gd name="T1" fmla="*/ 2147483647 h 117"/>
                  <a:gd name="T2" fmla="*/ 2147483647 w 117"/>
                  <a:gd name="T3" fmla="*/ 0 h 117"/>
                  <a:gd name="T4" fmla="*/ 2147483647 w 117"/>
                  <a:gd name="T5" fmla="*/ 2147483647 h 117"/>
                  <a:gd name="T6" fmla="*/ 2147483647 w 117"/>
                  <a:gd name="T7" fmla="*/ 2147483647 h 117"/>
                  <a:gd name="T8" fmla="*/ 2147483647 w 117"/>
                  <a:gd name="T9" fmla="*/ 2147483647 h 117"/>
                  <a:gd name="T10" fmla="*/ 2147483647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2147483647 w 117"/>
                  <a:gd name="T17" fmla="*/ 2147483647 h 117"/>
                  <a:gd name="T18" fmla="*/ 2147483647 w 117"/>
                  <a:gd name="T19" fmla="*/ 2147483647 h 117"/>
                  <a:gd name="T20" fmla="*/ 0 w 117"/>
                  <a:gd name="T21" fmla="*/ 2147483647 h 117"/>
                  <a:gd name="T22" fmla="*/ 2147483647 w 117"/>
                  <a:gd name="T23" fmla="*/ 2147483647 h 117"/>
                  <a:gd name="T24" fmla="*/ 2147483647 w 117"/>
                  <a:gd name="T25" fmla="*/ 2147483647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7" h="117">
                    <a:moveTo>
                      <a:pt x="59" y="4"/>
                    </a:moveTo>
                    <a:lnTo>
                      <a:pt x="59" y="0"/>
                    </a:lnTo>
                    <a:lnTo>
                      <a:pt x="59" y="4"/>
                    </a:lnTo>
                    <a:lnTo>
                      <a:pt x="113" y="58"/>
                    </a:lnTo>
                    <a:lnTo>
                      <a:pt x="117" y="58"/>
                    </a:lnTo>
                    <a:lnTo>
                      <a:pt x="113" y="58"/>
                    </a:lnTo>
                    <a:lnTo>
                      <a:pt x="59" y="113"/>
                    </a:lnTo>
                    <a:lnTo>
                      <a:pt x="59" y="117"/>
                    </a:lnTo>
                    <a:lnTo>
                      <a:pt x="59" y="113"/>
                    </a:lnTo>
                    <a:lnTo>
                      <a:pt x="4" y="58"/>
                    </a:lnTo>
                    <a:lnTo>
                      <a:pt x="0" y="58"/>
                    </a:lnTo>
                    <a:lnTo>
                      <a:pt x="4" y="58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F29000"/>
              </a:solidFill>
              <a:ln w="9525">
                <a:solidFill>
                  <a:srgbClr val="F29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Rectangle 155"/>
              <p:cNvSpPr>
                <a:spLocks noChangeArrowheads="1"/>
              </p:cNvSpPr>
              <p:nvPr/>
            </p:nvSpPr>
            <p:spPr bwMode="auto">
              <a:xfrm>
                <a:off x="2319343" y="1022352"/>
                <a:ext cx="1022351" cy="23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Netherlands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8508" name="Freeform 13"/>
              <p:cNvSpPr>
                <a:spLocks/>
              </p:cNvSpPr>
              <p:nvPr/>
            </p:nvSpPr>
            <p:spPr bwMode="auto">
              <a:xfrm>
                <a:off x="2066921" y="1035054"/>
                <a:ext cx="185738" cy="185738"/>
              </a:xfrm>
              <a:custGeom>
                <a:avLst/>
                <a:gdLst>
                  <a:gd name="T0" fmla="*/ 2147483647 w 117"/>
                  <a:gd name="T1" fmla="*/ 2147483647 h 117"/>
                  <a:gd name="T2" fmla="*/ 2147483647 w 117"/>
                  <a:gd name="T3" fmla="*/ 0 h 117"/>
                  <a:gd name="T4" fmla="*/ 2147483647 w 117"/>
                  <a:gd name="T5" fmla="*/ 2147483647 h 117"/>
                  <a:gd name="T6" fmla="*/ 2147483647 w 117"/>
                  <a:gd name="T7" fmla="*/ 2147483647 h 117"/>
                  <a:gd name="T8" fmla="*/ 2147483647 w 117"/>
                  <a:gd name="T9" fmla="*/ 2147483647 h 117"/>
                  <a:gd name="T10" fmla="*/ 2147483647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2147483647 w 117"/>
                  <a:gd name="T17" fmla="*/ 2147483647 h 117"/>
                  <a:gd name="T18" fmla="*/ 2147483647 w 117"/>
                  <a:gd name="T19" fmla="*/ 2147483647 h 117"/>
                  <a:gd name="T20" fmla="*/ 0 w 117"/>
                  <a:gd name="T21" fmla="*/ 2147483647 h 117"/>
                  <a:gd name="T22" fmla="*/ 2147483647 w 117"/>
                  <a:gd name="T23" fmla="*/ 2147483647 h 117"/>
                  <a:gd name="T24" fmla="*/ 2147483647 w 117"/>
                  <a:gd name="T25" fmla="*/ 2147483647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7" h="117">
                    <a:moveTo>
                      <a:pt x="58" y="4"/>
                    </a:moveTo>
                    <a:lnTo>
                      <a:pt x="58" y="0"/>
                    </a:lnTo>
                    <a:lnTo>
                      <a:pt x="58" y="4"/>
                    </a:lnTo>
                    <a:lnTo>
                      <a:pt x="113" y="59"/>
                    </a:lnTo>
                    <a:lnTo>
                      <a:pt x="117" y="59"/>
                    </a:lnTo>
                    <a:lnTo>
                      <a:pt x="113" y="59"/>
                    </a:lnTo>
                    <a:lnTo>
                      <a:pt x="58" y="113"/>
                    </a:lnTo>
                    <a:lnTo>
                      <a:pt x="58" y="117"/>
                    </a:lnTo>
                    <a:lnTo>
                      <a:pt x="58" y="113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F29000"/>
              </a:solidFill>
              <a:ln w="9525">
                <a:solidFill>
                  <a:srgbClr val="F29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4" name="Group 2089"/>
            <p:cNvGrpSpPr>
              <a:grpSpLocks/>
            </p:cNvGrpSpPr>
            <p:nvPr/>
          </p:nvGrpSpPr>
          <p:grpSpPr bwMode="auto">
            <a:xfrm>
              <a:off x="2053254" y="1320802"/>
              <a:ext cx="3356955" cy="930276"/>
              <a:chOff x="2053254" y="1320802"/>
              <a:chExt cx="3356955" cy="930276"/>
            </a:xfrm>
          </p:grpSpPr>
          <p:sp>
            <p:nvSpPr>
              <p:cNvPr id="18503" name="Rectangle 158"/>
              <p:cNvSpPr>
                <a:spLocks noChangeArrowheads="1"/>
              </p:cNvSpPr>
              <p:nvPr/>
            </p:nvSpPr>
            <p:spPr bwMode="auto">
              <a:xfrm>
                <a:off x="2319343" y="1320802"/>
                <a:ext cx="968376" cy="23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Switzerland</a:t>
                </a: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8504" name="Freeform 17"/>
              <p:cNvSpPr>
                <a:spLocks/>
              </p:cNvSpPr>
              <p:nvPr/>
            </p:nvSpPr>
            <p:spPr bwMode="auto">
              <a:xfrm>
                <a:off x="2053254" y="1325568"/>
                <a:ext cx="185738" cy="185738"/>
              </a:xfrm>
              <a:custGeom>
                <a:avLst/>
                <a:gdLst>
                  <a:gd name="T0" fmla="*/ 2147483647 w 117"/>
                  <a:gd name="T1" fmla="*/ 2147483647 h 117"/>
                  <a:gd name="T2" fmla="*/ 2147483647 w 117"/>
                  <a:gd name="T3" fmla="*/ 0 h 117"/>
                  <a:gd name="T4" fmla="*/ 2147483647 w 117"/>
                  <a:gd name="T5" fmla="*/ 2147483647 h 117"/>
                  <a:gd name="T6" fmla="*/ 2147483647 w 117"/>
                  <a:gd name="T7" fmla="*/ 2147483647 h 117"/>
                  <a:gd name="T8" fmla="*/ 2147483647 w 117"/>
                  <a:gd name="T9" fmla="*/ 2147483647 h 117"/>
                  <a:gd name="T10" fmla="*/ 0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7" h="117">
                    <a:moveTo>
                      <a:pt x="59" y="4"/>
                    </a:moveTo>
                    <a:lnTo>
                      <a:pt x="59" y="0"/>
                    </a:lnTo>
                    <a:lnTo>
                      <a:pt x="59" y="4"/>
                    </a:lnTo>
                    <a:lnTo>
                      <a:pt x="113" y="117"/>
                    </a:lnTo>
                    <a:lnTo>
                      <a:pt x="117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17"/>
              <p:cNvSpPr>
                <a:spLocks/>
              </p:cNvSpPr>
              <p:nvPr/>
            </p:nvSpPr>
            <p:spPr bwMode="auto">
              <a:xfrm>
                <a:off x="5224471" y="2065340"/>
                <a:ext cx="185738" cy="185738"/>
              </a:xfrm>
              <a:custGeom>
                <a:avLst/>
                <a:gdLst>
                  <a:gd name="T0" fmla="*/ 2147483647 w 117"/>
                  <a:gd name="T1" fmla="*/ 2147483647 h 117"/>
                  <a:gd name="T2" fmla="*/ 2147483647 w 117"/>
                  <a:gd name="T3" fmla="*/ 0 h 117"/>
                  <a:gd name="T4" fmla="*/ 2147483647 w 117"/>
                  <a:gd name="T5" fmla="*/ 2147483647 h 117"/>
                  <a:gd name="T6" fmla="*/ 2147483647 w 117"/>
                  <a:gd name="T7" fmla="*/ 2147483647 h 117"/>
                  <a:gd name="T8" fmla="*/ 2147483647 w 117"/>
                  <a:gd name="T9" fmla="*/ 2147483647 h 117"/>
                  <a:gd name="T10" fmla="*/ 0 w 117"/>
                  <a:gd name="T11" fmla="*/ 2147483647 h 117"/>
                  <a:gd name="T12" fmla="*/ 2147483647 w 117"/>
                  <a:gd name="T13" fmla="*/ 2147483647 h 117"/>
                  <a:gd name="T14" fmla="*/ 2147483647 w 117"/>
                  <a:gd name="T15" fmla="*/ 2147483647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7" h="117">
                    <a:moveTo>
                      <a:pt x="59" y="4"/>
                    </a:moveTo>
                    <a:lnTo>
                      <a:pt x="59" y="0"/>
                    </a:lnTo>
                    <a:lnTo>
                      <a:pt x="59" y="4"/>
                    </a:lnTo>
                    <a:lnTo>
                      <a:pt x="113" y="117"/>
                    </a:lnTo>
                    <a:lnTo>
                      <a:pt x="117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5" name="Group 2104"/>
            <p:cNvGrpSpPr>
              <a:grpSpLocks/>
            </p:cNvGrpSpPr>
            <p:nvPr/>
          </p:nvGrpSpPr>
          <p:grpSpPr bwMode="auto">
            <a:xfrm>
              <a:off x="4852995" y="2397128"/>
              <a:ext cx="212726" cy="198437"/>
              <a:chOff x="4852995" y="2397128"/>
              <a:chExt cx="212726" cy="198437"/>
            </a:xfrm>
          </p:grpSpPr>
          <p:sp>
            <p:nvSpPr>
              <p:cNvPr id="18501" name="Rectangle 21"/>
              <p:cNvSpPr>
                <a:spLocks noChangeArrowheads="1"/>
              </p:cNvSpPr>
              <p:nvPr/>
            </p:nvSpPr>
            <p:spPr bwMode="auto">
              <a:xfrm>
                <a:off x="4852995" y="2436815"/>
                <a:ext cx="158750" cy="1587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" name="Group 410"/>
              <p:cNvGrpSpPr/>
              <p:nvPr/>
            </p:nvGrpSpPr>
            <p:grpSpPr>
              <a:xfrm>
                <a:off x="4879983" y="2397128"/>
                <a:ext cx="185738" cy="185738"/>
                <a:chOff x="4879983" y="2397128"/>
                <a:chExt cx="185738" cy="185738"/>
              </a:xfrm>
              <a:solidFill>
                <a:schemeClr val="accent2"/>
              </a:solidFill>
            </p:grpSpPr>
            <p:sp>
              <p:nvSpPr>
                <p:cNvPr id="412" name="Rectangle 23"/>
                <p:cNvSpPr>
                  <a:spLocks noChangeArrowheads="1"/>
                </p:cNvSpPr>
                <p:nvPr/>
              </p:nvSpPr>
              <p:spPr bwMode="auto">
                <a:xfrm>
                  <a:off x="4879983" y="2422528"/>
                  <a:ext cx="158750" cy="1603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" name="Rectangle 25"/>
                <p:cNvSpPr>
                  <a:spLocks noChangeArrowheads="1"/>
                </p:cNvSpPr>
                <p:nvPr/>
              </p:nvSpPr>
              <p:spPr bwMode="auto">
                <a:xfrm>
                  <a:off x="4905383" y="2397128"/>
                  <a:ext cx="160338" cy="158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8486" name="Group 2110"/>
            <p:cNvGrpSpPr>
              <a:grpSpLocks/>
            </p:cNvGrpSpPr>
            <p:nvPr/>
          </p:nvGrpSpPr>
          <p:grpSpPr bwMode="auto">
            <a:xfrm>
              <a:off x="2053254" y="2516190"/>
              <a:ext cx="1999641" cy="2732090"/>
              <a:chOff x="2053254" y="2516190"/>
              <a:chExt cx="1999641" cy="2732090"/>
            </a:xfrm>
          </p:grpSpPr>
          <p:sp>
            <p:nvSpPr>
              <p:cNvPr id="218" name="Freeform 100"/>
              <p:cNvSpPr>
                <a:spLocks noEditPoints="1"/>
              </p:cNvSpPr>
              <p:nvPr/>
            </p:nvSpPr>
            <p:spPr bwMode="auto">
              <a:xfrm>
                <a:off x="3730632" y="3517904"/>
                <a:ext cx="176213" cy="171450"/>
              </a:xfrm>
              <a:custGeom>
                <a:avLst/>
                <a:gdLst>
                  <a:gd name="T0" fmla="*/ 99 w 213"/>
                  <a:gd name="T1" fmla="*/ 13 h 208"/>
                  <a:gd name="T2" fmla="*/ 98 w 213"/>
                  <a:gd name="T3" fmla="*/ 16 h 208"/>
                  <a:gd name="T4" fmla="*/ 98 w 213"/>
                  <a:gd name="T5" fmla="*/ 8 h 208"/>
                  <a:gd name="T6" fmla="*/ 106 w 213"/>
                  <a:gd name="T7" fmla="*/ 0 h 208"/>
                  <a:gd name="T8" fmla="*/ 114 w 213"/>
                  <a:gd name="T9" fmla="*/ 8 h 208"/>
                  <a:gd name="T10" fmla="*/ 114 w 213"/>
                  <a:gd name="T11" fmla="*/ 16 h 208"/>
                  <a:gd name="T12" fmla="*/ 114 w 213"/>
                  <a:gd name="T13" fmla="*/ 13 h 208"/>
                  <a:gd name="T14" fmla="*/ 202 w 213"/>
                  <a:gd name="T15" fmla="*/ 197 h 208"/>
                  <a:gd name="T16" fmla="*/ 194 w 213"/>
                  <a:gd name="T17" fmla="*/ 192 h 208"/>
                  <a:gd name="T18" fmla="*/ 202 w 213"/>
                  <a:gd name="T19" fmla="*/ 192 h 208"/>
                  <a:gd name="T20" fmla="*/ 213 w 213"/>
                  <a:gd name="T21" fmla="*/ 192 h 208"/>
                  <a:gd name="T22" fmla="*/ 213 w 213"/>
                  <a:gd name="T23" fmla="*/ 208 h 208"/>
                  <a:gd name="T24" fmla="*/ 10 w 213"/>
                  <a:gd name="T25" fmla="*/ 208 h 208"/>
                  <a:gd name="T26" fmla="*/ 10 w 213"/>
                  <a:gd name="T27" fmla="*/ 192 h 208"/>
                  <a:gd name="T28" fmla="*/ 18 w 213"/>
                  <a:gd name="T29" fmla="*/ 192 h 208"/>
                  <a:gd name="T30" fmla="*/ 11 w 213"/>
                  <a:gd name="T31" fmla="*/ 197 h 208"/>
                  <a:gd name="T32" fmla="*/ 99 w 213"/>
                  <a:gd name="T33" fmla="*/ 13 h 208"/>
                  <a:gd name="T34" fmla="*/ 26 w 213"/>
                  <a:gd name="T35" fmla="*/ 204 h 208"/>
                  <a:gd name="T36" fmla="*/ 18 w 213"/>
                  <a:gd name="T37" fmla="*/ 208 h 208"/>
                  <a:gd name="T38" fmla="*/ 10 w 213"/>
                  <a:gd name="T39" fmla="*/ 208 h 208"/>
                  <a:gd name="T40" fmla="*/ 10 w 213"/>
                  <a:gd name="T41" fmla="*/ 192 h 208"/>
                  <a:gd name="T42" fmla="*/ 202 w 213"/>
                  <a:gd name="T43" fmla="*/ 192 h 208"/>
                  <a:gd name="T44" fmla="*/ 202 w 213"/>
                  <a:gd name="T45" fmla="*/ 208 h 208"/>
                  <a:gd name="T46" fmla="*/ 194 w 213"/>
                  <a:gd name="T47" fmla="*/ 208 h 208"/>
                  <a:gd name="T48" fmla="*/ 187 w 213"/>
                  <a:gd name="T49" fmla="*/ 204 h 208"/>
                  <a:gd name="T50" fmla="*/ 99 w 213"/>
                  <a:gd name="T51" fmla="*/ 20 h 208"/>
                  <a:gd name="T52" fmla="*/ 98 w 213"/>
                  <a:gd name="T53" fmla="*/ 16 h 208"/>
                  <a:gd name="T54" fmla="*/ 98 w 213"/>
                  <a:gd name="T55" fmla="*/ 8 h 208"/>
                  <a:gd name="T56" fmla="*/ 114 w 213"/>
                  <a:gd name="T57" fmla="*/ 8 h 208"/>
                  <a:gd name="T58" fmla="*/ 114 w 213"/>
                  <a:gd name="T59" fmla="*/ 16 h 208"/>
                  <a:gd name="T60" fmla="*/ 114 w 213"/>
                  <a:gd name="T61" fmla="*/ 20 h 208"/>
                  <a:gd name="T62" fmla="*/ 26 w 213"/>
                  <a:gd name="T63" fmla="*/ 20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208">
                    <a:moveTo>
                      <a:pt x="99" y="13"/>
                    </a:moveTo>
                    <a:lnTo>
                      <a:pt x="98" y="16"/>
                    </a:lnTo>
                    <a:lnTo>
                      <a:pt x="98" y="8"/>
                    </a:lnTo>
                    <a:cubicBezTo>
                      <a:pt x="98" y="4"/>
                      <a:pt x="102" y="0"/>
                      <a:pt x="106" y="0"/>
                    </a:cubicBezTo>
                    <a:cubicBezTo>
                      <a:pt x="111" y="0"/>
                      <a:pt x="114" y="4"/>
                      <a:pt x="114" y="8"/>
                    </a:cubicBezTo>
                    <a:lnTo>
                      <a:pt x="114" y="16"/>
                    </a:lnTo>
                    <a:lnTo>
                      <a:pt x="114" y="13"/>
                    </a:lnTo>
                    <a:lnTo>
                      <a:pt x="202" y="197"/>
                    </a:lnTo>
                    <a:lnTo>
                      <a:pt x="194" y="192"/>
                    </a:lnTo>
                    <a:lnTo>
                      <a:pt x="202" y="192"/>
                    </a:lnTo>
                    <a:lnTo>
                      <a:pt x="213" y="192"/>
                    </a:lnTo>
                    <a:lnTo>
                      <a:pt x="213" y="208"/>
                    </a:lnTo>
                    <a:lnTo>
                      <a:pt x="10" y="208"/>
                    </a:lnTo>
                    <a:cubicBezTo>
                      <a:pt x="0" y="208"/>
                      <a:pt x="0" y="192"/>
                      <a:pt x="10" y="192"/>
                    </a:cubicBezTo>
                    <a:lnTo>
                      <a:pt x="18" y="192"/>
                    </a:lnTo>
                    <a:lnTo>
                      <a:pt x="11" y="197"/>
                    </a:lnTo>
                    <a:lnTo>
                      <a:pt x="99" y="13"/>
                    </a:lnTo>
                    <a:close/>
                    <a:moveTo>
                      <a:pt x="26" y="204"/>
                    </a:moveTo>
                    <a:cubicBezTo>
                      <a:pt x="24" y="207"/>
                      <a:pt x="22" y="208"/>
                      <a:pt x="18" y="208"/>
                    </a:cubicBezTo>
                    <a:lnTo>
                      <a:pt x="10" y="208"/>
                    </a:lnTo>
                    <a:lnTo>
                      <a:pt x="10" y="192"/>
                    </a:lnTo>
                    <a:lnTo>
                      <a:pt x="202" y="192"/>
                    </a:lnTo>
                    <a:lnTo>
                      <a:pt x="202" y="208"/>
                    </a:lnTo>
                    <a:lnTo>
                      <a:pt x="194" y="208"/>
                    </a:lnTo>
                    <a:cubicBezTo>
                      <a:pt x="191" y="208"/>
                      <a:pt x="189" y="207"/>
                      <a:pt x="187" y="204"/>
                    </a:cubicBezTo>
                    <a:lnTo>
                      <a:pt x="99" y="20"/>
                    </a:lnTo>
                    <a:cubicBezTo>
                      <a:pt x="99" y="19"/>
                      <a:pt x="98" y="18"/>
                      <a:pt x="98" y="16"/>
                    </a:cubicBezTo>
                    <a:lnTo>
                      <a:pt x="98" y="8"/>
                    </a:lnTo>
                    <a:lnTo>
                      <a:pt x="114" y="8"/>
                    </a:lnTo>
                    <a:lnTo>
                      <a:pt x="114" y="16"/>
                    </a:lnTo>
                    <a:cubicBezTo>
                      <a:pt x="114" y="18"/>
                      <a:pt x="114" y="19"/>
                      <a:pt x="114" y="20"/>
                    </a:cubicBezTo>
                    <a:lnTo>
                      <a:pt x="26" y="20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488" name="Group 2109"/>
              <p:cNvGrpSpPr>
                <a:grpSpLocks/>
              </p:cNvGrpSpPr>
              <p:nvPr/>
            </p:nvGrpSpPr>
            <p:grpSpPr bwMode="auto">
              <a:xfrm>
                <a:off x="2053254" y="2516190"/>
                <a:ext cx="1999641" cy="2732090"/>
                <a:chOff x="2053254" y="2516190"/>
                <a:chExt cx="1999641" cy="2732090"/>
              </a:xfrm>
            </p:grpSpPr>
            <p:sp>
              <p:nvSpPr>
                <p:cNvPr id="203" name="Freeform 86"/>
                <p:cNvSpPr>
                  <a:spLocks noEditPoints="1"/>
                </p:cNvSpPr>
                <p:nvPr/>
              </p:nvSpPr>
              <p:spPr bwMode="auto">
                <a:xfrm>
                  <a:off x="2668594" y="4630743"/>
                  <a:ext cx="176212" cy="173037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4" name="Freeform 96"/>
                <p:cNvSpPr>
                  <a:spLocks noEditPoints="1"/>
                </p:cNvSpPr>
                <p:nvPr/>
              </p:nvSpPr>
              <p:spPr bwMode="auto">
                <a:xfrm>
                  <a:off x="3478219" y="3794129"/>
                  <a:ext cx="176212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0" name="Freeform 102"/>
                <p:cNvSpPr>
                  <a:spLocks noEditPoints="1"/>
                </p:cNvSpPr>
                <p:nvPr/>
              </p:nvSpPr>
              <p:spPr bwMode="auto">
                <a:xfrm>
                  <a:off x="3876682" y="3451229"/>
                  <a:ext cx="176213" cy="173038"/>
                </a:xfrm>
                <a:custGeom>
                  <a:avLst/>
                  <a:gdLst>
                    <a:gd name="T0" fmla="*/ 99 w 213"/>
                    <a:gd name="T1" fmla="*/ 13 h 208"/>
                    <a:gd name="T2" fmla="*/ 98 w 213"/>
                    <a:gd name="T3" fmla="*/ 16 h 208"/>
                    <a:gd name="T4" fmla="*/ 98 w 213"/>
                    <a:gd name="T5" fmla="*/ 8 h 208"/>
                    <a:gd name="T6" fmla="*/ 106 w 213"/>
                    <a:gd name="T7" fmla="*/ 0 h 208"/>
                    <a:gd name="T8" fmla="*/ 114 w 213"/>
                    <a:gd name="T9" fmla="*/ 8 h 208"/>
                    <a:gd name="T10" fmla="*/ 114 w 213"/>
                    <a:gd name="T11" fmla="*/ 16 h 208"/>
                    <a:gd name="T12" fmla="*/ 114 w 213"/>
                    <a:gd name="T13" fmla="*/ 13 h 208"/>
                    <a:gd name="T14" fmla="*/ 202 w 213"/>
                    <a:gd name="T15" fmla="*/ 197 h 208"/>
                    <a:gd name="T16" fmla="*/ 194 w 213"/>
                    <a:gd name="T17" fmla="*/ 192 h 208"/>
                    <a:gd name="T18" fmla="*/ 202 w 213"/>
                    <a:gd name="T19" fmla="*/ 192 h 208"/>
                    <a:gd name="T20" fmla="*/ 213 w 213"/>
                    <a:gd name="T21" fmla="*/ 192 h 208"/>
                    <a:gd name="T22" fmla="*/ 213 w 213"/>
                    <a:gd name="T23" fmla="*/ 208 h 208"/>
                    <a:gd name="T24" fmla="*/ 10 w 213"/>
                    <a:gd name="T25" fmla="*/ 208 h 208"/>
                    <a:gd name="T26" fmla="*/ 10 w 213"/>
                    <a:gd name="T27" fmla="*/ 192 h 208"/>
                    <a:gd name="T28" fmla="*/ 18 w 213"/>
                    <a:gd name="T29" fmla="*/ 192 h 208"/>
                    <a:gd name="T30" fmla="*/ 11 w 213"/>
                    <a:gd name="T31" fmla="*/ 197 h 208"/>
                    <a:gd name="T32" fmla="*/ 99 w 213"/>
                    <a:gd name="T33" fmla="*/ 13 h 208"/>
                    <a:gd name="T34" fmla="*/ 26 w 213"/>
                    <a:gd name="T35" fmla="*/ 204 h 208"/>
                    <a:gd name="T36" fmla="*/ 18 w 213"/>
                    <a:gd name="T37" fmla="*/ 208 h 208"/>
                    <a:gd name="T38" fmla="*/ 10 w 213"/>
                    <a:gd name="T39" fmla="*/ 208 h 208"/>
                    <a:gd name="T40" fmla="*/ 10 w 213"/>
                    <a:gd name="T41" fmla="*/ 192 h 208"/>
                    <a:gd name="T42" fmla="*/ 202 w 213"/>
                    <a:gd name="T43" fmla="*/ 192 h 208"/>
                    <a:gd name="T44" fmla="*/ 202 w 213"/>
                    <a:gd name="T45" fmla="*/ 208 h 208"/>
                    <a:gd name="T46" fmla="*/ 194 w 213"/>
                    <a:gd name="T47" fmla="*/ 208 h 208"/>
                    <a:gd name="T48" fmla="*/ 187 w 213"/>
                    <a:gd name="T49" fmla="*/ 204 h 208"/>
                    <a:gd name="T50" fmla="*/ 99 w 213"/>
                    <a:gd name="T51" fmla="*/ 20 h 208"/>
                    <a:gd name="T52" fmla="*/ 98 w 213"/>
                    <a:gd name="T53" fmla="*/ 16 h 208"/>
                    <a:gd name="T54" fmla="*/ 98 w 213"/>
                    <a:gd name="T55" fmla="*/ 8 h 208"/>
                    <a:gd name="T56" fmla="*/ 114 w 213"/>
                    <a:gd name="T57" fmla="*/ 8 h 208"/>
                    <a:gd name="T58" fmla="*/ 114 w 213"/>
                    <a:gd name="T59" fmla="*/ 16 h 208"/>
                    <a:gd name="T60" fmla="*/ 114 w 213"/>
                    <a:gd name="T61" fmla="*/ 20 h 208"/>
                    <a:gd name="T62" fmla="*/ 26 w 213"/>
                    <a:gd name="T63" fmla="*/ 20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3" h="208">
                      <a:moveTo>
                        <a:pt x="99" y="13"/>
                      </a:moveTo>
                      <a:lnTo>
                        <a:pt x="98" y="16"/>
                      </a:lnTo>
                      <a:lnTo>
                        <a:pt x="98" y="8"/>
                      </a:lnTo>
                      <a:cubicBezTo>
                        <a:pt x="98" y="4"/>
                        <a:pt x="102" y="0"/>
                        <a:pt x="106" y="0"/>
                      </a:cubicBezTo>
                      <a:cubicBezTo>
                        <a:pt x="111" y="0"/>
                        <a:pt x="114" y="4"/>
                        <a:pt x="114" y="8"/>
                      </a:cubicBezTo>
                      <a:lnTo>
                        <a:pt x="114" y="16"/>
                      </a:lnTo>
                      <a:lnTo>
                        <a:pt x="114" y="13"/>
                      </a:lnTo>
                      <a:lnTo>
                        <a:pt x="202" y="197"/>
                      </a:lnTo>
                      <a:lnTo>
                        <a:pt x="194" y="192"/>
                      </a:lnTo>
                      <a:lnTo>
                        <a:pt x="202" y="192"/>
                      </a:lnTo>
                      <a:lnTo>
                        <a:pt x="213" y="192"/>
                      </a:lnTo>
                      <a:lnTo>
                        <a:pt x="213" y="208"/>
                      </a:lnTo>
                      <a:lnTo>
                        <a:pt x="10" y="208"/>
                      </a:lnTo>
                      <a:cubicBezTo>
                        <a:pt x="0" y="208"/>
                        <a:pt x="0" y="192"/>
                        <a:pt x="10" y="192"/>
                      </a:cubicBezTo>
                      <a:lnTo>
                        <a:pt x="18" y="192"/>
                      </a:lnTo>
                      <a:lnTo>
                        <a:pt x="11" y="197"/>
                      </a:lnTo>
                      <a:lnTo>
                        <a:pt x="99" y="13"/>
                      </a:lnTo>
                      <a:close/>
                      <a:moveTo>
                        <a:pt x="26" y="204"/>
                      </a:moveTo>
                      <a:cubicBezTo>
                        <a:pt x="24" y="207"/>
                        <a:pt x="22" y="208"/>
                        <a:pt x="18" y="208"/>
                      </a:cubicBezTo>
                      <a:lnTo>
                        <a:pt x="10" y="208"/>
                      </a:lnTo>
                      <a:lnTo>
                        <a:pt x="10" y="192"/>
                      </a:lnTo>
                      <a:lnTo>
                        <a:pt x="202" y="192"/>
                      </a:lnTo>
                      <a:lnTo>
                        <a:pt x="202" y="208"/>
                      </a:lnTo>
                      <a:lnTo>
                        <a:pt x="194" y="208"/>
                      </a:lnTo>
                      <a:cubicBezTo>
                        <a:pt x="191" y="208"/>
                        <a:pt x="189" y="207"/>
                        <a:pt x="187" y="204"/>
                      </a:cubicBezTo>
                      <a:lnTo>
                        <a:pt x="99" y="20"/>
                      </a:lnTo>
                      <a:cubicBezTo>
                        <a:pt x="99" y="19"/>
                        <a:pt x="98" y="18"/>
                        <a:pt x="98" y="16"/>
                      </a:cubicBezTo>
                      <a:lnTo>
                        <a:pt x="98" y="8"/>
                      </a:lnTo>
                      <a:lnTo>
                        <a:pt x="114" y="8"/>
                      </a:lnTo>
                      <a:lnTo>
                        <a:pt x="114" y="16"/>
                      </a:lnTo>
                      <a:cubicBezTo>
                        <a:pt x="114" y="18"/>
                        <a:pt x="114" y="19"/>
                        <a:pt x="114" y="20"/>
                      </a:cubicBezTo>
                      <a:lnTo>
                        <a:pt x="26" y="20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84"/>
                <p:cNvSpPr>
                  <a:spLocks noEditPoints="1"/>
                </p:cNvSpPr>
                <p:nvPr/>
              </p:nvSpPr>
              <p:spPr bwMode="auto">
                <a:xfrm>
                  <a:off x="2482855" y="4722818"/>
                  <a:ext cx="176213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88"/>
                <p:cNvSpPr>
                  <a:spLocks noEditPoints="1"/>
                </p:cNvSpPr>
                <p:nvPr/>
              </p:nvSpPr>
              <p:spPr bwMode="auto">
                <a:xfrm>
                  <a:off x="2814644" y="4418017"/>
                  <a:ext cx="176212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90"/>
                <p:cNvSpPr>
                  <a:spLocks noEditPoints="1"/>
                </p:cNvSpPr>
                <p:nvPr/>
              </p:nvSpPr>
              <p:spPr bwMode="auto">
                <a:xfrm>
                  <a:off x="2947994" y="4351342"/>
                  <a:ext cx="176212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92"/>
                <p:cNvSpPr>
                  <a:spLocks noEditPoints="1"/>
                </p:cNvSpPr>
                <p:nvPr/>
              </p:nvSpPr>
              <p:spPr bwMode="auto">
                <a:xfrm>
                  <a:off x="3094044" y="4219579"/>
                  <a:ext cx="176212" cy="173038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2" name="Freeform 94"/>
                <p:cNvSpPr>
                  <a:spLocks noEditPoints="1"/>
                </p:cNvSpPr>
                <p:nvPr/>
              </p:nvSpPr>
              <p:spPr bwMode="auto">
                <a:xfrm>
                  <a:off x="3225806" y="4019554"/>
                  <a:ext cx="176213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6" name="Freeform 98"/>
                <p:cNvSpPr>
                  <a:spLocks noEditPoints="1"/>
                </p:cNvSpPr>
                <p:nvPr/>
              </p:nvSpPr>
              <p:spPr bwMode="auto">
                <a:xfrm>
                  <a:off x="3597282" y="3662367"/>
                  <a:ext cx="176213" cy="173037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498" name="Rectangle 169"/>
                <p:cNvSpPr>
                  <a:spLocks noChangeArrowheads="1"/>
                </p:cNvSpPr>
                <p:nvPr/>
              </p:nvSpPr>
              <p:spPr bwMode="auto">
                <a:xfrm>
                  <a:off x="2319343" y="2516190"/>
                  <a:ext cx="1101726" cy="239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cs typeface="Arial" pitchFamily="34" charset="0"/>
                    </a:rPr>
                    <a:t>New Zealand</a:t>
                  </a:r>
                  <a:endParaRPr lang="en-US">
                    <a:cs typeface="Arial" pitchFamily="34" charset="0"/>
                  </a:endParaRPr>
                </a:p>
              </p:txBody>
            </p:sp>
            <p:sp>
              <p:nvSpPr>
                <p:cNvPr id="384" name="Freeform 96"/>
                <p:cNvSpPr>
                  <a:spLocks noEditPoints="1"/>
                </p:cNvSpPr>
                <p:nvPr/>
              </p:nvSpPr>
              <p:spPr bwMode="auto">
                <a:xfrm>
                  <a:off x="2052643" y="2517778"/>
                  <a:ext cx="176212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9" name="Freeform 84"/>
                <p:cNvSpPr>
                  <a:spLocks noEditPoints="1"/>
                </p:cNvSpPr>
                <p:nvPr/>
              </p:nvSpPr>
              <p:spPr bwMode="auto">
                <a:xfrm>
                  <a:off x="2201868" y="5073655"/>
                  <a:ext cx="176212" cy="174625"/>
                </a:xfrm>
                <a:custGeom>
                  <a:avLst/>
                  <a:gdLst>
                    <a:gd name="T0" fmla="*/ 99 w 213"/>
                    <a:gd name="T1" fmla="*/ 15 h 210"/>
                    <a:gd name="T2" fmla="*/ 98 w 213"/>
                    <a:gd name="T3" fmla="*/ 18 h 210"/>
                    <a:gd name="T4" fmla="*/ 98 w 213"/>
                    <a:gd name="T5" fmla="*/ 10 h 210"/>
                    <a:gd name="T6" fmla="*/ 114 w 213"/>
                    <a:gd name="T7" fmla="*/ 10 h 210"/>
                    <a:gd name="T8" fmla="*/ 114 w 213"/>
                    <a:gd name="T9" fmla="*/ 18 h 210"/>
                    <a:gd name="T10" fmla="*/ 114 w 213"/>
                    <a:gd name="T11" fmla="*/ 15 h 210"/>
                    <a:gd name="T12" fmla="*/ 202 w 213"/>
                    <a:gd name="T13" fmla="*/ 199 h 210"/>
                    <a:gd name="T14" fmla="*/ 194 w 213"/>
                    <a:gd name="T15" fmla="*/ 194 h 210"/>
                    <a:gd name="T16" fmla="*/ 202 w 213"/>
                    <a:gd name="T17" fmla="*/ 194 h 210"/>
                    <a:gd name="T18" fmla="*/ 213 w 213"/>
                    <a:gd name="T19" fmla="*/ 194 h 210"/>
                    <a:gd name="T20" fmla="*/ 213 w 213"/>
                    <a:gd name="T21" fmla="*/ 210 h 210"/>
                    <a:gd name="T22" fmla="*/ 10 w 213"/>
                    <a:gd name="T23" fmla="*/ 210 h 210"/>
                    <a:gd name="T24" fmla="*/ 10 w 213"/>
                    <a:gd name="T25" fmla="*/ 194 h 210"/>
                    <a:gd name="T26" fmla="*/ 18 w 213"/>
                    <a:gd name="T27" fmla="*/ 194 h 210"/>
                    <a:gd name="T28" fmla="*/ 11 w 213"/>
                    <a:gd name="T29" fmla="*/ 199 h 210"/>
                    <a:gd name="T30" fmla="*/ 99 w 213"/>
                    <a:gd name="T31" fmla="*/ 15 h 210"/>
                    <a:gd name="T32" fmla="*/ 26 w 213"/>
                    <a:gd name="T33" fmla="*/ 206 h 210"/>
                    <a:gd name="T34" fmla="*/ 18 w 213"/>
                    <a:gd name="T35" fmla="*/ 210 h 210"/>
                    <a:gd name="T36" fmla="*/ 10 w 213"/>
                    <a:gd name="T37" fmla="*/ 210 h 210"/>
                    <a:gd name="T38" fmla="*/ 10 w 213"/>
                    <a:gd name="T39" fmla="*/ 194 h 210"/>
                    <a:gd name="T40" fmla="*/ 202 w 213"/>
                    <a:gd name="T41" fmla="*/ 194 h 210"/>
                    <a:gd name="T42" fmla="*/ 202 w 213"/>
                    <a:gd name="T43" fmla="*/ 210 h 210"/>
                    <a:gd name="T44" fmla="*/ 194 w 213"/>
                    <a:gd name="T45" fmla="*/ 210 h 210"/>
                    <a:gd name="T46" fmla="*/ 187 w 213"/>
                    <a:gd name="T47" fmla="*/ 206 h 210"/>
                    <a:gd name="T48" fmla="*/ 99 w 213"/>
                    <a:gd name="T49" fmla="*/ 22 h 210"/>
                    <a:gd name="T50" fmla="*/ 98 w 213"/>
                    <a:gd name="T51" fmla="*/ 18 h 210"/>
                    <a:gd name="T52" fmla="*/ 98 w 213"/>
                    <a:gd name="T53" fmla="*/ 10 h 210"/>
                    <a:gd name="T54" fmla="*/ 114 w 213"/>
                    <a:gd name="T55" fmla="*/ 10 h 210"/>
                    <a:gd name="T56" fmla="*/ 114 w 213"/>
                    <a:gd name="T57" fmla="*/ 18 h 210"/>
                    <a:gd name="T58" fmla="*/ 114 w 213"/>
                    <a:gd name="T59" fmla="*/ 22 h 210"/>
                    <a:gd name="T60" fmla="*/ 26 w 213"/>
                    <a:gd name="T61" fmla="*/ 206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3" h="210">
                      <a:moveTo>
                        <a:pt x="99" y="15"/>
                      </a:moveTo>
                      <a:lnTo>
                        <a:pt x="98" y="18"/>
                      </a:lnTo>
                      <a:lnTo>
                        <a:pt x="98" y="10"/>
                      </a:lnTo>
                      <a:cubicBezTo>
                        <a:pt x="98" y="0"/>
                        <a:pt x="114" y="0"/>
                        <a:pt x="114" y="10"/>
                      </a:cubicBez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202" y="199"/>
                      </a:lnTo>
                      <a:lnTo>
                        <a:pt x="194" y="194"/>
                      </a:lnTo>
                      <a:lnTo>
                        <a:pt x="202" y="194"/>
                      </a:lnTo>
                      <a:lnTo>
                        <a:pt x="213" y="194"/>
                      </a:lnTo>
                      <a:lnTo>
                        <a:pt x="213" y="210"/>
                      </a:lnTo>
                      <a:lnTo>
                        <a:pt x="10" y="210"/>
                      </a:lnTo>
                      <a:cubicBezTo>
                        <a:pt x="0" y="210"/>
                        <a:pt x="0" y="194"/>
                        <a:pt x="10" y="194"/>
                      </a:cubicBezTo>
                      <a:lnTo>
                        <a:pt x="18" y="194"/>
                      </a:lnTo>
                      <a:lnTo>
                        <a:pt x="11" y="199"/>
                      </a:lnTo>
                      <a:lnTo>
                        <a:pt x="99" y="15"/>
                      </a:lnTo>
                      <a:close/>
                      <a:moveTo>
                        <a:pt x="26" y="206"/>
                      </a:moveTo>
                      <a:cubicBezTo>
                        <a:pt x="24" y="209"/>
                        <a:pt x="22" y="210"/>
                        <a:pt x="18" y="210"/>
                      </a:cubicBezTo>
                      <a:lnTo>
                        <a:pt x="10" y="210"/>
                      </a:lnTo>
                      <a:lnTo>
                        <a:pt x="10" y="194"/>
                      </a:lnTo>
                      <a:lnTo>
                        <a:pt x="202" y="194"/>
                      </a:lnTo>
                      <a:lnTo>
                        <a:pt x="202" y="210"/>
                      </a:lnTo>
                      <a:lnTo>
                        <a:pt x="194" y="210"/>
                      </a:lnTo>
                      <a:cubicBezTo>
                        <a:pt x="191" y="210"/>
                        <a:pt x="189" y="209"/>
                        <a:pt x="187" y="206"/>
                      </a:cubicBezTo>
                      <a:lnTo>
                        <a:pt x="99" y="22"/>
                      </a:lnTo>
                      <a:cubicBezTo>
                        <a:pt x="99" y="21"/>
                        <a:pt x="98" y="20"/>
                        <a:pt x="98" y="18"/>
                      </a:cubicBezTo>
                      <a:lnTo>
                        <a:pt x="98" y="10"/>
                      </a:lnTo>
                      <a:lnTo>
                        <a:pt x="114" y="10"/>
                      </a:lnTo>
                      <a:lnTo>
                        <a:pt x="114" y="18"/>
                      </a:lnTo>
                      <a:cubicBezTo>
                        <a:pt x="114" y="20"/>
                        <a:pt x="114" y="21"/>
                        <a:pt x="114" y="22"/>
                      </a:cubicBezTo>
                      <a:lnTo>
                        <a:pt x="26" y="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8462" name="Rectangle 139"/>
          <p:cNvSpPr>
            <a:spLocks noChangeArrowheads="1"/>
          </p:cNvSpPr>
          <p:nvPr/>
        </p:nvSpPr>
        <p:spPr bwMode="auto">
          <a:xfrm>
            <a:off x="1063625" y="6346825"/>
            <a:ext cx="57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1840</a:t>
            </a:r>
            <a:endParaRPr lang="en-US">
              <a:cs typeface="Arial" pitchFamily="34" charset="0"/>
            </a:endParaRPr>
          </a:p>
        </p:txBody>
      </p:sp>
      <p:sp>
        <p:nvSpPr>
          <p:cNvPr id="18463" name="Rectangle 140"/>
          <p:cNvSpPr>
            <a:spLocks noChangeArrowheads="1"/>
          </p:cNvSpPr>
          <p:nvPr/>
        </p:nvSpPr>
        <p:spPr bwMode="auto">
          <a:xfrm>
            <a:off x="1620838" y="6346825"/>
            <a:ext cx="569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1860</a:t>
            </a:r>
            <a:endParaRPr lang="en-US">
              <a:cs typeface="Arial" pitchFamily="34" charset="0"/>
            </a:endParaRPr>
          </a:p>
        </p:txBody>
      </p:sp>
      <p:sp>
        <p:nvSpPr>
          <p:cNvPr id="18464" name="Rectangle 141"/>
          <p:cNvSpPr>
            <a:spLocks noChangeArrowheads="1"/>
          </p:cNvSpPr>
          <p:nvPr/>
        </p:nvSpPr>
        <p:spPr bwMode="auto">
          <a:xfrm>
            <a:off x="2176463" y="6346825"/>
            <a:ext cx="569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1880</a:t>
            </a:r>
            <a:endParaRPr lang="en-US">
              <a:cs typeface="Arial" pitchFamily="34" charset="0"/>
            </a:endParaRPr>
          </a:p>
        </p:txBody>
      </p:sp>
      <p:sp>
        <p:nvSpPr>
          <p:cNvPr id="18465" name="Rectangle 142"/>
          <p:cNvSpPr>
            <a:spLocks noChangeArrowheads="1"/>
          </p:cNvSpPr>
          <p:nvPr/>
        </p:nvSpPr>
        <p:spPr bwMode="auto">
          <a:xfrm>
            <a:off x="2732088" y="6346825"/>
            <a:ext cx="57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1900</a:t>
            </a:r>
            <a:endParaRPr lang="en-US">
              <a:cs typeface="Arial" pitchFamily="34" charset="0"/>
            </a:endParaRPr>
          </a:p>
        </p:txBody>
      </p:sp>
      <p:sp>
        <p:nvSpPr>
          <p:cNvPr id="18466" name="Rectangle 143"/>
          <p:cNvSpPr>
            <a:spLocks noChangeArrowheads="1"/>
          </p:cNvSpPr>
          <p:nvPr/>
        </p:nvSpPr>
        <p:spPr bwMode="auto">
          <a:xfrm>
            <a:off x="3289300" y="6346825"/>
            <a:ext cx="5699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1920</a:t>
            </a:r>
            <a:endParaRPr lang="en-US">
              <a:cs typeface="Arial" pitchFamily="34" charset="0"/>
            </a:endParaRPr>
          </a:p>
        </p:txBody>
      </p:sp>
      <p:sp>
        <p:nvSpPr>
          <p:cNvPr id="18467" name="Rectangle 144"/>
          <p:cNvSpPr>
            <a:spLocks noChangeArrowheads="1"/>
          </p:cNvSpPr>
          <p:nvPr/>
        </p:nvSpPr>
        <p:spPr bwMode="auto">
          <a:xfrm>
            <a:off x="3844925" y="6346825"/>
            <a:ext cx="5699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1940</a:t>
            </a:r>
            <a:endParaRPr lang="en-US">
              <a:cs typeface="Arial" pitchFamily="34" charset="0"/>
            </a:endParaRPr>
          </a:p>
        </p:txBody>
      </p:sp>
      <p:sp>
        <p:nvSpPr>
          <p:cNvPr id="18468" name="Rectangle 145"/>
          <p:cNvSpPr>
            <a:spLocks noChangeArrowheads="1"/>
          </p:cNvSpPr>
          <p:nvPr/>
        </p:nvSpPr>
        <p:spPr bwMode="auto">
          <a:xfrm>
            <a:off x="4400550" y="6346825"/>
            <a:ext cx="57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1960</a:t>
            </a:r>
            <a:endParaRPr lang="en-US">
              <a:cs typeface="Arial" pitchFamily="34" charset="0"/>
            </a:endParaRPr>
          </a:p>
        </p:txBody>
      </p:sp>
      <p:sp>
        <p:nvSpPr>
          <p:cNvPr id="18469" name="Rectangle 146"/>
          <p:cNvSpPr>
            <a:spLocks noChangeArrowheads="1"/>
          </p:cNvSpPr>
          <p:nvPr/>
        </p:nvSpPr>
        <p:spPr bwMode="auto">
          <a:xfrm>
            <a:off x="4957763" y="6346825"/>
            <a:ext cx="569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1980</a:t>
            </a:r>
            <a:endParaRPr lang="en-US">
              <a:cs typeface="Arial" pitchFamily="34" charset="0"/>
            </a:endParaRPr>
          </a:p>
        </p:txBody>
      </p:sp>
      <p:sp>
        <p:nvSpPr>
          <p:cNvPr id="18470" name="Rectangle 147"/>
          <p:cNvSpPr>
            <a:spLocks noChangeArrowheads="1"/>
          </p:cNvSpPr>
          <p:nvPr/>
        </p:nvSpPr>
        <p:spPr bwMode="auto">
          <a:xfrm>
            <a:off x="5513388" y="6346825"/>
            <a:ext cx="569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2000</a:t>
            </a:r>
            <a:endParaRPr lang="en-US">
              <a:cs typeface="Arial" pitchFamily="34" charset="0"/>
            </a:endParaRPr>
          </a:p>
        </p:txBody>
      </p:sp>
      <p:sp>
        <p:nvSpPr>
          <p:cNvPr id="18471" name="Rectangle 148"/>
          <p:cNvSpPr>
            <a:spLocks noChangeArrowheads="1"/>
          </p:cNvSpPr>
          <p:nvPr/>
        </p:nvSpPr>
        <p:spPr bwMode="auto">
          <a:xfrm>
            <a:off x="6069013" y="6346825"/>
            <a:ext cx="571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cs typeface="Arial" pitchFamily="34" charset="0"/>
              </a:rPr>
              <a:t>2020</a:t>
            </a:r>
            <a:endParaRPr lang="en-US">
              <a:cs typeface="Arial" pitchFamily="34" charset="0"/>
            </a:endParaRPr>
          </a:p>
        </p:txBody>
      </p:sp>
      <p:sp>
        <p:nvSpPr>
          <p:cNvPr id="18472" name="Rectangle 9"/>
          <p:cNvSpPr>
            <a:spLocks noChangeArrowheads="1"/>
          </p:cNvSpPr>
          <p:nvPr/>
        </p:nvSpPr>
        <p:spPr bwMode="auto">
          <a:xfrm>
            <a:off x="1284288" y="6210300"/>
            <a:ext cx="5014912" cy="14288"/>
          </a:xfrm>
          <a:prstGeom prst="rect">
            <a:avLst/>
          </a:prstGeom>
          <a:solidFill>
            <a:srgbClr val="000000"/>
          </a:solidFill>
          <a:ln w="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Freeform 10"/>
          <p:cNvSpPr>
            <a:spLocks noEditPoints="1"/>
          </p:cNvSpPr>
          <p:nvPr/>
        </p:nvSpPr>
        <p:spPr bwMode="auto">
          <a:xfrm>
            <a:off x="1277938" y="6216650"/>
            <a:ext cx="5027612" cy="66675"/>
          </a:xfrm>
          <a:custGeom>
            <a:avLst/>
            <a:gdLst>
              <a:gd name="T0" fmla="*/ 0 w 3167"/>
              <a:gd name="T1" fmla="*/ 2147483647 h 42"/>
              <a:gd name="T2" fmla="*/ 2147483647 w 3167"/>
              <a:gd name="T3" fmla="*/ 0 h 42"/>
              <a:gd name="T4" fmla="*/ 2147483647 w 3167"/>
              <a:gd name="T5" fmla="*/ 0 h 42"/>
              <a:gd name="T6" fmla="*/ 2147483647 w 3167"/>
              <a:gd name="T7" fmla="*/ 2147483647 h 42"/>
              <a:gd name="T8" fmla="*/ 2147483647 w 3167"/>
              <a:gd name="T9" fmla="*/ 0 h 42"/>
              <a:gd name="T10" fmla="*/ 2147483647 w 3167"/>
              <a:gd name="T11" fmla="*/ 2147483647 h 42"/>
              <a:gd name="T12" fmla="*/ 2147483647 w 3167"/>
              <a:gd name="T13" fmla="*/ 0 h 42"/>
              <a:gd name="T14" fmla="*/ 2147483647 w 3167"/>
              <a:gd name="T15" fmla="*/ 0 h 42"/>
              <a:gd name="T16" fmla="*/ 2147483647 w 3167"/>
              <a:gd name="T17" fmla="*/ 2147483647 h 42"/>
              <a:gd name="T18" fmla="*/ 2147483647 w 3167"/>
              <a:gd name="T19" fmla="*/ 0 h 42"/>
              <a:gd name="T20" fmla="*/ 2147483647 w 3167"/>
              <a:gd name="T21" fmla="*/ 2147483647 h 42"/>
              <a:gd name="T22" fmla="*/ 2147483647 w 3167"/>
              <a:gd name="T23" fmla="*/ 0 h 42"/>
              <a:gd name="T24" fmla="*/ 2147483647 w 3167"/>
              <a:gd name="T25" fmla="*/ 0 h 42"/>
              <a:gd name="T26" fmla="*/ 2147483647 w 3167"/>
              <a:gd name="T27" fmla="*/ 2147483647 h 42"/>
              <a:gd name="T28" fmla="*/ 2147483647 w 3167"/>
              <a:gd name="T29" fmla="*/ 0 h 42"/>
              <a:gd name="T30" fmla="*/ 2147483647 w 3167"/>
              <a:gd name="T31" fmla="*/ 2147483647 h 42"/>
              <a:gd name="T32" fmla="*/ 2147483647 w 3167"/>
              <a:gd name="T33" fmla="*/ 0 h 42"/>
              <a:gd name="T34" fmla="*/ 2147483647 w 3167"/>
              <a:gd name="T35" fmla="*/ 0 h 42"/>
              <a:gd name="T36" fmla="*/ 2147483647 w 3167"/>
              <a:gd name="T37" fmla="*/ 2147483647 h 42"/>
              <a:gd name="T38" fmla="*/ 2147483647 w 3167"/>
              <a:gd name="T39" fmla="*/ 0 h 42"/>
              <a:gd name="T40" fmla="*/ 2147483647 w 3167"/>
              <a:gd name="T41" fmla="*/ 2147483647 h 42"/>
              <a:gd name="T42" fmla="*/ 2147483647 w 3167"/>
              <a:gd name="T43" fmla="*/ 0 h 42"/>
              <a:gd name="T44" fmla="*/ 2147483647 w 3167"/>
              <a:gd name="T45" fmla="*/ 0 h 42"/>
              <a:gd name="T46" fmla="*/ 2147483647 w 3167"/>
              <a:gd name="T47" fmla="*/ 2147483647 h 42"/>
              <a:gd name="T48" fmla="*/ 2147483647 w 3167"/>
              <a:gd name="T49" fmla="*/ 0 h 42"/>
              <a:gd name="T50" fmla="*/ 2147483647 w 3167"/>
              <a:gd name="T51" fmla="*/ 2147483647 h 42"/>
              <a:gd name="T52" fmla="*/ 2147483647 w 3167"/>
              <a:gd name="T53" fmla="*/ 0 h 42"/>
              <a:gd name="T54" fmla="*/ 2147483647 w 3167"/>
              <a:gd name="T55" fmla="*/ 0 h 42"/>
              <a:gd name="T56" fmla="*/ 2147483647 w 3167"/>
              <a:gd name="T57" fmla="*/ 2147483647 h 42"/>
              <a:gd name="T58" fmla="*/ 2147483647 w 3167"/>
              <a:gd name="T59" fmla="*/ 0 h 42"/>
              <a:gd name="T60" fmla="*/ 2147483647 w 3167"/>
              <a:gd name="T61" fmla="*/ 2147483647 h 42"/>
              <a:gd name="T62" fmla="*/ 2147483647 w 3167"/>
              <a:gd name="T63" fmla="*/ 0 h 42"/>
              <a:gd name="T64" fmla="*/ 0 w 3167"/>
              <a:gd name="T65" fmla="*/ 0 h 42"/>
              <a:gd name="T66" fmla="*/ 2147483647 w 3167"/>
              <a:gd name="T67" fmla="*/ 2147483647 h 42"/>
              <a:gd name="T68" fmla="*/ 2147483647 w 3167"/>
              <a:gd name="T69" fmla="*/ 0 h 42"/>
              <a:gd name="T70" fmla="*/ 2147483647 w 3167"/>
              <a:gd name="T71" fmla="*/ 2147483647 h 42"/>
              <a:gd name="T72" fmla="*/ 2147483647 w 3167"/>
              <a:gd name="T73" fmla="*/ 0 h 42"/>
              <a:gd name="T74" fmla="*/ 2147483647 w 3167"/>
              <a:gd name="T75" fmla="*/ 0 h 42"/>
              <a:gd name="T76" fmla="*/ 2147483647 w 3167"/>
              <a:gd name="T77" fmla="*/ 2147483647 h 42"/>
              <a:gd name="T78" fmla="*/ 2147483647 w 3167"/>
              <a:gd name="T79" fmla="*/ 0 h 42"/>
              <a:gd name="T80" fmla="*/ 2147483647 w 3167"/>
              <a:gd name="T81" fmla="*/ 2147483647 h 42"/>
              <a:gd name="T82" fmla="*/ 2147483647 w 3167"/>
              <a:gd name="T83" fmla="*/ 0 h 42"/>
              <a:gd name="T84" fmla="*/ 2147483647 w 3167"/>
              <a:gd name="T85" fmla="*/ 0 h 42"/>
              <a:gd name="T86" fmla="*/ 2147483647 w 3167"/>
              <a:gd name="T87" fmla="*/ 2147483647 h 42"/>
              <a:gd name="T88" fmla="*/ 2147483647 w 3167"/>
              <a:gd name="T89" fmla="*/ 0 h 42"/>
              <a:gd name="T90" fmla="*/ 2147483647 w 3167"/>
              <a:gd name="T91" fmla="*/ 2147483647 h 42"/>
              <a:gd name="T92" fmla="*/ 2147483647 w 3167"/>
              <a:gd name="T93" fmla="*/ 0 h 42"/>
              <a:gd name="T94" fmla="*/ 2147483647 w 3167"/>
              <a:gd name="T95" fmla="*/ 0 h 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67" h="42">
                <a:moveTo>
                  <a:pt x="8" y="0"/>
                </a:moveTo>
                <a:lnTo>
                  <a:pt x="8" y="25"/>
                </a:lnTo>
                <a:lnTo>
                  <a:pt x="0" y="25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184" y="0"/>
                </a:moveTo>
                <a:lnTo>
                  <a:pt x="184" y="25"/>
                </a:lnTo>
                <a:lnTo>
                  <a:pt x="175" y="25"/>
                </a:lnTo>
                <a:lnTo>
                  <a:pt x="175" y="0"/>
                </a:lnTo>
                <a:lnTo>
                  <a:pt x="184" y="0"/>
                </a:lnTo>
                <a:close/>
                <a:moveTo>
                  <a:pt x="359" y="0"/>
                </a:moveTo>
                <a:lnTo>
                  <a:pt x="359" y="25"/>
                </a:lnTo>
                <a:lnTo>
                  <a:pt x="351" y="25"/>
                </a:lnTo>
                <a:lnTo>
                  <a:pt x="351" y="0"/>
                </a:lnTo>
                <a:lnTo>
                  <a:pt x="359" y="0"/>
                </a:lnTo>
                <a:close/>
                <a:moveTo>
                  <a:pt x="535" y="0"/>
                </a:moveTo>
                <a:lnTo>
                  <a:pt x="535" y="25"/>
                </a:lnTo>
                <a:lnTo>
                  <a:pt x="526" y="25"/>
                </a:lnTo>
                <a:lnTo>
                  <a:pt x="526" y="0"/>
                </a:lnTo>
                <a:lnTo>
                  <a:pt x="535" y="0"/>
                </a:lnTo>
                <a:close/>
                <a:moveTo>
                  <a:pt x="710" y="0"/>
                </a:moveTo>
                <a:lnTo>
                  <a:pt x="710" y="25"/>
                </a:lnTo>
                <a:lnTo>
                  <a:pt x="702" y="25"/>
                </a:lnTo>
                <a:lnTo>
                  <a:pt x="702" y="0"/>
                </a:lnTo>
                <a:lnTo>
                  <a:pt x="710" y="0"/>
                </a:lnTo>
                <a:close/>
                <a:moveTo>
                  <a:pt x="886" y="0"/>
                </a:moveTo>
                <a:lnTo>
                  <a:pt x="886" y="25"/>
                </a:lnTo>
                <a:lnTo>
                  <a:pt x="877" y="25"/>
                </a:lnTo>
                <a:lnTo>
                  <a:pt x="877" y="0"/>
                </a:lnTo>
                <a:lnTo>
                  <a:pt x="886" y="0"/>
                </a:lnTo>
                <a:close/>
                <a:moveTo>
                  <a:pt x="1061" y="0"/>
                </a:moveTo>
                <a:lnTo>
                  <a:pt x="1061" y="25"/>
                </a:lnTo>
                <a:lnTo>
                  <a:pt x="1053" y="25"/>
                </a:lnTo>
                <a:lnTo>
                  <a:pt x="1053" y="0"/>
                </a:lnTo>
                <a:lnTo>
                  <a:pt x="1061" y="0"/>
                </a:lnTo>
                <a:close/>
                <a:moveTo>
                  <a:pt x="1237" y="0"/>
                </a:moveTo>
                <a:lnTo>
                  <a:pt x="1237" y="25"/>
                </a:lnTo>
                <a:lnTo>
                  <a:pt x="1228" y="25"/>
                </a:lnTo>
                <a:lnTo>
                  <a:pt x="1228" y="0"/>
                </a:lnTo>
                <a:lnTo>
                  <a:pt x="1237" y="0"/>
                </a:lnTo>
                <a:close/>
                <a:moveTo>
                  <a:pt x="1412" y="0"/>
                </a:moveTo>
                <a:lnTo>
                  <a:pt x="1412" y="25"/>
                </a:lnTo>
                <a:lnTo>
                  <a:pt x="1404" y="25"/>
                </a:lnTo>
                <a:lnTo>
                  <a:pt x="1404" y="0"/>
                </a:lnTo>
                <a:lnTo>
                  <a:pt x="1412" y="0"/>
                </a:lnTo>
                <a:close/>
                <a:moveTo>
                  <a:pt x="1588" y="0"/>
                </a:moveTo>
                <a:lnTo>
                  <a:pt x="1588" y="25"/>
                </a:lnTo>
                <a:lnTo>
                  <a:pt x="1579" y="25"/>
                </a:lnTo>
                <a:lnTo>
                  <a:pt x="1579" y="0"/>
                </a:lnTo>
                <a:lnTo>
                  <a:pt x="1588" y="0"/>
                </a:lnTo>
                <a:close/>
                <a:moveTo>
                  <a:pt x="1763" y="0"/>
                </a:moveTo>
                <a:lnTo>
                  <a:pt x="1763" y="25"/>
                </a:lnTo>
                <a:lnTo>
                  <a:pt x="1755" y="25"/>
                </a:lnTo>
                <a:lnTo>
                  <a:pt x="1755" y="0"/>
                </a:lnTo>
                <a:lnTo>
                  <a:pt x="1763" y="0"/>
                </a:lnTo>
                <a:close/>
                <a:moveTo>
                  <a:pt x="1939" y="0"/>
                </a:moveTo>
                <a:lnTo>
                  <a:pt x="1939" y="25"/>
                </a:lnTo>
                <a:lnTo>
                  <a:pt x="1930" y="25"/>
                </a:lnTo>
                <a:lnTo>
                  <a:pt x="1930" y="0"/>
                </a:lnTo>
                <a:lnTo>
                  <a:pt x="1939" y="0"/>
                </a:lnTo>
                <a:close/>
                <a:moveTo>
                  <a:pt x="2114" y="0"/>
                </a:moveTo>
                <a:lnTo>
                  <a:pt x="2114" y="25"/>
                </a:lnTo>
                <a:lnTo>
                  <a:pt x="2106" y="25"/>
                </a:lnTo>
                <a:lnTo>
                  <a:pt x="2106" y="0"/>
                </a:lnTo>
                <a:lnTo>
                  <a:pt x="2114" y="0"/>
                </a:lnTo>
                <a:close/>
                <a:moveTo>
                  <a:pt x="2290" y="0"/>
                </a:moveTo>
                <a:lnTo>
                  <a:pt x="2290" y="25"/>
                </a:lnTo>
                <a:lnTo>
                  <a:pt x="2281" y="25"/>
                </a:lnTo>
                <a:lnTo>
                  <a:pt x="2281" y="0"/>
                </a:lnTo>
                <a:lnTo>
                  <a:pt x="2290" y="0"/>
                </a:lnTo>
                <a:close/>
                <a:moveTo>
                  <a:pt x="2465" y="0"/>
                </a:moveTo>
                <a:lnTo>
                  <a:pt x="2465" y="25"/>
                </a:lnTo>
                <a:lnTo>
                  <a:pt x="2457" y="25"/>
                </a:lnTo>
                <a:lnTo>
                  <a:pt x="2457" y="0"/>
                </a:lnTo>
                <a:lnTo>
                  <a:pt x="2465" y="0"/>
                </a:lnTo>
                <a:close/>
                <a:moveTo>
                  <a:pt x="2641" y="0"/>
                </a:moveTo>
                <a:lnTo>
                  <a:pt x="2641" y="25"/>
                </a:lnTo>
                <a:lnTo>
                  <a:pt x="2632" y="25"/>
                </a:lnTo>
                <a:lnTo>
                  <a:pt x="2632" y="0"/>
                </a:lnTo>
                <a:lnTo>
                  <a:pt x="2641" y="0"/>
                </a:lnTo>
                <a:close/>
                <a:moveTo>
                  <a:pt x="2816" y="0"/>
                </a:moveTo>
                <a:lnTo>
                  <a:pt x="2816" y="25"/>
                </a:lnTo>
                <a:lnTo>
                  <a:pt x="2808" y="25"/>
                </a:lnTo>
                <a:lnTo>
                  <a:pt x="2808" y="0"/>
                </a:lnTo>
                <a:lnTo>
                  <a:pt x="2816" y="0"/>
                </a:lnTo>
                <a:close/>
                <a:moveTo>
                  <a:pt x="2992" y="0"/>
                </a:moveTo>
                <a:lnTo>
                  <a:pt x="2992" y="25"/>
                </a:lnTo>
                <a:lnTo>
                  <a:pt x="2983" y="25"/>
                </a:lnTo>
                <a:lnTo>
                  <a:pt x="2983" y="0"/>
                </a:lnTo>
                <a:lnTo>
                  <a:pt x="2992" y="0"/>
                </a:lnTo>
                <a:close/>
                <a:moveTo>
                  <a:pt x="3167" y="0"/>
                </a:moveTo>
                <a:lnTo>
                  <a:pt x="3167" y="25"/>
                </a:lnTo>
                <a:lnTo>
                  <a:pt x="3159" y="25"/>
                </a:lnTo>
                <a:lnTo>
                  <a:pt x="3159" y="0"/>
                </a:lnTo>
                <a:lnTo>
                  <a:pt x="3167" y="0"/>
                </a:lnTo>
                <a:close/>
                <a:moveTo>
                  <a:pt x="8" y="0"/>
                </a:moveTo>
                <a:lnTo>
                  <a:pt x="8" y="42"/>
                </a:lnTo>
                <a:lnTo>
                  <a:pt x="0" y="42"/>
                </a:lnTo>
                <a:lnTo>
                  <a:pt x="0" y="0"/>
                </a:lnTo>
                <a:lnTo>
                  <a:pt x="8" y="0"/>
                </a:lnTo>
                <a:close/>
                <a:moveTo>
                  <a:pt x="359" y="0"/>
                </a:moveTo>
                <a:lnTo>
                  <a:pt x="359" y="42"/>
                </a:lnTo>
                <a:lnTo>
                  <a:pt x="351" y="42"/>
                </a:lnTo>
                <a:lnTo>
                  <a:pt x="351" y="0"/>
                </a:lnTo>
                <a:lnTo>
                  <a:pt x="359" y="0"/>
                </a:lnTo>
                <a:close/>
                <a:moveTo>
                  <a:pt x="710" y="0"/>
                </a:moveTo>
                <a:lnTo>
                  <a:pt x="710" y="42"/>
                </a:lnTo>
                <a:lnTo>
                  <a:pt x="702" y="42"/>
                </a:lnTo>
                <a:lnTo>
                  <a:pt x="702" y="0"/>
                </a:lnTo>
                <a:lnTo>
                  <a:pt x="710" y="0"/>
                </a:lnTo>
                <a:close/>
                <a:moveTo>
                  <a:pt x="1061" y="0"/>
                </a:moveTo>
                <a:lnTo>
                  <a:pt x="1061" y="42"/>
                </a:lnTo>
                <a:lnTo>
                  <a:pt x="1053" y="42"/>
                </a:lnTo>
                <a:lnTo>
                  <a:pt x="1053" y="0"/>
                </a:lnTo>
                <a:lnTo>
                  <a:pt x="1061" y="0"/>
                </a:lnTo>
                <a:close/>
                <a:moveTo>
                  <a:pt x="1412" y="0"/>
                </a:moveTo>
                <a:lnTo>
                  <a:pt x="1412" y="42"/>
                </a:lnTo>
                <a:lnTo>
                  <a:pt x="1404" y="42"/>
                </a:lnTo>
                <a:lnTo>
                  <a:pt x="1404" y="0"/>
                </a:lnTo>
                <a:lnTo>
                  <a:pt x="1412" y="0"/>
                </a:lnTo>
                <a:close/>
                <a:moveTo>
                  <a:pt x="1763" y="0"/>
                </a:moveTo>
                <a:lnTo>
                  <a:pt x="1763" y="42"/>
                </a:lnTo>
                <a:lnTo>
                  <a:pt x="1755" y="42"/>
                </a:lnTo>
                <a:lnTo>
                  <a:pt x="1755" y="0"/>
                </a:lnTo>
                <a:lnTo>
                  <a:pt x="1763" y="0"/>
                </a:lnTo>
                <a:close/>
                <a:moveTo>
                  <a:pt x="2114" y="0"/>
                </a:moveTo>
                <a:lnTo>
                  <a:pt x="2114" y="42"/>
                </a:lnTo>
                <a:lnTo>
                  <a:pt x="2106" y="42"/>
                </a:lnTo>
                <a:lnTo>
                  <a:pt x="2106" y="0"/>
                </a:lnTo>
                <a:lnTo>
                  <a:pt x="2114" y="0"/>
                </a:lnTo>
                <a:close/>
                <a:moveTo>
                  <a:pt x="2465" y="0"/>
                </a:moveTo>
                <a:lnTo>
                  <a:pt x="2465" y="42"/>
                </a:lnTo>
                <a:lnTo>
                  <a:pt x="2457" y="42"/>
                </a:lnTo>
                <a:lnTo>
                  <a:pt x="2457" y="0"/>
                </a:lnTo>
                <a:lnTo>
                  <a:pt x="2465" y="0"/>
                </a:lnTo>
                <a:close/>
                <a:moveTo>
                  <a:pt x="2816" y="0"/>
                </a:moveTo>
                <a:lnTo>
                  <a:pt x="2816" y="42"/>
                </a:lnTo>
                <a:lnTo>
                  <a:pt x="2808" y="42"/>
                </a:lnTo>
                <a:lnTo>
                  <a:pt x="2808" y="0"/>
                </a:lnTo>
                <a:lnTo>
                  <a:pt x="2816" y="0"/>
                </a:lnTo>
                <a:close/>
                <a:moveTo>
                  <a:pt x="3167" y="0"/>
                </a:moveTo>
                <a:lnTo>
                  <a:pt x="3167" y="42"/>
                </a:lnTo>
                <a:lnTo>
                  <a:pt x="3159" y="42"/>
                </a:lnTo>
                <a:lnTo>
                  <a:pt x="3159" y="0"/>
                </a:lnTo>
                <a:lnTo>
                  <a:pt x="3167" y="0"/>
                </a:lnTo>
                <a:close/>
              </a:path>
            </a:pathLst>
          </a:custGeom>
          <a:solidFill>
            <a:srgbClr val="000000"/>
          </a:solidFill>
          <a:ln w="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Freeform 252"/>
          <p:cNvSpPr>
            <a:spLocks/>
          </p:cNvSpPr>
          <p:nvPr/>
        </p:nvSpPr>
        <p:spPr bwMode="auto">
          <a:xfrm>
            <a:off x="1303338" y="1460500"/>
            <a:ext cx="4738687" cy="4754563"/>
          </a:xfrm>
          <a:custGeom>
            <a:avLst/>
            <a:gdLst>
              <a:gd name="T0" fmla="*/ 2147483647 w 13845"/>
              <a:gd name="T1" fmla="*/ 2147483647 h 12490"/>
              <a:gd name="T2" fmla="*/ 2147483647 w 13845"/>
              <a:gd name="T3" fmla="*/ 2147483647 h 12490"/>
              <a:gd name="T4" fmla="*/ 2147483647 w 13845"/>
              <a:gd name="T5" fmla="*/ 2147483647 h 12490"/>
              <a:gd name="T6" fmla="*/ 2147483647 w 13845"/>
              <a:gd name="T7" fmla="*/ 2147483647 h 12490"/>
              <a:gd name="T8" fmla="*/ 2147483647 w 13845"/>
              <a:gd name="T9" fmla="*/ 2147483647 h 12490"/>
              <a:gd name="T10" fmla="*/ 2147483647 w 13845"/>
              <a:gd name="T11" fmla="*/ 2147483647 h 12490"/>
              <a:gd name="T12" fmla="*/ 2147483647 w 13845"/>
              <a:gd name="T13" fmla="*/ 2147483647 h 12490"/>
              <a:gd name="T14" fmla="*/ 2147483647 w 13845"/>
              <a:gd name="T15" fmla="*/ 2147483647 h 12490"/>
              <a:gd name="T16" fmla="*/ 2147483647 w 13845"/>
              <a:gd name="T17" fmla="*/ 2147483647 h 12490"/>
              <a:gd name="T18" fmla="*/ 2147483647 w 13845"/>
              <a:gd name="T19" fmla="*/ 2147483647 h 12490"/>
              <a:gd name="T20" fmla="*/ 2147483647 w 13845"/>
              <a:gd name="T21" fmla="*/ 2147483647 h 12490"/>
              <a:gd name="T22" fmla="*/ 2147483647 w 13845"/>
              <a:gd name="T23" fmla="*/ 2147483647 h 12490"/>
              <a:gd name="T24" fmla="*/ 2147483647 w 13845"/>
              <a:gd name="T25" fmla="*/ 2147483647 h 12490"/>
              <a:gd name="T26" fmla="*/ 2147483647 w 13845"/>
              <a:gd name="T27" fmla="*/ 2147483647 h 12490"/>
              <a:gd name="T28" fmla="*/ 2147483647 w 13845"/>
              <a:gd name="T29" fmla="*/ 2147483647 h 12490"/>
              <a:gd name="T30" fmla="*/ 2147483647 w 13845"/>
              <a:gd name="T31" fmla="*/ 2147483647 h 12490"/>
              <a:gd name="T32" fmla="*/ 2147483647 w 13845"/>
              <a:gd name="T33" fmla="*/ 2147483647 h 12490"/>
              <a:gd name="T34" fmla="*/ 2147483647 w 13845"/>
              <a:gd name="T35" fmla="*/ 2147483647 h 12490"/>
              <a:gd name="T36" fmla="*/ 2147483647 w 13845"/>
              <a:gd name="T37" fmla="*/ 2147483647 h 12490"/>
              <a:gd name="T38" fmla="*/ 2147483647 w 13845"/>
              <a:gd name="T39" fmla="*/ 2147483647 h 12490"/>
              <a:gd name="T40" fmla="*/ 2147483647 w 13845"/>
              <a:gd name="T41" fmla="*/ 2147483647 h 12490"/>
              <a:gd name="T42" fmla="*/ 2147483647 w 13845"/>
              <a:gd name="T43" fmla="*/ 2147483647 h 12490"/>
              <a:gd name="T44" fmla="*/ 2147483647 w 13845"/>
              <a:gd name="T45" fmla="*/ 2147483647 h 12490"/>
              <a:gd name="T46" fmla="*/ 2147483647 w 13845"/>
              <a:gd name="T47" fmla="*/ 2147483647 h 12490"/>
              <a:gd name="T48" fmla="*/ 2147483647 w 13845"/>
              <a:gd name="T49" fmla="*/ 2147483647 h 12490"/>
              <a:gd name="T50" fmla="*/ 2147483647 w 13845"/>
              <a:gd name="T51" fmla="*/ 2147483647 h 12490"/>
              <a:gd name="T52" fmla="*/ 2147483647 w 13845"/>
              <a:gd name="T53" fmla="*/ 2147483647 h 12490"/>
              <a:gd name="T54" fmla="*/ 2147483647 w 13845"/>
              <a:gd name="T55" fmla="*/ 2147483647 h 12490"/>
              <a:gd name="T56" fmla="*/ 2147483647 w 13845"/>
              <a:gd name="T57" fmla="*/ 2147483647 h 12490"/>
              <a:gd name="T58" fmla="*/ 2147483647 w 13845"/>
              <a:gd name="T59" fmla="*/ 2147483647 h 12490"/>
              <a:gd name="T60" fmla="*/ 2147483647 w 13845"/>
              <a:gd name="T61" fmla="*/ 2147483647 h 12490"/>
              <a:gd name="T62" fmla="*/ 2147483647 w 13845"/>
              <a:gd name="T63" fmla="*/ 2147483647 h 12490"/>
              <a:gd name="T64" fmla="*/ 2147483647 w 13845"/>
              <a:gd name="T65" fmla="*/ 2147483647 h 12490"/>
              <a:gd name="T66" fmla="*/ 2147483647 w 13845"/>
              <a:gd name="T67" fmla="*/ 2147483647 h 12490"/>
              <a:gd name="T68" fmla="*/ 2147483647 w 13845"/>
              <a:gd name="T69" fmla="*/ 2147483647 h 12490"/>
              <a:gd name="T70" fmla="*/ 2147483647 w 13845"/>
              <a:gd name="T71" fmla="*/ 2147483647 h 12490"/>
              <a:gd name="T72" fmla="*/ 2147483647 w 13845"/>
              <a:gd name="T73" fmla="*/ 2147483647 h 12490"/>
              <a:gd name="T74" fmla="*/ 2147483647 w 13845"/>
              <a:gd name="T75" fmla="*/ 2147483647 h 12490"/>
              <a:gd name="T76" fmla="*/ 2147483647 w 13845"/>
              <a:gd name="T77" fmla="*/ 2147483647 h 12490"/>
              <a:gd name="T78" fmla="*/ 2147483647 w 13845"/>
              <a:gd name="T79" fmla="*/ 2147483647 h 12490"/>
              <a:gd name="T80" fmla="*/ 2147483647 w 13845"/>
              <a:gd name="T81" fmla="*/ 2147483647 h 12490"/>
              <a:gd name="T82" fmla="*/ 2147483647 w 13845"/>
              <a:gd name="T83" fmla="*/ 2147483647 h 12490"/>
              <a:gd name="T84" fmla="*/ 2147483647 w 13845"/>
              <a:gd name="T85" fmla="*/ 2147483647 h 12490"/>
              <a:gd name="T86" fmla="*/ 2147483647 w 13845"/>
              <a:gd name="T87" fmla="*/ 2147483647 h 12490"/>
              <a:gd name="T88" fmla="*/ 2147483647 w 13845"/>
              <a:gd name="T89" fmla="*/ 2147483647 h 12490"/>
              <a:gd name="T90" fmla="*/ 2147483647 w 13845"/>
              <a:gd name="T91" fmla="*/ 2147483647 h 12490"/>
              <a:gd name="T92" fmla="*/ 2147483647 w 13845"/>
              <a:gd name="T93" fmla="*/ 2147483647 h 12490"/>
              <a:gd name="T94" fmla="*/ 2147483647 w 13845"/>
              <a:gd name="T95" fmla="*/ 2147483647 h 12490"/>
              <a:gd name="T96" fmla="*/ 2147483647 w 13845"/>
              <a:gd name="T97" fmla="*/ 2147483647 h 12490"/>
              <a:gd name="T98" fmla="*/ 2147483647 w 13845"/>
              <a:gd name="T99" fmla="*/ 0 h 124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845"/>
              <a:gd name="T151" fmla="*/ 0 h 12490"/>
              <a:gd name="T152" fmla="*/ 13845 w 13845"/>
              <a:gd name="T153" fmla="*/ 12490 h 124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845" h="12490">
                <a:moveTo>
                  <a:pt x="0" y="12490"/>
                </a:moveTo>
                <a:lnTo>
                  <a:pt x="138" y="12363"/>
                </a:lnTo>
                <a:lnTo>
                  <a:pt x="283" y="12238"/>
                </a:lnTo>
                <a:lnTo>
                  <a:pt x="421" y="12112"/>
                </a:lnTo>
                <a:lnTo>
                  <a:pt x="565" y="11985"/>
                </a:lnTo>
                <a:lnTo>
                  <a:pt x="703" y="11860"/>
                </a:lnTo>
                <a:lnTo>
                  <a:pt x="841" y="11734"/>
                </a:lnTo>
                <a:lnTo>
                  <a:pt x="985" y="11601"/>
                </a:lnTo>
                <a:lnTo>
                  <a:pt x="1123" y="11476"/>
                </a:lnTo>
                <a:lnTo>
                  <a:pt x="1267" y="11350"/>
                </a:lnTo>
                <a:lnTo>
                  <a:pt x="1404" y="11223"/>
                </a:lnTo>
                <a:lnTo>
                  <a:pt x="1542" y="11098"/>
                </a:lnTo>
                <a:lnTo>
                  <a:pt x="1686" y="10972"/>
                </a:lnTo>
                <a:lnTo>
                  <a:pt x="1825" y="10845"/>
                </a:lnTo>
                <a:lnTo>
                  <a:pt x="1969" y="10720"/>
                </a:lnTo>
                <a:lnTo>
                  <a:pt x="2107" y="10588"/>
                </a:lnTo>
                <a:lnTo>
                  <a:pt x="2245" y="10461"/>
                </a:lnTo>
                <a:lnTo>
                  <a:pt x="2389" y="10336"/>
                </a:lnTo>
                <a:lnTo>
                  <a:pt x="2527" y="10209"/>
                </a:lnTo>
                <a:lnTo>
                  <a:pt x="2671" y="10083"/>
                </a:lnTo>
                <a:lnTo>
                  <a:pt x="2809" y="9958"/>
                </a:lnTo>
                <a:lnTo>
                  <a:pt x="2948" y="9831"/>
                </a:lnTo>
                <a:lnTo>
                  <a:pt x="3092" y="9705"/>
                </a:lnTo>
                <a:lnTo>
                  <a:pt x="3230" y="9580"/>
                </a:lnTo>
                <a:lnTo>
                  <a:pt x="3374" y="9447"/>
                </a:lnTo>
                <a:lnTo>
                  <a:pt x="3512" y="9321"/>
                </a:lnTo>
                <a:lnTo>
                  <a:pt x="3656" y="9196"/>
                </a:lnTo>
                <a:lnTo>
                  <a:pt x="3794" y="9069"/>
                </a:lnTo>
                <a:lnTo>
                  <a:pt x="3932" y="8943"/>
                </a:lnTo>
                <a:lnTo>
                  <a:pt x="4076" y="8818"/>
                </a:lnTo>
                <a:lnTo>
                  <a:pt x="4213" y="8691"/>
                </a:lnTo>
                <a:lnTo>
                  <a:pt x="4359" y="8565"/>
                </a:lnTo>
                <a:lnTo>
                  <a:pt x="4496" y="8434"/>
                </a:lnTo>
                <a:lnTo>
                  <a:pt x="4634" y="8307"/>
                </a:lnTo>
                <a:lnTo>
                  <a:pt x="4778" y="8181"/>
                </a:lnTo>
                <a:lnTo>
                  <a:pt x="4916" y="8055"/>
                </a:lnTo>
                <a:lnTo>
                  <a:pt x="5060" y="7929"/>
                </a:lnTo>
                <a:lnTo>
                  <a:pt x="5198" y="7803"/>
                </a:lnTo>
                <a:lnTo>
                  <a:pt x="5336" y="7677"/>
                </a:lnTo>
                <a:lnTo>
                  <a:pt x="5480" y="7551"/>
                </a:lnTo>
                <a:lnTo>
                  <a:pt x="5618" y="7425"/>
                </a:lnTo>
                <a:lnTo>
                  <a:pt x="5762" y="7293"/>
                </a:lnTo>
                <a:lnTo>
                  <a:pt x="5901" y="7167"/>
                </a:lnTo>
                <a:lnTo>
                  <a:pt x="6039" y="7041"/>
                </a:lnTo>
                <a:lnTo>
                  <a:pt x="6183" y="6915"/>
                </a:lnTo>
                <a:lnTo>
                  <a:pt x="6321" y="6789"/>
                </a:lnTo>
                <a:lnTo>
                  <a:pt x="6465" y="6662"/>
                </a:lnTo>
                <a:lnTo>
                  <a:pt x="6603" y="6537"/>
                </a:lnTo>
                <a:lnTo>
                  <a:pt x="6741" y="6411"/>
                </a:lnTo>
                <a:lnTo>
                  <a:pt x="6885" y="6278"/>
                </a:lnTo>
                <a:lnTo>
                  <a:pt x="7022" y="6153"/>
                </a:lnTo>
                <a:lnTo>
                  <a:pt x="7166" y="6027"/>
                </a:lnTo>
                <a:lnTo>
                  <a:pt x="7305" y="5900"/>
                </a:lnTo>
                <a:lnTo>
                  <a:pt x="7443" y="5775"/>
                </a:lnTo>
                <a:lnTo>
                  <a:pt x="7587" y="5649"/>
                </a:lnTo>
                <a:lnTo>
                  <a:pt x="7725" y="5522"/>
                </a:lnTo>
                <a:lnTo>
                  <a:pt x="7869" y="5397"/>
                </a:lnTo>
                <a:lnTo>
                  <a:pt x="8007" y="5265"/>
                </a:lnTo>
                <a:lnTo>
                  <a:pt x="8145" y="5138"/>
                </a:lnTo>
                <a:lnTo>
                  <a:pt x="8289" y="5013"/>
                </a:lnTo>
                <a:lnTo>
                  <a:pt x="8428" y="4887"/>
                </a:lnTo>
                <a:lnTo>
                  <a:pt x="8572" y="4760"/>
                </a:lnTo>
                <a:lnTo>
                  <a:pt x="8710" y="4635"/>
                </a:lnTo>
                <a:lnTo>
                  <a:pt x="8848" y="4508"/>
                </a:lnTo>
                <a:lnTo>
                  <a:pt x="8992" y="4382"/>
                </a:lnTo>
                <a:lnTo>
                  <a:pt x="9130" y="4257"/>
                </a:lnTo>
                <a:lnTo>
                  <a:pt x="9274" y="4125"/>
                </a:lnTo>
                <a:lnTo>
                  <a:pt x="9412" y="3998"/>
                </a:lnTo>
                <a:lnTo>
                  <a:pt x="9549" y="3873"/>
                </a:lnTo>
                <a:lnTo>
                  <a:pt x="9695" y="3746"/>
                </a:lnTo>
                <a:lnTo>
                  <a:pt x="9832" y="3620"/>
                </a:lnTo>
                <a:lnTo>
                  <a:pt x="9976" y="3495"/>
                </a:lnTo>
                <a:lnTo>
                  <a:pt x="10114" y="3368"/>
                </a:lnTo>
                <a:lnTo>
                  <a:pt x="10258" y="3242"/>
                </a:lnTo>
                <a:lnTo>
                  <a:pt x="10396" y="3111"/>
                </a:lnTo>
                <a:lnTo>
                  <a:pt x="10534" y="2984"/>
                </a:lnTo>
                <a:lnTo>
                  <a:pt x="10678" y="2858"/>
                </a:lnTo>
                <a:lnTo>
                  <a:pt x="10816" y="2733"/>
                </a:lnTo>
                <a:lnTo>
                  <a:pt x="10960" y="2606"/>
                </a:lnTo>
                <a:lnTo>
                  <a:pt x="11098" y="2480"/>
                </a:lnTo>
                <a:lnTo>
                  <a:pt x="11237" y="2355"/>
                </a:lnTo>
                <a:lnTo>
                  <a:pt x="11381" y="2228"/>
                </a:lnTo>
                <a:lnTo>
                  <a:pt x="11519" y="2103"/>
                </a:lnTo>
                <a:lnTo>
                  <a:pt x="11663" y="1971"/>
                </a:lnTo>
                <a:lnTo>
                  <a:pt x="11801" y="1844"/>
                </a:lnTo>
                <a:lnTo>
                  <a:pt x="11939" y="1718"/>
                </a:lnTo>
                <a:lnTo>
                  <a:pt x="12083" y="1592"/>
                </a:lnTo>
                <a:lnTo>
                  <a:pt x="12221" y="1466"/>
                </a:lnTo>
                <a:lnTo>
                  <a:pt x="12365" y="1340"/>
                </a:lnTo>
                <a:lnTo>
                  <a:pt x="12502" y="1214"/>
                </a:lnTo>
                <a:lnTo>
                  <a:pt x="12641" y="1088"/>
                </a:lnTo>
                <a:lnTo>
                  <a:pt x="12785" y="956"/>
                </a:lnTo>
                <a:lnTo>
                  <a:pt x="12923" y="830"/>
                </a:lnTo>
                <a:lnTo>
                  <a:pt x="13067" y="704"/>
                </a:lnTo>
                <a:lnTo>
                  <a:pt x="13205" y="578"/>
                </a:lnTo>
                <a:lnTo>
                  <a:pt x="13343" y="452"/>
                </a:lnTo>
                <a:lnTo>
                  <a:pt x="13487" y="326"/>
                </a:lnTo>
                <a:lnTo>
                  <a:pt x="13625" y="201"/>
                </a:lnTo>
                <a:lnTo>
                  <a:pt x="13769" y="74"/>
                </a:lnTo>
                <a:lnTo>
                  <a:pt x="13845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Rectangle 115"/>
          <p:cNvSpPr>
            <a:spLocks noChangeArrowheads="1"/>
          </p:cNvSpPr>
          <p:nvPr/>
        </p:nvSpPr>
        <p:spPr bwMode="auto">
          <a:xfrm>
            <a:off x="6675438" y="6099175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Year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18476" name="Rectangle 115"/>
          <p:cNvSpPr>
            <a:spLocks noChangeArrowheads="1"/>
          </p:cNvSpPr>
          <p:nvPr/>
        </p:nvSpPr>
        <p:spPr bwMode="auto">
          <a:xfrm rot="-5400000">
            <a:off x="-931862" y="2727325"/>
            <a:ext cx="296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Life expectancy in years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48174" name="Rectangle 3"/>
          <p:cNvSpPr>
            <a:spLocks noChangeArrowheads="1"/>
          </p:cNvSpPr>
          <p:nvPr/>
        </p:nvSpPr>
        <p:spPr bwMode="auto">
          <a:xfrm>
            <a:off x="3040063" y="207963"/>
            <a:ext cx="6107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life expectancy revolution</a:t>
            </a:r>
            <a:endParaRPr lang="da-DK" sz="2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5229225" y="842963"/>
            <a:ext cx="3914775" cy="0"/>
          </a:xfrm>
          <a:prstGeom prst="line">
            <a:avLst/>
          </a:prstGeom>
          <a:ln w="19050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2800" b="1">
                <a:solidFill>
                  <a:srgbClr val="C00000"/>
                </a:solidFill>
              </a:rPr>
              <a:t>The frontier of survival</a:t>
            </a:r>
          </a:p>
        </p:txBody>
      </p:sp>
    </p:spTree>
    <p:extLst>
      <p:ext uri="{BB962C8B-B14F-4D97-AF65-F5344CB8AC3E}">
        <p14:creationId xmlns:p14="http://schemas.microsoft.com/office/powerpoint/2010/main" val="42564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0" y="806824"/>
            <a:ext cx="9009529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sz="1400" dirty="0"/>
              <a:t>James W. Vaupel and Hans </a:t>
            </a:r>
            <a:r>
              <a:rPr lang="en-US" sz="1400" dirty="0" err="1"/>
              <a:t>Lundström</a:t>
            </a:r>
            <a:r>
              <a:rPr lang="en-US" sz="1400" dirty="0"/>
              <a:t> (1994) “Longer Life Expectancy? Evidence from Sweden of Reductions in Mortality Rates at Advanced Ages” in David A. Wise (editor) </a:t>
            </a:r>
            <a:r>
              <a:rPr lang="en-US" sz="1400" u="sng" dirty="0"/>
              <a:t>Studies in the Economics of Aging,</a:t>
            </a:r>
            <a:r>
              <a:rPr lang="en-US" sz="1400" dirty="0"/>
              <a:t> U. of Chicago Press, pp. 79-94. This chapter presented the twin discoveries about the advancing frontier of human survival that Vaupel made in 1992 based on Swedish data compiled for him by Hans </a:t>
            </a:r>
            <a:r>
              <a:rPr lang="en-US" sz="1400" dirty="0" err="1"/>
              <a:t>Lundström</a:t>
            </a:r>
            <a:r>
              <a:rPr lang="en-US" sz="1400" dirty="0"/>
              <a:t> at Statistics Sweden. Unfortunately the research was presented in 1992 to a group of health and labor economists who did not understand the significance of the discoveries and the research was published in 1994 in a rather obscure book of the proceedings of the 1992 workshop.</a:t>
            </a:r>
          </a:p>
          <a:p>
            <a:pPr lvl="0"/>
            <a:r>
              <a:rPr lang="en-US" sz="1400" dirty="0"/>
              <a:t> </a:t>
            </a:r>
          </a:p>
          <a:p>
            <a:pPr lvl="0"/>
            <a:r>
              <a:rPr lang="en-US" sz="1400" dirty="0"/>
              <a:t>An article by Vaupel et al. in Science introduced a much wider audience to the research breakthroughs: J.W. Vaupel et al. (1998) “</a:t>
            </a:r>
            <a:r>
              <a:rPr lang="en-US" sz="1400" dirty="0" err="1"/>
              <a:t>Biodemographic</a:t>
            </a:r>
            <a:r>
              <a:rPr lang="en-US" sz="1400" dirty="0"/>
              <a:t> Trajectories of Longevity”, Science </a:t>
            </a:r>
            <a:r>
              <a:rPr lang="en-US" sz="1400" b="1" dirty="0"/>
              <a:t>280</a:t>
            </a:r>
            <a:r>
              <a:rPr lang="en-US" sz="1400" dirty="0"/>
              <a:t>, pp. 855-860.</a:t>
            </a:r>
          </a:p>
          <a:p>
            <a:pPr eaLnBrk="1" hangingPunct="1">
              <a:spcBef>
                <a:spcPts val="1200"/>
              </a:spcBef>
            </a:pPr>
            <a:endParaRPr lang="de-DE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de-DE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2973294"/>
            <a:ext cx="8919882" cy="23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defRPr/>
            </a:pPr>
            <a:r>
              <a:rPr lang="en-US" sz="2400" dirty="0">
                <a:solidFill>
                  <a:srgbClr val="003366"/>
                </a:solidFill>
              </a:rPr>
              <a:t>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de-DE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35000"/>
              </a:spcBef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35000"/>
              </a:spcBef>
              <a:buFontTx/>
              <a:buAutoNum type="arabicPeriod" startAt="3"/>
              <a:defRPr/>
            </a:pPr>
            <a:endParaRPr lang="de-DE" b="1" dirty="0">
              <a:solidFill>
                <a:srgbClr val="669900"/>
              </a:solidFill>
            </a:endParaRPr>
          </a:p>
          <a:p>
            <a:pPr marL="457200" indent="-457200" eaLnBrk="1" hangingPunct="1">
              <a:spcBef>
                <a:spcPct val="35000"/>
              </a:spcBef>
              <a:buFontTx/>
              <a:buAutoNum type="arabicPeriod" startAt="3"/>
              <a:defRPr/>
            </a:pPr>
            <a:endParaRPr lang="en-US" b="1" dirty="0">
              <a:solidFill>
                <a:srgbClr val="669900"/>
              </a:solidFill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endParaRPr lang="en-US" sz="1600" b="1" dirty="0">
              <a:solidFill>
                <a:srgbClr val="4D4D4D"/>
              </a:solidFill>
            </a:endParaRPr>
          </a:p>
        </p:txBody>
      </p:sp>
      <p:sp>
        <p:nvSpPr>
          <p:cNvPr id="8" name="Title 73"/>
          <p:cNvSpPr txBox="1">
            <a:spLocks/>
          </p:cNvSpPr>
          <p:nvPr/>
        </p:nvSpPr>
        <p:spPr bwMode="auto">
          <a:xfrm>
            <a:off x="0" y="22225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lnSpc>
                <a:spcPts val="2500"/>
              </a:lnSpc>
              <a:defRPr/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Key publications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19050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4941" y="2345765"/>
            <a:ext cx="9009529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Jim </a:t>
            </a:r>
            <a:r>
              <a:rPr lang="en-US" sz="1200" dirty="0" err="1"/>
              <a:t>Oeppen</a:t>
            </a:r>
            <a:r>
              <a:rPr lang="en-US" sz="1200" dirty="0"/>
              <a:t> and James W. Vaupel (2002) “Broken Limits to Life Expectancy”, Science </a:t>
            </a:r>
            <a:r>
              <a:rPr lang="en-US" sz="1200" b="1" dirty="0"/>
              <a:t>296</a:t>
            </a:r>
            <a:r>
              <a:rPr lang="en-US" sz="1200" dirty="0"/>
              <a:t>, pp. 1029-1031. Although demographers knew that life expectancy was tending to increase in most countries, it was not realized until this article was published that an astonishing regularity underlay the progress: in the populations doing best, life expectancy has increased from a bit over 45 for Swedish women in 1840 to more than 87 for Japanese women today. The rise has been linear—3 months per year. 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James W. Vaupel (2010) “</a:t>
            </a:r>
            <a:r>
              <a:rPr lang="en-US" sz="1200" dirty="0" err="1"/>
              <a:t>Biodemography</a:t>
            </a:r>
            <a:r>
              <a:rPr lang="en-US" sz="1200" dirty="0"/>
              <a:t> of Human Ageing”, Nature </a:t>
            </a:r>
            <a:r>
              <a:rPr lang="en-US" sz="1200" b="1" dirty="0"/>
              <a:t>464</a:t>
            </a:r>
            <a:r>
              <a:rPr lang="en-US" sz="1200" dirty="0"/>
              <a:t>, pp. 536-542. This comprehensive review describes </a:t>
            </a:r>
            <a:r>
              <a:rPr lang="en-US" sz="1200" dirty="0" err="1"/>
              <a:t>Vaupel’s</a:t>
            </a:r>
            <a:r>
              <a:rPr lang="en-US" sz="1200" dirty="0"/>
              <a:t> discoveries and their implications for research and for society.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James W. Vaupel (2005) “The </a:t>
            </a:r>
            <a:r>
              <a:rPr lang="en-US" sz="1200" dirty="0" err="1"/>
              <a:t>Biodemography</a:t>
            </a:r>
            <a:r>
              <a:rPr lang="en-US" sz="1200" dirty="0"/>
              <a:t> of Aging” in L.J. Waite (editor) Aging, Health, and Public Policy: Demographic and Economic Perspectives, Population Council, New York, pp. 48-62 (Population and Development Review; </a:t>
            </a:r>
            <a:r>
              <a:rPr lang="en-US" sz="1200" b="1" dirty="0"/>
              <a:t>30</a:t>
            </a:r>
            <a:r>
              <a:rPr lang="en-US" sz="1200" dirty="0"/>
              <a:t>, 2004, Suppl.). This is an earlier account by Vaupel of his research; the material in it is a lightly-edited transcript of impromptu remarks Vaupel made to a group of students. 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James R. Carey,…, James W. Vaupel (1992) “Slowing of Mortality Rates at Older Ages in Large Medfly Cohorts”, Science </a:t>
            </a:r>
            <a:r>
              <a:rPr lang="en-US" sz="1200" b="1" dirty="0"/>
              <a:t>258</a:t>
            </a:r>
            <a:r>
              <a:rPr lang="en-US" sz="1200" dirty="0"/>
              <a:t>, pp. 457-461.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James W. </a:t>
            </a:r>
            <a:r>
              <a:rPr lang="en-US" sz="1200" dirty="0" err="1"/>
              <a:t>Curtsinger</a:t>
            </a:r>
            <a:r>
              <a:rPr lang="en-US" sz="1200" dirty="0"/>
              <a:t>,…, James W. Vaupel (1992) “</a:t>
            </a:r>
            <a:r>
              <a:rPr lang="en-US" sz="1200" dirty="0" err="1"/>
              <a:t>Biodemography</a:t>
            </a:r>
            <a:r>
              <a:rPr lang="en-US" sz="1200" dirty="0"/>
              <a:t> of Genotypes: Failure of the Limited Lifespan Paradigm in </a:t>
            </a:r>
            <a:r>
              <a:rPr lang="en-US" sz="1200" i="1" dirty="0"/>
              <a:t>Drosophila melanogaster”, </a:t>
            </a:r>
            <a:r>
              <a:rPr lang="en-US" sz="1200" dirty="0"/>
              <a:t>Science </a:t>
            </a:r>
            <a:r>
              <a:rPr lang="en-US" sz="1200" b="1" dirty="0"/>
              <a:t>258</a:t>
            </a:r>
            <a:r>
              <a:rPr lang="en-US" sz="1200" dirty="0"/>
              <a:t>, pp. 461-463.</a:t>
            </a:r>
          </a:p>
        </p:txBody>
      </p:sp>
    </p:spTree>
    <p:extLst>
      <p:ext uri="{BB962C8B-B14F-4D97-AF65-F5344CB8AC3E}">
        <p14:creationId xmlns:p14="http://schemas.microsoft.com/office/powerpoint/2010/main" val="276044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0" y="806824"/>
            <a:ext cx="900952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endParaRPr lang="en-US" sz="1200" dirty="0"/>
          </a:p>
          <a:p>
            <a:pPr eaLnBrk="1" hangingPunct="1">
              <a:spcBef>
                <a:spcPts val="1200"/>
              </a:spcBef>
            </a:pPr>
            <a:endParaRPr lang="de-DE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de-DE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3690471"/>
            <a:ext cx="8919882" cy="37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55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defRPr/>
            </a:pPr>
            <a:r>
              <a:rPr lang="en-US" sz="2400" dirty="0">
                <a:solidFill>
                  <a:srgbClr val="003366"/>
                </a:solidFill>
              </a:rPr>
              <a:t>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de-DE" sz="20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000" dirty="0"/>
              <a:t>A fuller list of </a:t>
            </a:r>
            <a:r>
              <a:rPr lang="en-US" sz="2000" dirty="0" err="1"/>
              <a:t>Vaupel’s</a:t>
            </a:r>
            <a:r>
              <a:rPr lang="en-US" sz="2000" dirty="0"/>
              <a:t> publications can be found at </a:t>
            </a:r>
            <a:r>
              <a:rPr lang="en-US" sz="2000" dirty="0" err="1"/>
              <a:t>user.demogr.mpg.de</a:t>
            </a:r>
            <a:r>
              <a:rPr lang="en-US" sz="2000" dirty="0"/>
              <a:t>/</a:t>
            </a:r>
            <a:r>
              <a:rPr lang="en-US" sz="2000" dirty="0" err="1"/>
              <a:t>jwv</a:t>
            </a:r>
            <a:r>
              <a:rPr lang="en-US" sz="2000" dirty="0"/>
              <a:t>. This website provides electronic access to most of his articles. The website also provides access to several non-technical descriptions, published in the Lancet and elsewhere, of Vaupel and his research.</a:t>
            </a:r>
          </a:p>
          <a:p>
            <a:pPr eaLnBrk="1" hangingPunct="1">
              <a:spcBef>
                <a:spcPct val="35000"/>
              </a:spcBef>
              <a:defRPr/>
            </a:pPr>
            <a:endParaRPr lang="en-US" sz="20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35000"/>
              </a:spcBef>
              <a:buFontTx/>
              <a:buAutoNum type="arabicPeriod" startAt="3"/>
              <a:defRPr/>
            </a:pPr>
            <a:endParaRPr lang="de-DE" b="1" dirty="0">
              <a:solidFill>
                <a:srgbClr val="669900"/>
              </a:solidFill>
            </a:endParaRPr>
          </a:p>
          <a:p>
            <a:pPr marL="457200" indent="-457200" eaLnBrk="1" hangingPunct="1">
              <a:spcBef>
                <a:spcPct val="35000"/>
              </a:spcBef>
              <a:buFontTx/>
              <a:buAutoNum type="arabicPeriod" startAt="3"/>
              <a:defRPr/>
            </a:pPr>
            <a:endParaRPr lang="en-US" b="1" dirty="0">
              <a:solidFill>
                <a:srgbClr val="669900"/>
              </a:solidFill>
            </a:endParaRPr>
          </a:p>
          <a:p>
            <a:pPr eaLnBrk="1" hangingPunct="1">
              <a:spcBef>
                <a:spcPct val="35000"/>
              </a:spcBef>
              <a:buFontTx/>
              <a:buChar char="•"/>
              <a:defRPr/>
            </a:pPr>
            <a:endParaRPr lang="en-US" sz="1600" b="1" dirty="0">
              <a:solidFill>
                <a:srgbClr val="4D4D4D"/>
              </a:solidFill>
            </a:endParaRPr>
          </a:p>
        </p:txBody>
      </p:sp>
      <p:sp>
        <p:nvSpPr>
          <p:cNvPr id="8" name="Title 73"/>
          <p:cNvSpPr txBox="1">
            <a:spLocks/>
          </p:cNvSpPr>
          <p:nvPr/>
        </p:nvSpPr>
        <p:spPr bwMode="auto">
          <a:xfrm>
            <a:off x="0" y="267073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66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lnSpc>
                <a:spcPts val="2500"/>
              </a:lnSpc>
              <a:defRPr/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Key publications continued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19050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751344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James W. Vaupel, Annette </a:t>
            </a:r>
            <a:r>
              <a:rPr lang="en-US" dirty="0" err="1"/>
              <a:t>Baudisch</a:t>
            </a:r>
            <a:r>
              <a:rPr lang="en-US" dirty="0"/>
              <a:t> et al. (2004) “The Case for Negative Senescence”, Theoretical Population Biology </a:t>
            </a:r>
            <a:r>
              <a:rPr lang="en-US" b="1" dirty="0"/>
              <a:t>65</a:t>
            </a:r>
            <a:r>
              <a:rPr lang="en-US" dirty="0"/>
              <a:t>, pp. 339-351.</a:t>
            </a:r>
          </a:p>
          <a:p>
            <a:pPr lvl="0"/>
            <a:r>
              <a:rPr lang="en-US" dirty="0"/>
              <a:t>Annette </a:t>
            </a:r>
            <a:r>
              <a:rPr lang="en-US" dirty="0" err="1"/>
              <a:t>Baudisch</a:t>
            </a:r>
            <a:r>
              <a:rPr lang="en-US" dirty="0"/>
              <a:t> and James W. Vaupel (2012) “Getting to the Root of Aging”, Science </a:t>
            </a:r>
            <a:r>
              <a:rPr lang="en-US" b="1" dirty="0"/>
              <a:t>338</a:t>
            </a:r>
            <a:r>
              <a:rPr lang="en-US" dirty="0"/>
              <a:t>, pp. 618-619. This short article summarizes why Hamilton was wrong: senescence is not inevitable.</a:t>
            </a:r>
          </a:p>
          <a:p>
            <a:pPr lvl="0"/>
            <a:r>
              <a:rPr lang="en-US" dirty="0"/>
              <a:t>Owen R. Jones,…, James W. Vaupel (2014) “Diversity of Ageing across the Tree of Life”, Nature </a:t>
            </a:r>
            <a:r>
              <a:rPr lang="en-US" b="1" dirty="0"/>
              <a:t>505</a:t>
            </a:r>
            <a:r>
              <a:rPr lang="en-US" dirty="0"/>
              <a:t>, 169-173. </a:t>
            </a:r>
          </a:p>
          <a:p>
            <a:pPr lvl="0"/>
            <a:r>
              <a:rPr lang="en-US" dirty="0"/>
              <a:t>Ralf </a:t>
            </a:r>
            <a:r>
              <a:rPr lang="en-US" dirty="0" err="1"/>
              <a:t>Schaible</a:t>
            </a:r>
            <a:r>
              <a:rPr lang="en-US" dirty="0"/>
              <a:t>,…, James W. Vaupel (2015) “Constant Mortality and Fertility over Age in </a:t>
            </a:r>
            <a:r>
              <a:rPr lang="en-US" i="1" dirty="0"/>
              <a:t>Hydra</a:t>
            </a:r>
            <a:r>
              <a:rPr lang="en-US" dirty="0"/>
              <a:t>”, PNAS December 2015.</a:t>
            </a:r>
          </a:p>
          <a:p>
            <a:pPr lvl="0"/>
            <a:r>
              <a:rPr lang="en-US" dirty="0"/>
              <a:t>Fernando </a:t>
            </a:r>
            <a:r>
              <a:rPr lang="en-US" dirty="0" err="1"/>
              <a:t>Colchero</a:t>
            </a:r>
            <a:r>
              <a:rPr lang="en-US" dirty="0"/>
              <a:t>,…, James W. Vaupel (2016) “The Emergence of Longevity”, PNAS</a:t>
            </a:r>
          </a:p>
          <a:p>
            <a:pPr lvl="0"/>
            <a:r>
              <a:rPr lang="en-US" dirty="0"/>
              <a:t>Adam </a:t>
            </a:r>
            <a:r>
              <a:rPr lang="en-US" dirty="0" err="1"/>
              <a:t>Lenart</a:t>
            </a:r>
            <a:r>
              <a:rPr lang="en-US" dirty="0"/>
              <a:t> and James W. Vaupel (2017) “Problematic Limits to Human Lifespan”, Nature.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97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93" y="963783"/>
            <a:ext cx="6305365" cy="48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8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6960" y="41089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275856" y="6356350"/>
            <a:ext cx="2592288" cy="365125"/>
          </a:xfrm>
        </p:spPr>
        <p:txBody>
          <a:bodyPr/>
          <a:lstStyle/>
          <a:p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516216" y="6356350"/>
            <a:ext cx="1800200" cy="365125"/>
          </a:xfrm>
        </p:spPr>
        <p:txBody>
          <a:bodyPr/>
          <a:lstStyle/>
          <a:p>
            <a:endParaRPr lang="en-GB" dirty="0">
              <a:solidFill>
                <a:srgbClr val="000064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594104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5A984BE4-5C7E-425E-99C8-D6FE5C158107}" type="slidenum">
              <a:rPr lang="en-GB" smtClean="0">
                <a:solidFill>
                  <a:srgbClr val="000064"/>
                </a:solidFill>
              </a:rPr>
              <a:t>4</a:t>
            </a:fld>
            <a:endParaRPr lang="en-GB" dirty="0">
              <a:solidFill>
                <a:srgbClr val="00006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16351"/>
            <a:ext cx="9890125" cy="683101"/>
            <a:chOff x="0" y="-16351"/>
            <a:chExt cx="9890125" cy="41646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499992" cy="260648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0"/>
              <a:ext cx="4572000" cy="260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4484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</a:rPr>
                <a:t>Colchero</a:t>
              </a:r>
              <a:r>
                <a:rPr lang="en-US" sz="2000" dirty="0">
                  <a:solidFill>
                    <a:schemeClr val="bg1"/>
                  </a:solidFill>
                </a:rPr>
                <a:t>, …, Vaupel PNAS 2016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83125" y="-16351"/>
              <a:ext cx="5207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64"/>
                  </a:solidFill>
                </a:rPr>
                <a:t>Emergence of </a:t>
              </a:r>
              <a:r>
                <a:rPr lang="en-US" sz="2000" dirty="0" err="1">
                  <a:solidFill>
                    <a:srgbClr val="000064"/>
                  </a:solidFill>
                </a:rPr>
                <a:t>Longevous</a:t>
              </a:r>
              <a:r>
                <a:rPr lang="en-US" sz="2000" dirty="0">
                  <a:solidFill>
                    <a:srgbClr val="000064"/>
                  </a:solidFill>
                </a:rPr>
                <a:t> Populations</a:t>
              </a:r>
              <a:endParaRPr lang="en-GB" sz="2000" dirty="0">
                <a:solidFill>
                  <a:srgbClr val="000064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568700"/>
            <a:ext cx="5632704" cy="563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1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71727" y="-47129"/>
            <a:ext cx="33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Section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6960" y="41089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31" name="Date Placeholder 11"/>
          <p:cNvSpPr>
            <a:spLocks noGrp="1"/>
          </p:cNvSpPr>
          <p:nvPr>
            <p:ph type="dt" sz="half" idx="10"/>
          </p:nvPr>
        </p:nvSpPr>
        <p:spPr>
          <a:xfrm>
            <a:off x="3275856" y="6356350"/>
            <a:ext cx="2592288" cy="365125"/>
          </a:xfrm>
        </p:spPr>
        <p:txBody>
          <a:bodyPr/>
          <a:lstStyle/>
          <a:p>
            <a:endParaRPr lang="en-US" dirty="0">
              <a:solidFill>
                <a:srgbClr val="000064"/>
              </a:solidFill>
            </a:endParaRPr>
          </a:p>
        </p:txBody>
      </p:sp>
      <p:sp>
        <p:nvSpPr>
          <p:cNvPr id="32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516216" y="6356350"/>
            <a:ext cx="1800200" cy="365125"/>
          </a:xfrm>
        </p:spPr>
        <p:txBody>
          <a:bodyPr/>
          <a:lstStyle/>
          <a:p>
            <a:endParaRPr lang="en-GB" dirty="0">
              <a:solidFill>
                <a:srgbClr val="000064"/>
              </a:solidFill>
            </a:endParaRPr>
          </a:p>
        </p:txBody>
      </p:sp>
      <p:sp>
        <p:nvSpPr>
          <p:cNvPr id="33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594104" y="6356350"/>
            <a:ext cx="442392" cy="365125"/>
          </a:xfrm>
          <a:prstGeom prst="rect">
            <a:avLst/>
          </a:prstGeom>
        </p:spPr>
        <p:txBody>
          <a:bodyPr/>
          <a:lstStyle/>
          <a:p>
            <a:fld id="{5A984BE4-5C7E-425E-99C8-D6FE5C158107}" type="slidenum">
              <a:rPr lang="en-GB" smtClean="0">
                <a:solidFill>
                  <a:srgbClr val="000064"/>
                </a:solidFill>
              </a:rPr>
              <a:t>5</a:t>
            </a:fld>
            <a:endParaRPr lang="en-GB" dirty="0">
              <a:solidFill>
                <a:srgbClr val="000064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-16351"/>
            <a:ext cx="9144000" cy="276999"/>
            <a:chOff x="0" y="-16351"/>
            <a:chExt cx="9144000" cy="276999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4499992" cy="260648"/>
            </a:xfrm>
            <a:prstGeom prst="rect">
              <a:avLst/>
            </a:prstGeom>
            <a:solidFill>
              <a:srgbClr val="000064"/>
            </a:solidFill>
            <a:ln>
              <a:solidFill>
                <a:srgbClr val="0000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72000" y="0"/>
              <a:ext cx="4572000" cy="260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0031" y="-16351"/>
              <a:ext cx="3349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-16351"/>
              <a:ext cx="7921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Aburto, </a:t>
              </a:r>
              <a:r>
                <a:rPr lang="en-GB" sz="1200" dirty="0" err="1">
                  <a:solidFill>
                    <a:schemeClr val="bg1"/>
                  </a:solidFill>
                </a:rPr>
                <a:t>Basellini</a:t>
              </a:r>
              <a:r>
                <a:rPr lang="en-GB" sz="1200" dirty="0">
                  <a:solidFill>
                    <a:schemeClr val="bg1"/>
                  </a:solidFill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</a:rPr>
                <a:t>Kjærgaard</a:t>
              </a:r>
              <a:r>
                <a:rPr lang="en-GB" sz="1200" dirty="0">
                  <a:solidFill>
                    <a:schemeClr val="bg1"/>
                  </a:solidFill>
                </a:rPr>
                <a:t>, Vaupel—in progress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6367656" cy="566013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9512" y="260648"/>
            <a:ext cx="8712968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rgbClr val="000064"/>
                </a:solidFill>
              </a:rPr>
              <a:t>Annual Changes—Life Expectancy vs. Lifespan Equality</a:t>
            </a:r>
          </a:p>
        </p:txBody>
      </p:sp>
    </p:spTree>
    <p:extLst>
      <p:ext uri="{BB962C8B-B14F-4D97-AF65-F5344CB8AC3E}">
        <p14:creationId xmlns:p14="http://schemas.microsoft.com/office/powerpoint/2010/main" val="118988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88438"/>
            <a:ext cx="7514818" cy="6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454548" y="0"/>
            <a:ext cx="4047381" cy="6797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cs typeface="Helvetica Light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Helvetica Light" charset="0"/>
              <a:cs typeface="Helvetica Light" charset="0"/>
            </a:endParaRPr>
          </a:p>
        </p:txBody>
      </p:sp>
      <p:pic>
        <p:nvPicPr>
          <p:cNvPr id="67587" name="Picture 4" descr="Homo sapien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37" b="6177"/>
          <a:stretch>
            <a:fillRect/>
          </a:stretch>
        </p:blipFill>
        <p:spPr bwMode="auto">
          <a:xfrm>
            <a:off x="2651002" y="317004"/>
            <a:ext cx="3590850" cy="611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25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"/>
          <p:cNvGrpSpPr>
            <a:grpSpLocks/>
          </p:cNvGrpSpPr>
          <p:nvPr/>
        </p:nvGrpSpPr>
        <p:grpSpPr bwMode="auto">
          <a:xfrm>
            <a:off x="1893094" y="944314"/>
            <a:ext cx="5356697" cy="5670352"/>
            <a:chOff x="-1" y="-1"/>
            <a:chExt cx="7619389" cy="8064144"/>
          </a:xfrm>
        </p:grpSpPr>
        <p:pic>
          <p:nvPicPr>
            <p:cNvPr id="65541" name="Picture 2" descr="Screen Shot 2014-02-25 at 18.05.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3942268" cy="803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542" name="Picture 3" descr="Screen Shot 2014-02-25 at 18.01.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380" y="6140178"/>
              <a:ext cx="1910008" cy="1887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5543" name="Picture 4" descr="Screen Shot 2014-02-25 at 18.05.4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636" y="2392256"/>
              <a:ext cx="1773464" cy="567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65539" name="AutoShape 5"/>
          <p:cNvSpPr>
            <a:spLocks/>
          </p:cNvSpPr>
          <p:nvPr/>
        </p:nvSpPr>
        <p:spPr bwMode="auto">
          <a:xfrm>
            <a:off x="2771552" y="421928"/>
            <a:ext cx="3599780" cy="45541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697" tIns="35697" rIns="35697" bIns="35697" anchor="ctr"/>
          <a:lstStyle/>
          <a:p>
            <a:pPr>
              <a:defRPr/>
            </a:pPr>
            <a:r>
              <a:rPr lang="en-US">
                <a:cs typeface="Helvetica Light" charset="0"/>
              </a:rPr>
              <a:t>Humans &amp; chimpanzees</a:t>
            </a:r>
          </a:p>
        </p:txBody>
      </p:sp>
      <p:sp>
        <p:nvSpPr>
          <p:cNvPr id="65540" name="AutoShape 6"/>
          <p:cNvSpPr>
            <a:spLocks/>
          </p:cNvSpPr>
          <p:nvPr/>
        </p:nvSpPr>
        <p:spPr bwMode="auto">
          <a:xfrm rot="-5400000">
            <a:off x="270123" y="3362028"/>
            <a:ext cx="2993678" cy="32146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697" tIns="35697" rIns="35697" bIns="35697" anchor="ctr"/>
          <a:lstStyle/>
          <a:p>
            <a:pPr>
              <a:defRPr/>
            </a:pPr>
            <a:r>
              <a:rPr lang="en-US" sz="1600">
                <a:cs typeface="Helvetica Light" charset="0"/>
              </a:rPr>
              <a:t>Standardized mortality &amp; fertility</a:t>
            </a:r>
            <a:endParaRPr lang="en-US"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950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7"/>
          <p:cNvSpPr>
            <a:spLocks noChangeShapeType="1"/>
          </p:cNvSpPr>
          <p:nvPr/>
        </p:nvSpPr>
        <p:spPr bwMode="auto">
          <a:xfrm>
            <a:off x="2132013" y="5735638"/>
            <a:ext cx="0" cy="98425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8"/>
          <p:cNvSpPr>
            <a:spLocks noChangeShapeType="1"/>
          </p:cNvSpPr>
          <p:nvPr/>
        </p:nvSpPr>
        <p:spPr bwMode="auto">
          <a:xfrm>
            <a:off x="3459163" y="5735638"/>
            <a:ext cx="0" cy="98425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9"/>
          <p:cNvSpPr>
            <a:spLocks noChangeShapeType="1"/>
          </p:cNvSpPr>
          <p:nvPr/>
        </p:nvSpPr>
        <p:spPr bwMode="auto">
          <a:xfrm>
            <a:off x="4773613" y="5735638"/>
            <a:ext cx="0" cy="98425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10"/>
          <p:cNvSpPr>
            <a:spLocks noChangeShapeType="1"/>
          </p:cNvSpPr>
          <p:nvPr/>
        </p:nvSpPr>
        <p:spPr bwMode="auto">
          <a:xfrm>
            <a:off x="6100763" y="5735638"/>
            <a:ext cx="0" cy="98425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>
            <a:off x="7427913" y="5735638"/>
            <a:ext cx="0" cy="98425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2070100" y="5883275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3336925" y="5883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20</a:t>
            </a:r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4651375" y="5883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40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5978525" y="5883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28683" name="Rectangle 16"/>
          <p:cNvSpPr>
            <a:spLocks noChangeArrowheads="1"/>
          </p:cNvSpPr>
          <p:nvPr/>
        </p:nvSpPr>
        <p:spPr bwMode="auto">
          <a:xfrm>
            <a:off x="7305675" y="5883275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80</a:t>
            </a:r>
          </a:p>
        </p:txBody>
      </p:sp>
      <p:sp>
        <p:nvSpPr>
          <p:cNvPr id="28684" name="Line 18"/>
          <p:cNvSpPr>
            <a:spLocks noChangeShapeType="1"/>
          </p:cNvSpPr>
          <p:nvPr/>
        </p:nvSpPr>
        <p:spPr bwMode="auto">
          <a:xfrm flipV="1">
            <a:off x="1885950" y="1611313"/>
            <a:ext cx="0" cy="380365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 flipH="1">
            <a:off x="1763713" y="5414963"/>
            <a:ext cx="122237" cy="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20"/>
          <p:cNvSpPr>
            <a:spLocks noChangeShapeType="1"/>
          </p:cNvSpPr>
          <p:nvPr/>
        </p:nvSpPr>
        <p:spPr bwMode="auto">
          <a:xfrm flipH="1">
            <a:off x="1763713" y="4464050"/>
            <a:ext cx="122237" cy="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21"/>
          <p:cNvSpPr>
            <a:spLocks noChangeShapeType="1"/>
          </p:cNvSpPr>
          <p:nvPr/>
        </p:nvSpPr>
        <p:spPr bwMode="auto">
          <a:xfrm flipH="1">
            <a:off x="1763713" y="3513138"/>
            <a:ext cx="122237" cy="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22"/>
          <p:cNvSpPr>
            <a:spLocks noChangeShapeType="1"/>
          </p:cNvSpPr>
          <p:nvPr/>
        </p:nvSpPr>
        <p:spPr bwMode="auto">
          <a:xfrm flipH="1">
            <a:off x="1763713" y="2562225"/>
            <a:ext cx="122237" cy="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 flipH="1">
            <a:off x="1763713" y="1611313"/>
            <a:ext cx="122237" cy="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Rectangle 24"/>
          <p:cNvSpPr>
            <a:spLocks noChangeArrowheads="1"/>
          </p:cNvSpPr>
          <p:nvPr/>
        </p:nvSpPr>
        <p:spPr bwMode="auto">
          <a:xfrm rot="-5400000">
            <a:off x="1245394" y="5276056"/>
            <a:ext cx="70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0.0001</a:t>
            </a:r>
          </a:p>
        </p:txBody>
      </p:sp>
      <p:sp>
        <p:nvSpPr>
          <p:cNvPr id="28691" name="Rectangle 25"/>
          <p:cNvSpPr>
            <a:spLocks noChangeArrowheads="1"/>
          </p:cNvSpPr>
          <p:nvPr/>
        </p:nvSpPr>
        <p:spPr bwMode="auto">
          <a:xfrm rot="-5400000">
            <a:off x="1310481" y="4325144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0.001</a:t>
            </a:r>
          </a:p>
        </p:txBody>
      </p:sp>
      <p:sp>
        <p:nvSpPr>
          <p:cNvPr id="28692" name="Rectangle 26"/>
          <p:cNvSpPr>
            <a:spLocks noChangeArrowheads="1"/>
          </p:cNvSpPr>
          <p:nvPr/>
        </p:nvSpPr>
        <p:spPr bwMode="auto">
          <a:xfrm rot="-5400000">
            <a:off x="1373982" y="3374231"/>
            <a:ext cx="44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0.01</a:t>
            </a:r>
          </a:p>
        </p:txBody>
      </p:sp>
      <p:sp>
        <p:nvSpPr>
          <p:cNvPr id="28693" name="Rectangle 27"/>
          <p:cNvSpPr>
            <a:spLocks noChangeArrowheads="1"/>
          </p:cNvSpPr>
          <p:nvPr/>
        </p:nvSpPr>
        <p:spPr bwMode="auto">
          <a:xfrm rot="-5400000">
            <a:off x="1439069" y="2421731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0.1</a:t>
            </a:r>
          </a:p>
        </p:txBody>
      </p:sp>
      <p:sp>
        <p:nvSpPr>
          <p:cNvPr id="28694" name="Rectangle 28"/>
          <p:cNvSpPr>
            <a:spLocks noChangeArrowheads="1"/>
          </p:cNvSpPr>
          <p:nvPr/>
        </p:nvSpPr>
        <p:spPr bwMode="auto">
          <a:xfrm rot="-5400000">
            <a:off x="1534319" y="1472406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8695" name="Rectangle 36"/>
          <p:cNvSpPr>
            <a:spLocks noChangeArrowheads="1"/>
          </p:cNvSpPr>
          <p:nvPr/>
        </p:nvSpPr>
        <p:spPr bwMode="auto">
          <a:xfrm>
            <a:off x="4875213" y="6151563"/>
            <a:ext cx="436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cs typeface="Arial" pitchFamily="34" charset="0"/>
              </a:rPr>
              <a:t>Age</a:t>
            </a:r>
          </a:p>
        </p:txBody>
      </p:sp>
      <p:sp>
        <p:nvSpPr>
          <p:cNvPr id="28696" name="Rectangle 37"/>
          <p:cNvSpPr>
            <a:spLocks noChangeArrowheads="1"/>
          </p:cNvSpPr>
          <p:nvPr/>
        </p:nvSpPr>
        <p:spPr bwMode="auto">
          <a:xfrm rot="-5400000">
            <a:off x="-223043" y="3278981"/>
            <a:ext cx="298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cs typeface="Arial" pitchFamily="34" charset="0"/>
              </a:rPr>
              <a:t>Annual probability of death</a:t>
            </a:r>
          </a:p>
        </p:txBody>
      </p:sp>
      <p:sp>
        <p:nvSpPr>
          <p:cNvPr id="113668" name="Freeform 5"/>
          <p:cNvSpPr>
            <a:spLocks/>
          </p:cNvSpPr>
          <p:nvPr/>
        </p:nvSpPr>
        <p:spPr bwMode="auto">
          <a:xfrm>
            <a:off x="2132013" y="1843088"/>
            <a:ext cx="6623050" cy="1558925"/>
          </a:xfrm>
          <a:custGeom>
            <a:avLst/>
            <a:gdLst>
              <a:gd name="T0" fmla="*/ 2147483647 w 484"/>
              <a:gd name="T1" fmla="*/ 2147483647 h 141"/>
              <a:gd name="T2" fmla="*/ 2147483647 w 484"/>
              <a:gd name="T3" fmla="*/ 2147483647 h 141"/>
              <a:gd name="T4" fmla="*/ 2147483647 w 484"/>
              <a:gd name="T5" fmla="*/ 2147483647 h 141"/>
              <a:gd name="T6" fmla="*/ 2147483647 w 484"/>
              <a:gd name="T7" fmla="*/ 2147483647 h 141"/>
              <a:gd name="T8" fmla="*/ 2147483647 w 484"/>
              <a:gd name="T9" fmla="*/ 2147483647 h 141"/>
              <a:gd name="T10" fmla="*/ 2147483647 w 484"/>
              <a:gd name="T11" fmla="*/ 2147483647 h 141"/>
              <a:gd name="T12" fmla="*/ 2147483647 w 484"/>
              <a:gd name="T13" fmla="*/ 2147483647 h 141"/>
              <a:gd name="T14" fmla="*/ 2147483647 w 484"/>
              <a:gd name="T15" fmla="*/ 2147483647 h 141"/>
              <a:gd name="T16" fmla="*/ 2147483647 w 484"/>
              <a:gd name="T17" fmla="*/ 2147483647 h 141"/>
              <a:gd name="T18" fmla="*/ 2147483647 w 484"/>
              <a:gd name="T19" fmla="*/ 2147483647 h 141"/>
              <a:gd name="T20" fmla="*/ 2147483647 w 484"/>
              <a:gd name="T21" fmla="*/ 2147483647 h 141"/>
              <a:gd name="T22" fmla="*/ 2147483647 w 484"/>
              <a:gd name="T23" fmla="*/ 2147483647 h 141"/>
              <a:gd name="T24" fmla="*/ 2147483647 w 484"/>
              <a:gd name="T25" fmla="*/ 2147483647 h 141"/>
              <a:gd name="T26" fmla="*/ 2147483647 w 484"/>
              <a:gd name="T27" fmla="*/ 2147483647 h 141"/>
              <a:gd name="T28" fmla="*/ 2147483647 w 484"/>
              <a:gd name="T29" fmla="*/ 2147483647 h 141"/>
              <a:gd name="T30" fmla="*/ 2147483647 w 484"/>
              <a:gd name="T31" fmla="*/ 2147483647 h 141"/>
              <a:gd name="T32" fmla="*/ 2147483647 w 484"/>
              <a:gd name="T33" fmla="*/ 2147483647 h 141"/>
              <a:gd name="T34" fmla="*/ 2147483647 w 484"/>
              <a:gd name="T35" fmla="*/ 2147483647 h 141"/>
              <a:gd name="T36" fmla="*/ 2147483647 w 484"/>
              <a:gd name="T37" fmla="*/ 2147483647 h 141"/>
              <a:gd name="T38" fmla="*/ 2147483647 w 484"/>
              <a:gd name="T39" fmla="*/ 2147483647 h 141"/>
              <a:gd name="T40" fmla="*/ 2147483647 w 484"/>
              <a:gd name="T41" fmla="*/ 2147483647 h 141"/>
              <a:gd name="T42" fmla="*/ 2147483647 w 484"/>
              <a:gd name="T43" fmla="*/ 2147483647 h 141"/>
              <a:gd name="T44" fmla="*/ 2147483647 w 484"/>
              <a:gd name="T45" fmla="*/ 2147483647 h 141"/>
              <a:gd name="T46" fmla="*/ 2147483647 w 484"/>
              <a:gd name="T47" fmla="*/ 2147483647 h 141"/>
              <a:gd name="T48" fmla="*/ 2147483647 w 484"/>
              <a:gd name="T49" fmla="*/ 2147483647 h 141"/>
              <a:gd name="T50" fmla="*/ 2147483647 w 484"/>
              <a:gd name="T51" fmla="*/ 2147483647 h 141"/>
              <a:gd name="T52" fmla="*/ 2147483647 w 484"/>
              <a:gd name="T53" fmla="*/ 2147483647 h 141"/>
              <a:gd name="T54" fmla="*/ 2147483647 w 484"/>
              <a:gd name="T55" fmla="*/ 2147483647 h 141"/>
              <a:gd name="T56" fmla="*/ 2147483647 w 484"/>
              <a:gd name="T57" fmla="*/ 2147483647 h 141"/>
              <a:gd name="T58" fmla="*/ 2147483647 w 484"/>
              <a:gd name="T59" fmla="*/ 2147483647 h 141"/>
              <a:gd name="T60" fmla="*/ 2147483647 w 484"/>
              <a:gd name="T61" fmla="*/ 2147483647 h 141"/>
              <a:gd name="T62" fmla="*/ 2147483647 w 484"/>
              <a:gd name="T63" fmla="*/ 2147483647 h 141"/>
              <a:gd name="T64" fmla="*/ 2147483647 w 484"/>
              <a:gd name="T65" fmla="*/ 2147483647 h 141"/>
              <a:gd name="T66" fmla="*/ 2147483647 w 484"/>
              <a:gd name="T67" fmla="*/ 2147483647 h 141"/>
              <a:gd name="T68" fmla="*/ 2147483647 w 484"/>
              <a:gd name="T69" fmla="*/ 2147483647 h 141"/>
              <a:gd name="T70" fmla="*/ 2147483647 w 484"/>
              <a:gd name="T71" fmla="*/ 2147483647 h 141"/>
              <a:gd name="T72" fmla="*/ 2147483647 w 484"/>
              <a:gd name="T73" fmla="*/ 2147483647 h 141"/>
              <a:gd name="T74" fmla="*/ 2147483647 w 484"/>
              <a:gd name="T75" fmla="*/ 2147483647 h 141"/>
              <a:gd name="T76" fmla="*/ 2147483647 w 484"/>
              <a:gd name="T77" fmla="*/ 2147483647 h 141"/>
              <a:gd name="T78" fmla="*/ 2147483647 w 484"/>
              <a:gd name="T79" fmla="*/ 2147483647 h 141"/>
              <a:gd name="T80" fmla="*/ 2147483647 w 484"/>
              <a:gd name="T81" fmla="*/ 2147483647 h 141"/>
              <a:gd name="T82" fmla="*/ 2147483647 w 484"/>
              <a:gd name="T83" fmla="*/ 2147483647 h 141"/>
              <a:gd name="T84" fmla="*/ 2147483647 w 484"/>
              <a:gd name="T85" fmla="*/ 2147483647 h 141"/>
              <a:gd name="T86" fmla="*/ 2147483647 w 484"/>
              <a:gd name="T87" fmla="*/ 2147483647 h 141"/>
              <a:gd name="T88" fmla="*/ 2147483647 w 484"/>
              <a:gd name="T89" fmla="*/ 2147483647 h 141"/>
              <a:gd name="T90" fmla="*/ 2147483647 w 484"/>
              <a:gd name="T91" fmla="*/ 2147483647 h 141"/>
              <a:gd name="T92" fmla="*/ 2147483647 w 484"/>
              <a:gd name="T93" fmla="*/ 2147483647 h 141"/>
              <a:gd name="T94" fmla="*/ 2147483647 w 484"/>
              <a:gd name="T95" fmla="*/ 2147483647 h 141"/>
              <a:gd name="T96" fmla="*/ 2147483647 w 484"/>
              <a:gd name="T97" fmla="*/ 2147483647 h 141"/>
              <a:gd name="T98" fmla="*/ 2147483647 w 484"/>
              <a:gd name="T99" fmla="*/ 2147483647 h 1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4"/>
              <a:gd name="T151" fmla="*/ 0 h 141"/>
              <a:gd name="T152" fmla="*/ 484 w 484"/>
              <a:gd name="T153" fmla="*/ 141 h 14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4" h="141">
                <a:moveTo>
                  <a:pt x="0" y="35"/>
                </a:moveTo>
                <a:lnTo>
                  <a:pt x="5" y="71"/>
                </a:lnTo>
                <a:lnTo>
                  <a:pt x="9" y="102"/>
                </a:lnTo>
                <a:lnTo>
                  <a:pt x="14" y="123"/>
                </a:lnTo>
                <a:lnTo>
                  <a:pt x="19" y="134"/>
                </a:lnTo>
                <a:lnTo>
                  <a:pt x="24" y="139"/>
                </a:lnTo>
                <a:lnTo>
                  <a:pt x="29" y="140"/>
                </a:lnTo>
                <a:lnTo>
                  <a:pt x="34" y="141"/>
                </a:lnTo>
                <a:lnTo>
                  <a:pt x="38" y="141"/>
                </a:lnTo>
                <a:lnTo>
                  <a:pt x="43" y="141"/>
                </a:lnTo>
                <a:lnTo>
                  <a:pt x="48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40"/>
                </a:lnTo>
                <a:lnTo>
                  <a:pt x="67" y="140"/>
                </a:lnTo>
                <a:lnTo>
                  <a:pt x="72" y="140"/>
                </a:lnTo>
                <a:lnTo>
                  <a:pt x="77" y="140"/>
                </a:lnTo>
                <a:lnTo>
                  <a:pt x="82" y="140"/>
                </a:lnTo>
                <a:lnTo>
                  <a:pt x="87" y="140"/>
                </a:lnTo>
                <a:lnTo>
                  <a:pt x="92" y="139"/>
                </a:lnTo>
                <a:lnTo>
                  <a:pt x="97" y="139"/>
                </a:lnTo>
                <a:lnTo>
                  <a:pt x="101" y="139"/>
                </a:lnTo>
                <a:lnTo>
                  <a:pt x="106" y="139"/>
                </a:lnTo>
                <a:lnTo>
                  <a:pt x="111" y="139"/>
                </a:lnTo>
                <a:lnTo>
                  <a:pt x="116" y="138"/>
                </a:lnTo>
                <a:lnTo>
                  <a:pt x="121" y="138"/>
                </a:lnTo>
                <a:lnTo>
                  <a:pt x="126" y="138"/>
                </a:lnTo>
                <a:lnTo>
                  <a:pt x="130" y="137"/>
                </a:lnTo>
                <a:lnTo>
                  <a:pt x="135" y="137"/>
                </a:lnTo>
                <a:lnTo>
                  <a:pt x="140" y="137"/>
                </a:lnTo>
                <a:lnTo>
                  <a:pt x="145" y="136"/>
                </a:lnTo>
                <a:lnTo>
                  <a:pt x="150" y="136"/>
                </a:lnTo>
                <a:lnTo>
                  <a:pt x="155" y="135"/>
                </a:lnTo>
                <a:lnTo>
                  <a:pt x="160" y="135"/>
                </a:lnTo>
                <a:lnTo>
                  <a:pt x="164" y="134"/>
                </a:lnTo>
                <a:lnTo>
                  <a:pt x="169" y="134"/>
                </a:lnTo>
                <a:lnTo>
                  <a:pt x="174" y="133"/>
                </a:lnTo>
                <a:lnTo>
                  <a:pt x="179" y="132"/>
                </a:lnTo>
                <a:lnTo>
                  <a:pt x="184" y="132"/>
                </a:lnTo>
                <a:lnTo>
                  <a:pt x="189" y="131"/>
                </a:lnTo>
                <a:lnTo>
                  <a:pt x="193" y="130"/>
                </a:lnTo>
                <a:lnTo>
                  <a:pt x="198" y="129"/>
                </a:lnTo>
                <a:lnTo>
                  <a:pt x="203" y="128"/>
                </a:lnTo>
                <a:lnTo>
                  <a:pt x="208" y="127"/>
                </a:lnTo>
                <a:lnTo>
                  <a:pt x="213" y="126"/>
                </a:lnTo>
                <a:lnTo>
                  <a:pt x="218" y="125"/>
                </a:lnTo>
                <a:lnTo>
                  <a:pt x="223" y="124"/>
                </a:lnTo>
                <a:lnTo>
                  <a:pt x="227" y="123"/>
                </a:lnTo>
                <a:lnTo>
                  <a:pt x="232" y="121"/>
                </a:lnTo>
                <a:lnTo>
                  <a:pt x="237" y="120"/>
                </a:lnTo>
                <a:lnTo>
                  <a:pt x="242" y="118"/>
                </a:lnTo>
                <a:lnTo>
                  <a:pt x="247" y="117"/>
                </a:lnTo>
                <a:lnTo>
                  <a:pt x="252" y="115"/>
                </a:lnTo>
                <a:lnTo>
                  <a:pt x="256" y="114"/>
                </a:lnTo>
                <a:lnTo>
                  <a:pt x="261" y="112"/>
                </a:lnTo>
                <a:lnTo>
                  <a:pt x="266" y="110"/>
                </a:lnTo>
                <a:lnTo>
                  <a:pt x="271" y="108"/>
                </a:lnTo>
                <a:lnTo>
                  <a:pt x="276" y="107"/>
                </a:lnTo>
                <a:lnTo>
                  <a:pt x="281" y="105"/>
                </a:lnTo>
                <a:lnTo>
                  <a:pt x="286" y="103"/>
                </a:lnTo>
                <a:lnTo>
                  <a:pt x="290" y="100"/>
                </a:lnTo>
                <a:lnTo>
                  <a:pt x="295" y="98"/>
                </a:lnTo>
                <a:lnTo>
                  <a:pt x="300" y="96"/>
                </a:lnTo>
                <a:lnTo>
                  <a:pt x="305" y="94"/>
                </a:lnTo>
                <a:lnTo>
                  <a:pt x="310" y="92"/>
                </a:lnTo>
                <a:lnTo>
                  <a:pt x="315" y="89"/>
                </a:lnTo>
                <a:lnTo>
                  <a:pt x="319" y="87"/>
                </a:lnTo>
                <a:lnTo>
                  <a:pt x="324" y="84"/>
                </a:lnTo>
                <a:lnTo>
                  <a:pt x="329" y="82"/>
                </a:lnTo>
                <a:lnTo>
                  <a:pt x="334" y="79"/>
                </a:lnTo>
                <a:lnTo>
                  <a:pt x="339" y="77"/>
                </a:lnTo>
                <a:lnTo>
                  <a:pt x="344" y="74"/>
                </a:lnTo>
                <a:lnTo>
                  <a:pt x="349" y="72"/>
                </a:lnTo>
                <a:lnTo>
                  <a:pt x="353" y="69"/>
                </a:lnTo>
                <a:lnTo>
                  <a:pt x="358" y="66"/>
                </a:lnTo>
                <a:lnTo>
                  <a:pt x="363" y="64"/>
                </a:lnTo>
                <a:lnTo>
                  <a:pt x="368" y="61"/>
                </a:lnTo>
                <a:lnTo>
                  <a:pt x="373" y="58"/>
                </a:lnTo>
                <a:lnTo>
                  <a:pt x="378" y="56"/>
                </a:lnTo>
                <a:lnTo>
                  <a:pt x="382" y="53"/>
                </a:lnTo>
                <a:lnTo>
                  <a:pt x="387" y="50"/>
                </a:lnTo>
                <a:lnTo>
                  <a:pt x="392" y="47"/>
                </a:lnTo>
                <a:lnTo>
                  <a:pt x="397" y="45"/>
                </a:lnTo>
                <a:lnTo>
                  <a:pt x="402" y="42"/>
                </a:lnTo>
                <a:lnTo>
                  <a:pt x="407" y="39"/>
                </a:lnTo>
                <a:lnTo>
                  <a:pt x="412" y="37"/>
                </a:lnTo>
                <a:lnTo>
                  <a:pt x="416" y="34"/>
                </a:lnTo>
                <a:lnTo>
                  <a:pt x="421" y="31"/>
                </a:lnTo>
                <a:lnTo>
                  <a:pt x="426" y="29"/>
                </a:lnTo>
                <a:lnTo>
                  <a:pt x="431" y="26"/>
                </a:lnTo>
                <a:lnTo>
                  <a:pt x="436" y="24"/>
                </a:lnTo>
                <a:lnTo>
                  <a:pt x="441" y="21"/>
                </a:lnTo>
                <a:lnTo>
                  <a:pt x="445" y="18"/>
                </a:lnTo>
                <a:lnTo>
                  <a:pt x="450" y="16"/>
                </a:lnTo>
                <a:lnTo>
                  <a:pt x="455" y="14"/>
                </a:lnTo>
                <a:lnTo>
                  <a:pt x="460" y="11"/>
                </a:lnTo>
                <a:lnTo>
                  <a:pt x="465" y="9"/>
                </a:lnTo>
                <a:lnTo>
                  <a:pt x="470" y="7"/>
                </a:lnTo>
                <a:lnTo>
                  <a:pt x="474" y="4"/>
                </a:lnTo>
                <a:lnTo>
                  <a:pt x="479" y="2"/>
                </a:lnTo>
                <a:lnTo>
                  <a:pt x="484" y="0"/>
                </a:lnTo>
              </a:path>
            </a:pathLst>
          </a:custGeom>
          <a:noFill/>
          <a:ln w="26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6"/>
          <p:cNvSpPr>
            <a:spLocks noChangeShapeType="1"/>
          </p:cNvSpPr>
          <p:nvPr/>
        </p:nvSpPr>
        <p:spPr bwMode="auto">
          <a:xfrm>
            <a:off x="2132013" y="5735638"/>
            <a:ext cx="5295900" cy="0"/>
          </a:xfrm>
          <a:prstGeom prst="line">
            <a:avLst/>
          </a:prstGeom>
          <a:noFill/>
          <a:ln w="9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8" name="Freeform 38"/>
          <p:cNvSpPr>
            <a:spLocks/>
          </p:cNvSpPr>
          <p:nvPr/>
        </p:nvSpPr>
        <p:spPr bwMode="auto">
          <a:xfrm>
            <a:off x="2132013" y="2030413"/>
            <a:ext cx="6553200" cy="1692275"/>
          </a:xfrm>
          <a:custGeom>
            <a:avLst/>
            <a:gdLst>
              <a:gd name="T0" fmla="*/ 2147483647 w 479"/>
              <a:gd name="T1" fmla="*/ 2147483647 h 153"/>
              <a:gd name="T2" fmla="*/ 2147483647 w 479"/>
              <a:gd name="T3" fmla="*/ 2147483647 h 153"/>
              <a:gd name="T4" fmla="*/ 2147483647 w 479"/>
              <a:gd name="T5" fmla="*/ 2147483647 h 153"/>
              <a:gd name="T6" fmla="*/ 2147483647 w 479"/>
              <a:gd name="T7" fmla="*/ 2147483647 h 153"/>
              <a:gd name="T8" fmla="*/ 2147483647 w 479"/>
              <a:gd name="T9" fmla="*/ 2147483647 h 153"/>
              <a:gd name="T10" fmla="*/ 2147483647 w 479"/>
              <a:gd name="T11" fmla="*/ 2147483647 h 153"/>
              <a:gd name="T12" fmla="*/ 2147483647 w 479"/>
              <a:gd name="T13" fmla="*/ 2147483647 h 153"/>
              <a:gd name="T14" fmla="*/ 2147483647 w 479"/>
              <a:gd name="T15" fmla="*/ 2147483647 h 153"/>
              <a:gd name="T16" fmla="*/ 2147483647 w 479"/>
              <a:gd name="T17" fmla="*/ 2147483647 h 153"/>
              <a:gd name="T18" fmla="*/ 2147483647 w 479"/>
              <a:gd name="T19" fmla="*/ 2147483647 h 153"/>
              <a:gd name="T20" fmla="*/ 2147483647 w 479"/>
              <a:gd name="T21" fmla="*/ 2147483647 h 153"/>
              <a:gd name="T22" fmla="*/ 2147483647 w 479"/>
              <a:gd name="T23" fmla="*/ 2147483647 h 153"/>
              <a:gd name="T24" fmla="*/ 2147483647 w 479"/>
              <a:gd name="T25" fmla="*/ 2147483647 h 153"/>
              <a:gd name="T26" fmla="*/ 2147483647 w 479"/>
              <a:gd name="T27" fmla="*/ 2147483647 h 153"/>
              <a:gd name="T28" fmla="*/ 2147483647 w 479"/>
              <a:gd name="T29" fmla="*/ 2147483647 h 153"/>
              <a:gd name="T30" fmla="*/ 2147483647 w 479"/>
              <a:gd name="T31" fmla="*/ 2147483647 h 153"/>
              <a:gd name="T32" fmla="*/ 2147483647 w 479"/>
              <a:gd name="T33" fmla="*/ 2147483647 h 153"/>
              <a:gd name="T34" fmla="*/ 2147483647 w 479"/>
              <a:gd name="T35" fmla="*/ 2147483647 h 153"/>
              <a:gd name="T36" fmla="*/ 2147483647 w 479"/>
              <a:gd name="T37" fmla="*/ 2147483647 h 153"/>
              <a:gd name="T38" fmla="*/ 2147483647 w 479"/>
              <a:gd name="T39" fmla="*/ 2147483647 h 153"/>
              <a:gd name="T40" fmla="*/ 2147483647 w 479"/>
              <a:gd name="T41" fmla="*/ 2147483647 h 153"/>
              <a:gd name="T42" fmla="*/ 2147483647 w 479"/>
              <a:gd name="T43" fmla="*/ 2147483647 h 153"/>
              <a:gd name="T44" fmla="*/ 2147483647 w 479"/>
              <a:gd name="T45" fmla="*/ 2147483647 h 153"/>
              <a:gd name="T46" fmla="*/ 2147483647 w 479"/>
              <a:gd name="T47" fmla="*/ 2147483647 h 153"/>
              <a:gd name="T48" fmla="*/ 2147483647 w 479"/>
              <a:gd name="T49" fmla="*/ 2147483647 h 153"/>
              <a:gd name="T50" fmla="*/ 2147483647 w 479"/>
              <a:gd name="T51" fmla="*/ 2147483647 h 153"/>
              <a:gd name="T52" fmla="*/ 2147483647 w 479"/>
              <a:gd name="T53" fmla="*/ 2147483647 h 153"/>
              <a:gd name="T54" fmla="*/ 2147483647 w 479"/>
              <a:gd name="T55" fmla="*/ 2147483647 h 153"/>
              <a:gd name="T56" fmla="*/ 2147483647 w 479"/>
              <a:gd name="T57" fmla="*/ 2147483647 h 153"/>
              <a:gd name="T58" fmla="*/ 2147483647 w 479"/>
              <a:gd name="T59" fmla="*/ 2147483647 h 153"/>
              <a:gd name="T60" fmla="*/ 2147483647 w 479"/>
              <a:gd name="T61" fmla="*/ 2147483647 h 153"/>
              <a:gd name="T62" fmla="*/ 2147483647 w 479"/>
              <a:gd name="T63" fmla="*/ 2147483647 h 153"/>
              <a:gd name="T64" fmla="*/ 2147483647 w 479"/>
              <a:gd name="T65" fmla="*/ 2147483647 h 153"/>
              <a:gd name="T66" fmla="*/ 2147483647 w 479"/>
              <a:gd name="T67" fmla="*/ 2147483647 h 153"/>
              <a:gd name="T68" fmla="*/ 2147483647 w 479"/>
              <a:gd name="T69" fmla="*/ 2147483647 h 153"/>
              <a:gd name="T70" fmla="*/ 2147483647 w 479"/>
              <a:gd name="T71" fmla="*/ 2147483647 h 153"/>
              <a:gd name="T72" fmla="*/ 2147483647 w 479"/>
              <a:gd name="T73" fmla="*/ 2147483647 h 153"/>
              <a:gd name="T74" fmla="*/ 2147483647 w 479"/>
              <a:gd name="T75" fmla="*/ 2147483647 h 153"/>
              <a:gd name="T76" fmla="*/ 2147483647 w 479"/>
              <a:gd name="T77" fmla="*/ 2147483647 h 153"/>
              <a:gd name="T78" fmla="*/ 2147483647 w 479"/>
              <a:gd name="T79" fmla="*/ 2147483647 h 153"/>
              <a:gd name="T80" fmla="*/ 2147483647 w 479"/>
              <a:gd name="T81" fmla="*/ 2147483647 h 153"/>
              <a:gd name="T82" fmla="*/ 2147483647 w 479"/>
              <a:gd name="T83" fmla="*/ 2147483647 h 153"/>
              <a:gd name="T84" fmla="*/ 2147483647 w 479"/>
              <a:gd name="T85" fmla="*/ 2147483647 h 153"/>
              <a:gd name="T86" fmla="*/ 2147483647 w 479"/>
              <a:gd name="T87" fmla="*/ 2147483647 h 153"/>
              <a:gd name="T88" fmla="*/ 2147483647 w 479"/>
              <a:gd name="T89" fmla="*/ 2147483647 h 153"/>
              <a:gd name="T90" fmla="*/ 2147483647 w 479"/>
              <a:gd name="T91" fmla="*/ 2147483647 h 153"/>
              <a:gd name="T92" fmla="*/ 2147483647 w 479"/>
              <a:gd name="T93" fmla="*/ 2147483647 h 153"/>
              <a:gd name="T94" fmla="*/ 2147483647 w 479"/>
              <a:gd name="T95" fmla="*/ 2147483647 h 153"/>
              <a:gd name="T96" fmla="*/ 2147483647 w 479"/>
              <a:gd name="T97" fmla="*/ 2147483647 h 153"/>
              <a:gd name="T98" fmla="*/ 2147483647 w 479"/>
              <a:gd name="T99" fmla="*/ 0 h 1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53"/>
              <a:gd name="T152" fmla="*/ 479 w 479"/>
              <a:gd name="T153" fmla="*/ 153 h 1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53">
                <a:moveTo>
                  <a:pt x="0" y="22"/>
                </a:moveTo>
                <a:lnTo>
                  <a:pt x="5" y="65"/>
                </a:lnTo>
                <a:lnTo>
                  <a:pt x="9" y="82"/>
                </a:lnTo>
                <a:lnTo>
                  <a:pt x="14" y="96"/>
                </a:lnTo>
                <a:lnTo>
                  <a:pt x="19" y="101"/>
                </a:lnTo>
                <a:lnTo>
                  <a:pt x="24" y="106"/>
                </a:lnTo>
                <a:lnTo>
                  <a:pt x="29" y="118"/>
                </a:lnTo>
                <a:lnTo>
                  <a:pt x="34" y="131"/>
                </a:lnTo>
                <a:lnTo>
                  <a:pt x="38" y="142"/>
                </a:lnTo>
                <a:lnTo>
                  <a:pt x="43" y="150"/>
                </a:lnTo>
                <a:lnTo>
                  <a:pt x="48" y="152"/>
                </a:lnTo>
                <a:lnTo>
                  <a:pt x="53" y="151"/>
                </a:lnTo>
                <a:lnTo>
                  <a:pt x="58" y="149"/>
                </a:lnTo>
                <a:lnTo>
                  <a:pt x="63" y="149"/>
                </a:lnTo>
                <a:lnTo>
                  <a:pt x="67" y="149"/>
                </a:lnTo>
                <a:lnTo>
                  <a:pt x="72" y="149"/>
                </a:lnTo>
                <a:lnTo>
                  <a:pt x="77" y="152"/>
                </a:lnTo>
                <a:lnTo>
                  <a:pt x="82" y="153"/>
                </a:lnTo>
                <a:lnTo>
                  <a:pt x="87" y="153"/>
                </a:lnTo>
                <a:lnTo>
                  <a:pt x="92" y="153"/>
                </a:lnTo>
                <a:lnTo>
                  <a:pt x="97" y="152"/>
                </a:lnTo>
                <a:lnTo>
                  <a:pt x="101" y="149"/>
                </a:lnTo>
                <a:lnTo>
                  <a:pt x="106" y="146"/>
                </a:lnTo>
                <a:lnTo>
                  <a:pt x="111" y="144"/>
                </a:lnTo>
                <a:lnTo>
                  <a:pt x="116" y="142"/>
                </a:lnTo>
                <a:lnTo>
                  <a:pt x="121" y="140"/>
                </a:lnTo>
                <a:lnTo>
                  <a:pt x="126" y="139"/>
                </a:lnTo>
                <a:lnTo>
                  <a:pt x="130" y="138"/>
                </a:lnTo>
                <a:lnTo>
                  <a:pt x="135" y="136"/>
                </a:lnTo>
                <a:lnTo>
                  <a:pt x="140" y="133"/>
                </a:lnTo>
                <a:lnTo>
                  <a:pt x="145" y="131"/>
                </a:lnTo>
                <a:lnTo>
                  <a:pt x="150" y="127"/>
                </a:lnTo>
                <a:lnTo>
                  <a:pt x="155" y="125"/>
                </a:lnTo>
                <a:lnTo>
                  <a:pt x="160" y="125"/>
                </a:lnTo>
                <a:lnTo>
                  <a:pt x="164" y="126"/>
                </a:lnTo>
                <a:lnTo>
                  <a:pt x="169" y="129"/>
                </a:lnTo>
                <a:lnTo>
                  <a:pt x="174" y="132"/>
                </a:lnTo>
                <a:lnTo>
                  <a:pt x="179" y="133"/>
                </a:lnTo>
                <a:lnTo>
                  <a:pt x="184" y="132"/>
                </a:lnTo>
                <a:lnTo>
                  <a:pt x="189" y="128"/>
                </a:lnTo>
                <a:lnTo>
                  <a:pt x="193" y="123"/>
                </a:lnTo>
                <a:lnTo>
                  <a:pt x="198" y="118"/>
                </a:lnTo>
                <a:lnTo>
                  <a:pt x="203" y="115"/>
                </a:lnTo>
                <a:lnTo>
                  <a:pt x="208" y="113"/>
                </a:lnTo>
                <a:lnTo>
                  <a:pt x="213" y="114"/>
                </a:lnTo>
                <a:lnTo>
                  <a:pt x="218" y="115"/>
                </a:lnTo>
                <a:lnTo>
                  <a:pt x="223" y="118"/>
                </a:lnTo>
                <a:lnTo>
                  <a:pt x="227" y="120"/>
                </a:lnTo>
                <a:lnTo>
                  <a:pt x="232" y="119"/>
                </a:lnTo>
                <a:lnTo>
                  <a:pt x="237" y="118"/>
                </a:lnTo>
                <a:lnTo>
                  <a:pt x="242" y="115"/>
                </a:lnTo>
                <a:lnTo>
                  <a:pt x="247" y="110"/>
                </a:lnTo>
                <a:lnTo>
                  <a:pt x="252" y="107"/>
                </a:lnTo>
                <a:lnTo>
                  <a:pt x="256" y="104"/>
                </a:lnTo>
                <a:lnTo>
                  <a:pt x="261" y="101"/>
                </a:lnTo>
                <a:lnTo>
                  <a:pt x="266" y="99"/>
                </a:lnTo>
                <a:lnTo>
                  <a:pt x="271" y="100"/>
                </a:lnTo>
                <a:lnTo>
                  <a:pt x="276" y="99"/>
                </a:lnTo>
                <a:lnTo>
                  <a:pt x="281" y="97"/>
                </a:lnTo>
                <a:lnTo>
                  <a:pt x="286" y="95"/>
                </a:lnTo>
                <a:lnTo>
                  <a:pt x="290" y="92"/>
                </a:lnTo>
                <a:lnTo>
                  <a:pt x="295" y="86"/>
                </a:lnTo>
                <a:lnTo>
                  <a:pt x="300" y="82"/>
                </a:lnTo>
                <a:lnTo>
                  <a:pt x="305" y="79"/>
                </a:lnTo>
                <a:lnTo>
                  <a:pt x="310" y="77"/>
                </a:lnTo>
                <a:lnTo>
                  <a:pt x="315" y="76"/>
                </a:lnTo>
                <a:lnTo>
                  <a:pt x="319" y="76"/>
                </a:lnTo>
                <a:lnTo>
                  <a:pt x="324" y="74"/>
                </a:lnTo>
                <a:lnTo>
                  <a:pt x="329" y="72"/>
                </a:lnTo>
                <a:lnTo>
                  <a:pt x="334" y="67"/>
                </a:lnTo>
                <a:lnTo>
                  <a:pt x="339" y="62"/>
                </a:lnTo>
                <a:lnTo>
                  <a:pt x="344" y="57"/>
                </a:lnTo>
                <a:lnTo>
                  <a:pt x="349" y="53"/>
                </a:lnTo>
                <a:lnTo>
                  <a:pt x="353" y="49"/>
                </a:lnTo>
                <a:lnTo>
                  <a:pt x="358" y="46"/>
                </a:lnTo>
                <a:lnTo>
                  <a:pt x="363" y="44"/>
                </a:lnTo>
                <a:lnTo>
                  <a:pt x="368" y="43"/>
                </a:lnTo>
                <a:lnTo>
                  <a:pt x="373" y="41"/>
                </a:lnTo>
                <a:lnTo>
                  <a:pt x="378" y="39"/>
                </a:lnTo>
                <a:lnTo>
                  <a:pt x="382" y="36"/>
                </a:lnTo>
                <a:lnTo>
                  <a:pt x="387" y="39"/>
                </a:lnTo>
                <a:lnTo>
                  <a:pt x="392" y="36"/>
                </a:lnTo>
                <a:lnTo>
                  <a:pt x="397" y="32"/>
                </a:lnTo>
                <a:lnTo>
                  <a:pt x="402" y="29"/>
                </a:lnTo>
                <a:lnTo>
                  <a:pt x="407" y="27"/>
                </a:lnTo>
                <a:lnTo>
                  <a:pt x="412" y="26"/>
                </a:lnTo>
                <a:lnTo>
                  <a:pt x="416" y="25"/>
                </a:lnTo>
                <a:lnTo>
                  <a:pt x="421" y="24"/>
                </a:lnTo>
                <a:lnTo>
                  <a:pt x="426" y="23"/>
                </a:lnTo>
                <a:lnTo>
                  <a:pt x="431" y="21"/>
                </a:lnTo>
                <a:lnTo>
                  <a:pt x="436" y="16"/>
                </a:lnTo>
                <a:lnTo>
                  <a:pt x="441" y="14"/>
                </a:lnTo>
                <a:lnTo>
                  <a:pt x="445" y="12"/>
                </a:lnTo>
                <a:lnTo>
                  <a:pt x="450" y="9"/>
                </a:lnTo>
                <a:lnTo>
                  <a:pt x="455" y="8"/>
                </a:lnTo>
                <a:lnTo>
                  <a:pt x="460" y="7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9" name="Freeform 39"/>
          <p:cNvSpPr>
            <a:spLocks/>
          </p:cNvSpPr>
          <p:nvPr/>
        </p:nvSpPr>
        <p:spPr bwMode="auto">
          <a:xfrm>
            <a:off x="2132013" y="2085975"/>
            <a:ext cx="6553200" cy="1692275"/>
          </a:xfrm>
          <a:custGeom>
            <a:avLst/>
            <a:gdLst>
              <a:gd name="T0" fmla="*/ 2147483647 w 479"/>
              <a:gd name="T1" fmla="*/ 2147483647 h 153"/>
              <a:gd name="T2" fmla="*/ 2147483647 w 479"/>
              <a:gd name="T3" fmla="*/ 2147483647 h 153"/>
              <a:gd name="T4" fmla="*/ 2147483647 w 479"/>
              <a:gd name="T5" fmla="*/ 2147483647 h 153"/>
              <a:gd name="T6" fmla="*/ 2147483647 w 479"/>
              <a:gd name="T7" fmla="*/ 2147483647 h 153"/>
              <a:gd name="T8" fmla="*/ 2147483647 w 479"/>
              <a:gd name="T9" fmla="*/ 2147483647 h 153"/>
              <a:gd name="T10" fmla="*/ 2147483647 w 479"/>
              <a:gd name="T11" fmla="*/ 2147483647 h 153"/>
              <a:gd name="T12" fmla="*/ 2147483647 w 479"/>
              <a:gd name="T13" fmla="*/ 2147483647 h 153"/>
              <a:gd name="T14" fmla="*/ 2147483647 w 479"/>
              <a:gd name="T15" fmla="*/ 2147483647 h 153"/>
              <a:gd name="T16" fmla="*/ 2147483647 w 479"/>
              <a:gd name="T17" fmla="*/ 2147483647 h 153"/>
              <a:gd name="T18" fmla="*/ 2147483647 w 479"/>
              <a:gd name="T19" fmla="*/ 2147483647 h 153"/>
              <a:gd name="T20" fmla="*/ 2147483647 w 479"/>
              <a:gd name="T21" fmla="*/ 2147483647 h 153"/>
              <a:gd name="T22" fmla="*/ 2147483647 w 479"/>
              <a:gd name="T23" fmla="*/ 2147483647 h 153"/>
              <a:gd name="T24" fmla="*/ 2147483647 w 479"/>
              <a:gd name="T25" fmla="*/ 2147483647 h 153"/>
              <a:gd name="T26" fmla="*/ 2147483647 w 479"/>
              <a:gd name="T27" fmla="*/ 2147483647 h 153"/>
              <a:gd name="T28" fmla="*/ 2147483647 w 479"/>
              <a:gd name="T29" fmla="*/ 2147483647 h 153"/>
              <a:gd name="T30" fmla="*/ 2147483647 w 479"/>
              <a:gd name="T31" fmla="*/ 2147483647 h 153"/>
              <a:gd name="T32" fmla="*/ 2147483647 w 479"/>
              <a:gd name="T33" fmla="*/ 2147483647 h 153"/>
              <a:gd name="T34" fmla="*/ 2147483647 w 479"/>
              <a:gd name="T35" fmla="*/ 2147483647 h 153"/>
              <a:gd name="T36" fmla="*/ 2147483647 w 479"/>
              <a:gd name="T37" fmla="*/ 2147483647 h 153"/>
              <a:gd name="T38" fmla="*/ 2147483647 w 479"/>
              <a:gd name="T39" fmla="*/ 2147483647 h 153"/>
              <a:gd name="T40" fmla="*/ 2147483647 w 479"/>
              <a:gd name="T41" fmla="*/ 2147483647 h 153"/>
              <a:gd name="T42" fmla="*/ 2147483647 w 479"/>
              <a:gd name="T43" fmla="*/ 2147483647 h 153"/>
              <a:gd name="T44" fmla="*/ 2147483647 w 479"/>
              <a:gd name="T45" fmla="*/ 2147483647 h 153"/>
              <a:gd name="T46" fmla="*/ 2147483647 w 479"/>
              <a:gd name="T47" fmla="*/ 2147483647 h 153"/>
              <a:gd name="T48" fmla="*/ 2147483647 w 479"/>
              <a:gd name="T49" fmla="*/ 2147483647 h 153"/>
              <a:gd name="T50" fmla="*/ 2147483647 w 479"/>
              <a:gd name="T51" fmla="*/ 2147483647 h 153"/>
              <a:gd name="T52" fmla="*/ 2147483647 w 479"/>
              <a:gd name="T53" fmla="*/ 2147483647 h 153"/>
              <a:gd name="T54" fmla="*/ 2147483647 w 479"/>
              <a:gd name="T55" fmla="*/ 2147483647 h 153"/>
              <a:gd name="T56" fmla="*/ 2147483647 w 479"/>
              <a:gd name="T57" fmla="*/ 2147483647 h 153"/>
              <a:gd name="T58" fmla="*/ 2147483647 w 479"/>
              <a:gd name="T59" fmla="*/ 2147483647 h 153"/>
              <a:gd name="T60" fmla="*/ 2147483647 w 479"/>
              <a:gd name="T61" fmla="*/ 2147483647 h 153"/>
              <a:gd name="T62" fmla="*/ 2147483647 w 479"/>
              <a:gd name="T63" fmla="*/ 2147483647 h 153"/>
              <a:gd name="T64" fmla="*/ 2147483647 w 479"/>
              <a:gd name="T65" fmla="*/ 2147483647 h 153"/>
              <a:gd name="T66" fmla="*/ 2147483647 w 479"/>
              <a:gd name="T67" fmla="*/ 2147483647 h 153"/>
              <a:gd name="T68" fmla="*/ 2147483647 w 479"/>
              <a:gd name="T69" fmla="*/ 2147483647 h 153"/>
              <a:gd name="T70" fmla="*/ 2147483647 w 479"/>
              <a:gd name="T71" fmla="*/ 2147483647 h 153"/>
              <a:gd name="T72" fmla="*/ 2147483647 w 479"/>
              <a:gd name="T73" fmla="*/ 2147483647 h 153"/>
              <a:gd name="T74" fmla="*/ 2147483647 w 479"/>
              <a:gd name="T75" fmla="*/ 2147483647 h 153"/>
              <a:gd name="T76" fmla="*/ 2147483647 w 479"/>
              <a:gd name="T77" fmla="*/ 2147483647 h 153"/>
              <a:gd name="T78" fmla="*/ 2147483647 w 479"/>
              <a:gd name="T79" fmla="*/ 2147483647 h 153"/>
              <a:gd name="T80" fmla="*/ 2147483647 w 479"/>
              <a:gd name="T81" fmla="*/ 2147483647 h 153"/>
              <a:gd name="T82" fmla="*/ 2147483647 w 479"/>
              <a:gd name="T83" fmla="*/ 2147483647 h 153"/>
              <a:gd name="T84" fmla="*/ 2147483647 w 479"/>
              <a:gd name="T85" fmla="*/ 2147483647 h 153"/>
              <a:gd name="T86" fmla="*/ 2147483647 w 479"/>
              <a:gd name="T87" fmla="*/ 2147483647 h 153"/>
              <a:gd name="T88" fmla="*/ 2147483647 w 479"/>
              <a:gd name="T89" fmla="*/ 2147483647 h 153"/>
              <a:gd name="T90" fmla="*/ 2147483647 w 479"/>
              <a:gd name="T91" fmla="*/ 2147483647 h 153"/>
              <a:gd name="T92" fmla="*/ 2147483647 w 479"/>
              <a:gd name="T93" fmla="*/ 2147483647 h 153"/>
              <a:gd name="T94" fmla="*/ 2147483647 w 479"/>
              <a:gd name="T95" fmla="*/ 2147483647 h 153"/>
              <a:gd name="T96" fmla="*/ 2147483647 w 479"/>
              <a:gd name="T97" fmla="*/ 2147483647 h 153"/>
              <a:gd name="T98" fmla="*/ 2147483647 w 479"/>
              <a:gd name="T99" fmla="*/ 0 h 1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53"/>
              <a:gd name="T152" fmla="*/ 479 w 479"/>
              <a:gd name="T153" fmla="*/ 153 h 1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53">
                <a:moveTo>
                  <a:pt x="0" y="16"/>
                </a:moveTo>
                <a:lnTo>
                  <a:pt x="5" y="64"/>
                </a:lnTo>
                <a:lnTo>
                  <a:pt x="9" y="82"/>
                </a:lnTo>
                <a:lnTo>
                  <a:pt x="14" y="93"/>
                </a:lnTo>
                <a:lnTo>
                  <a:pt x="19" y="95"/>
                </a:lnTo>
                <a:lnTo>
                  <a:pt x="24" y="99"/>
                </a:lnTo>
                <a:lnTo>
                  <a:pt x="29" y="113"/>
                </a:lnTo>
                <a:lnTo>
                  <a:pt x="34" y="128"/>
                </a:lnTo>
                <a:lnTo>
                  <a:pt x="38" y="143"/>
                </a:lnTo>
                <a:lnTo>
                  <a:pt x="43" y="152"/>
                </a:lnTo>
                <a:lnTo>
                  <a:pt x="48" y="153"/>
                </a:lnTo>
                <a:lnTo>
                  <a:pt x="53" y="150"/>
                </a:lnTo>
                <a:lnTo>
                  <a:pt x="58" y="148"/>
                </a:lnTo>
                <a:lnTo>
                  <a:pt x="63" y="147"/>
                </a:lnTo>
                <a:lnTo>
                  <a:pt x="67" y="146"/>
                </a:lnTo>
                <a:lnTo>
                  <a:pt x="72" y="146"/>
                </a:lnTo>
                <a:lnTo>
                  <a:pt x="77" y="147"/>
                </a:lnTo>
                <a:lnTo>
                  <a:pt x="82" y="149"/>
                </a:lnTo>
                <a:lnTo>
                  <a:pt x="87" y="149"/>
                </a:lnTo>
                <a:lnTo>
                  <a:pt x="92" y="149"/>
                </a:lnTo>
                <a:lnTo>
                  <a:pt x="97" y="149"/>
                </a:lnTo>
                <a:lnTo>
                  <a:pt x="101" y="146"/>
                </a:lnTo>
                <a:lnTo>
                  <a:pt x="106" y="143"/>
                </a:lnTo>
                <a:lnTo>
                  <a:pt x="111" y="141"/>
                </a:lnTo>
                <a:lnTo>
                  <a:pt x="116" y="138"/>
                </a:lnTo>
                <a:lnTo>
                  <a:pt x="121" y="136"/>
                </a:lnTo>
                <a:lnTo>
                  <a:pt x="126" y="136"/>
                </a:lnTo>
                <a:lnTo>
                  <a:pt x="130" y="134"/>
                </a:lnTo>
                <a:lnTo>
                  <a:pt x="135" y="132"/>
                </a:lnTo>
                <a:lnTo>
                  <a:pt x="140" y="130"/>
                </a:lnTo>
                <a:lnTo>
                  <a:pt x="145" y="127"/>
                </a:lnTo>
                <a:lnTo>
                  <a:pt x="150" y="124"/>
                </a:lnTo>
                <a:lnTo>
                  <a:pt x="155" y="123"/>
                </a:lnTo>
                <a:lnTo>
                  <a:pt x="160" y="122"/>
                </a:lnTo>
                <a:lnTo>
                  <a:pt x="164" y="123"/>
                </a:lnTo>
                <a:lnTo>
                  <a:pt x="169" y="125"/>
                </a:lnTo>
                <a:lnTo>
                  <a:pt x="174" y="128"/>
                </a:lnTo>
                <a:lnTo>
                  <a:pt x="179" y="129"/>
                </a:lnTo>
                <a:lnTo>
                  <a:pt x="184" y="128"/>
                </a:lnTo>
                <a:lnTo>
                  <a:pt x="189" y="125"/>
                </a:lnTo>
                <a:lnTo>
                  <a:pt x="193" y="121"/>
                </a:lnTo>
                <a:lnTo>
                  <a:pt x="198" y="116"/>
                </a:lnTo>
                <a:lnTo>
                  <a:pt x="203" y="113"/>
                </a:lnTo>
                <a:lnTo>
                  <a:pt x="208" y="112"/>
                </a:lnTo>
                <a:lnTo>
                  <a:pt x="213" y="112"/>
                </a:lnTo>
                <a:lnTo>
                  <a:pt x="218" y="113"/>
                </a:lnTo>
                <a:lnTo>
                  <a:pt x="223" y="115"/>
                </a:lnTo>
                <a:lnTo>
                  <a:pt x="227" y="117"/>
                </a:lnTo>
                <a:lnTo>
                  <a:pt x="232" y="116"/>
                </a:lnTo>
                <a:lnTo>
                  <a:pt x="237" y="114"/>
                </a:lnTo>
                <a:lnTo>
                  <a:pt x="242" y="112"/>
                </a:lnTo>
                <a:lnTo>
                  <a:pt x="247" y="107"/>
                </a:lnTo>
                <a:lnTo>
                  <a:pt x="252" y="104"/>
                </a:lnTo>
                <a:lnTo>
                  <a:pt x="256" y="102"/>
                </a:lnTo>
                <a:lnTo>
                  <a:pt x="261" y="101"/>
                </a:lnTo>
                <a:lnTo>
                  <a:pt x="266" y="100"/>
                </a:lnTo>
                <a:lnTo>
                  <a:pt x="271" y="101"/>
                </a:lnTo>
                <a:lnTo>
                  <a:pt x="276" y="100"/>
                </a:lnTo>
                <a:lnTo>
                  <a:pt x="281" y="98"/>
                </a:lnTo>
                <a:lnTo>
                  <a:pt x="286" y="94"/>
                </a:lnTo>
                <a:lnTo>
                  <a:pt x="290" y="90"/>
                </a:lnTo>
                <a:lnTo>
                  <a:pt x="295" y="85"/>
                </a:lnTo>
                <a:lnTo>
                  <a:pt x="300" y="82"/>
                </a:lnTo>
                <a:lnTo>
                  <a:pt x="305" y="79"/>
                </a:lnTo>
                <a:lnTo>
                  <a:pt x="310" y="78"/>
                </a:lnTo>
                <a:lnTo>
                  <a:pt x="315" y="76"/>
                </a:lnTo>
                <a:lnTo>
                  <a:pt x="319" y="74"/>
                </a:lnTo>
                <a:lnTo>
                  <a:pt x="324" y="71"/>
                </a:lnTo>
                <a:lnTo>
                  <a:pt x="329" y="67"/>
                </a:lnTo>
                <a:lnTo>
                  <a:pt x="334" y="62"/>
                </a:lnTo>
                <a:lnTo>
                  <a:pt x="339" y="58"/>
                </a:lnTo>
                <a:lnTo>
                  <a:pt x="344" y="53"/>
                </a:lnTo>
                <a:lnTo>
                  <a:pt x="349" y="49"/>
                </a:lnTo>
                <a:lnTo>
                  <a:pt x="353" y="46"/>
                </a:lnTo>
                <a:lnTo>
                  <a:pt x="358" y="44"/>
                </a:lnTo>
                <a:lnTo>
                  <a:pt x="363" y="43"/>
                </a:lnTo>
                <a:lnTo>
                  <a:pt x="368" y="42"/>
                </a:lnTo>
                <a:lnTo>
                  <a:pt x="373" y="40"/>
                </a:lnTo>
                <a:lnTo>
                  <a:pt x="378" y="38"/>
                </a:lnTo>
                <a:lnTo>
                  <a:pt x="382" y="34"/>
                </a:lnTo>
                <a:lnTo>
                  <a:pt x="387" y="32"/>
                </a:lnTo>
                <a:lnTo>
                  <a:pt x="392" y="28"/>
                </a:lnTo>
                <a:lnTo>
                  <a:pt x="397" y="24"/>
                </a:lnTo>
                <a:lnTo>
                  <a:pt x="402" y="20"/>
                </a:lnTo>
                <a:lnTo>
                  <a:pt x="407" y="19"/>
                </a:lnTo>
                <a:lnTo>
                  <a:pt x="412" y="18"/>
                </a:lnTo>
                <a:lnTo>
                  <a:pt x="416" y="19"/>
                </a:lnTo>
                <a:lnTo>
                  <a:pt x="421" y="19"/>
                </a:lnTo>
                <a:lnTo>
                  <a:pt x="426" y="19"/>
                </a:lnTo>
                <a:lnTo>
                  <a:pt x="431" y="19"/>
                </a:lnTo>
                <a:lnTo>
                  <a:pt x="436" y="11"/>
                </a:lnTo>
                <a:lnTo>
                  <a:pt x="441" y="10"/>
                </a:lnTo>
                <a:lnTo>
                  <a:pt x="445" y="9"/>
                </a:lnTo>
                <a:lnTo>
                  <a:pt x="450" y="8"/>
                </a:lnTo>
                <a:lnTo>
                  <a:pt x="455" y="7"/>
                </a:lnTo>
                <a:lnTo>
                  <a:pt x="460" y="5"/>
                </a:lnTo>
                <a:lnTo>
                  <a:pt x="465" y="4"/>
                </a:lnTo>
                <a:lnTo>
                  <a:pt x="470" y="3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0" name="Freeform 40"/>
          <p:cNvSpPr>
            <a:spLocks/>
          </p:cNvSpPr>
          <p:nvPr/>
        </p:nvSpPr>
        <p:spPr bwMode="auto">
          <a:xfrm>
            <a:off x="2132013" y="2009775"/>
            <a:ext cx="6553200" cy="1790700"/>
          </a:xfrm>
          <a:custGeom>
            <a:avLst/>
            <a:gdLst>
              <a:gd name="T0" fmla="*/ 2147483647 w 479"/>
              <a:gd name="T1" fmla="*/ 2147483647 h 162"/>
              <a:gd name="T2" fmla="*/ 2147483647 w 479"/>
              <a:gd name="T3" fmla="*/ 2147483647 h 162"/>
              <a:gd name="T4" fmla="*/ 2147483647 w 479"/>
              <a:gd name="T5" fmla="*/ 2147483647 h 162"/>
              <a:gd name="T6" fmla="*/ 2147483647 w 479"/>
              <a:gd name="T7" fmla="*/ 2147483647 h 162"/>
              <a:gd name="T8" fmla="*/ 2147483647 w 479"/>
              <a:gd name="T9" fmla="*/ 2147483647 h 162"/>
              <a:gd name="T10" fmla="*/ 2147483647 w 479"/>
              <a:gd name="T11" fmla="*/ 2147483647 h 162"/>
              <a:gd name="T12" fmla="*/ 2147483647 w 479"/>
              <a:gd name="T13" fmla="*/ 2147483647 h 162"/>
              <a:gd name="T14" fmla="*/ 2147483647 w 479"/>
              <a:gd name="T15" fmla="*/ 2147483647 h 162"/>
              <a:gd name="T16" fmla="*/ 2147483647 w 479"/>
              <a:gd name="T17" fmla="*/ 2147483647 h 162"/>
              <a:gd name="T18" fmla="*/ 2147483647 w 479"/>
              <a:gd name="T19" fmla="*/ 2147483647 h 162"/>
              <a:gd name="T20" fmla="*/ 2147483647 w 479"/>
              <a:gd name="T21" fmla="*/ 2147483647 h 162"/>
              <a:gd name="T22" fmla="*/ 2147483647 w 479"/>
              <a:gd name="T23" fmla="*/ 2147483647 h 162"/>
              <a:gd name="T24" fmla="*/ 2147483647 w 479"/>
              <a:gd name="T25" fmla="*/ 2147483647 h 162"/>
              <a:gd name="T26" fmla="*/ 2147483647 w 479"/>
              <a:gd name="T27" fmla="*/ 2147483647 h 162"/>
              <a:gd name="T28" fmla="*/ 2147483647 w 479"/>
              <a:gd name="T29" fmla="*/ 2147483647 h 162"/>
              <a:gd name="T30" fmla="*/ 2147483647 w 479"/>
              <a:gd name="T31" fmla="*/ 2147483647 h 162"/>
              <a:gd name="T32" fmla="*/ 2147483647 w 479"/>
              <a:gd name="T33" fmla="*/ 2147483647 h 162"/>
              <a:gd name="T34" fmla="*/ 2147483647 w 479"/>
              <a:gd name="T35" fmla="*/ 2147483647 h 162"/>
              <a:gd name="T36" fmla="*/ 2147483647 w 479"/>
              <a:gd name="T37" fmla="*/ 2147483647 h 162"/>
              <a:gd name="T38" fmla="*/ 2147483647 w 479"/>
              <a:gd name="T39" fmla="*/ 2147483647 h 162"/>
              <a:gd name="T40" fmla="*/ 2147483647 w 479"/>
              <a:gd name="T41" fmla="*/ 2147483647 h 162"/>
              <a:gd name="T42" fmla="*/ 2147483647 w 479"/>
              <a:gd name="T43" fmla="*/ 2147483647 h 162"/>
              <a:gd name="T44" fmla="*/ 2147483647 w 479"/>
              <a:gd name="T45" fmla="*/ 2147483647 h 162"/>
              <a:gd name="T46" fmla="*/ 2147483647 w 479"/>
              <a:gd name="T47" fmla="*/ 2147483647 h 162"/>
              <a:gd name="T48" fmla="*/ 2147483647 w 479"/>
              <a:gd name="T49" fmla="*/ 2147483647 h 162"/>
              <a:gd name="T50" fmla="*/ 2147483647 w 479"/>
              <a:gd name="T51" fmla="*/ 2147483647 h 162"/>
              <a:gd name="T52" fmla="*/ 2147483647 w 479"/>
              <a:gd name="T53" fmla="*/ 2147483647 h 162"/>
              <a:gd name="T54" fmla="*/ 2147483647 w 479"/>
              <a:gd name="T55" fmla="*/ 2147483647 h 162"/>
              <a:gd name="T56" fmla="*/ 2147483647 w 479"/>
              <a:gd name="T57" fmla="*/ 2147483647 h 162"/>
              <a:gd name="T58" fmla="*/ 2147483647 w 479"/>
              <a:gd name="T59" fmla="*/ 2147483647 h 162"/>
              <a:gd name="T60" fmla="*/ 2147483647 w 479"/>
              <a:gd name="T61" fmla="*/ 2147483647 h 162"/>
              <a:gd name="T62" fmla="*/ 2147483647 w 479"/>
              <a:gd name="T63" fmla="*/ 2147483647 h 162"/>
              <a:gd name="T64" fmla="*/ 2147483647 w 479"/>
              <a:gd name="T65" fmla="*/ 2147483647 h 162"/>
              <a:gd name="T66" fmla="*/ 2147483647 w 479"/>
              <a:gd name="T67" fmla="*/ 2147483647 h 162"/>
              <a:gd name="T68" fmla="*/ 2147483647 w 479"/>
              <a:gd name="T69" fmla="*/ 2147483647 h 162"/>
              <a:gd name="T70" fmla="*/ 2147483647 w 479"/>
              <a:gd name="T71" fmla="*/ 2147483647 h 162"/>
              <a:gd name="T72" fmla="*/ 2147483647 w 479"/>
              <a:gd name="T73" fmla="*/ 2147483647 h 162"/>
              <a:gd name="T74" fmla="*/ 2147483647 w 479"/>
              <a:gd name="T75" fmla="*/ 2147483647 h 162"/>
              <a:gd name="T76" fmla="*/ 2147483647 w 479"/>
              <a:gd name="T77" fmla="*/ 2147483647 h 162"/>
              <a:gd name="T78" fmla="*/ 2147483647 w 479"/>
              <a:gd name="T79" fmla="*/ 2147483647 h 162"/>
              <a:gd name="T80" fmla="*/ 2147483647 w 479"/>
              <a:gd name="T81" fmla="*/ 2147483647 h 162"/>
              <a:gd name="T82" fmla="*/ 2147483647 w 479"/>
              <a:gd name="T83" fmla="*/ 2147483647 h 162"/>
              <a:gd name="T84" fmla="*/ 2147483647 w 479"/>
              <a:gd name="T85" fmla="*/ 2147483647 h 162"/>
              <a:gd name="T86" fmla="*/ 2147483647 w 479"/>
              <a:gd name="T87" fmla="*/ 2147483647 h 162"/>
              <a:gd name="T88" fmla="*/ 2147483647 w 479"/>
              <a:gd name="T89" fmla="*/ 2147483647 h 162"/>
              <a:gd name="T90" fmla="*/ 2147483647 w 479"/>
              <a:gd name="T91" fmla="*/ 2147483647 h 162"/>
              <a:gd name="T92" fmla="*/ 2147483647 w 479"/>
              <a:gd name="T93" fmla="*/ 2147483647 h 162"/>
              <a:gd name="T94" fmla="*/ 2147483647 w 479"/>
              <a:gd name="T95" fmla="*/ 2147483647 h 162"/>
              <a:gd name="T96" fmla="*/ 2147483647 w 479"/>
              <a:gd name="T97" fmla="*/ 2147483647 h 162"/>
              <a:gd name="T98" fmla="*/ 2147483647 w 479"/>
              <a:gd name="T99" fmla="*/ 0 h 1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62"/>
              <a:gd name="T152" fmla="*/ 479 w 479"/>
              <a:gd name="T153" fmla="*/ 162 h 16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62">
                <a:moveTo>
                  <a:pt x="0" y="27"/>
                </a:moveTo>
                <a:lnTo>
                  <a:pt x="5" y="66"/>
                </a:lnTo>
                <a:lnTo>
                  <a:pt x="9" y="81"/>
                </a:lnTo>
                <a:lnTo>
                  <a:pt x="14" y="95"/>
                </a:lnTo>
                <a:lnTo>
                  <a:pt x="19" y="99"/>
                </a:lnTo>
                <a:lnTo>
                  <a:pt x="24" y="104"/>
                </a:lnTo>
                <a:lnTo>
                  <a:pt x="29" y="119"/>
                </a:lnTo>
                <a:lnTo>
                  <a:pt x="34" y="136"/>
                </a:lnTo>
                <a:lnTo>
                  <a:pt x="38" y="153"/>
                </a:lnTo>
                <a:lnTo>
                  <a:pt x="43" y="162"/>
                </a:lnTo>
                <a:lnTo>
                  <a:pt x="48" y="161"/>
                </a:lnTo>
                <a:lnTo>
                  <a:pt x="53" y="157"/>
                </a:lnTo>
                <a:lnTo>
                  <a:pt x="58" y="154"/>
                </a:lnTo>
                <a:lnTo>
                  <a:pt x="63" y="152"/>
                </a:lnTo>
                <a:lnTo>
                  <a:pt x="67" y="152"/>
                </a:lnTo>
                <a:lnTo>
                  <a:pt x="72" y="153"/>
                </a:lnTo>
                <a:lnTo>
                  <a:pt x="77" y="155"/>
                </a:lnTo>
                <a:lnTo>
                  <a:pt x="82" y="156"/>
                </a:lnTo>
                <a:lnTo>
                  <a:pt x="87" y="156"/>
                </a:lnTo>
                <a:lnTo>
                  <a:pt x="92" y="155"/>
                </a:lnTo>
                <a:lnTo>
                  <a:pt x="97" y="154"/>
                </a:lnTo>
                <a:lnTo>
                  <a:pt x="101" y="151"/>
                </a:lnTo>
                <a:lnTo>
                  <a:pt x="106" y="148"/>
                </a:lnTo>
                <a:lnTo>
                  <a:pt x="111" y="146"/>
                </a:lnTo>
                <a:lnTo>
                  <a:pt x="116" y="144"/>
                </a:lnTo>
                <a:lnTo>
                  <a:pt x="121" y="141"/>
                </a:lnTo>
                <a:lnTo>
                  <a:pt x="126" y="141"/>
                </a:lnTo>
                <a:lnTo>
                  <a:pt x="130" y="140"/>
                </a:lnTo>
                <a:lnTo>
                  <a:pt x="135" y="139"/>
                </a:lnTo>
                <a:lnTo>
                  <a:pt x="140" y="138"/>
                </a:lnTo>
                <a:lnTo>
                  <a:pt x="145" y="137"/>
                </a:lnTo>
                <a:lnTo>
                  <a:pt x="150" y="135"/>
                </a:lnTo>
                <a:lnTo>
                  <a:pt x="155" y="133"/>
                </a:lnTo>
                <a:lnTo>
                  <a:pt x="160" y="132"/>
                </a:lnTo>
                <a:lnTo>
                  <a:pt x="164" y="131"/>
                </a:lnTo>
                <a:lnTo>
                  <a:pt x="169" y="131"/>
                </a:lnTo>
                <a:lnTo>
                  <a:pt x="174" y="132"/>
                </a:lnTo>
                <a:lnTo>
                  <a:pt x="179" y="132"/>
                </a:lnTo>
                <a:lnTo>
                  <a:pt x="184" y="132"/>
                </a:lnTo>
                <a:lnTo>
                  <a:pt x="189" y="130"/>
                </a:lnTo>
                <a:lnTo>
                  <a:pt x="193" y="129"/>
                </a:lnTo>
                <a:lnTo>
                  <a:pt x="198" y="126"/>
                </a:lnTo>
                <a:lnTo>
                  <a:pt x="203" y="124"/>
                </a:lnTo>
                <a:lnTo>
                  <a:pt x="208" y="123"/>
                </a:lnTo>
                <a:lnTo>
                  <a:pt x="213" y="123"/>
                </a:lnTo>
                <a:lnTo>
                  <a:pt x="218" y="123"/>
                </a:lnTo>
                <a:lnTo>
                  <a:pt x="223" y="125"/>
                </a:lnTo>
                <a:lnTo>
                  <a:pt x="227" y="126"/>
                </a:lnTo>
                <a:lnTo>
                  <a:pt x="232" y="126"/>
                </a:lnTo>
                <a:lnTo>
                  <a:pt x="237" y="125"/>
                </a:lnTo>
                <a:lnTo>
                  <a:pt x="242" y="124"/>
                </a:lnTo>
                <a:lnTo>
                  <a:pt x="247" y="120"/>
                </a:lnTo>
                <a:lnTo>
                  <a:pt x="252" y="117"/>
                </a:lnTo>
                <a:lnTo>
                  <a:pt x="256" y="114"/>
                </a:lnTo>
                <a:lnTo>
                  <a:pt x="261" y="111"/>
                </a:lnTo>
                <a:lnTo>
                  <a:pt x="266" y="109"/>
                </a:lnTo>
                <a:lnTo>
                  <a:pt x="271" y="109"/>
                </a:lnTo>
                <a:lnTo>
                  <a:pt x="276" y="108"/>
                </a:lnTo>
                <a:lnTo>
                  <a:pt x="281" y="106"/>
                </a:lnTo>
                <a:lnTo>
                  <a:pt x="286" y="103"/>
                </a:lnTo>
                <a:lnTo>
                  <a:pt x="290" y="100"/>
                </a:lnTo>
                <a:lnTo>
                  <a:pt x="295" y="95"/>
                </a:lnTo>
                <a:lnTo>
                  <a:pt x="300" y="90"/>
                </a:lnTo>
                <a:lnTo>
                  <a:pt x="305" y="86"/>
                </a:lnTo>
                <a:lnTo>
                  <a:pt x="310" y="82"/>
                </a:lnTo>
                <a:lnTo>
                  <a:pt x="315" y="78"/>
                </a:lnTo>
                <a:lnTo>
                  <a:pt x="319" y="76"/>
                </a:lnTo>
                <a:lnTo>
                  <a:pt x="324" y="74"/>
                </a:lnTo>
                <a:lnTo>
                  <a:pt x="329" y="71"/>
                </a:lnTo>
                <a:lnTo>
                  <a:pt x="334" y="69"/>
                </a:lnTo>
                <a:lnTo>
                  <a:pt x="339" y="66"/>
                </a:lnTo>
                <a:lnTo>
                  <a:pt x="344" y="62"/>
                </a:lnTo>
                <a:lnTo>
                  <a:pt x="349" y="59"/>
                </a:lnTo>
                <a:lnTo>
                  <a:pt x="353" y="55"/>
                </a:lnTo>
                <a:lnTo>
                  <a:pt x="358" y="52"/>
                </a:lnTo>
                <a:lnTo>
                  <a:pt x="363" y="49"/>
                </a:lnTo>
                <a:lnTo>
                  <a:pt x="368" y="48"/>
                </a:lnTo>
                <a:lnTo>
                  <a:pt x="373" y="47"/>
                </a:lnTo>
                <a:lnTo>
                  <a:pt x="378" y="45"/>
                </a:lnTo>
                <a:lnTo>
                  <a:pt x="382" y="43"/>
                </a:lnTo>
                <a:lnTo>
                  <a:pt x="387" y="40"/>
                </a:lnTo>
                <a:lnTo>
                  <a:pt x="392" y="37"/>
                </a:lnTo>
                <a:lnTo>
                  <a:pt x="397" y="35"/>
                </a:lnTo>
                <a:lnTo>
                  <a:pt x="402" y="32"/>
                </a:lnTo>
                <a:lnTo>
                  <a:pt x="407" y="29"/>
                </a:lnTo>
                <a:lnTo>
                  <a:pt x="412" y="27"/>
                </a:lnTo>
                <a:lnTo>
                  <a:pt x="416" y="25"/>
                </a:lnTo>
                <a:lnTo>
                  <a:pt x="421" y="23"/>
                </a:lnTo>
                <a:lnTo>
                  <a:pt x="426" y="21"/>
                </a:lnTo>
                <a:lnTo>
                  <a:pt x="431" y="18"/>
                </a:lnTo>
                <a:lnTo>
                  <a:pt x="436" y="18"/>
                </a:lnTo>
                <a:lnTo>
                  <a:pt x="441" y="15"/>
                </a:lnTo>
                <a:lnTo>
                  <a:pt x="445" y="12"/>
                </a:lnTo>
                <a:lnTo>
                  <a:pt x="450" y="10"/>
                </a:lnTo>
                <a:lnTo>
                  <a:pt x="455" y="8"/>
                </a:lnTo>
                <a:lnTo>
                  <a:pt x="460" y="7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1" name="Freeform 41"/>
          <p:cNvSpPr>
            <a:spLocks/>
          </p:cNvSpPr>
          <p:nvPr/>
        </p:nvSpPr>
        <p:spPr bwMode="auto">
          <a:xfrm>
            <a:off x="2132013" y="2009775"/>
            <a:ext cx="6553200" cy="1690688"/>
          </a:xfrm>
          <a:custGeom>
            <a:avLst/>
            <a:gdLst>
              <a:gd name="T0" fmla="*/ 2147483647 w 479"/>
              <a:gd name="T1" fmla="*/ 2147483647 h 153"/>
              <a:gd name="T2" fmla="*/ 2147483647 w 479"/>
              <a:gd name="T3" fmla="*/ 2147483647 h 153"/>
              <a:gd name="T4" fmla="*/ 2147483647 w 479"/>
              <a:gd name="T5" fmla="*/ 2147483647 h 153"/>
              <a:gd name="T6" fmla="*/ 2147483647 w 479"/>
              <a:gd name="T7" fmla="*/ 2147483647 h 153"/>
              <a:gd name="T8" fmla="*/ 2147483647 w 479"/>
              <a:gd name="T9" fmla="*/ 2147483647 h 153"/>
              <a:gd name="T10" fmla="*/ 2147483647 w 479"/>
              <a:gd name="T11" fmla="*/ 2147483647 h 153"/>
              <a:gd name="T12" fmla="*/ 2147483647 w 479"/>
              <a:gd name="T13" fmla="*/ 2147483647 h 153"/>
              <a:gd name="T14" fmla="*/ 2147483647 w 479"/>
              <a:gd name="T15" fmla="*/ 2147483647 h 153"/>
              <a:gd name="T16" fmla="*/ 2147483647 w 479"/>
              <a:gd name="T17" fmla="*/ 2147483647 h 153"/>
              <a:gd name="T18" fmla="*/ 2147483647 w 479"/>
              <a:gd name="T19" fmla="*/ 2147483647 h 153"/>
              <a:gd name="T20" fmla="*/ 2147483647 w 479"/>
              <a:gd name="T21" fmla="*/ 2147483647 h 153"/>
              <a:gd name="T22" fmla="*/ 2147483647 w 479"/>
              <a:gd name="T23" fmla="*/ 2147483647 h 153"/>
              <a:gd name="T24" fmla="*/ 2147483647 w 479"/>
              <a:gd name="T25" fmla="*/ 2147483647 h 153"/>
              <a:gd name="T26" fmla="*/ 2147483647 w 479"/>
              <a:gd name="T27" fmla="*/ 2147483647 h 153"/>
              <a:gd name="T28" fmla="*/ 2147483647 w 479"/>
              <a:gd name="T29" fmla="*/ 2147483647 h 153"/>
              <a:gd name="T30" fmla="*/ 2147483647 w 479"/>
              <a:gd name="T31" fmla="*/ 2147483647 h 153"/>
              <a:gd name="T32" fmla="*/ 2147483647 w 479"/>
              <a:gd name="T33" fmla="*/ 2147483647 h 153"/>
              <a:gd name="T34" fmla="*/ 2147483647 w 479"/>
              <a:gd name="T35" fmla="*/ 2147483647 h 153"/>
              <a:gd name="T36" fmla="*/ 2147483647 w 479"/>
              <a:gd name="T37" fmla="*/ 2147483647 h 153"/>
              <a:gd name="T38" fmla="*/ 2147483647 w 479"/>
              <a:gd name="T39" fmla="*/ 2147483647 h 153"/>
              <a:gd name="T40" fmla="*/ 2147483647 w 479"/>
              <a:gd name="T41" fmla="*/ 2147483647 h 153"/>
              <a:gd name="T42" fmla="*/ 2147483647 w 479"/>
              <a:gd name="T43" fmla="*/ 2147483647 h 153"/>
              <a:gd name="T44" fmla="*/ 2147483647 w 479"/>
              <a:gd name="T45" fmla="*/ 2147483647 h 153"/>
              <a:gd name="T46" fmla="*/ 2147483647 w 479"/>
              <a:gd name="T47" fmla="*/ 2147483647 h 153"/>
              <a:gd name="T48" fmla="*/ 2147483647 w 479"/>
              <a:gd name="T49" fmla="*/ 2147483647 h 153"/>
              <a:gd name="T50" fmla="*/ 2147483647 w 479"/>
              <a:gd name="T51" fmla="*/ 2147483647 h 153"/>
              <a:gd name="T52" fmla="*/ 2147483647 w 479"/>
              <a:gd name="T53" fmla="*/ 2147483647 h 153"/>
              <a:gd name="T54" fmla="*/ 2147483647 w 479"/>
              <a:gd name="T55" fmla="*/ 2147483647 h 153"/>
              <a:gd name="T56" fmla="*/ 2147483647 w 479"/>
              <a:gd name="T57" fmla="*/ 2147483647 h 153"/>
              <a:gd name="T58" fmla="*/ 2147483647 w 479"/>
              <a:gd name="T59" fmla="*/ 2147483647 h 153"/>
              <a:gd name="T60" fmla="*/ 2147483647 w 479"/>
              <a:gd name="T61" fmla="*/ 2147483647 h 153"/>
              <a:gd name="T62" fmla="*/ 2147483647 w 479"/>
              <a:gd name="T63" fmla="*/ 2147483647 h 153"/>
              <a:gd name="T64" fmla="*/ 2147483647 w 479"/>
              <a:gd name="T65" fmla="*/ 2147483647 h 153"/>
              <a:gd name="T66" fmla="*/ 2147483647 w 479"/>
              <a:gd name="T67" fmla="*/ 2147483647 h 153"/>
              <a:gd name="T68" fmla="*/ 2147483647 w 479"/>
              <a:gd name="T69" fmla="*/ 2147483647 h 153"/>
              <a:gd name="T70" fmla="*/ 2147483647 w 479"/>
              <a:gd name="T71" fmla="*/ 2147483647 h 153"/>
              <a:gd name="T72" fmla="*/ 2147483647 w 479"/>
              <a:gd name="T73" fmla="*/ 2147483647 h 153"/>
              <a:gd name="T74" fmla="*/ 2147483647 w 479"/>
              <a:gd name="T75" fmla="*/ 2147483647 h 153"/>
              <a:gd name="T76" fmla="*/ 2147483647 w 479"/>
              <a:gd name="T77" fmla="*/ 2147483647 h 153"/>
              <a:gd name="T78" fmla="*/ 2147483647 w 479"/>
              <a:gd name="T79" fmla="*/ 2147483647 h 153"/>
              <a:gd name="T80" fmla="*/ 2147483647 w 479"/>
              <a:gd name="T81" fmla="*/ 2147483647 h 153"/>
              <a:gd name="T82" fmla="*/ 2147483647 w 479"/>
              <a:gd name="T83" fmla="*/ 2147483647 h 153"/>
              <a:gd name="T84" fmla="*/ 2147483647 w 479"/>
              <a:gd name="T85" fmla="*/ 2147483647 h 153"/>
              <a:gd name="T86" fmla="*/ 2147483647 w 479"/>
              <a:gd name="T87" fmla="*/ 2147483647 h 153"/>
              <a:gd name="T88" fmla="*/ 2147483647 w 479"/>
              <a:gd name="T89" fmla="*/ 2147483647 h 153"/>
              <a:gd name="T90" fmla="*/ 2147483647 w 479"/>
              <a:gd name="T91" fmla="*/ 2147483647 h 153"/>
              <a:gd name="T92" fmla="*/ 2147483647 w 479"/>
              <a:gd name="T93" fmla="*/ 2147483647 h 153"/>
              <a:gd name="T94" fmla="*/ 2147483647 w 479"/>
              <a:gd name="T95" fmla="*/ 2147483647 h 153"/>
              <a:gd name="T96" fmla="*/ 2147483647 w 479"/>
              <a:gd name="T97" fmla="*/ 2147483647 h 153"/>
              <a:gd name="T98" fmla="*/ 2147483647 w 479"/>
              <a:gd name="T99" fmla="*/ 0 h 1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53"/>
              <a:gd name="T152" fmla="*/ 479 w 479"/>
              <a:gd name="T153" fmla="*/ 153 h 1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53">
                <a:moveTo>
                  <a:pt x="0" y="25"/>
                </a:moveTo>
                <a:lnTo>
                  <a:pt x="5" y="70"/>
                </a:lnTo>
                <a:lnTo>
                  <a:pt x="9" y="86"/>
                </a:lnTo>
                <a:lnTo>
                  <a:pt x="14" y="101"/>
                </a:lnTo>
                <a:lnTo>
                  <a:pt x="19" y="106"/>
                </a:lnTo>
                <a:lnTo>
                  <a:pt x="24" y="112"/>
                </a:lnTo>
                <a:lnTo>
                  <a:pt x="29" y="123"/>
                </a:lnTo>
                <a:lnTo>
                  <a:pt x="34" y="136"/>
                </a:lnTo>
                <a:lnTo>
                  <a:pt x="38" y="146"/>
                </a:lnTo>
                <a:lnTo>
                  <a:pt x="43" y="153"/>
                </a:lnTo>
                <a:lnTo>
                  <a:pt x="48" y="153"/>
                </a:lnTo>
                <a:lnTo>
                  <a:pt x="53" y="151"/>
                </a:lnTo>
                <a:lnTo>
                  <a:pt x="58" y="150"/>
                </a:lnTo>
                <a:lnTo>
                  <a:pt x="63" y="149"/>
                </a:lnTo>
                <a:lnTo>
                  <a:pt x="67" y="148"/>
                </a:lnTo>
                <a:lnTo>
                  <a:pt x="72" y="148"/>
                </a:lnTo>
                <a:lnTo>
                  <a:pt x="77" y="150"/>
                </a:lnTo>
                <a:lnTo>
                  <a:pt x="82" y="151"/>
                </a:lnTo>
                <a:lnTo>
                  <a:pt x="87" y="151"/>
                </a:lnTo>
                <a:lnTo>
                  <a:pt x="92" y="151"/>
                </a:lnTo>
                <a:lnTo>
                  <a:pt x="97" y="151"/>
                </a:lnTo>
                <a:lnTo>
                  <a:pt x="101" y="149"/>
                </a:lnTo>
                <a:lnTo>
                  <a:pt x="106" y="148"/>
                </a:lnTo>
                <a:lnTo>
                  <a:pt x="111" y="146"/>
                </a:lnTo>
                <a:lnTo>
                  <a:pt x="116" y="144"/>
                </a:lnTo>
                <a:lnTo>
                  <a:pt x="121" y="142"/>
                </a:lnTo>
                <a:lnTo>
                  <a:pt x="126" y="141"/>
                </a:lnTo>
                <a:lnTo>
                  <a:pt x="130" y="139"/>
                </a:lnTo>
                <a:lnTo>
                  <a:pt x="135" y="138"/>
                </a:lnTo>
                <a:lnTo>
                  <a:pt x="140" y="136"/>
                </a:lnTo>
                <a:lnTo>
                  <a:pt x="145" y="135"/>
                </a:lnTo>
                <a:lnTo>
                  <a:pt x="150" y="133"/>
                </a:lnTo>
                <a:lnTo>
                  <a:pt x="155" y="131"/>
                </a:lnTo>
                <a:lnTo>
                  <a:pt x="160" y="131"/>
                </a:lnTo>
                <a:lnTo>
                  <a:pt x="164" y="130"/>
                </a:lnTo>
                <a:lnTo>
                  <a:pt x="169" y="130"/>
                </a:lnTo>
                <a:lnTo>
                  <a:pt x="174" y="131"/>
                </a:lnTo>
                <a:lnTo>
                  <a:pt x="179" y="131"/>
                </a:lnTo>
                <a:lnTo>
                  <a:pt x="184" y="130"/>
                </a:lnTo>
                <a:lnTo>
                  <a:pt x="189" y="128"/>
                </a:lnTo>
                <a:lnTo>
                  <a:pt x="193" y="125"/>
                </a:lnTo>
                <a:lnTo>
                  <a:pt x="198" y="122"/>
                </a:lnTo>
                <a:lnTo>
                  <a:pt x="203" y="119"/>
                </a:lnTo>
                <a:lnTo>
                  <a:pt x="208" y="118"/>
                </a:lnTo>
                <a:lnTo>
                  <a:pt x="213" y="117"/>
                </a:lnTo>
                <a:lnTo>
                  <a:pt x="218" y="118"/>
                </a:lnTo>
                <a:lnTo>
                  <a:pt x="223" y="120"/>
                </a:lnTo>
                <a:lnTo>
                  <a:pt x="227" y="120"/>
                </a:lnTo>
                <a:lnTo>
                  <a:pt x="232" y="119"/>
                </a:lnTo>
                <a:lnTo>
                  <a:pt x="237" y="117"/>
                </a:lnTo>
                <a:lnTo>
                  <a:pt x="242" y="115"/>
                </a:lnTo>
                <a:lnTo>
                  <a:pt x="247" y="112"/>
                </a:lnTo>
                <a:lnTo>
                  <a:pt x="252" y="110"/>
                </a:lnTo>
                <a:lnTo>
                  <a:pt x="256" y="108"/>
                </a:lnTo>
                <a:lnTo>
                  <a:pt x="261" y="107"/>
                </a:lnTo>
                <a:lnTo>
                  <a:pt x="266" y="105"/>
                </a:lnTo>
                <a:lnTo>
                  <a:pt x="271" y="104"/>
                </a:lnTo>
                <a:lnTo>
                  <a:pt x="276" y="102"/>
                </a:lnTo>
                <a:lnTo>
                  <a:pt x="281" y="100"/>
                </a:lnTo>
                <a:lnTo>
                  <a:pt x="286" y="96"/>
                </a:lnTo>
                <a:lnTo>
                  <a:pt x="290" y="93"/>
                </a:lnTo>
                <a:lnTo>
                  <a:pt x="295" y="88"/>
                </a:lnTo>
                <a:lnTo>
                  <a:pt x="300" y="84"/>
                </a:lnTo>
                <a:lnTo>
                  <a:pt x="305" y="81"/>
                </a:lnTo>
                <a:lnTo>
                  <a:pt x="310" y="77"/>
                </a:lnTo>
                <a:lnTo>
                  <a:pt x="315" y="74"/>
                </a:lnTo>
                <a:lnTo>
                  <a:pt x="319" y="72"/>
                </a:lnTo>
                <a:lnTo>
                  <a:pt x="324" y="70"/>
                </a:lnTo>
                <a:lnTo>
                  <a:pt x="329" y="67"/>
                </a:lnTo>
                <a:lnTo>
                  <a:pt x="334" y="64"/>
                </a:lnTo>
                <a:lnTo>
                  <a:pt x="339" y="62"/>
                </a:lnTo>
                <a:lnTo>
                  <a:pt x="344" y="58"/>
                </a:lnTo>
                <a:lnTo>
                  <a:pt x="349" y="55"/>
                </a:lnTo>
                <a:lnTo>
                  <a:pt x="353" y="52"/>
                </a:lnTo>
                <a:lnTo>
                  <a:pt x="358" y="49"/>
                </a:lnTo>
                <a:lnTo>
                  <a:pt x="363" y="46"/>
                </a:lnTo>
                <a:lnTo>
                  <a:pt x="368" y="43"/>
                </a:lnTo>
                <a:lnTo>
                  <a:pt x="373" y="41"/>
                </a:lnTo>
                <a:lnTo>
                  <a:pt x="378" y="39"/>
                </a:lnTo>
                <a:lnTo>
                  <a:pt x="382" y="36"/>
                </a:lnTo>
                <a:lnTo>
                  <a:pt x="387" y="34"/>
                </a:lnTo>
                <a:lnTo>
                  <a:pt x="392" y="31"/>
                </a:lnTo>
                <a:lnTo>
                  <a:pt x="397" y="28"/>
                </a:lnTo>
                <a:lnTo>
                  <a:pt x="402" y="26"/>
                </a:lnTo>
                <a:lnTo>
                  <a:pt x="407" y="24"/>
                </a:lnTo>
                <a:lnTo>
                  <a:pt x="412" y="23"/>
                </a:lnTo>
                <a:lnTo>
                  <a:pt x="416" y="22"/>
                </a:lnTo>
                <a:lnTo>
                  <a:pt x="421" y="20"/>
                </a:lnTo>
                <a:lnTo>
                  <a:pt x="426" y="18"/>
                </a:lnTo>
                <a:lnTo>
                  <a:pt x="431" y="15"/>
                </a:lnTo>
                <a:lnTo>
                  <a:pt x="436" y="13"/>
                </a:lnTo>
                <a:lnTo>
                  <a:pt x="441" y="12"/>
                </a:lnTo>
                <a:lnTo>
                  <a:pt x="445" y="10"/>
                </a:lnTo>
                <a:lnTo>
                  <a:pt x="450" y="9"/>
                </a:lnTo>
                <a:lnTo>
                  <a:pt x="455" y="7"/>
                </a:lnTo>
                <a:lnTo>
                  <a:pt x="460" y="6"/>
                </a:lnTo>
                <a:lnTo>
                  <a:pt x="465" y="4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2" name="Freeform 42"/>
          <p:cNvSpPr>
            <a:spLocks/>
          </p:cNvSpPr>
          <p:nvPr/>
        </p:nvSpPr>
        <p:spPr bwMode="auto">
          <a:xfrm>
            <a:off x="2132013" y="1976438"/>
            <a:ext cx="6553200" cy="1868487"/>
          </a:xfrm>
          <a:custGeom>
            <a:avLst/>
            <a:gdLst>
              <a:gd name="T0" fmla="*/ 2147483647 w 479"/>
              <a:gd name="T1" fmla="*/ 2147483647 h 169"/>
              <a:gd name="T2" fmla="*/ 2147483647 w 479"/>
              <a:gd name="T3" fmla="*/ 2147483647 h 169"/>
              <a:gd name="T4" fmla="*/ 2147483647 w 479"/>
              <a:gd name="T5" fmla="*/ 2147483647 h 169"/>
              <a:gd name="T6" fmla="*/ 2147483647 w 479"/>
              <a:gd name="T7" fmla="*/ 2147483647 h 169"/>
              <a:gd name="T8" fmla="*/ 2147483647 w 479"/>
              <a:gd name="T9" fmla="*/ 2147483647 h 169"/>
              <a:gd name="T10" fmla="*/ 2147483647 w 479"/>
              <a:gd name="T11" fmla="*/ 2147483647 h 169"/>
              <a:gd name="T12" fmla="*/ 2147483647 w 479"/>
              <a:gd name="T13" fmla="*/ 2147483647 h 169"/>
              <a:gd name="T14" fmla="*/ 2147483647 w 479"/>
              <a:gd name="T15" fmla="*/ 2147483647 h 169"/>
              <a:gd name="T16" fmla="*/ 2147483647 w 479"/>
              <a:gd name="T17" fmla="*/ 2147483647 h 169"/>
              <a:gd name="T18" fmla="*/ 2147483647 w 479"/>
              <a:gd name="T19" fmla="*/ 2147483647 h 169"/>
              <a:gd name="T20" fmla="*/ 2147483647 w 479"/>
              <a:gd name="T21" fmla="*/ 2147483647 h 169"/>
              <a:gd name="T22" fmla="*/ 2147483647 w 479"/>
              <a:gd name="T23" fmla="*/ 2147483647 h 169"/>
              <a:gd name="T24" fmla="*/ 2147483647 w 479"/>
              <a:gd name="T25" fmla="*/ 2147483647 h 169"/>
              <a:gd name="T26" fmla="*/ 2147483647 w 479"/>
              <a:gd name="T27" fmla="*/ 2147483647 h 169"/>
              <a:gd name="T28" fmla="*/ 2147483647 w 479"/>
              <a:gd name="T29" fmla="*/ 2147483647 h 169"/>
              <a:gd name="T30" fmla="*/ 2147483647 w 479"/>
              <a:gd name="T31" fmla="*/ 2147483647 h 169"/>
              <a:gd name="T32" fmla="*/ 2147483647 w 479"/>
              <a:gd name="T33" fmla="*/ 2147483647 h 169"/>
              <a:gd name="T34" fmla="*/ 2147483647 w 479"/>
              <a:gd name="T35" fmla="*/ 2147483647 h 169"/>
              <a:gd name="T36" fmla="*/ 2147483647 w 479"/>
              <a:gd name="T37" fmla="*/ 2147483647 h 169"/>
              <a:gd name="T38" fmla="*/ 2147483647 w 479"/>
              <a:gd name="T39" fmla="*/ 2147483647 h 169"/>
              <a:gd name="T40" fmla="*/ 2147483647 w 479"/>
              <a:gd name="T41" fmla="*/ 2147483647 h 169"/>
              <a:gd name="T42" fmla="*/ 2147483647 w 479"/>
              <a:gd name="T43" fmla="*/ 2147483647 h 169"/>
              <a:gd name="T44" fmla="*/ 2147483647 w 479"/>
              <a:gd name="T45" fmla="*/ 2147483647 h 169"/>
              <a:gd name="T46" fmla="*/ 2147483647 w 479"/>
              <a:gd name="T47" fmla="*/ 2147483647 h 169"/>
              <a:gd name="T48" fmla="*/ 2147483647 w 479"/>
              <a:gd name="T49" fmla="*/ 2147483647 h 169"/>
              <a:gd name="T50" fmla="*/ 2147483647 w 479"/>
              <a:gd name="T51" fmla="*/ 2147483647 h 169"/>
              <a:gd name="T52" fmla="*/ 2147483647 w 479"/>
              <a:gd name="T53" fmla="*/ 2147483647 h 169"/>
              <a:gd name="T54" fmla="*/ 2147483647 w 479"/>
              <a:gd name="T55" fmla="*/ 2147483647 h 169"/>
              <a:gd name="T56" fmla="*/ 2147483647 w 479"/>
              <a:gd name="T57" fmla="*/ 2147483647 h 169"/>
              <a:gd name="T58" fmla="*/ 2147483647 w 479"/>
              <a:gd name="T59" fmla="*/ 2147483647 h 169"/>
              <a:gd name="T60" fmla="*/ 2147483647 w 479"/>
              <a:gd name="T61" fmla="*/ 2147483647 h 169"/>
              <a:gd name="T62" fmla="*/ 2147483647 w 479"/>
              <a:gd name="T63" fmla="*/ 2147483647 h 169"/>
              <a:gd name="T64" fmla="*/ 2147483647 w 479"/>
              <a:gd name="T65" fmla="*/ 2147483647 h 169"/>
              <a:gd name="T66" fmla="*/ 2147483647 w 479"/>
              <a:gd name="T67" fmla="*/ 2147483647 h 169"/>
              <a:gd name="T68" fmla="*/ 2147483647 w 479"/>
              <a:gd name="T69" fmla="*/ 2147483647 h 169"/>
              <a:gd name="T70" fmla="*/ 2147483647 w 479"/>
              <a:gd name="T71" fmla="*/ 2147483647 h 169"/>
              <a:gd name="T72" fmla="*/ 2147483647 w 479"/>
              <a:gd name="T73" fmla="*/ 2147483647 h 169"/>
              <a:gd name="T74" fmla="*/ 2147483647 w 479"/>
              <a:gd name="T75" fmla="*/ 2147483647 h 169"/>
              <a:gd name="T76" fmla="*/ 2147483647 w 479"/>
              <a:gd name="T77" fmla="*/ 2147483647 h 169"/>
              <a:gd name="T78" fmla="*/ 2147483647 w 479"/>
              <a:gd name="T79" fmla="*/ 2147483647 h 169"/>
              <a:gd name="T80" fmla="*/ 2147483647 w 479"/>
              <a:gd name="T81" fmla="*/ 2147483647 h 169"/>
              <a:gd name="T82" fmla="*/ 2147483647 w 479"/>
              <a:gd name="T83" fmla="*/ 2147483647 h 169"/>
              <a:gd name="T84" fmla="*/ 2147483647 w 479"/>
              <a:gd name="T85" fmla="*/ 2147483647 h 169"/>
              <a:gd name="T86" fmla="*/ 2147483647 w 479"/>
              <a:gd name="T87" fmla="*/ 2147483647 h 169"/>
              <a:gd name="T88" fmla="*/ 2147483647 w 479"/>
              <a:gd name="T89" fmla="*/ 2147483647 h 169"/>
              <a:gd name="T90" fmla="*/ 2147483647 w 479"/>
              <a:gd name="T91" fmla="*/ 2147483647 h 169"/>
              <a:gd name="T92" fmla="*/ 2147483647 w 479"/>
              <a:gd name="T93" fmla="*/ 2147483647 h 169"/>
              <a:gd name="T94" fmla="*/ 2147483647 w 479"/>
              <a:gd name="T95" fmla="*/ 2147483647 h 169"/>
              <a:gd name="T96" fmla="*/ 2147483647 w 479"/>
              <a:gd name="T97" fmla="*/ 2147483647 h 169"/>
              <a:gd name="T98" fmla="*/ 2147483647 w 479"/>
              <a:gd name="T99" fmla="*/ 0 h 1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69"/>
              <a:gd name="T152" fmla="*/ 479 w 479"/>
              <a:gd name="T153" fmla="*/ 169 h 1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69">
                <a:moveTo>
                  <a:pt x="0" y="30"/>
                </a:moveTo>
                <a:lnTo>
                  <a:pt x="5" y="79"/>
                </a:lnTo>
                <a:lnTo>
                  <a:pt x="9" y="94"/>
                </a:lnTo>
                <a:lnTo>
                  <a:pt x="14" y="108"/>
                </a:lnTo>
                <a:lnTo>
                  <a:pt x="19" y="116"/>
                </a:lnTo>
                <a:lnTo>
                  <a:pt x="24" y="123"/>
                </a:lnTo>
                <a:lnTo>
                  <a:pt x="29" y="134"/>
                </a:lnTo>
                <a:lnTo>
                  <a:pt x="34" y="147"/>
                </a:lnTo>
                <a:lnTo>
                  <a:pt x="38" y="159"/>
                </a:lnTo>
                <a:lnTo>
                  <a:pt x="43" y="167"/>
                </a:lnTo>
                <a:lnTo>
                  <a:pt x="48" y="169"/>
                </a:lnTo>
                <a:lnTo>
                  <a:pt x="53" y="169"/>
                </a:lnTo>
                <a:lnTo>
                  <a:pt x="58" y="168"/>
                </a:lnTo>
                <a:lnTo>
                  <a:pt x="63" y="167"/>
                </a:lnTo>
                <a:lnTo>
                  <a:pt x="67" y="165"/>
                </a:lnTo>
                <a:lnTo>
                  <a:pt x="72" y="163"/>
                </a:lnTo>
                <a:lnTo>
                  <a:pt x="77" y="163"/>
                </a:lnTo>
                <a:lnTo>
                  <a:pt x="82" y="163"/>
                </a:lnTo>
                <a:lnTo>
                  <a:pt x="87" y="163"/>
                </a:lnTo>
                <a:lnTo>
                  <a:pt x="92" y="163"/>
                </a:lnTo>
                <a:lnTo>
                  <a:pt x="97" y="163"/>
                </a:lnTo>
                <a:lnTo>
                  <a:pt x="101" y="161"/>
                </a:lnTo>
                <a:lnTo>
                  <a:pt x="106" y="159"/>
                </a:lnTo>
                <a:lnTo>
                  <a:pt x="111" y="156"/>
                </a:lnTo>
                <a:lnTo>
                  <a:pt x="116" y="154"/>
                </a:lnTo>
                <a:lnTo>
                  <a:pt x="121" y="152"/>
                </a:lnTo>
                <a:lnTo>
                  <a:pt x="126" y="150"/>
                </a:lnTo>
                <a:lnTo>
                  <a:pt x="130" y="149"/>
                </a:lnTo>
                <a:lnTo>
                  <a:pt x="135" y="147"/>
                </a:lnTo>
                <a:lnTo>
                  <a:pt x="140" y="145"/>
                </a:lnTo>
                <a:lnTo>
                  <a:pt x="145" y="143"/>
                </a:lnTo>
                <a:lnTo>
                  <a:pt x="150" y="141"/>
                </a:lnTo>
                <a:lnTo>
                  <a:pt x="155" y="139"/>
                </a:lnTo>
                <a:lnTo>
                  <a:pt x="160" y="139"/>
                </a:lnTo>
                <a:lnTo>
                  <a:pt x="164" y="139"/>
                </a:lnTo>
                <a:lnTo>
                  <a:pt x="169" y="140"/>
                </a:lnTo>
                <a:lnTo>
                  <a:pt x="174" y="141"/>
                </a:lnTo>
                <a:lnTo>
                  <a:pt x="179" y="140"/>
                </a:lnTo>
                <a:lnTo>
                  <a:pt x="184" y="139"/>
                </a:lnTo>
                <a:lnTo>
                  <a:pt x="189" y="136"/>
                </a:lnTo>
                <a:lnTo>
                  <a:pt x="193" y="132"/>
                </a:lnTo>
                <a:lnTo>
                  <a:pt x="198" y="129"/>
                </a:lnTo>
                <a:lnTo>
                  <a:pt x="203" y="127"/>
                </a:lnTo>
                <a:lnTo>
                  <a:pt x="208" y="126"/>
                </a:lnTo>
                <a:lnTo>
                  <a:pt x="213" y="125"/>
                </a:lnTo>
                <a:lnTo>
                  <a:pt x="218" y="125"/>
                </a:lnTo>
                <a:lnTo>
                  <a:pt x="223" y="127"/>
                </a:lnTo>
                <a:lnTo>
                  <a:pt x="227" y="127"/>
                </a:lnTo>
                <a:lnTo>
                  <a:pt x="232" y="127"/>
                </a:lnTo>
                <a:lnTo>
                  <a:pt x="237" y="125"/>
                </a:lnTo>
                <a:lnTo>
                  <a:pt x="242" y="124"/>
                </a:lnTo>
                <a:lnTo>
                  <a:pt x="247" y="121"/>
                </a:lnTo>
                <a:lnTo>
                  <a:pt x="252" y="118"/>
                </a:lnTo>
                <a:lnTo>
                  <a:pt x="256" y="115"/>
                </a:lnTo>
                <a:lnTo>
                  <a:pt x="261" y="114"/>
                </a:lnTo>
                <a:lnTo>
                  <a:pt x="266" y="112"/>
                </a:lnTo>
                <a:lnTo>
                  <a:pt x="271" y="111"/>
                </a:lnTo>
                <a:lnTo>
                  <a:pt x="276" y="109"/>
                </a:lnTo>
                <a:lnTo>
                  <a:pt x="281" y="106"/>
                </a:lnTo>
                <a:lnTo>
                  <a:pt x="286" y="102"/>
                </a:lnTo>
                <a:lnTo>
                  <a:pt x="290" y="99"/>
                </a:lnTo>
                <a:lnTo>
                  <a:pt x="295" y="94"/>
                </a:lnTo>
                <a:lnTo>
                  <a:pt x="300" y="90"/>
                </a:lnTo>
                <a:lnTo>
                  <a:pt x="305" y="87"/>
                </a:lnTo>
                <a:lnTo>
                  <a:pt x="310" y="84"/>
                </a:lnTo>
                <a:lnTo>
                  <a:pt x="315" y="81"/>
                </a:lnTo>
                <a:lnTo>
                  <a:pt x="319" y="79"/>
                </a:lnTo>
                <a:lnTo>
                  <a:pt x="324" y="76"/>
                </a:lnTo>
                <a:lnTo>
                  <a:pt x="329" y="73"/>
                </a:lnTo>
                <a:lnTo>
                  <a:pt x="334" y="69"/>
                </a:lnTo>
                <a:lnTo>
                  <a:pt x="339" y="65"/>
                </a:lnTo>
                <a:lnTo>
                  <a:pt x="344" y="61"/>
                </a:lnTo>
                <a:lnTo>
                  <a:pt x="349" y="57"/>
                </a:lnTo>
                <a:lnTo>
                  <a:pt x="353" y="53"/>
                </a:lnTo>
                <a:lnTo>
                  <a:pt x="358" y="50"/>
                </a:lnTo>
                <a:lnTo>
                  <a:pt x="363" y="47"/>
                </a:lnTo>
                <a:lnTo>
                  <a:pt x="368" y="45"/>
                </a:lnTo>
                <a:lnTo>
                  <a:pt x="373" y="42"/>
                </a:lnTo>
                <a:lnTo>
                  <a:pt x="378" y="39"/>
                </a:lnTo>
                <a:lnTo>
                  <a:pt x="382" y="37"/>
                </a:lnTo>
                <a:lnTo>
                  <a:pt x="387" y="40"/>
                </a:lnTo>
                <a:lnTo>
                  <a:pt x="392" y="37"/>
                </a:lnTo>
                <a:lnTo>
                  <a:pt x="397" y="33"/>
                </a:lnTo>
                <a:lnTo>
                  <a:pt x="402" y="30"/>
                </a:lnTo>
                <a:lnTo>
                  <a:pt x="407" y="28"/>
                </a:lnTo>
                <a:lnTo>
                  <a:pt x="412" y="26"/>
                </a:lnTo>
                <a:lnTo>
                  <a:pt x="416" y="25"/>
                </a:lnTo>
                <a:lnTo>
                  <a:pt x="421" y="24"/>
                </a:lnTo>
                <a:lnTo>
                  <a:pt x="426" y="22"/>
                </a:lnTo>
                <a:lnTo>
                  <a:pt x="431" y="20"/>
                </a:lnTo>
                <a:lnTo>
                  <a:pt x="436" y="15"/>
                </a:lnTo>
                <a:lnTo>
                  <a:pt x="441" y="14"/>
                </a:lnTo>
                <a:lnTo>
                  <a:pt x="445" y="12"/>
                </a:lnTo>
                <a:lnTo>
                  <a:pt x="450" y="10"/>
                </a:lnTo>
                <a:lnTo>
                  <a:pt x="455" y="8"/>
                </a:lnTo>
                <a:lnTo>
                  <a:pt x="460" y="6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3" name="Freeform 43"/>
          <p:cNvSpPr>
            <a:spLocks/>
          </p:cNvSpPr>
          <p:nvPr/>
        </p:nvSpPr>
        <p:spPr bwMode="auto">
          <a:xfrm>
            <a:off x="2132013" y="1965325"/>
            <a:ext cx="6553200" cy="1668463"/>
          </a:xfrm>
          <a:custGeom>
            <a:avLst/>
            <a:gdLst>
              <a:gd name="T0" fmla="*/ 2147483647 w 479"/>
              <a:gd name="T1" fmla="*/ 2147483647 h 151"/>
              <a:gd name="T2" fmla="*/ 2147483647 w 479"/>
              <a:gd name="T3" fmla="*/ 2147483647 h 151"/>
              <a:gd name="T4" fmla="*/ 2147483647 w 479"/>
              <a:gd name="T5" fmla="*/ 2147483647 h 151"/>
              <a:gd name="T6" fmla="*/ 2147483647 w 479"/>
              <a:gd name="T7" fmla="*/ 2147483647 h 151"/>
              <a:gd name="T8" fmla="*/ 2147483647 w 479"/>
              <a:gd name="T9" fmla="*/ 2147483647 h 151"/>
              <a:gd name="T10" fmla="*/ 2147483647 w 479"/>
              <a:gd name="T11" fmla="*/ 2147483647 h 151"/>
              <a:gd name="T12" fmla="*/ 2147483647 w 479"/>
              <a:gd name="T13" fmla="*/ 2147483647 h 151"/>
              <a:gd name="T14" fmla="*/ 2147483647 w 479"/>
              <a:gd name="T15" fmla="*/ 2147483647 h 151"/>
              <a:gd name="T16" fmla="*/ 2147483647 w 479"/>
              <a:gd name="T17" fmla="*/ 2147483647 h 151"/>
              <a:gd name="T18" fmla="*/ 2147483647 w 479"/>
              <a:gd name="T19" fmla="*/ 2147483647 h 151"/>
              <a:gd name="T20" fmla="*/ 2147483647 w 479"/>
              <a:gd name="T21" fmla="*/ 2147483647 h 151"/>
              <a:gd name="T22" fmla="*/ 2147483647 w 479"/>
              <a:gd name="T23" fmla="*/ 2147483647 h 151"/>
              <a:gd name="T24" fmla="*/ 2147483647 w 479"/>
              <a:gd name="T25" fmla="*/ 2147483647 h 151"/>
              <a:gd name="T26" fmla="*/ 2147483647 w 479"/>
              <a:gd name="T27" fmla="*/ 2147483647 h 151"/>
              <a:gd name="T28" fmla="*/ 2147483647 w 479"/>
              <a:gd name="T29" fmla="*/ 2147483647 h 151"/>
              <a:gd name="T30" fmla="*/ 2147483647 w 479"/>
              <a:gd name="T31" fmla="*/ 2147483647 h 151"/>
              <a:gd name="T32" fmla="*/ 2147483647 w 479"/>
              <a:gd name="T33" fmla="*/ 2147483647 h 151"/>
              <a:gd name="T34" fmla="*/ 2147483647 w 479"/>
              <a:gd name="T35" fmla="*/ 2147483647 h 151"/>
              <a:gd name="T36" fmla="*/ 2147483647 w 479"/>
              <a:gd name="T37" fmla="*/ 2147483647 h 151"/>
              <a:gd name="T38" fmla="*/ 2147483647 w 479"/>
              <a:gd name="T39" fmla="*/ 2147483647 h 151"/>
              <a:gd name="T40" fmla="*/ 2147483647 w 479"/>
              <a:gd name="T41" fmla="*/ 2147483647 h 151"/>
              <a:gd name="T42" fmla="*/ 2147483647 w 479"/>
              <a:gd name="T43" fmla="*/ 2147483647 h 151"/>
              <a:gd name="T44" fmla="*/ 2147483647 w 479"/>
              <a:gd name="T45" fmla="*/ 2147483647 h 151"/>
              <a:gd name="T46" fmla="*/ 2147483647 w 479"/>
              <a:gd name="T47" fmla="*/ 2147483647 h 151"/>
              <a:gd name="T48" fmla="*/ 2147483647 w 479"/>
              <a:gd name="T49" fmla="*/ 2147483647 h 151"/>
              <a:gd name="T50" fmla="*/ 2147483647 w 479"/>
              <a:gd name="T51" fmla="*/ 2147483647 h 151"/>
              <a:gd name="T52" fmla="*/ 2147483647 w 479"/>
              <a:gd name="T53" fmla="*/ 2147483647 h 151"/>
              <a:gd name="T54" fmla="*/ 2147483647 w 479"/>
              <a:gd name="T55" fmla="*/ 2147483647 h 151"/>
              <a:gd name="T56" fmla="*/ 2147483647 w 479"/>
              <a:gd name="T57" fmla="*/ 2147483647 h 151"/>
              <a:gd name="T58" fmla="*/ 2147483647 w 479"/>
              <a:gd name="T59" fmla="*/ 2147483647 h 151"/>
              <a:gd name="T60" fmla="*/ 2147483647 w 479"/>
              <a:gd name="T61" fmla="*/ 2147483647 h 151"/>
              <a:gd name="T62" fmla="*/ 2147483647 w 479"/>
              <a:gd name="T63" fmla="*/ 2147483647 h 151"/>
              <a:gd name="T64" fmla="*/ 2147483647 w 479"/>
              <a:gd name="T65" fmla="*/ 2147483647 h 151"/>
              <a:gd name="T66" fmla="*/ 2147483647 w 479"/>
              <a:gd name="T67" fmla="*/ 2147483647 h 151"/>
              <a:gd name="T68" fmla="*/ 2147483647 w 479"/>
              <a:gd name="T69" fmla="*/ 2147483647 h 151"/>
              <a:gd name="T70" fmla="*/ 2147483647 w 479"/>
              <a:gd name="T71" fmla="*/ 2147483647 h 151"/>
              <a:gd name="T72" fmla="*/ 2147483647 w 479"/>
              <a:gd name="T73" fmla="*/ 2147483647 h 151"/>
              <a:gd name="T74" fmla="*/ 2147483647 w 479"/>
              <a:gd name="T75" fmla="*/ 2147483647 h 151"/>
              <a:gd name="T76" fmla="*/ 2147483647 w 479"/>
              <a:gd name="T77" fmla="*/ 2147483647 h 151"/>
              <a:gd name="T78" fmla="*/ 2147483647 w 479"/>
              <a:gd name="T79" fmla="*/ 2147483647 h 151"/>
              <a:gd name="T80" fmla="*/ 2147483647 w 479"/>
              <a:gd name="T81" fmla="*/ 2147483647 h 151"/>
              <a:gd name="T82" fmla="*/ 2147483647 w 479"/>
              <a:gd name="T83" fmla="*/ 2147483647 h 151"/>
              <a:gd name="T84" fmla="*/ 2147483647 w 479"/>
              <a:gd name="T85" fmla="*/ 2147483647 h 151"/>
              <a:gd name="T86" fmla="*/ 2147483647 w 479"/>
              <a:gd name="T87" fmla="*/ 2147483647 h 151"/>
              <a:gd name="T88" fmla="*/ 2147483647 w 479"/>
              <a:gd name="T89" fmla="*/ 2147483647 h 151"/>
              <a:gd name="T90" fmla="*/ 2147483647 w 479"/>
              <a:gd name="T91" fmla="*/ 2147483647 h 151"/>
              <a:gd name="T92" fmla="*/ 2147483647 w 479"/>
              <a:gd name="T93" fmla="*/ 2147483647 h 151"/>
              <a:gd name="T94" fmla="*/ 2147483647 w 479"/>
              <a:gd name="T95" fmla="*/ 2147483647 h 151"/>
              <a:gd name="T96" fmla="*/ 2147483647 w 479"/>
              <a:gd name="T97" fmla="*/ 2147483647 h 151"/>
              <a:gd name="T98" fmla="*/ 2147483647 w 479"/>
              <a:gd name="T99" fmla="*/ 0 h 1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51"/>
              <a:gd name="T152" fmla="*/ 479 w 479"/>
              <a:gd name="T153" fmla="*/ 151 h 1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51">
                <a:moveTo>
                  <a:pt x="0" y="30"/>
                </a:moveTo>
                <a:lnTo>
                  <a:pt x="5" y="73"/>
                </a:lnTo>
                <a:lnTo>
                  <a:pt x="9" y="88"/>
                </a:lnTo>
                <a:lnTo>
                  <a:pt x="14" y="103"/>
                </a:lnTo>
                <a:lnTo>
                  <a:pt x="19" y="112"/>
                </a:lnTo>
                <a:lnTo>
                  <a:pt x="24" y="118"/>
                </a:lnTo>
                <a:lnTo>
                  <a:pt x="29" y="126"/>
                </a:lnTo>
                <a:lnTo>
                  <a:pt x="34" y="133"/>
                </a:lnTo>
                <a:lnTo>
                  <a:pt x="38" y="140"/>
                </a:lnTo>
                <a:lnTo>
                  <a:pt x="43" y="146"/>
                </a:lnTo>
                <a:lnTo>
                  <a:pt x="48" y="149"/>
                </a:lnTo>
                <a:lnTo>
                  <a:pt x="53" y="150"/>
                </a:lnTo>
                <a:lnTo>
                  <a:pt x="58" y="151"/>
                </a:lnTo>
                <a:lnTo>
                  <a:pt x="63" y="151"/>
                </a:lnTo>
                <a:lnTo>
                  <a:pt x="67" y="150"/>
                </a:lnTo>
                <a:lnTo>
                  <a:pt x="72" y="148"/>
                </a:lnTo>
                <a:lnTo>
                  <a:pt x="77" y="147"/>
                </a:lnTo>
                <a:lnTo>
                  <a:pt x="82" y="147"/>
                </a:lnTo>
                <a:lnTo>
                  <a:pt x="87" y="146"/>
                </a:lnTo>
                <a:lnTo>
                  <a:pt x="92" y="146"/>
                </a:lnTo>
                <a:lnTo>
                  <a:pt x="97" y="146"/>
                </a:lnTo>
                <a:lnTo>
                  <a:pt x="101" y="145"/>
                </a:lnTo>
                <a:lnTo>
                  <a:pt x="106" y="144"/>
                </a:lnTo>
                <a:lnTo>
                  <a:pt x="111" y="142"/>
                </a:lnTo>
                <a:lnTo>
                  <a:pt x="116" y="141"/>
                </a:lnTo>
                <a:lnTo>
                  <a:pt x="121" y="139"/>
                </a:lnTo>
                <a:lnTo>
                  <a:pt x="126" y="138"/>
                </a:lnTo>
                <a:lnTo>
                  <a:pt x="130" y="138"/>
                </a:lnTo>
                <a:lnTo>
                  <a:pt x="135" y="137"/>
                </a:lnTo>
                <a:lnTo>
                  <a:pt x="140" y="137"/>
                </a:lnTo>
                <a:lnTo>
                  <a:pt x="145" y="136"/>
                </a:lnTo>
                <a:lnTo>
                  <a:pt x="150" y="134"/>
                </a:lnTo>
                <a:lnTo>
                  <a:pt x="155" y="133"/>
                </a:lnTo>
                <a:lnTo>
                  <a:pt x="160" y="131"/>
                </a:lnTo>
                <a:lnTo>
                  <a:pt x="164" y="129"/>
                </a:lnTo>
                <a:lnTo>
                  <a:pt x="169" y="128"/>
                </a:lnTo>
                <a:lnTo>
                  <a:pt x="174" y="128"/>
                </a:lnTo>
                <a:lnTo>
                  <a:pt x="179" y="127"/>
                </a:lnTo>
                <a:lnTo>
                  <a:pt x="184" y="126"/>
                </a:lnTo>
                <a:lnTo>
                  <a:pt x="189" y="125"/>
                </a:lnTo>
                <a:lnTo>
                  <a:pt x="193" y="124"/>
                </a:lnTo>
                <a:lnTo>
                  <a:pt x="198" y="122"/>
                </a:lnTo>
                <a:lnTo>
                  <a:pt x="203" y="121"/>
                </a:lnTo>
                <a:lnTo>
                  <a:pt x="208" y="120"/>
                </a:lnTo>
                <a:lnTo>
                  <a:pt x="213" y="119"/>
                </a:lnTo>
                <a:lnTo>
                  <a:pt x="218" y="119"/>
                </a:lnTo>
                <a:lnTo>
                  <a:pt x="223" y="119"/>
                </a:lnTo>
                <a:lnTo>
                  <a:pt x="227" y="118"/>
                </a:lnTo>
                <a:lnTo>
                  <a:pt x="232" y="116"/>
                </a:lnTo>
                <a:lnTo>
                  <a:pt x="237" y="113"/>
                </a:lnTo>
                <a:lnTo>
                  <a:pt x="242" y="111"/>
                </a:lnTo>
                <a:lnTo>
                  <a:pt x="247" y="107"/>
                </a:lnTo>
                <a:lnTo>
                  <a:pt x="252" y="105"/>
                </a:lnTo>
                <a:lnTo>
                  <a:pt x="256" y="103"/>
                </a:lnTo>
                <a:lnTo>
                  <a:pt x="261" y="101"/>
                </a:lnTo>
                <a:lnTo>
                  <a:pt x="266" y="100"/>
                </a:lnTo>
                <a:lnTo>
                  <a:pt x="271" y="98"/>
                </a:lnTo>
                <a:lnTo>
                  <a:pt x="276" y="97"/>
                </a:lnTo>
                <a:lnTo>
                  <a:pt x="281" y="94"/>
                </a:lnTo>
                <a:lnTo>
                  <a:pt x="286" y="91"/>
                </a:lnTo>
                <a:lnTo>
                  <a:pt x="290" y="87"/>
                </a:lnTo>
                <a:lnTo>
                  <a:pt x="295" y="83"/>
                </a:lnTo>
                <a:lnTo>
                  <a:pt x="300" y="80"/>
                </a:lnTo>
                <a:lnTo>
                  <a:pt x="305" y="78"/>
                </a:lnTo>
                <a:lnTo>
                  <a:pt x="310" y="76"/>
                </a:lnTo>
                <a:lnTo>
                  <a:pt x="315" y="75"/>
                </a:lnTo>
                <a:lnTo>
                  <a:pt x="319" y="73"/>
                </a:lnTo>
                <a:lnTo>
                  <a:pt x="324" y="71"/>
                </a:lnTo>
                <a:lnTo>
                  <a:pt x="329" y="69"/>
                </a:lnTo>
                <a:lnTo>
                  <a:pt x="334" y="65"/>
                </a:lnTo>
                <a:lnTo>
                  <a:pt x="339" y="62"/>
                </a:lnTo>
                <a:lnTo>
                  <a:pt x="344" y="59"/>
                </a:lnTo>
                <a:lnTo>
                  <a:pt x="349" y="55"/>
                </a:lnTo>
                <a:lnTo>
                  <a:pt x="353" y="52"/>
                </a:lnTo>
                <a:lnTo>
                  <a:pt x="358" y="48"/>
                </a:lnTo>
                <a:lnTo>
                  <a:pt x="363" y="45"/>
                </a:lnTo>
                <a:lnTo>
                  <a:pt x="368" y="42"/>
                </a:lnTo>
                <a:lnTo>
                  <a:pt x="373" y="39"/>
                </a:lnTo>
                <a:lnTo>
                  <a:pt x="378" y="37"/>
                </a:lnTo>
                <a:lnTo>
                  <a:pt x="382" y="34"/>
                </a:lnTo>
                <a:lnTo>
                  <a:pt x="387" y="35"/>
                </a:lnTo>
                <a:lnTo>
                  <a:pt x="392" y="33"/>
                </a:lnTo>
                <a:lnTo>
                  <a:pt x="397" y="30"/>
                </a:lnTo>
                <a:lnTo>
                  <a:pt x="402" y="28"/>
                </a:lnTo>
                <a:lnTo>
                  <a:pt x="407" y="26"/>
                </a:lnTo>
                <a:lnTo>
                  <a:pt x="412" y="25"/>
                </a:lnTo>
                <a:lnTo>
                  <a:pt x="416" y="23"/>
                </a:lnTo>
                <a:lnTo>
                  <a:pt x="421" y="21"/>
                </a:lnTo>
                <a:lnTo>
                  <a:pt x="426" y="18"/>
                </a:lnTo>
                <a:lnTo>
                  <a:pt x="431" y="14"/>
                </a:lnTo>
                <a:lnTo>
                  <a:pt x="436" y="13"/>
                </a:lnTo>
                <a:lnTo>
                  <a:pt x="441" y="11"/>
                </a:lnTo>
                <a:lnTo>
                  <a:pt x="445" y="10"/>
                </a:lnTo>
                <a:lnTo>
                  <a:pt x="450" y="8"/>
                </a:lnTo>
                <a:lnTo>
                  <a:pt x="455" y="7"/>
                </a:lnTo>
                <a:lnTo>
                  <a:pt x="460" y="5"/>
                </a:lnTo>
                <a:lnTo>
                  <a:pt x="465" y="4"/>
                </a:lnTo>
                <a:lnTo>
                  <a:pt x="470" y="2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4" name="Freeform 44"/>
          <p:cNvSpPr>
            <a:spLocks/>
          </p:cNvSpPr>
          <p:nvPr/>
        </p:nvSpPr>
        <p:spPr bwMode="auto">
          <a:xfrm>
            <a:off x="2132013" y="2030413"/>
            <a:ext cx="6553200" cy="1792287"/>
          </a:xfrm>
          <a:custGeom>
            <a:avLst/>
            <a:gdLst>
              <a:gd name="T0" fmla="*/ 2147483647 w 479"/>
              <a:gd name="T1" fmla="*/ 2147483647 h 162"/>
              <a:gd name="T2" fmla="*/ 2147483647 w 479"/>
              <a:gd name="T3" fmla="*/ 2147483647 h 162"/>
              <a:gd name="T4" fmla="*/ 2147483647 w 479"/>
              <a:gd name="T5" fmla="*/ 2147483647 h 162"/>
              <a:gd name="T6" fmla="*/ 2147483647 w 479"/>
              <a:gd name="T7" fmla="*/ 2147483647 h 162"/>
              <a:gd name="T8" fmla="*/ 2147483647 w 479"/>
              <a:gd name="T9" fmla="*/ 2147483647 h 162"/>
              <a:gd name="T10" fmla="*/ 2147483647 w 479"/>
              <a:gd name="T11" fmla="*/ 2147483647 h 162"/>
              <a:gd name="T12" fmla="*/ 2147483647 w 479"/>
              <a:gd name="T13" fmla="*/ 2147483647 h 162"/>
              <a:gd name="T14" fmla="*/ 2147483647 w 479"/>
              <a:gd name="T15" fmla="*/ 2147483647 h 162"/>
              <a:gd name="T16" fmla="*/ 2147483647 w 479"/>
              <a:gd name="T17" fmla="*/ 2147483647 h 162"/>
              <a:gd name="T18" fmla="*/ 2147483647 w 479"/>
              <a:gd name="T19" fmla="*/ 2147483647 h 162"/>
              <a:gd name="T20" fmla="*/ 2147483647 w 479"/>
              <a:gd name="T21" fmla="*/ 2147483647 h 162"/>
              <a:gd name="T22" fmla="*/ 2147483647 w 479"/>
              <a:gd name="T23" fmla="*/ 2147483647 h 162"/>
              <a:gd name="T24" fmla="*/ 2147483647 w 479"/>
              <a:gd name="T25" fmla="*/ 2147483647 h 162"/>
              <a:gd name="T26" fmla="*/ 2147483647 w 479"/>
              <a:gd name="T27" fmla="*/ 2147483647 h 162"/>
              <a:gd name="T28" fmla="*/ 2147483647 w 479"/>
              <a:gd name="T29" fmla="*/ 2147483647 h 162"/>
              <a:gd name="T30" fmla="*/ 2147483647 w 479"/>
              <a:gd name="T31" fmla="*/ 2147483647 h 162"/>
              <a:gd name="T32" fmla="*/ 2147483647 w 479"/>
              <a:gd name="T33" fmla="*/ 2147483647 h 162"/>
              <a:gd name="T34" fmla="*/ 2147483647 w 479"/>
              <a:gd name="T35" fmla="*/ 2147483647 h 162"/>
              <a:gd name="T36" fmla="*/ 2147483647 w 479"/>
              <a:gd name="T37" fmla="*/ 2147483647 h 162"/>
              <a:gd name="T38" fmla="*/ 2147483647 w 479"/>
              <a:gd name="T39" fmla="*/ 2147483647 h 162"/>
              <a:gd name="T40" fmla="*/ 2147483647 w 479"/>
              <a:gd name="T41" fmla="*/ 2147483647 h 162"/>
              <a:gd name="T42" fmla="*/ 2147483647 w 479"/>
              <a:gd name="T43" fmla="*/ 2147483647 h 162"/>
              <a:gd name="T44" fmla="*/ 2147483647 w 479"/>
              <a:gd name="T45" fmla="*/ 2147483647 h 162"/>
              <a:gd name="T46" fmla="*/ 2147483647 w 479"/>
              <a:gd name="T47" fmla="*/ 2147483647 h 162"/>
              <a:gd name="T48" fmla="*/ 2147483647 w 479"/>
              <a:gd name="T49" fmla="*/ 2147483647 h 162"/>
              <a:gd name="T50" fmla="*/ 2147483647 w 479"/>
              <a:gd name="T51" fmla="*/ 2147483647 h 162"/>
              <a:gd name="T52" fmla="*/ 2147483647 w 479"/>
              <a:gd name="T53" fmla="*/ 2147483647 h 162"/>
              <a:gd name="T54" fmla="*/ 2147483647 w 479"/>
              <a:gd name="T55" fmla="*/ 2147483647 h 162"/>
              <a:gd name="T56" fmla="*/ 2147483647 w 479"/>
              <a:gd name="T57" fmla="*/ 2147483647 h 162"/>
              <a:gd name="T58" fmla="*/ 2147483647 w 479"/>
              <a:gd name="T59" fmla="*/ 2147483647 h 162"/>
              <a:gd name="T60" fmla="*/ 2147483647 w 479"/>
              <a:gd name="T61" fmla="*/ 2147483647 h 162"/>
              <a:gd name="T62" fmla="*/ 2147483647 w 479"/>
              <a:gd name="T63" fmla="*/ 2147483647 h 162"/>
              <a:gd name="T64" fmla="*/ 2147483647 w 479"/>
              <a:gd name="T65" fmla="*/ 2147483647 h 162"/>
              <a:gd name="T66" fmla="*/ 2147483647 w 479"/>
              <a:gd name="T67" fmla="*/ 2147483647 h 162"/>
              <a:gd name="T68" fmla="*/ 2147483647 w 479"/>
              <a:gd name="T69" fmla="*/ 2147483647 h 162"/>
              <a:gd name="T70" fmla="*/ 2147483647 w 479"/>
              <a:gd name="T71" fmla="*/ 2147483647 h 162"/>
              <a:gd name="T72" fmla="*/ 2147483647 w 479"/>
              <a:gd name="T73" fmla="*/ 2147483647 h 162"/>
              <a:gd name="T74" fmla="*/ 2147483647 w 479"/>
              <a:gd name="T75" fmla="*/ 2147483647 h 162"/>
              <a:gd name="T76" fmla="*/ 2147483647 w 479"/>
              <a:gd name="T77" fmla="*/ 2147483647 h 162"/>
              <a:gd name="T78" fmla="*/ 2147483647 w 479"/>
              <a:gd name="T79" fmla="*/ 2147483647 h 162"/>
              <a:gd name="T80" fmla="*/ 2147483647 w 479"/>
              <a:gd name="T81" fmla="*/ 2147483647 h 162"/>
              <a:gd name="T82" fmla="*/ 2147483647 w 479"/>
              <a:gd name="T83" fmla="*/ 2147483647 h 162"/>
              <a:gd name="T84" fmla="*/ 2147483647 w 479"/>
              <a:gd name="T85" fmla="*/ 2147483647 h 162"/>
              <a:gd name="T86" fmla="*/ 2147483647 w 479"/>
              <a:gd name="T87" fmla="*/ 2147483647 h 162"/>
              <a:gd name="T88" fmla="*/ 2147483647 w 479"/>
              <a:gd name="T89" fmla="*/ 2147483647 h 162"/>
              <a:gd name="T90" fmla="*/ 2147483647 w 479"/>
              <a:gd name="T91" fmla="*/ 2147483647 h 162"/>
              <a:gd name="T92" fmla="*/ 2147483647 w 479"/>
              <a:gd name="T93" fmla="*/ 2147483647 h 162"/>
              <a:gd name="T94" fmla="*/ 2147483647 w 479"/>
              <a:gd name="T95" fmla="*/ 2147483647 h 162"/>
              <a:gd name="T96" fmla="*/ 2147483647 w 479"/>
              <a:gd name="T97" fmla="*/ 2147483647 h 162"/>
              <a:gd name="T98" fmla="*/ 2147483647 w 479"/>
              <a:gd name="T99" fmla="*/ 0 h 1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62"/>
              <a:gd name="T152" fmla="*/ 479 w 479"/>
              <a:gd name="T153" fmla="*/ 162 h 16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62">
                <a:moveTo>
                  <a:pt x="0" y="29"/>
                </a:moveTo>
                <a:lnTo>
                  <a:pt x="5" y="75"/>
                </a:lnTo>
                <a:lnTo>
                  <a:pt x="9" y="88"/>
                </a:lnTo>
                <a:lnTo>
                  <a:pt x="14" y="106"/>
                </a:lnTo>
                <a:lnTo>
                  <a:pt x="19" y="121"/>
                </a:lnTo>
                <a:lnTo>
                  <a:pt x="24" y="128"/>
                </a:lnTo>
                <a:lnTo>
                  <a:pt x="29" y="134"/>
                </a:lnTo>
                <a:lnTo>
                  <a:pt x="34" y="141"/>
                </a:lnTo>
                <a:lnTo>
                  <a:pt x="38" y="147"/>
                </a:lnTo>
                <a:lnTo>
                  <a:pt x="43" y="153"/>
                </a:lnTo>
                <a:lnTo>
                  <a:pt x="48" y="157"/>
                </a:lnTo>
                <a:lnTo>
                  <a:pt x="53" y="160"/>
                </a:lnTo>
                <a:lnTo>
                  <a:pt x="58" y="162"/>
                </a:lnTo>
                <a:lnTo>
                  <a:pt x="63" y="162"/>
                </a:lnTo>
                <a:lnTo>
                  <a:pt x="67" y="161"/>
                </a:lnTo>
                <a:lnTo>
                  <a:pt x="72" y="159"/>
                </a:lnTo>
                <a:lnTo>
                  <a:pt x="77" y="157"/>
                </a:lnTo>
                <a:lnTo>
                  <a:pt x="82" y="155"/>
                </a:lnTo>
                <a:lnTo>
                  <a:pt x="87" y="153"/>
                </a:lnTo>
                <a:lnTo>
                  <a:pt x="92" y="151"/>
                </a:lnTo>
                <a:lnTo>
                  <a:pt x="97" y="149"/>
                </a:lnTo>
                <a:lnTo>
                  <a:pt x="101" y="147"/>
                </a:lnTo>
                <a:lnTo>
                  <a:pt x="106" y="146"/>
                </a:lnTo>
                <a:lnTo>
                  <a:pt x="111" y="145"/>
                </a:lnTo>
                <a:lnTo>
                  <a:pt x="116" y="144"/>
                </a:lnTo>
                <a:lnTo>
                  <a:pt x="121" y="144"/>
                </a:lnTo>
                <a:lnTo>
                  <a:pt x="126" y="143"/>
                </a:lnTo>
                <a:lnTo>
                  <a:pt x="130" y="143"/>
                </a:lnTo>
                <a:lnTo>
                  <a:pt x="135" y="142"/>
                </a:lnTo>
                <a:lnTo>
                  <a:pt x="140" y="142"/>
                </a:lnTo>
                <a:lnTo>
                  <a:pt x="145" y="142"/>
                </a:lnTo>
                <a:lnTo>
                  <a:pt x="150" y="140"/>
                </a:lnTo>
                <a:lnTo>
                  <a:pt x="155" y="138"/>
                </a:lnTo>
                <a:lnTo>
                  <a:pt x="160" y="136"/>
                </a:lnTo>
                <a:lnTo>
                  <a:pt x="164" y="133"/>
                </a:lnTo>
                <a:lnTo>
                  <a:pt x="169" y="130"/>
                </a:lnTo>
                <a:lnTo>
                  <a:pt x="174" y="128"/>
                </a:lnTo>
                <a:lnTo>
                  <a:pt x="179" y="127"/>
                </a:lnTo>
                <a:lnTo>
                  <a:pt x="184" y="126"/>
                </a:lnTo>
                <a:lnTo>
                  <a:pt x="189" y="126"/>
                </a:lnTo>
                <a:lnTo>
                  <a:pt x="193" y="125"/>
                </a:lnTo>
                <a:lnTo>
                  <a:pt x="198" y="124"/>
                </a:lnTo>
                <a:lnTo>
                  <a:pt x="203" y="123"/>
                </a:lnTo>
                <a:lnTo>
                  <a:pt x="208" y="122"/>
                </a:lnTo>
                <a:lnTo>
                  <a:pt x="213" y="122"/>
                </a:lnTo>
                <a:lnTo>
                  <a:pt x="218" y="122"/>
                </a:lnTo>
                <a:lnTo>
                  <a:pt x="223" y="123"/>
                </a:lnTo>
                <a:lnTo>
                  <a:pt x="227" y="122"/>
                </a:lnTo>
                <a:lnTo>
                  <a:pt x="232" y="121"/>
                </a:lnTo>
                <a:lnTo>
                  <a:pt x="237" y="118"/>
                </a:lnTo>
                <a:lnTo>
                  <a:pt x="242" y="115"/>
                </a:lnTo>
                <a:lnTo>
                  <a:pt x="247" y="112"/>
                </a:lnTo>
                <a:lnTo>
                  <a:pt x="252" y="110"/>
                </a:lnTo>
                <a:lnTo>
                  <a:pt x="256" y="107"/>
                </a:lnTo>
                <a:lnTo>
                  <a:pt x="261" y="105"/>
                </a:lnTo>
                <a:lnTo>
                  <a:pt x="266" y="104"/>
                </a:lnTo>
                <a:lnTo>
                  <a:pt x="271" y="102"/>
                </a:lnTo>
                <a:lnTo>
                  <a:pt x="276" y="99"/>
                </a:lnTo>
                <a:lnTo>
                  <a:pt x="281" y="97"/>
                </a:lnTo>
                <a:lnTo>
                  <a:pt x="286" y="94"/>
                </a:lnTo>
                <a:lnTo>
                  <a:pt x="290" y="91"/>
                </a:lnTo>
                <a:lnTo>
                  <a:pt x="295" y="88"/>
                </a:lnTo>
                <a:lnTo>
                  <a:pt x="300" y="85"/>
                </a:lnTo>
                <a:lnTo>
                  <a:pt x="305" y="82"/>
                </a:lnTo>
                <a:lnTo>
                  <a:pt x="310" y="79"/>
                </a:lnTo>
                <a:lnTo>
                  <a:pt x="315" y="76"/>
                </a:lnTo>
                <a:lnTo>
                  <a:pt x="319" y="73"/>
                </a:lnTo>
                <a:lnTo>
                  <a:pt x="324" y="70"/>
                </a:lnTo>
                <a:lnTo>
                  <a:pt x="329" y="67"/>
                </a:lnTo>
                <a:lnTo>
                  <a:pt x="334" y="63"/>
                </a:lnTo>
                <a:lnTo>
                  <a:pt x="339" y="60"/>
                </a:lnTo>
                <a:lnTo>
                  <a:pt x="344" y="56"/>
                </a:lnTo>
                <a:lnTo>
                  <a:pt x="349" y="53"/>
                </a:lnTo>
                <a:lnTo>
                  <a:pt x="353" y="50"/>
                </a:lnTo>
                <a:lnTo>
                  <a:pt x="358" y="48"/>
                </a:lnTo>
                <a:lnTo>
                  <a:pt x="363" y="46"/>
                </a:lnTo>
                <a:lnTo>
                  <a:pt x="368" y="44"/>
                </a:lnTo>
                <a:lnTo>
                  <a:pt x="373" y="41"/>
                </a:lnTo>
                <a:lnTo>
                  <a:pt x="378" y="39"/>
                </a:lnTo>
                <a:lnTo>
                  <a:pt x="382" y="35"/>
                </a:lnTo>
                <a:lnTo>
                  <a:pt x="387" y="34"/>
                </a:lnTo>
                <a:lnTo>
                  <a:pt x="392" y="30"/>
                </a:lnTo>
                <a:lnTo>
                  <a:pt x="397" y="27"/>
                </a:lnTo>
                <a:lnTo>
                  <a:pt x="402" y="25"/>
                </a:lnTo>
                <a:lnTo>
                  <a:pt x="407" y="23"/>
                </a:lnTo>
                <a:lnTo>
                  <a:pt x="412" y="21"/>
                </a:lnTo>
                <a:lnTo>
                  <a:pt x="416" y="20"/>
                </a:lnTo>
                <a:lnTo>
                  <a:pt x="421" y="18"/>
                </a:lnTo>
                <a:lnTo>
                  <a:pt x="426" y="17"/>
                </a:lnTo>
                <a:lnTo>
                  <a:pt x="431" y="15"/>
                </a:lnTo>
                <a:lnTo>
                  <a:pt x="436" y="13"/>
                </a:lnTo>
                <a:lnTo>
                  <a:pt x="441" y="11"/>
                </a:lnTo>
                <a:lnTo>
                  <a:pt x="445" y="10"/>
                </a:lnTo>
                <a:lnTo>
                  <a:pt x="450" y="8"/>
                </a:lnTo>
                <a:lnTo>
                  <a:pt x="455" y="7"/>
                </a:lnTo>
                <a:lnTo>
                  <a:pt x="460" y="5"/>
                </a:lnTo>
                <a:lnTo>
                  <a:pt x="465" y="4"/>
                </a:lnTo>
                <a:lnTo>
                  <a:pt x="470" y="3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5" name="Freeform 45"/>
          <p:cNvSpPr>
            <a:spLocks/>
          </p:cNvSpPr>
          <p:nvPr/>
        </p:nvSpPr>
        <p:spPr bwMode="auto">
          <a:xfrm>
            <a:off x="2132013" y="1965325"/>
            <a:ext cx="6553200" cy="1922463"/>
          </a:xfrm>
          <a:custGeom>
            <a:avLst/>
            <a:gdLst>
              <a:gd name="T0" fmla="*/ 2147483647 w 479"/>
              <a:gd name="T1" fmla="*/ 2147483647 h 174"/>
              <a:gd name="T2" fmla="*/ 2147483647 w 479"/>
              <a:gd name="T3" fmla="*/ 2147483647 h 174"/>
              <a:gd name="T4" fmla="*/ 2147483647 w 479"/>
              <a:gd name="T5" fmla="*/ 2147483647 h 174"/>
              <a:gd name="T6" fmla="*/ 2147483647 w 479"/>
              <a:gd name="T7" fmla="*/ 2147483647 h 174"/>
              <a:gd name="T8" fmla="*/ 2147483647 w 479"/>
              <a:gd name="T9" fmla="*/ 2147483647 h 174"/>
              <a:gd name="T10" fmla="*/ 2147483647 w 479"/>
              <a:gd name="T11" fmla="*/ 2147483647 h 174"/>
              <a:gd name="T12" fmla="*/ 2147483647 w 479"/>
              <a:gd name="T13" fmla="*/ 2147483647 h 174"/>
              <a:gd name="T14" fmla="*/ 2147483647 w 479"/>
              <a:gd name="T15" fmla="*/ 2147483647 h 174"/>
              <a:gd name="T16" fmla="*/ 2147483647 w 479"/>
              <a:gd name="T17" fmla="*/ 2147483647 h 174"/>
              <a:gd name="T18" fmla="*/ 2147483647 w 479"/>
              <a:gd name="T19" fmla="*/ 2147483647 h 174"/>
              <a:gd name="T20" fmla="*/ 2147483647 w 479"/>
              <a:gd name="T21" fmla="*/ 2147483647 h 174"/>
              <a:gd name="T22" fmla="*/ 2147483647 w 479"/>
              <a:gd name="T23" fmla="*/ 2147483647 h 174"/>
              <a:gd name="T24" fmla="*/ 2147483647 w 479"/>
              <a:gd name="T25" fmla="*/ 2147483647 h 174"/>
              <a:gd name="T26" fmla="*/ 2147483647 w 479"/>
              <a:gd name="T27" fmla="*/ 2147483647 h 174"/>
              <a:gd name="T28" fmla="*/ 2147483647 w 479"/>
              <a:gd name="T29" fmla="*/ 2147483647 h 174"/>
              <a:gd name="T30" fmla="*/ 2147483647 w 479"/>
              <a:gd name="T31" fmla="*/ 2147483647 h 174"/>
              <a:gd name="T32" fmla="*/ 2147483647 w 479"/>
              <a:gd name="T33" fmla="*/ 2147483647 h 174"/>
              <a:gd name="T34" fmla="*/ 2147483647 w 479"/>
              <a:gd name="T35" fmla="*/ 2147483647 h 174"/>
              <a:gd name="T36" fmla="*/ 2147483647 w 479"/>
              <a:gd name="T37" fmla="*/ 2147483647 h 174"/>
              <a:gd name="T38" fmla="*/ 2147483647 w 479"/>
              <a:gd name="T39" fmla="*/ 2147483647 h 174"/>
              <a:gd name="T40" fmla="*/ 2147483647 w 479"/>
              <a:gd name="T41" fmla="*/ 2147483647 h 174"/>
              <a:gd name="T42" fmla="*/ 2147483647 w 479"/>
              <a:gd name="T43" fmla="*/ 2147483647 h 174"/>
              <a:gd name="T44" fmla="*/ 2147483647 w 479"/>
              <a:gd name="T45" fmla="*/ 2147483647 h 174"/>
              <a:gd name="T46" fmla="*/ 2147483647 w 479"/>
              <a:gd name="T47" fmla="*/ 2147483647 h 174"/>
              <a:gd name="T48" fmla="*/ 2147483647 w 479"/>
              <a:gd name="T49" fmla="*/ 2147483647 h 174"/>
              <a:gd name="T50" fmla="*/ 2147483647 w 479"/>
              <a:gd name="T51" fmla="*/ 2147483647 h 174"/>
              <a:gd name="T52" fmla="*/ 2147483647 w 479"/>
              <a:gd name="T53" fmla="*/ 2147483647 h 174"/>
              <a:gd name="T54" fmla="*/ 2147483647 w 479"/>
              <a:gd name="T55" fmla="*/ 2147483647 h 174"/>
              <a:gd name="T56" fmla="*/ 2147483647 w 479"/>
              <a:gd name="T57" fmla="*/ 2147483647 h 174"/>
              <a:gd name="T58" fmla="*/ 2147483647 w 479"/>
              <a:gd name="T59" fmla="*/ 2147483647 h 174"/>
              <a:gd name="T60" fmla="*/ 2147483647 w 479"/>
              <a:gd name="T61" fmla="*/ 2147483647 h 174"/>
              <a:gd name="T62" fmla="*/ 2147483647 w 479"/>
              <a:gd name="T63" fmla="*/ 2147483647 h 174"/>
              <a:gd name="T64" fmla="*/ 2147483647 w 479"/>
              <a:gd name="T65" fmla="*/ 2147483647 h 174"/>
              <a:gd name="T66" fmla="*/ 2147483647 w 479"/>
              <a:gd name="T67" fmla="*/ 2147483647 h 174"/>
              <a:gd name="T68" fmla="*/ 2147483647 w 479"/>
              <a:gd name="T69" fmla="*/ 2147483647 h 174"/>
              <a:gd name="T70" fmla="*/ 2147483647 w 479"/>
              <a:gd name="T71" fmla="*/ 2147483647 h 174"/>
              <a:gd name="T72" fmla="*/ 2147483647 w 479"/>
              <a:gd name="T73" fmla="*/ 2147483647 h 174"/>
              <a:gd name="T74" fmla="*/ 2147483647 w 479"/>
              <a:gd name="T75" fmla="*/ 2147483647 h 174"/>
              <a:gd name="T76" fmla="*/ 2147483647 w 479"/>
              <a:gd name="T77" fmla="*/ 2147483647 h 174"/>
              <a:gd name="T78" fmla="*/ 2147483647 w 479"/>
              <a:gd name="T79" fmla="*/ 2147483647 h 174"/>
              <a:gd name="T80" fmla="*/ 2147483647 w 479"/>
              <a:gd name="T81" fmla="*/ 2147483647 h 174"/>
              <a:gd name="T82" fmla="*/ 2147483647 w 479"/>
              <a:gd name="T83" fmla="*/ 2147483647 h 174"/>
              <a:gd name="T84" fmla="*/ 2147483647 w 479"/>
              <a:gd name="T85" fmla="*/ 2147483647 h 174"/>
              <a:gd name="T86" fmla="*/ 2147483647 w 479"/>
              <a:gd name="T87" fmla="*/ 2147483647 h 174"/>
              <a:gd name="T88" fmla="*/ 2147483647 w 479"/>
              <a:gd name="T89" fmla="*/ 2147483647 h 174"/>
              <a:gd name="T90" fmla="*/ 2147483647 w 479"/>
              <a:gd name="T91" fmla="*/ 2147483647 h 174"/>
              <a:gd name="T92" fmla="*/ 2147483647 w 479"/>
              <a:gd name="T93" fmla="*/ 2147483647 h 174"/>
              <a:gd name="T94" fmla="*/ 2147483647 w 479"/>
              <a:gd name="T95" fmla="*/ 2147483647 h 174"/>
              <a:gd name="T96" fmla="*/ 2147483647 w 479"/>
              <a:gd name="T97" fmla="*/ 2147483647 h 174"/>
              <a:gd name="T98" fmla="*/ 2147483647 w 479"/>
              <a:gd name="T99" fmla="*/ 0 h 17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74"/>
              <a:gd name="T152" fmla="*/ 479 w 479"/>
              <a:gd name="T153" fmla="*/ 174 h 17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74">
                <a:moveTo>
                  <a:pt x="0" y="37"/>
                </a:moveTo>
                <a:lnTo>
                  <a:pt x="5" y="87"/>
                </a:lnTo>
                <a:lnTo>
                  <a:pt x="9" y="101"/>
                </a:lnTo>
                <a:lnTo>
                  <a:pt x="14" y="117"/>
                </a:lnTo>
                <a:lnTo>
                  <a:pt x="19" y="130"/>
                </a:lnTo>
                <a:lnTo>
                  <a:pt x="24" y="138"/>
                </a:lnTo>
                <a:lnTo>
                  <a:pt x="29" y="146"/>
                </a:lnTo>
                <a:lnTo>
                  <a:pt x="34" y="154"/>
                </a:lnTo>
                <a:lnTo>
                  <a:pt x="38" y="161"/>
                </a:lnTo>
                <a:lnTo>
                  <a:pt x="43" y="167"/>
                </a:lnTo>
                <a:lnTo>
                  <a:pt x="48" y="169"/>
                </a:lnTo>
                <a:lnTo>
                  <a:pt x="53" y="171"/>
                </a:lnTo>
                <a:lnTo>
                  <a:pt x="58" y="173"/>
                </a:lnTo>
                <a:lnTo>
                  <a:pt x="63" y="174"/>
                </a:lnTo>
                <a:lnTo>
                  <a:pt x="67" y="174"/>
                </a:lnTo>
                <a:lnTo>
                  <a:pt x="72" y="173"/>
                </a:lnTo>
                <a:lnTo>
                  <a:pt x="77" y="170"/>
                </a:lnTo>
                <a:lnTo>
                  <a:pt x="82" y="167"/>
                </a:lnTo>
                <a:lnTo>
                  <a:pt x="87" y="164"/>
                </a:lnTo>
                <a:lnTo>
                  <a:pt x="92" y="161"/>
                </a:lnTo>
                <a:lnTo>
                  <a:pt x="97" y="158"/>
                </a:lnTo>
                <a:lnTo>
                  <a:pt x="101" y="156"/>
                </a:lnTo>
                <a:lnTo>
                  <a:pt x="106" y="155"/>
                </a:lnTo>
                <a:lnTo>
                  <a:pt x="111" y="154"/>
                </a:lnTo>
                <a:lnTo>
                  <a:pt x="116" y="153"/>
                </a:lnTo>
                <a:lnTo>
                  <a:pt x="121" y="152"/>
                </a:lnTo>
                <a:lnTo>
                  <a:pt x="126" y="151"/>
                </a:lnTo>
                <a:lnTo>
                  <a:pt x="130" y="150"/>
                </a:lnTo>
                <a:lnTo>
                  <a:pt x="135" y="149"/>
                </a:lnTo>
                <a:lnTo>
                  <a:pt x="140" y="148"/>
                </a:lnTo>
                <a:lnTo>
                  <a:pt x="145" y="146"/>
                </a:lnTo>
                <a:lnTo>
                  <a:pt x="150" y="144"/>
                </a:lnTo>
                <a:lnTo>
                  <a:pt x="155" y="143"/>
                </a:lnTo>
                <a:lnTo>
                  <a:pt x="160" y="141"/>
                </a:lnTo>
                <a:lnTo>
                  <a:pt x="164" y="140"/>
                </a:lnTo>
                <a:lnTo>
                  <a:pt x="169" y="138"/>
                </a:lnTo>
                <a:lnTo>
                  <a:pt x="174" y="137"/>
                </a:lnTo>
                <a:lnTo>
                  <a:pt x="179" y="136"/>
                </a:lnTo>
                <a:lnTo>
                  <a:pt x="184" y="134"/>
                </a:lnTo>
                <a:lnTo>
                  <a:pt x="189" y="133"/>
                </a:lnTo>
                <a:lnTo>
                  <a:pt x="193" y="132"/>
                </a:lnTo>
                <a:lnTo>
                  <a:pt x="198" y="131"/>
                </a:lnTo>
                <a:lnTo>
                  <a:pt x="203" y="130"/>
                </a:lnTo>
                <a:lnTo>
                  <a:pt x="208" y="128"/>
                </a:lnTo>
                <a:lnTo>
                  <a:pt x="213" y="127"/>
                </a:lnTo>
                <a:lnTo>
                  <a:pt x="218" y="127"/>
                </a:lnTo>
                <a:lnTo>
                  <a:pt x="223" y="126"/>
                </a:lnTo>
                <a:lnTo>
                  <a:pt x="227" y="125"/>
                </a:lnTo>
                <a:lnTo>
                  <a:pt x="232" y="124"/>
                </a:lnTo>
                <a:lnTo>
                  <a:pt x="237" y="122"/>
                </a:lnTo>
                <a:lnTo>
                  <a:pt x="242" y="119"/>
                </a:lnTo>
                <a:lnTo>
                  <a:pt x="247" y="116"/>
                </a:lnTo>
                <a:lnTo>
                  <a:pt x="252" y="114"/>
                </a:lnTo>
                <a:lnTo>
                  <a:pt x="256" y="112"/>
                </a:lnTo>
                <a:lnTo>
                  <a:pt x="261" y="110"/>
                </a:lnTo>
                <a:lnTo>
                  <a:pt x="266" y="110"/>
                </a:lnTo>
                <a:lnTo>
                  <a:pt x="271" y="108"/>
                </a:lnTo>
                <a:lnTo>
                  <a:pt x="276" y="106"/>
                </a:lnTo>
                <a:lnTo>
                  <a:pt x="281" y="104"/>
                </a:lnTo>
                <a:lnTo>
                  <a:pt x="286" y="100"/>
                </a:lnTo>
                <a:lnTo>
                  <a:pt x="290" y="96"/>
                </a:lnTo>
                <a:lnTo>
                  <a:pt x="295" y="92"/>
                </a:lnTo>
                <a:lnTo>
                  <a:pt x="300" y="88"/>
                </a:lnTo>
                <a:lnTo>
                  <a:pt x="305" y="85"/>
                </a:lnTo>
                <a:lnTo>
                  <a:pt x="310" y="83"/>
                </a:lnTo>
                <a:lnTo>
                  <a:pt x="315" y="81"/>
                </a:lnTo>
                <a:lnTo>
                  <a:pt x="319" y="79"/>
                </a:lnTo>
                <a:lnTo>
                  <a:pt x="324" y="76"/>
                </a:lnTo>
                <a:lnTo>
                  <a:pt x="329" y="74"/>
                </a:lnTo>
                <a:lnTo>
                  <a:pt x="334" y="71"/>
                </a:lnTo>
                <a:lnTo>
                  <a:pt x="339" y="67"/>
                </a:lnTo>
                <a:lnTo>
                  <a:pt x="344" y="64"/>
                </a:lnTo>
                <a:lnTo>
                  <a:pt x="349" y="61"/>
                </a:lnTo>
                <a:lnTo>
                  <a:pt x="353" y="57"/>
                </a:lnTo>
                <a:lnTo>
                  <a:pt x="358" y="54"/>
                </a:lnTo>
                <a:lnTo>
                  <a:pt x="363" y="50"/>
                </a:lnTo>
                <a:lnTo>
                  <a:pt x="368" y="47"/>
                </a:lnTo>
                <a:lnTo>
                  <a:pt x="373" y="44"/>
                </a:lnTo>
                <a:lnTo>
                  <a:pt x="378" y="42"/>
                </a:lnTo>
                <a:lnTo>
                  <a:pt x="382" y="38"/>
                </a:lnTo>
                <a:lnTo>
                  <a:pt x="387" y="39"/>
                </a:lnTo>
                <a:lnTo>
                  <a:pt x="392" y="36"/>
                </a:lnTo>
                <a:lnTo>
                  <a:pt x="397" y="33"/>
                </a:lnTo>
                <a:lnTo>
                  <a:pt x="402" y="29"/>
                </a:lnTo>
                <a:lnTo>
                  <a:pt x="407" y="27"/>
                </a:lnTo>
                <a:lnTo>
                  <a:pt x="412" y="24"/>
                </a:lnTo>
                <a:lnTo>
                  <a:pt x="416" y="22"/>
                </a:lnTo>
                <a:lnTo>
                  <a:pt x="421" y="20"/>
                </a:lnTo>
                <a:lnTo>
                  <a:pt x="426" y="18"/>
                </a:lnTo>
                <a:lnTo>
                  <a:pt x="431" y="16"/>
                </a:lnTo>
                <a:lnTo>
                  <a:pt x="436" y="14"/>
                </a:lnTo>
                <a:lnTo>
                  <a:pt x="441" y="12"/>
                </a:lnTo>
                <a:lnTo>
                  <a:pt x="445" y="10"/>
                </a:lnTo>
                <a:lnTo>
                  <a:pt x="450" y="9"/>
                </a:lnTo>
                <a:lnTo>
                  <a:pt x="455" y="7"/>
                </a:lnTo>
                <a:lnTo>
                  <a:pt x="460" y="5"/>
                </a:lnTo>
                <a:lnTo>
                  <a:pt x="465" y="4"/>
                </a:lnTo>
                <a:lnTo>
                  <a:pt x="470" y="2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6" name="Freeform 46"/>
          <p:cNvSpPr>
            <a:spLocks/>
          </p:cNvSpPr>
          <p:nvPr/>
        </p:nvSpPr>
        <p:spPr bwMode="auto">
          <a:xfrm>
            <a:off x="2132013" y="1943100"/>
            <a:ext cx="6553200" cy="1944688"/>
          </a:xfrm>
          <a:custGeom>
            <a:avLst/>
            <a:gdLst>
              <a:gd name="T0" fmla="*/ 2147483647 w 479"/>
              <a:gd name="T1" fmla="*/ 2147483647 h 176"/>
              <a:gd name="T2" fmla="*/ 2147483647 w 479"/>
              <a:gd name="T3" fmla="*/ 2147483647 h 176"/>
              <a:gd name="T4" fmla="*/ 2147483647 w 479"/>
              <a:gd name="T5" fmla="*/ 2147483647 h 176"/>
              <a:gd name="T6" fmla="*/ 2147483647 w 479"/>
              <a:gd name="T7" fmla="*/ 2147483647 h 176"/>
              <a:gd name="T8" fmla="*/ 2147483647 w 479"/>
              <a:gd name="T9" fmla="*/ 2147483647 h 176"/>
              <a:gd name="T10" fmla="*/ 2147483647 w 479"/>
              <a:gd name="T11" fmla="*/ 2147483647 h 176"/>
              <a:gd name="T12" fmla="*/ 2147483647 w 479"/>
              <a:gd name="T13" fmla="*/ 2147483647 h 176"/>
              <a:gd name="T14" fmla="*/ 2147483647 w 479"/>
              <a:gd name="T15" fmla="*/ 2147483647 h 176"/>
              <a:gd name="T16" fmla="*/ 2147483647 w 479"/>
              <a:gd name="T17" fmla="*/ 2147483647 h 176"/>
              <a:gd name="T18" fmla="*/ 2147483647 w 479"/>
              <a:gd name="T19" fmla="*/ 2147483647 h 176"/>
              <a:gd name="T20" fmla="*/ 2147483647 w 479"/>
              <a:gd name="T21" fmla="*/ 2147483647 h 176"/>
              <a:gd name="T22" fmla="*/ 2147483647 w 479"/>
              <a:gd name="T23" fmla="*/ 2147483647 h 176"/>
              <a:gd name="T24" fmla="*/ 2147483647 w 479"/>
              <a:gd name="T25" fmla="*/ 2147483647 h 176"/>
              <a:gd name="T26" fmla="*/ 2147483647 w 479"/>
              <a:gd name="T27" fmla="*/ 2147483647 h 176"/>
              <a:gd name="T28" fmla="*/ 2147483647 w 479"/>
              <a:gd name="T29" fmla="*/ 2147483647 h 176"/>
              <a:gd name="T30" fmla="*/ 2147483647 w 479"/>
              <a:gd name="T31" fmla="*/ 2147483647 h 176"/>
              <a:gd name="T32" fmla="*/ 2147483647 w 479"/>
              <a:gd name="T33" fmla="*/ 2147483647 h 176"/>
              <a:gd name="T34" fmla="*/ 2147483647 w 479"/>
              <a:gd name="T35" fmla="*/ 2147483647 h 176"/>
              <a:gd name="T36" fmla="*/ 2147483647 w 479"/>
              <a:gd name="T37" fmla="*/ 2147483647 h 176"/>
              <a:gd name="T38" fmla="*/ 2147483647 w 479"/>
              <a:gd name="T39" fmla="*/ 2147483647 h 176"/>
              <a:gd name="T40" fmla="*/ 2147483647 w 479"/>
              <a:gd name="T41" fmla="*/ 2147483647 h 176"/>
              <a:gd name="T42" fmla="*/ 2147483647 w 479"/>
              <a:gd name="T43" fmla="*/ 2147483647 h 176"/>
              <a:gd name="T44" fmla="*/ 2147483647 w 479"/>
              <a:gd name="T45" fmla="*/ 2147483647 h 176"/>
              <a:gd name="T46" fmla="*/ 2147483647 w 479"/>
              <a:gd name="T47" fmla="*/ 2147483647 h 176"/>
              <a:gd name="T48" fmla="*/ 2147483647 w 479"/>
              <a:gd name="T49" fmla="*/ 2147483647 h 176"/>
              <a:gd name="T50" fmla="*/ 2147483647 w 479"/>
              <a:gd name="T51" fmla="*/ 2147483647 h 176"/>
              <a:gd name="T52" fmla="*/ 2147483647 w 479"/>
              <a:gd name="T53" fmla="*/ 2147483647 h 176"/>
              <a:gd name="T54" fmla="*/ 2147483647 w 479"/>
              <a:gd name="T55" fmla="*/ 2147483647 h 176"/>
              <a:gd name="T56" fmla="*/ 2147483647 w 479"/>
              <a:gd name="T57" fmla="*/ 2147483647 h 176"/>
              <a:gd name="T58" fmla="*/ 2147483647 w 479"/>
              <a:gd name="T59" fmla="*/ 2147483647 h 176"/>
              <a:gd name="T60" fmla="*/ 2147483647 w 479"/>
              <a:gd name="T61" fmla="*/ 2147483647 h 176"/>
              <a:gd name="T62" fmla="*/ 2147483647 w 479"/>
              <a:gd name="T63" fmla="*/ 2147483647 h 176"/>
              <a:gd name="T64" fmla="*/ 2147483647 w 479"/>
              <a:gd name="T65" fmla="*/ 2147483647 h 176"/>
              <a:gd name="T66" fmla="*/ 2147483647 w 479"/>
              <a:gd name="T67" fmla="*/ 2147483647 h 176"/>
              <a:gd name="T68" fmla="*/ 2147483647 w 479"/>
              <a:gd name="T69" fmla="*/ 2147483647 h 176"/>
              <a:gd name="T70" fmla="*/ 2147483647 w 479"/>
              <a:gd name="T71" fmla="*/ 2147483647 h 176"/>
              <a:gd name="T72" fmla="*/ 2147483647 w 479"/>
              <a:gd name="T73" fmla="*/ 2147483647 h 176"/>
              <a:gd name="T74" fmla="*/ 2147483647 w 479"/>
              <a:gd name="T75" fmla="*/ 2147483647 h 176"/>
              <a:gd name="T76" fmla="*/ 2147483647 w 479"/>
              <a:gd name="T77" fmla="*/ 2147483647 h 176"/>
              <a:gd name="T78" fmla="*/ 2147483647 w 479"/>
              <a:gd name="T79" fmla="*/ 2147483647 h 176"/>
              <a:gd name="T80" fmla="*/ 2147483647 w 479"/>
              <a:gd name="T81" fmla="*/ 2147483647 h 176"/>
              <a:gd name="T82" fmla="*/ 2147483647 w 479"/>
              <a:gd name="T83" fmla="*/ 2147483647 h 176"/>
              <a:gd name="T84" fmla="*/ 2147483647 w 479"/>
              <a:gd name="T85" fmla="*/ 2147483647 h 176"/>
              <a:gd name="T86" fmla="*/ 2147483647 w 479"/>
              <a:gd name="T87" fmla="*/ 2147483647 h 176"/>
              <a:gd name="T88" fmla="*/ 2147483647 w 479"/>
              <a:gd name="T89" fmla="*/ 2147483647 h 176"/>
              <a:gd name="T90" fmla="*/ 2147483647 w 479"/>
              <a:gd name="T91" fmla="*/ 2147483647 h 176"/>
              <a:gd name="T92" fmla="*/ 2147483647 w 479"/>
              <a:gd name="T93" fmla="*/ 2147483647 h 176"/>
              <a:gd name="T94" fmla="*/ 2147483647 w 479"/>
              <a:gd name="T95" fmla="*/ 2147483647 h 176"/>
              <a:gd name="T96" fmla="*/ 2147483647 w 479"/>
              <a:gd name="T97" fmla="*/ 2147483647 h 176"/>
              <a:gd name="T98" fmla="*/ 2147483647 w 479"/>
              <a:gd name="T99" fmla="*/ 0 h 1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76"/>
              <a:gd name="T152" fmla="*/ 479 w 479"/>
              <a:gd name="T153" fmla="*/ 176 h 17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76">
                <a:moveTo>
                  <a:pt x="0" y="40"/>
                </a:moveTo>
                <a:lnTo>
                  <a:pt x="5" y="91"/>
                </a:lnTo>
                <a:lnTo>
                  <a:pt x="9" y="105"/>
                </a:lnTo>
                <a:lnTo>
                  <a:pt x="14" y="124"/>
                </a:lnTo>
                <a:lnTo>
                  <a:pt x="19" y="141"/>
                </a:lnTo>
                <a:lnTo>
                  <a:pt x="24" y="148"/>
                </a:lnTo>
                <a:lnTo>
                  <a:pt x="29" y="152"/>
                </a:lnTo>
                <a:lnTo>
                  <a:pt x="34" y="155"/>
                </a:lnTo>
                <a:lnTo>
                  <a:pt x="38" y="159"/>
                </a:lnTo>
                <a:lnTo>
                  <a:pt x="43" y="164"/>
                </a:lnTo>
                <a:lnTo>
                  <a:pt x="48" y="168"/>
                </a:lnTo>
                <a:lnTo>
                  <a:pt x="53" y="171"/>
                </a:lnTo>
                <a:lnTo>
                  <a:pt x="58" y="174"/>
                </a:lnTo>
                <a:lnTo>
                  <a:pt x="63" y="176"/>
                </a:lnTo>
                <a:lnTo>
                  <a:pt x="67" y="176"/>
                </a:lnTo>
                <a:lnTo>
                  <a:pt x="72" y="174"/>
                </a:lnTo>
                <a:lnTo>
                  <a:pt x="77" y="171"/>
                </a:lnTo>
                <a:lnTo>
                  <a:pt x="82" y="168"/>
                </a:lnTo>
                <a:lnTo>
                  <a:pt x="87" y="166"/>
                </a:lnTo>
                <a:lnTo>
                  <a:pt x="92" y="164"/>
                </a:lnTo>
                <a:lnTo>
                  <a:pt x="97" y="162"/>
                </a:lnTo>
                <a:lnTo>
                  <a:pt x="101" y="161"/>
                </a:lnTo>
                <a:lnTo>
                  <a:pt x="106" y="160"/>
                </a:lnTo>
                <a:lnTo>
                  <a:pt x="111" y="159"/>
                </a:lnTo>
                <a:lnTo>
                  <a:pt x="116" y="158"/>
                </a:lnTo>
                <a:lnTo>
                  <a:pt x="121" y="157"/>
                </a:lnTo>
                <a:lnTo>
                  <a:pt x="126" y="155"/>
                </a:lnTo>
                <a:lnTo>
                  <a:pt x="130" y="154"/>
                </a:lnTo>
                <a:lnTo>
                  <a:pt x="135" y="152"/>
                </a:lnTo>
                <a:lnTo>
                  <a:pt x="140" y="151"/>
                </a:lnTo>
                <a:lnTo>
                  <a:pt x="145" y="149"/>
                </a:lnTo>
                <a:lnTo>
                  <a:pt x="150" y="148"/>
                </a:lnTo>
                <a:lnTo>
                  <a:pt x="155" y="146"/>
                </a:lnTo>
                <a:lnTo>
                  <a:pt x="160" y="145"/>
                </a:lnTo>
                <a:lnTo>
                  <a:pt x="164" y="144"/>
                </a:lnTo>
                <a:lnTo>
                  <a:pt x="169" y="143"/>
                </a:lnTo>
                <a:lnTo>
                  <a:pt x="174" y="142"/>
                </a:lnTo>
                <a:lnTo>
                  <a:pt x="179" y="141"/>
                </a:lnTo>
                <a:lnTo>
                  <a:pt x="184" y="139"/>
                </a:lnTo>
                <a:lnTo>
                  <a:pt x="189" y="138"/>
                </a:lnTo>
                <a:lnTo>
                  <a:pt x="193" y="136"/>
                </a:lnTo>
                <a:lnTo>
                  <a:pt x="198" y="134"/>
                </a:lnTo>
                <a:lnTo>
                  <a:pt x="203" y="133"/>
                </a:lnTo>
                <a:lnTo>
                  <a:pt x="208" y="131"/>
                </a:lnTo>
                <a:lnTo>
                  <a:pt x="213" y="131"/>
                </a:lnTo>
                <a:lnTo>
                  <a:pt x="218" y="130"/>
                </a:lnTo>
                <a:lnTo>
                  <a:pt x="223" y="130"/>
                </a:lnTo>
                <a:lnTo>
                  <a:pt x="227" y="129"/>
                </a:lnTo>
                <a:lnTo>
                  <a:pt x="232" y="128"/>
                </a:lnTo>
                <a:lnTo>
                  <a:pt x="237" y="127"/>
                </a:lnTo>
                <a:lnTo>
                  <a:pt x="242" y="125"/>
                </a:lnTo>
                <a:lnTo>
                  <a:pt x="247" y="122"/>
                </a:lnTo>
                <a:lnTo>
                  <a:pt x="252" y="118"/>
                </a:lnTo>
                <a:lnTo>
                  <a:pt x="256" y="115"/>
                </a:lnTo>
                <a:lnTo>
                  <a:pt x="261" y="111"/>
                </a:lnTo>
                <a:lnTo>
                  <a:pt x="266" y="109"/>
                </a:lnTo>
                <a:lnTo>
                  <a:pt x="271" y="108"/>
                </a:lnTo>
                <a:lnTo>
                  <a:pt x="276" y="107"/>
                </a:lnTo>
                <a:lnTo>
                  <a:pt x="281" y="106"/>
                </a:lnTo>
                <a:lnTo>
                  <a:pt x="286" y="104"/>
                </a:lnTo>
                <a:lnTo>
                  <a:pt x="290" y="101"/>
                </a:lnTo>
                <a:lnTo>
                  <a:pt x="295" y="97"/>
                </a:lnTo>
                <a:lnTo>
                  <a:pt x="300" y="94"/>
                </a:lnTo>
                <a:lnTo>
                  <a:pt x="305" y="90"/>
                </a:lnTo>
                <a:lnTo>
                  <a:pt x="310" y="88"/>
                </a:lnTo>
                <a:lnTo>
                  <a:pt x="315" y="86"/>
                </a:lnTo>
                <a:lnTo>
                  <a:pt x="319" y="83"/>
                </a:lnTo>
                <a:lnTo>
                  <a:pt x="324" y="80"/>
                </a:lnTo>
                <a:lnTo>
                  <a:pt x="329" y="77"/>
                </a:lnTo>
                <a:lnTo>
                  <a:pt x="334" y="73"/>
                </a:lnTo>
                <a:lnTo>
                  <a:pt x="339" y="69"/>
                </a:lnTo>
                <a:lnTo>
                  <a:pt x="344" y="65"/>
                </a:lnTo>
                <a:lnTo>
                  <a:pt x="349" y="61"/>
                </a:lnTo>
                <a:lnTo>
                  <a:pt x="353" y="59"/>
                </a:lnTo>
                <a:lnTo>
                  <a:pt x="358" y="56"/>
                </a:lnTo>
                <a:lnTo>
                  <a:pt x="363" y="53"/>
                </a:lnTo>
                <a:lnTo>
                  <a:pt x="368" y="51"/>
                </a:lnTo>
                <a:lnTo>
                  <a:pt x="373" y="48"/>
                </a:lnTo>
                <a:lnTo>
                  <a:pt x="378" y="45"/>
                </a:lnTo>
                <a:lnTo>
                  <a:pt x="382" y="42"/>
                </a:lnTo>
                <a:lnTo>
                  <a:pt x="387" y="40"/>
                </a:lnTo>
                <a:lnTo>
                  <a:pt x="392" y="37"/>
                </a:lnTo>
                <a:lnTo>
                  <a:pt x="397" y="34"/>
                </a:lnTo>
                <a:lnTo>
                  <a:pt x="402" y="31"/>
                </a:lnTo>
                <a:lnTo>
                  <a:pt x="407" y="29"/>
                </a:lnTo>
                <a:lnTo>
                  <a:pt x="412" y="27"/>
                </a:lnTo>
                <a:lnTo>
                  <a:pt x="416" y="25"/>
                </a:lnTo>
                <a:lnTo>
                  <a:pt x="421" y="22"/>
                </a:lnTo>
                <a:lnTo>
                  <a:pt x="426" y="19"/>
                </a:lnTo>
                <a:lnTo>
                  <a:pt x="431" y="15"/>
                </a:lnTo>
                <a:lnTo>
                  <a:pt x="436" y="12"/>
                </a:lnTo>
                <a:lnTo>
                  <a:pt x="441" y="9"/>
                </a:lnTo>
                <a:lnTo>
                  <a:pt x="445" y="10"/>
                </a:lnTo>
                <a:lnTo>
                  <a:pt x="450" y="9"/>
                </a:lnTo>
                <a:lnTo>
                  <a:pt x="455" y="7"/>
                </a:lnTo>
                <a:lnTo>
                  <a:pt x="460" y="5"/>
                </a:lnTo>
                <a:lnTo>
                  <a:pt x="465" y="4"/>
                </a:lnTo>
                <a:lnTo>
                  <a:pt x="470" y="2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7" name="Freeform 47"/>
          <p:cNvSpPr>
            <a:spLocks/>
          </p:cNvSpPr>
          <p:nvPr/>
        </p:nvSpPr>
        <p:spPr bwMode="auto">
          <a:xfrm>
            <a:off x="2132013" y="1920875"/>
            <a:ext cx="6553200" cy="1966913"/>
          </a:xfrm>
          <a:custGeom>
            <a:avLst/>
            <a:gdLst>
              <a:gd name="T0" fmla="*/ 2147483647 w 479"/>
              <a:gd name="T1" fmla="*/ 2147483647 h 178"/>
              <a:gd name="T2" fmla="*/ 2147483647 w 479"/>
              <a:gd name="T3" fmla="*/ 2147483647 h 178"/>
              <a:gd name="T4" fmla="*/ 2147483647 w 479"/>
              <a:gd name="T5" fmla="*/ 2147483647 h 178"/>
              <a:gd name="T6" fmla="*/ 2147483647 w 479"/>
              <a:gd name="T7" fmla="*/ 2147483647 h 178"/>
              <a:gd name="T8" fmla="*/ 2147483647 w 479"/>
              <a:gd name="T9" fmla="*/ 2147483647 h 178"/>
              <a:gd name="T10" fmla="*/ 2147483647 w 479"/>
              <a:gd name="T11" fmla="*/ 2147483647 h 178"/>
              <a:gd name="T12" fmla="*/ 2147483647 w 479"/>
              <a:gd name="T13" fmla="*/ 2147483647 h 178"/>
              <a:gd name="T14" fmla="*/ 2147483647 w 479"/>
              <a:gd name="T15" fmla="*/ 2147483647 h 178"/>
              <a:gd name="T16" fmla="*/ 2147483647 w 479"/>
              <a:gd name="T17" fmla="*/ 2147483647 h 178"/>
              <a:gd name="T18" fmla="*/ 2147483647 w 479"/>
              <a:gd name="T19" fmla="*/ 2147483647 h 178"/>
              <a:gd name="T20" fmla="*/ 2147483647 w 479"/>
              <a:gd name="T21" fmla="*/ 2147483647 h 178"/>
              <a:gd name="T22" fmla="*/ 2147483647 w 479"/>
              <a:gd name="T23" fmla="*/ 2147483647 h 178"/>
              <a:gd name="T24" fmla="*/ 2147483647 w 479"/>
              <a:gd name="T25" fmla="*/ 2147483647 h 178"/>
              <a:gd name="T26" fmla="*/ 2147483647 w 479"/>
              <a:gd name="T27" fmla="*/ 2147483647 h 178"/>
              <a:gd name="T28" fmla="*/ 2147483647 w 479"/>
              <a:gd name="T29" fmla="*/ 2147483647 h 178"/>
              <a:gd name="T30" fmla="*/ 2147483647 w 479"/>
              <a:gd name="T31" fmla="*/ 2147483647 h 178"/>
              <a:gd name="T32" fmla="*/ 2147483647 w 479"/>
              <a:gd name="T33" fmla="*/ 2147483647 h 178"/>
              <a:gd name="T34" fmla="*/ 2147483647 w 479"/>
              <a:gd name="T35" fmla="*/ 2147483647 h 178"/>
              <a:gd name="T36" fmla="*/ 2147483647 w 479"/>
              <a:gd name="T37" fmla="*/ 2147483647 h 178"/>
              <a:gd name="T38" fmla="*/ 2147483647 w 479"/>
              <a:gd name="T39" fmla="*/ 2147483647 h 178"/>
              <a:gd name="T40" fmla="*/ 2147483647 w 479"/>
              <a:gd name="T41" fmla="*/ 2147483647 h 178"/>
              <a:gd name="T42" fmla="*/ 2147483647 w 479"/>
              <a:gd name="T43" fmla="*/ 2147483647 h 178"/>
              <a:gd name="T44" fmla="*/ 2147483647 w 479"/>
              <a:gd name="T45" fmla="*/ 2147483647 h 178"/>
              <a:gd name="T46" fmla="*/ 2147483647 w 479"/>
              <a:gd name="T47" fmla="*/ 2147483647 h 178"/>
              <a:gd name="T48" fmla="*/ 2147483647 w 479"/>
              <a:gd name="T49" fmla="*/ 2147483647 h 178"/>
              <a:gd name="T50" fmla="*/ 2147483647 w 479"/>
              <a:gd name="T51" fmla="*/ 2147483647 h 178"/>
              <a:gd name="T52" fmla="*/ 2147483647 w 479"/>
              <a:gd name="T53" fmla="*/ 2147483647 h 178"/>
              <a:gd name="T54" fmla="*/ 2147483647 w 479"/>
              <a:gd name="T55" fmla="*/ 2147483647 h 178"/>
              <a:gd name="T56" fmla="*/ 2147483647 w 479"/>
              <a:gd name="T57" fmla="*/ 2147483647 h 178"/>
              <a:gd name="T58" fmla="*/ 2147483647 w 479"/>
              <a:gd name="T59" fmla="*/ 2147483647 h 178"/>
              <a:gd name="T60" fmla="*/ 2147483647 w 479"/>
              <a:gd name="T61" fmla="*/ 2147483647 h 178"/>
              <a:gd name="T62" fmla="*/ 2147483647 w 479"/>
              <a:gd name="T63" fmla="*/ 2147483647 h 178"/>
              <a:gd name="T64" fmla="*/ 2147483647 w 479"/>
              <a:gd name="T65" fmla="*/ 2147483647 h 178"/>
              <a:gd name="T66" fmla="*/ 2147483647 w 479"/>
              <a:gd name="T67" fmla="*/ 2147483647 h 178"/>
              <a:gd name="T68" fmla="*/ 2147483647 w 479"/>
              <a:gd name="T69" fmla="*/ 2147483647 h 178"/>
              <a:gd name="T70" fmla="*/ 2147483647 w 479"/>
              <a:gd name="T71" fmla="*/ 2147483647 h 178"/>
              <a:gd name="T72" fmla="*/ 2147483647 w 479"/>
              <a:gd name="T73" fmla="*/ 2147483647 h 178"/>
              <a:gd name="T74" fmla="*/ 2147483647 w 479"/>
              <a:gd name="T75" fmla="*/ 2147483647 h 178"/>
              <a:gd name="T76" fmla="*/ 2147483647 w 479"/>
              <a:gd name="T77" fmla="*/ 2147483647 h 178"/>
              <a:gd name="T78" fmla="*/ 2147483647 w 479"/>
              <a:gd name="T79" fmla="*/ 2147483647 h 178"/>
              <a:gd name="T80" fmla="*/ 2147483647 w 479"/>
              <a:gd name="T81" fmla="*/ 2147483647 h 178"/>
              <a:gd name="T82" fmla="*/ 2147483647 w 479"/>
              <a:gd name="T83" fmla="*/ 2147483647 h 178"/>
              <a:gd name="T84" fmla="*/ 2147483647 w 479"/>
              <a:gd name="T85" fmla="*/ 2147483647 h 178"/>
              <a:gd name="T86" fmla="*/ 2147483647 w 479"/>
              <a:gd name="T87" fmla="*/ 2147483647 h 178"/>
              <a:gd name="T88" fmla="*/ 2147483647 w 479"/>
              <a:gd name="T89" fmla="*/ 2147483647 h 178"/>
              <a:gd name="T90" fmla="*/ 2147483647 w 479"/>
              <a:gd name="T91" fmla="*/ 2147483647 h 178"/>
              <a:gd name="T92" fmla="*/ 2147483647 w 479"/>
              <a:gd name="T93" fmla="*/ 2147483647 h 178"/>
              <a:gd name="T94" fmla="*/ 2147483647 w 479"/>
              <a:gd name="T95" fmla="*/ 2147483647 h 178"/>
              <a:gd name="T96" fmla="*/ 2147483647 w 479"/>
              <a:gd name="T97" fmla="*/ 2147483647 h 178"/>
              <a:gd name="T98" fmla="*/ 2147483647 w 479"/>
              <a:gd name="T99" fmla="*/ 0 h 1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78"/>
              <a:gd name="T152" fmla="*/ 479 w 479"/>
              <a:gd name="T153" fmla="*/ 178 h 1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78">
                <a:moveTo>
                  <a:pt x="0" y="45"/>
                </a:moveTo>
                <a:lnTo>
                  <a:pt x="5" y="94"/>
                </a:lnTo>
                <a:lnTo>
                  <a:pt x="9" y="108"/>
                </a:lnTo>
                <a:lnTo>
                  <a:pt x="14" y="124"/>
                </a:lnTo>
                <a:lnTo>
                  <a:pt x="19" y="137"/>
                </a:lnTo>
                <a:lnTo>
                  <a:pt x="24" y="145"/>
                </a:lnTo>
                <a:lnTo>
                  <a:pt x="29" y="151"/>
                </a:lnTo>
                <a:lnTo>
                  <a:pt x="34" y="157"/>
                </a:lnTo>
                <a:lnTo>
                  <a:pt x="38" y="162"/>
                </a:lnTo>
                <a:lnTo>
                  <a:pt x="43" y="167"/>
                </a:lnTo>
                <a:lnTo>
                  <a:pt x="48" y="171"/>
                </a:lnTo>
                <a:lnTo>
                  <a:pt x="53" y="174"/>
                </a:lnTo>
                <a:lnTo>
                  <a:pt x="58" y="177"/>
                </a:lnTo>
                <a:lnTo>
                  <a:pt x="63" y="178"/>
                </a:lnTo>
                <a:lnTo>
                  <a:pt x="67" y="178"/>
                </a:lnTo>
                <a:lnTo>
                  <a:pt x="72" y="177"/>
                </a:lnTo>
                <a:lnTo>
                  <a:pt x="77" y="175"/>
                </a:lnTo>
                <a:lnTo>
                  <a:pt x="82" y="173"/>
                </a:lnTo>
                <a:lnTo>
                  <a:pt x="87" y="171"/>
                </a:lnTo>
                <a:lnTo>
                  <a:pt x="92" y="169"/>
                </a:lnTo>
                <a:lnTo>
                  <a:pt x="97" y="168"/>
                </a:lnTo>
                <a:lnTo>
                  <a:pt x="101" y="166"/>
                </a:lnTo>
                <a:lnTo>
                  <a:pt x="106" y="165"/>
                </a:lnTo>
                <a:lnTo>
                  <a:pt x="111" y="165"/>
                </a:lnTo>
                <a:lnTo>
                  <a:pt x="116" y="165"/>
                </a:lnTo>
                <a:lnTo>
                  <a:pt x="121" y="164"/>
                </a:lnTo>
                <a:lnTo>
                  <a:pt x="126" y="164"/>
                </a:lnTo>
                <a:lnTo>
                  <a:pt x="130" y="162"/>
                </a:lnTo>
                <a:lnTo>
                  <a:pt x="135" y="160"/>
                </a:lnTo>
                <a:lnTo>
                  <a:pt x="140" y="158"/>
                </a:lnTo>
                <a:lnTo>
                  <a:pt x="145" y="156"/>
                </a:lnTo>
                <a:lnTo>
                  <a:pt x="150" y="154"/>
                </a:lnTo>
                <a:lnTo>
                  <a:pt x="155" y="153"/>
                </a:lnTo>
                <a:lnTo>
                  <a:pt x="160" y="151"/>
                </a:lnTo>
                <a:lnTo>
                  <a:pt x="164" y="150"/>
                </a:lnTo>
                <a:lnTo>
                  <a:pt x="169" y="149"/>
                </a:lnTo>
                <a:lnTo>
                  <a:pt x="174" y="148"/>
                </a:lnTo>
                <a:lnTo>
                  <a:pt x="179" y="147"/>
                </a:lnTo>
                <a:lnTo>
                  <a:pt x="184" y="145"/>
                </a:lnTo>
                <a:lnTo>
                  <a:pt x="189" y="143"/>
                </a:lnTo>
                <a:lnTo>
                  <a:pt x="193" y="141"/>
                </a:lnTo>
                <a:lnTo>
                  <a:pt x="198" y="140"/>
                </a:lnTo>
                <a:lnTo>
                  <a:pt x="203" y="139"/>
                </a:lnTo>
                <a:lnTo>
                  <a:pt x="208" y="138"/>
                </a:lnTo>
                <a:lnTo>
                  <a:pt x="213" y="138"/>
                </a:lnTo>
                <a:lnTo>
                  <a:pt x="218" y="138"/>
                </a:lnTo>
                <a:lnTo>
                  <a:pt x="223" y="138"/>
                </a:lnTo>
                <a:lnTo>
                  <a:pt x="227" y="137"/>
                </a:lnTo>
                <a:lnTo>
                  <a:pt x="232" y="135"/>
                </a:lnTo>
                <a:lnTo>
                  <a:pt x="237" y="132"/>
                </a:lnTo>
                <a:lnTo>
                  <a:pt x="242" y="129"/>
                </a:lnTo>
                <a:lnTo>
                  <a:pt x="247" y="126"/>
                </a:lnTo>
                <a:lnTo>
                  <a:pt x="252" y="123"/>
                </a:lnTo>
                <a:lnTo>
                  <a:pt x="256" y="120"/>
                </a:lnTo>
                <a:lnTo>
                  <a:pt x="261" y="118"/>
                </a:lnTo>
                <a:lnTo>
                  <a:pt x="266" y="115"/>
                </a:lnTo>
                <a:lnTo>
                  <a:pt x="271" y="114"/>
                </a:lnTo>
                <a:lnTo>
                  <a:pt x="276" y="113"/>
                </a:lnTo>
                <a:lnTo>
                  <a:pt x="281" y="111"/>
                </a:lnTo>
                <a:lnTo>
                  <a:pt x="286" y="109"/>
                </a:lnTo>
                <a:lnTo>
                  <a:pt x="290" y="108"/>
                </a:lnTo>
                <a:lnTo>
                  <a:pt x="295" y="104"/>
                </a:lnTo>
                <a:lnTo>
                  <a:pt x="300" y="99"/>
                </a:lnTo>
                <a:lnTo>
                  <a:pt x="305" y="95"/>
                </a:lnTo>
                <a:lnTo>
                  <a:pt x="310" y="91"/>
                </a:lnTo>
                <a:lnTo>
                  <a:pt x="315" y="86"/>
                </a:lnTo>
                <a:lnTo>
                  <a:pt x="319" y="84"/>
                </a:lnTo>
                <a:lnTo>
                  <a:pt x="324" y="81"/>
                </a:lnTo>
                <a:lnTo>
                  <a:pt x="329" y="78"/>
                </a:lnTo>
                <a:lnTo>
                  <a:pt x="334" y="75"/>
                </a:lnTo>
                <a:lnTo>
                  <a:pt x="339" y="72"/>
                </a:lnTo>
                <a:lnTo>
                  <a:pt x="344" y="69"/>
                </a:lnTo>
                <a:lnTo>
                  <a:pt x="349" y="65"/>
                </a:lnTo>
                <a:lnTo>
                  <a:pt x="353" y="62"/>
                </a:lnTo>
                <a:lnTo>
                  <a:pt x="358" y="59"/>
                </a:lnTo>
                <a:lnTo>
                  <a:pt x="363" y="56"/>
                </a:lnTo>
                <a:lnTo>
                  <a:pt x="368" y="54"/>
                </a:lnTo>
                <a:lnTo>
                  <a:pt x="373" y="51"/>
                </a:lnTo>
                <a:lnTo>
                  <a:pt x="378" y="48"/>
                </a:lnTo>
                <a:lnTo>
                  <a:pt x="382" y="45"/>
                </a:lnTo>
                <a:lnTo>
                  <a:pt x="387" y="43"/>
                </a:lnTo>
                <a:lnTo>
                  <a:pt x="392" y="40"/>
                </a:lnTo>
                <a:lnTo>
                  <a:pt x="397" y="37"/>
                </a:lnTo>
                <a:lnTo>
                  <a:pt x="402" y="35"/>
                </a:lnTo>
                <a:lnTo>
                  <a:pt x="407" y="32"/>
                </a:lnTo>
                <a:lnTo>
                  <a:pt x="412" y="30"/>
                </a:lnTo>
                <a:lnTo>
                  <a:pt x="416" y="27"/>
                </a:lnTo>
                <a:lnTo>
                  <a:pt x="421" y="23"/>
                </a:lnTo>
                <a:lnTo>
                  <a:pt x="426" y="19"/>
                </a:lnTo>
                <a:lnTo>
                  <a:pt x="431" y="13"/>
                </a:lnTo>
                <a:lnTo>
                  <a:pt x="436" y="13"/>
                </a:lnTo>
                <a:lnTo>
                  <a:pt x="441" y="13"/>
                </a:lnTo>
                <a:lnTo>
                  <a:pt x="445" y="11"/>
                </a:lnTo>
                <a:lnTo>
                  <a:pt x="450" y="9"/>
                </a:lnTo>
                <a:lnTo>
                  <a:pt x="455" y="7"/>
                </a:lnTo>
                <a:lnTo>
                  <a:pt x="460" y="5"/>
                </a:lnTo>
                <a:lnTo>
                  <a:pt x="465" y="4"/>
                </a:lnTo>
                <a:lnTo>
                  <a:pt x="470" y="2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8" name="Freeform 48"/>
          <p:cNvSpPr>
            <a:spLocks/>
          </p:cNvSpPr>
          <p:nvPr/>
        </p:nvSpPr>
        <p:spPr bwMode="auto">
          <a:xfrm>
            <a:off x="2132013" y="1943100"/>
            <a:ext cx="6553200" cy="1835150"/>
          </a:xfrm>
          <a:custGeom>
            <a:avLst/>
            <a:gdLst>
              <a:gd name="T0" fmla="*/ 2147483647 w 479"/>
              <a:gd name="T1" fmla="*/ 2147483647 h 166"/>
              <a:gd name="T2" fmla="*/ 2147483647 w 479"/>
              <a:gd name="T3" fmla="*/ 2147483647 h 166"/>
              <a:gd name="T4" fmla="*/ 2147483647 w 479"/>
              <a:gd name="T5" fmla="*/ 2147483647 h 166"/>
              <a:gd name="T6" fmla="*/ 2147483647 w 479"/>
              <a:gd name="T7" fmla="*/ 2147483647 h 166"/>
              <a:gd name="T8" fmla="*/ 2147483647 w 479"/>
              <a:gd name="T9" fmla="*/ 2147483647 h 166"/>
              <a:gd name="T10" fmla="*/ 2147483647 w 479"/>
              <a:gd name="T11" fmla="*/ 2147483647 h 166"/>
              <a:gd name="T12" fmla="*/ 2147483647 w 479"/>
              <a:gd name="T13" fmla="*/ 2147483647 h 166"/>
              <a:gd name="T14" fmla="*/ 2147483647 w 479"/>
              <a:gd name="T15" fmla="*/ 2147483647 h 166"/>
              <a:gd name="T16" fmla="*/ 2147483647 w 479"/>
              <a:gd name="T17" fmla="*/ 2147483647 h 166"/>
              <a:gd name="T18" fmla="*/ 2147483647 w 479"/>
              <a:gd name="T19" fmla="*/ 2147483647 h 166"/>
              <a:gd name="T20" fmla="*/ 2147483647 w 479"/>
              <a:gd name="T21" fmla="*/ 2147483647 h 166"/>
              <a:gd name="T22" fmla="*/ 2147483647 w 479"/>
              <a:gd name="T23" fmla="*/ 2147483647 h 166"/>
              <a:gd name="T24" fmla="*/ 2147483647 w 479"/>
              <a:gd name="T25" fmla="*/ 2147483647 h 166"/>
              <a:gd name="T26" fmla="*/ 2147483647 w 479"/>
              <a:gd name="T27" fmla="*/ 2147483647 h 166"/>
              <a:gd name="T28" fmla="*/ 2147483647 w 479"/>
              <a:gd name="T29" fmla="*/ 2147483647 h 166"/>
              <a:gd name="T30" fmla="*/ 2147483647 w 479"/>
              <a:gd name="T31" fmla="*/ 2147483647 h 166"/>
              <a:gd name="T32" fmla="*/ 2147483647 w 479"/>
              <a:gd name="T33" fmla="*/ 2147483647 h 166"/>
              <a:gd name="T34" fmla="*/ 2147483647 w 479"/>
              <a:gd name="T35" fmla="*/ 2147483647 h 166"/>
              <a:gd name="T36" fmla="*/ 2147483647 w 479"/>
              <a:gd name="T37" fmla="*/ 2147483647 h 166"/>
              <a:gd name="T38" fmla="*/ 2147483647 w 479"/>
              <a:gd name="T39" fmla="*/ 2147483647 h 166"/>
              <a:gd name="T40" fmla="*/ 2147483647 w 479"/>
              <a:gd name="T41" fmla="*/ 2147483647 h 166"/>
              <a:gd name="T42" fmla="*/ 2147483647 w 479"/>
              <a:gd name="T43" fmla="*/ 2147483647 h 166"/>
              <a:gd name="T44" fmla="*/ 2147483647 w 479"/>
              <a:gd name="T45" fmla="*/ 2147483647 h 166"/>
              <a:gd name="T46" fmla="*/ 2147483647 w 479"/>
              <a:gd name="T47" fmla="*/ 2147483647 h 166"/>
              <a:gd name="T48" fmla="*/ 2147483647 w 479"/>
              <a:gd name="T49" fmla="*/ 2147483647 h 166"/>
              <a:gd name="T50" fmla="*/ 2147483647 w 479"/>
              <a:gd name="T51" fmla="*/ 2147483647 h 166"/>
              <a:gd name="T52" fmla="*/ 2147483647 w 479"/>
              <a:gd name="T53" fmla="*/ 2147483647 h 166"/>
              <a:gd name="T54" fmla="*/ 2147483647 w 479"/>
              <a:gd name="T55" fmla="*/ 2147483647 h 166"/>
              <a:gd name="T56" fmla="*/ 2147483647 w 479"/>
              <a:gd name="T57" fmla="*/ 2147483647 h 166"/>
              <a:gd name="T58" fmla="*/ 2147483647 w 479"/>
              <a:gd name="T59" fmla="*/ 2147483647 h 166"/>
              <a:gd name="T60" fmla="*/ 2147483647 w 479"/>
              <a:gd name="T61" fmla="*/ 2147483647 h 166"/>
              <a:gd name="T62" fmla="*/ 2147483647 w 479"/>
              <a:gd name="T63" fmla="*/ 2147483647 h 166"/>
              <a:gd name="T64" fmla="*/ 2147483647 w 479"/>
              <a:gd name="T65" fmla="*/ 2147483647 h 166"/>
              <a:gd name="T66" fmla="*/ 2147483647 w 479"/>
              <a:gd name="T67" fmla="*/ 2147483647 h 166"/>
              <a:gd name="T68" fmla="*/ 2147483647 w 479"/>
              <a:gd name="T69" fmla="*/ 2147483647 h 166"/>
              <a:gd name="T70" fmla="*/ 2147483647 w 479"/>
              <a:gd name="T71" fmla="*/ 2147483647 h 166"/>
              <a:gd name="T72" fmla="*/ 2147483647 w 479"/>
              <a:gd name="T73" fmla="*/ 2147483647 h 166"/>
              <a:gd name="T74" fmla="*/ 2147483647 w 479"/>
              <a:gd name="T75" fmla="*/ 2147483647 h 166"/>
              <a:gd name="T76" fmla="*/ 2147483647 w 479"/>
              <a:gd name="T77" fmla="*/ 2147483647 h 166"/>
              <a:gd name="T78" fmla="*/ 2147483647 w 479"/>
              <a:gd name="T79" fmla="*/ 2147483647 h 166"/>
              <a:gd name="T80" fmla="*/ 2147483647 w 479"/>
              <a:gd name="T81" fmla="*/ 2147483647 h 166"/>
              <a:gd name="T82" fmla="*/ 2147483647 w 479"/>
              <a:gd name="T83" fmla="*/ 2147483647 h 166"/>
              <a:gd name="T84" fmla="*/ 2147483647 w 479"/>
              <a:gd name="T85" fmla="*/ 2147483647 h 166"/>
              <a:gd name="T86" fmla="*/ 2147483647 w 479"/>
              <a:gd name="T87" fmla="*/ 2147483647 h 166"/>
              <a:gd name="T88" fmla="*/ 2147483647 w 479"/>
              <a:gd name="T89" fmla="*/ 2147483647 h 166"/>
              <a:gd name="T90" fmla="*/ 2147483647 w 479"/>
              <a:gd name="T91" fmla="*/ 2147483647 h 166"/>
              <a:gd name="T92" fmla="*/ 2147483647 w 479"/>
              <a:gd name="T93" fmla="*/ 2147483647 h 166"/>
              <a:gd name="T94" fmla="*/ 2147483647 w 479"/>
              <a:gd name="T95" fmla="*/ 2147483647 h 166"/>
              <a:gd name="T96" fmla="*/ 2147483647 w 479"/>
              <a:gd name="T97" fmla="*/ 2147483647 h 166"/>
              <a:gd name="T98" fmla="*/ 2147483647 w 479"/>
              <a:gd name="T99" fmla="*/ 0 h 16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66"/>
              <a:gd name="T152" fmla="*/ 479 w 479"/>
              <a:gd name="T153" fmla="*/ 166 h 16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66">
                <a:moveTo>
                  <a:pt x="0" y="45"/>
                </a:moveTo>
                <a:lnTo>
                  <a:pt x="5" y="85"/>
                </a:lnTo>
                <a:lnTo>
                  <a:pt x="9" y="99"/>
                </a:lnTo>
                <a:lnTo>
                  <a:pt x="14" y="109"/>
                </a:lnTo>
                <a:lnTo>
                  <a:pt x="19" y="115"/>
                </a:lnTo>
                <a:lnTo>
                  <a:pt x="24" y="121"/>
                </a:lnTo>
                <a:lnTo>
                  <a:pt x="29" y="128"/>
                </a:lnTo>
                <a:lnTo>
                  <a:pt x="34" y="136"/>
                </a:lnTo>
                <a:lnTo>
                  <a:pt x="38" y="143"/>
                </a:lnTo>
                <a:lnTo>
                  <a:pt x="43" y="149"/>
                </a:lnTo>
                <a:lnTo>
                  <a:pt x="48" y="154"/>
                </a:lnTo>
                <a:lnTo>
                  <a:pt x="53" y="157"/>
                </a:lnTo>
                <a:lnTo>
                  <a:pt x="58" y="161"/>
                </a:lnTo>
                <a:lnTo>
                  <a:pt x="63" y="164"/>
                </a:lnTo>
                <a:lnTo>
                  <a:pt x="67" y="166"/>
                </a:lnTo>
                <a:lnTo>
                  <a:pt x="72" y="166"/>
                </a:lnTo>
                <a:lnTo>
                  <a:pt x="77" y="165"/>
                </a:lnTo>
                <a:lnTo>
                  <a:pt x="82" y="163"/>
                </a:lnTo>
                <a:lnTo>
                  <a:pt x="87" y="161"/>
                </a:lnTo>
                <a:lnTo>
                  <a:pt x="92" y="160"/>
                </a:lnTo>
                <a:lnTo>
                  <a:pt x="97" y="159"/>
                </a:lnTo>
                <a:lnTo>
                  <a:pt x="101" y="160"/>
                </a:lnTo>
                <a:lnTo>
                  <a:pt x="106" y="160"/>
                </a:lnTo>
                <a:lnTo>
                  <a:pt x="111" y="160"/>
                </a:lnTo>
                <a:lnTo>
                  <a:pt x="116" y="159"/>
                </a:lnTo>
                <a:lnTo>
                  <a:pt x="121" y="159"/>
                </a:lnTo>
                <a:lnTo>
                  <a:pt x="126" y="158"/>
                </a:lnTo>
                <a:lnTo>
                  <a:pt x="130" y="156"/>
                </a:lnTo>
                <a:lnTo>
                  <a:pt x="135" y="154"/>
                </a:lnTo>
                <a:lnTo>
                  <a:pt x="140" y="152"/>
                </a:lnTo>
                <a:lnTo>
                  <a:pt x="145" y="150"/>
                </a:lnTo>
                <a:lnTo>
                  <a:pt x="150" y="148"/>
                </a:lnTo>
                <a:lnTo>
                  <a:pt x="155" y="148"/>
                </a:lnTo>
                <a:lnTo>
                  <a:pt x="160" y="147"/>
                </a:lnTo>
                <a:lnTo>
                  <a:pt x="164" y="146"/>
                </a:lnTo>
                <a:lnTo>
                  <a:pt x="169" y="145"/>
                </a:lnTo>
                <a:lnTo>
                  <a:pt x="174" y="143"/>
                </a:lnTo>
                <a:lnTo>
                  <a:pt x="179" y="141"/>
                </a:lnTo>
                <a:lnTo>
                  <a:pt x="184" y="140"/>
                </a:lnTo>
                <a:lnTo>
                  <a:pt x="189" y="139"/>
                </a:lnTo>
                <a:lnTo>
                  <a:pt x="193" y="138"/>
                </a:lnTo>
                <a:lnTo>
                  <a:pt x="198" y="137"/>
                </a:lnTo>
                <a:lnTo>
                  <a:pt x="203" y="136"/>
                </a:lnTo>
                <a:lnTo>
                  <a:pt x="208" y="136"/>
                </a:lnTo>
                <a:lnTo>
                  <a:pt x="213" y="135"/>
                </a:lnTo>
                <a:lnTo>
                  <a:pt x="218" y="135"/>
                </a:lnTo>
                <a:lnTo>
                  <a:pt x="223" y="134"/>
                </a:lnTo>
                <a:lnTo>
                  <a:pt x="227" y="132"/>
                </a:lnTo>
                <a:lnTo>
                  <a:pt x="232" y="130"/>
                </a:lnTo>
                <a:lnTo>
                  <a:pt x="237" y="127"/>
                </a:lnTo>
                <a:lnTo>
                  <a:pt x="242" y="124"/>
                </a:lnTo>
                <a:lnTo>
                  <a:pt x="247" y="123"/>
                </a:lnTo>
                <a:lnTo>
                  <a:pt x="252" y="122"/>
                </a:lnTo>
                <a:lnTo>
                  <a:pt x="256" y="120"/>
                </a:lnTo>
                <a:lnTo>
                  <a:pt x="261" y="118"/>
                </a:lnTo>
                <a:lnTo>
                  <a:pt x="266" y="116"/>
                </a:lnTo>
                <a:lnTo>
                  <a:pt x="271" y="113"/>
                </a:lnTo>
                <a:lnTo>
                  <a:pt x="276" y="110"/>
                </a:lnTo>
                <a:lnTo>
                  <a:pt x="281" y="107"/>
                </a:lnTo>
                <a:lnTo>
                  <a:pt x="286" y="104"/>
                </a:lnTo>
                <a:lnTo>
                  <a:pt x="290" y="100"/>
                </a:lnTo>
                <a:lnTo>
                  <a:pt x="295" y="97"/>
                </a:lnTo>
                <a:lnTo>
                  <a:pt x="300" y="94"/>
                </a:lnTo>
                <a:lnTo>
                  <a:pt x="305" y="92"/>
                </a:lnTo>
                <a:lnTo>
                  <a:pt x="310" y="89"/>
                </a:lnTo>
                <a:lnTo>
                  <a:pt x="315" y="87"/>
                </a:lnTo>
                <a:lnTo>
                  <a:pt x="319" y="84"/>
                </a:lnTo>
                <a:lnTo>
                  <a:pt x="324" y="81"/>
                </a:lnTo>
                <a:lnTo>
                  <a:pt x="329" y="78"/>
                </a:lnTo>
                <a:lnTo>
                  <a:pt x="334" y="75"/>
                </a:lnTo>
                <a:lnTo>
                  <a:pt x="339" y="72"/>
                </a:lnTo>
                <a:lnTo>
                  <a:pt x="344" y="68"/>
                </a:lnTo>
                <a:lnTo>
                  <a:pt x="349" y="65"/>
                </a:lnTo>
                <a:lnTo>
                  <a:pt x="353" y="61"/>
                </a:lnTo>
                <a:lnTo>
                  <a:pt x="358" y="58"/>
                </a:lnTo>
                <a:lnTo>
                  <a:pt x="363" y="55"/>
                </a:lnTo>
                <a:lnTo>
                  <a:pt x="368" y="52"/>
                </a:lnTo>
                <a:lnTo>
                  <a:pt x="373" y="50"/>
                </a:lnTo>
                <a:lnTo>
                  <a:pt x="378" y="47"/>
                </a:lnTo>
                <a:lnTo>
                  <a:pt x="382" y="44"/>
                </a:lnTo>
                <a:lnTo>
                  <a:pt x="387" y="43"/>
                </a:lnTo>
                <a:lnTo>
                  <a:pt x="392" y="40"/>
                </a:lnTo>
                <a:lnTo>
                  <a:pt x="397" y="37"/>
                </a:lnTo>
                <a:lnTo>
                  <a:pt x="402" y="34"/>
                </a:lnTo>
                <a:lnTo>
                  <a:pt x="407" y="32"/>
                </a:lnTo>
                <a:lnTo>
                  <a:pt x="412" y="29"/>
                </a:lnTo>
                <a:lnTo>
                  <a:pt x="416" y="27"/>
                </a:lnTo>
                <a:lnTo>
                  <a:pt x="421" y="25"/>
                </a:lnTo>
                <a:lnTo>
                  <a:pt x="426" y="22"/>
                </a:lnTo>
                <a:lnTo>
                  <a:pt x="431" y="15"/>
                </a:lnTo>
                <a:lnTo>
                  <a:pt x="436" y="7"/>
                </a:lnTo>
                <a:lnTo>
                  <a:pt x="441" y="14"/>
                </a:lnTo>
                <a:lnTo>
                  <a:pt x="445" y="12"/>
                </a:lnTo>
                <a:lnTo>
                  <a:pt x="450" y="10"/>
                </a:lnTo>
                <a:lnTo>
                  <a:pt x="455" y="8"/>
                </a:lnTo>
                <a:lnTo>
                  <a:pt x="460" y="6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9" name="Freeform 49"/>
          <p:cNvSpPr>
            <a:spLocks/>
          </p:cNvSpPr>
          <p:nvPr/>
        </p:nvSpPr>
        <p:spPr bwMode="auto">
          <a:xfrm>
            <a:off x="2132013" y="1954213"/>
            <a:ext cx="6553200" cy="1933575"/>
          </a:xfrm>
          <a:custGeom>
            <a:avLst/>
            <a:gdLst>
              <a:gd name="T0" fmla="*/ 2147483647 w 479"/>
              <a:gd name="T1" fmla="*/ 2147483647 h 175"/>
              <a:gd name="T2" fmla="*/ 2147483647 w 479"/>
              <a:gd name="T3" fmla="*/ 2147483647 h 175"/>
              <a:gd name="T4" fmla="*/ 2147483647 w 479"/>
              <a:gd name="T5" fmla="*/ 2147483647 h 175"/>
              <a:gd name="T6" fmla="*/ 2147483647 w 479"/>
              <a:gd name="T7" fmla="*/ 2147483647 h 175"/>
              <a:gd name="T8" fmla="*/ 2147483647 w 479"/>
              <a:gd name="T9" fmla="*/ 2147483647 h 175"/>
              <a:gd name="T10" fmla="*/ 2147483647 w 479"/>
              <a:gd name="T11" fmla="*/ 2147483647 h 175"/>
              <a:gd name="T12" fmla="*/ 2147483647 w 479"/>
              <a:gd name="T13" fmla="*/ 2147483647 h 175"/>
              <a:gd name="T14" fmla="*/ 2147483647 w 479"/>
              <a:gd name="T15" fmla="*/ 2147483647 h 175"/>
              <a:gd name="T16" fmla="*/ 2147483647 w 479"/>
              <a:gd name="T17" fmla="*/ 2147483647 h 175"/>
              <a:gd name="T18" fmla="*/ 2147483647 w 479"/>
              <a:gd name="T19" fmla="*/ 2147483647 h 175"/>
              <a:gd name="T20" fmla="*/ 2147483647 w 479"/>
              <a:gd name="T21" fmla="*/ 2147483647 h 175"/>
              <a:gd name="T22" fmla="*/ 2147483647 w 479"/>
              <a:gd name="T23" fmla="*/ 2147483647 h 175"/>
              <a:gd name="T24" fmla="*/ 2147483647 w 479"/>
              <a:gd name="T25" fmla="*/ 2147483647 h 175"/>
              <a:gd name="T26" fmla="*/ 2147483647 w 479"/>
              <a:gd name="T27" fmla="*/ 2147483647 h 175"/>
              <a:gd name="T28" fmla="*/ 2147483647 w 479"/>
              <a:gd name="T29" fmla="*/ 2147483647 h 175"/>
              <a:gd name="T30" fmla="*/ 2147483647 w 479"/>
              <a:gd name="T31" fmla="*/ 2147483647 h 175"/>
              <a:gd name="T32" fmla="*/ 2147483647 w 479"/>
              <a:gd name="T33" fmla="*/ 2147483647 h 175"/>
              <a:gd name="T34" fmla="*/ 2147483647 w 479"/>
              <a:gd name="T35" fmla="*/ 2147483647 h 175"/>
              <a:gd name="T36" fmla="*/ 2147483647 w 479"/>
              <a:gd name="T37" fmla="*/ 2147483647 h 175"/>
              <a:gd name="T38" fmla="*/ 2147483647 w 479"/>
              <a:gd name="T39" fmla="*/ 2147483647 h 175"/>
              <a:gd name="T40" fmla="*/ 2147483647 w 479"/>
              <a:gd name="T41" fmla="*/ 2147483647 h 175"/>
              <a:gd name="T42" fmla="*/ 2147483647 w 479"/>
              <a:gd name="T43" fmla="*/ 2147483647 h 175"/>
              <a:gd name="T44" fmla="*/ 2147483647 w 479"/>
              <a:gd name="T45" fmla="*/ 2147483647 h 175"/>
              <a:gd name="T46" fmla="*/ 2147483647 w 479"/>
              <a:gd name="T47" fmla="*/ 2147483647 h 175"/>
              <a:gd name="T48" fmla="*/ 2147483647 w 479"/>
              <a:gd name="T49" fmla="*/ 2147483647 h 175"/>
              <a:gd name="T50" fmla="*/ 2147483647 w 479"/>
              <a:gd name="T51" fmla="*/ 2147483647 h 175"/>
              <a:gd name="T52" fmla="*/ 2147483647 w 479"/>
              <a:gd name="T53" fmla="*/ 2147483647 h 175"/>
              <a:gd name="T54" fmla="*/ 2147483647 w 479"/>
              <a:gd name="T55" fmla="*/ 2147483647 h 175"/>
              <a:gd name="T56" fmla="*/ 2147483647 w 479"/>
              <a:gd name="T57" fmla="*/ 2147483647 h 175"/>
              <a:gd name="T58" fmla="*/ 2147483647 w 479"/>
              <a:gd name="T59" fmla="*/ 2147483647 h 175"/>
              <a:gd name="T60" fmla="*/ 2147483647 w 479"/>
              <a:gd name="T61" fmla="*/ 2147483647 h 175"/>
              <a:gd name="T62" fmla="*/ 2147483647 w 479"/>
              <a:gd name="T63" fmla="*/ 2147483647 h 175"/>
              <a:gd name="T64" fmla="*/ 2147483647 w 479"/>
              <a:gd name="T65" fmla="*/ 2147483647 h 175"/>
              <a:gd name="T66" fmla="*/ 2147483647 w 479"/>
              <a:gd name="T67" fmla="*/ 2147483647 h 175"/>
              <a:gd name="T68" fmla="*/ 2147483647 w 479"/>
              <a:gd name="T69" fmla="*/ 2147483647 h 175"/>
              <a:gd name="T70" fmla="*/ 2147483647 w 479"/>
              <a:gd name="T71" fmla="*/ 2147483647 h 175"/>
              <a:gd name="T72" fmla="*/ 2147483647 w 479"/>
              <a:gd name="T73" fmla="*/ 2147483647 h 175"/>
              <a:gd name="T74" fmla="*/ 2147483647 w 479"/>
              <a:gd name="T75" fmla="*/ 2147483647 h 175"/>
              <a:gd name="T76" fmla="*/ 2147483647 w 479"/>
              <a:gd name="T77" fmla="*/ 2147483647 h 175"/>
              <a:gd name="T78" fmla="*/ 2147483647 w 479"/>
              <a:gd name="T79" fmla="*/ 2147483647 h 175"/>
              <a:gd name="T80" fmla="*/ 2147483647 w 479"/>
              <a:gd name="T81" fmla="*/ 2147483647 h 175"/>
              <a:gd name="T82" fmla="*/ 2147483647 w 479"/>
              <a:gd name="T83" fmla="*/ 2147483647 h 175"/>
              <a:gd name="T84" fmla="*/ 2147483647 w 479"/>
              <a:gd name="T85" fmla="*/ 2147483647 h 175"/>
              <a:gd name="T86" fmla="*/ 2147483647 w 479"/>
              <a:gd name="T87" fmla="*/ 2147483647 h 175"/>
              <a:gd name="T88" fmla="*/ 2147483647 w 479"/>
              <a:gd name="T89" fmla="*/ 2147483647 h 175"/>
              <a:gd name="T90" fmla="*/ 2147483647 w 479"/>
              <a:gd name="T91" fmla="*/ 2147483647 h 175"/>
              <a:gd name="T92" fmla="*/ 2147483647 w 479"/>
              <a:gd name="T93" fmla="*/ 2147483647 h 175"/>
              <a:gd name="T94" fmla="*/ 2147483647 w 479"/>
              <a:gd name="T95" fmla="*/ 2147483647 h 175"/>
              <a:gd name="T96" fmla="*/ 2147483647 w 479"/>
              <a:gd name="T97" fmla="*/ 2147483647 h 175"/>
              <a:gd name="T98" fmla="*/ 2147483647 w 479"/>
              <a:gd name="T99" fmla="*/ 0 h 1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75"/>
              <a:gd name="T152" fmla="*/ 479 w 479"/>
              <a:gd name="T153" fmla="*/ 175 h 1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75">
                <a:moveTo>
                  <a:pt x="0" y="46"/>
                </a:moveTo>
                <a:lnTo>
                  <a:pt x="5" y="85"/>
                </a:lnTo>
                <a:lnTo>
                  <a:pt x="9" y="100"/>
                </a:lnTo>
                <a:lnTo>
                  <a:pt x="14" y="111"/>
                </a:lnTo>
                <a:lnTo>
                  <a:pt x="19" y="124"/>
                </a:lnTo>
                <a:lnTo>
                  <a:pt x="24" y="133"/>
                </a:lnTo>
                <a:lnTo>
                  <a:pt x="29" y="142"/>
                </a:lnTo>
                <a:lnTo>
                  <a:pt x="34" y="149"/>
                </a:lnTo>
                <a:lnTo>
                  <a:pt x="38" y="158"/>
                </a:lnTo>
                <a:lnTo>
                  <a:pt x="43" y="161"/>
                </a:lnTo>
                <a:lnTo>
                  <a:pt x="48" y="168"/>
                </a:lnTo>
                <a:lnTo>
                  <a:pt x="53" y="172"/>
                </a:lnTo>
                <a:lnTo>
                  <a:pt x="58" y="174"/>
                </a:lnTo>
                <a:lnTo>
                  <a:pt x="63" y="175"/>
                </a:lnTo>
                <a:lnTo>
                  <a:pt x="67" y="175"/>
                </a:lnTo>
                <a:lnTo>
                  <a:pt x="72" y="171"/>
                </a:lnTo>
                <a:lnTo>
                  <a:pt x="77" y="169"/>
                </a:lnTo>
                <a:lnTo>
                  <a:pt x="82" y="168"/>
                </a:lnTo>
                <a:lnTo>
                  <a:pt x="87" y="165"/>
                </a:lnTo>
                <a:lnTo>
                  <a:pt x="92" y="164"/>
                </a:lnTo>
                <a:lnTo>
                  <a:pt x="97" y="162"/>
                </a:lnTo>
                <a:lnTo>
                  <a:pt x="101" y="161"/>
                </a:lnTo>
                <a:lnTo>
                  <a:pt x="106" y="162"/>
                </a:lnTo>
                <a:lnTo>
                  <a:pt x="111" y="160"/>
                </a:lnTo>
                <a:lnTo>
                  <a:pt x="116" y="159"/>
                </a:lnTo>
                <a:lnTo>
                  <a:pt x="121" y="158"/>
                </a:lnTo>
                <a:lnTo>
                  <a:pt x="126" y="159"/>
                </a:lnTo>
                <a:lnTo>
                  <a:pt x="130" y="158"/>
                </a:lnTo>
                <a:lnTo>
                  <a:pt x="135" y="157"/>
                </a:lnTo>
                <a:lnTo>
                  <a:pt x="140" y="155"/>
                </a:lnTo>
                <a:lnTo>
                  <a:pt x="145" y="154"/>
                </a:lnTo>
                <a:lnTo>
                  <a:pt x="150" y="155"/>
                </a:lnTo>
                <a:lnTo>
                  <a:pt x="155" y="151"/>
                </a:lnTo>
                <a:lnTo>
                  <a:pt x="160" y="153"/>
                </a:lnTo>
                <a:lnTo>
                  <a:pt x="164" y="148"/>
                </a:lnTo>
                <a:lnTo>
                  <a:pt x="169" y="148"/>
                </a:lnTo>
                <a:lnTo>
                  <a:pt x="174" y="147"/>
                </a:lnTo>
                <a:lnTo>
                  <a:pt x="179" y="147"/>
                </a:lnTo>
                <a:lnTo>
                  <a:pt x="184" y="144"/>
                </a:lnTo>
                <a:lnTo>
                  <a:pt x="189" y="143"/>
                </a:lnTo>
                <a:lnTo>
                  <a:pt x="193" y="141"/>
                </a:lnTo>
                <a:lnTo>
                  <a:pt x="198" y="142"/>
                </a:lnTo>
                <a:lnTo>
                  <a:pt x="203" y="139"/>
                </a:lnTo>
                <a:lnTo>
                  <a:pt x="208" y="139"/>
                </a:lnTo>
                <a:lnTo>
                  <a:pt x="213" y="140"/>
                </a:lnTo>
                <a:lnTo>
                  <a:pt x="218" y="138"/>
                </a:lnTo>
                <a:lnTo>
                  <a:pt x="223" y="138"/>
                </a:lnTo>
                <a:lnTo>
                  <a:pt x="227" y="135"/>
                </a:lnTo>
                <a:lnTo>
                  <a:pt x="232" y="135"/>
                </a:lnTo>
                <a:lnTo>
                  <a:pt x="237" y="132"/>
                </a:lnTo>
                <a:lnTo>
                  <a:pt x="242" y="129"/>
                </a:lnTo>
                <a:lnTo>
                  <a:pt x="247" y="128"/>
                </a:lnTo>
                <a:lnTo>
                  <a:pt x="252" y="125"/>
                </a:lnTo>
                <a:lnTo>
                  <a:pt x="256" y="125"/>
                </a:lnTo>
                <a:lnTo>
                  <a:pt x="261" y="122"/>
                </a:lnTo>
                <a:lnTo>
                  <a:pt x="266" y="118"/>
                </a:lnTo>
                <a:lnTo>
                  <a:pt x="271" y="116"/>
                </a:lnTo>
                <a:lnTo>
                  <a:pt x="276" y="114"/>
                </a:lnTo>
                <a:lnTo>
                  <a:pt x="281" y="110"/>
                </a:lnTo>
                <a:lnTo>
                  <a:pt x="286" y="108"/>
                </a:lnTo>
                <a:lnTo>
                  <a:pt x="290" y="105"/>
                </a:lnTo>
                <a:lnTo>
                  <a:pt x="295" y="103"/>
                </a:lnTo>
                <a:lnTo>
                  <a:pt x="300" y="100"/>
                </a:lnTo>
                <a:lnTo>
                  <a:pt x="305" y="97"/>
                </a:lnTo>
                <a:lnTo>
                  <a:pt x="310" y="94"/>
                </a:lnTo>
                <a:lnTo>
                  <a:pt x="315" y="91"/>
                </a:lnTo>
                <a:lnTo>
                  <a:pt x="319" y="86"/>
                </a:lnTo>
                <a:lnTo>
                  <a:pt x="324" y="83"/>
                </a:lnTo>
                <a:lnTo>
                  <a:pt x="329" y="80"/>
                </a:lnTo>
                <a:lnTo>
                  <a:pt x="334" y="78"/>
                </a:lnTo>
                <a:lnTo>
                  <a:pt x="339" y="73"/>
                </a:lnTo>
                <a:lnTo>
                  <a:pt x="344" y="72"/>
                </a:lnTo>
                <a:lnTo>
                  <a:pt x="349" y="68"/>
                </a:lnTo>
                <a:lnTo>
                  <a:pt x="353" y="66"/>
                </a:lnTo>
                <a:lnTo>
                  <a:pt x="358" y="61"/>
                </a:lnTo>
                <a:lnTo>
                  <a:pt x="363" y="58"/>
                </a:lnTo>
                <a:lnTo>
                  <a:pt x="368" y="56"/>
                </a:lnTo>
                <a:lnTo>
                  <a:pt x="373" y="51"/>
                </a:lnTo>
                <a:lnTo>
                  <a:pt x="378" y="48"/>
                </a:lnTo>
                <a:lnTo>
                  <a:pt x="382" y="45"/>
                </a:lnTo>
                <a:lnTo>
                  <a:pt x="387" y="43"/>
                </a:lnTo>
                <a:lnTo>
                  <a:pt x="392" y="39"/>
                </a:lnTo>
                <a:lnTo>
                  <a:pt x="397" y="37"/>
                </a:lnTo>
                <a:lnTo>
                  <a:pt x="402" y="36"/>
                </a:lnTo>
                <a:lnTo>
                  <a:pt x="407" y="30"/>
                </a:lnTo>
                <a:lnTo>
                  <a:pt x="412" y="29"/>
                </a:lnTo>
                <a:lnTo>
                  <a:pt x="416" y="26"/>
                </a:lnTo>
                <a:lnTo>
                  <a:pt x="421" y="24"/>
                </a:lnTo>
                <a:lnTo>
                  <a:pt x="426" y="18"/>
                </a:lnTo>
                <a:lnTo>
                  <a:pt x="431" y="18"/>
                </a:lnTo>
                <a:lnTo>
                  <a:pt x="436" y="17"/>
                </a:lnTo>
                <a:lnTo>
                  <a:pt x="441" y="14"/>
                </a:lnTo>
                <a:lnTo>
                  <a:pt x="445" y="12"/>
                </a:lnTo>
                <a:lnTo>
                  <a:pt x="450" y="10"/>
                </a:lnTo>
                <a:lnTo>
                  <a:pt x="455" y="8"/>
                </a:lnTo>
                <a:lnTo>
                  <a:pt x="460" y="6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0" name="Freeform 50"/>
          <p:cNvSpPr>
            <a:spLocks/>
          </p:cNvSpPr>
          <p:nvPr/>
        </p:nvSpPr>
        <p:spPr bwMode="auto">
          <a:xfrm>
            <a:off x="2132013" y="1965325"/>
            <a:ext cx="6553200" cy="1912938"/>
          </a:xfrm>
          <a:custGeom>
            <a:avLst/>
            <a:gdLst>
              <a:gd name="T0" fmla="*/ 2147483647 w 479"/>
              <a:gd name="T1" fmla="*/ 2147483647 h 173"/>
              <a:gd name="T2" fmla="*/ 2147483647 w 479"/>
              <a:gd name="T3" fmla="*/ 2147483647 h 173"/>
              <a:gd name="T4" fmla="*/ 2147483647 w 479"/>
              <a:gd name="T5" fmla="*/ 2147483647 h 173"/>
              <a:gd name="T6" fmla="*/ 2147483647 w 479"/>
              <a:gd name="T7" fmla="*/ 2147483647 h 173"/>
              <a:gd name="T8" fmla="*/ 2147483647 w 479"/>
              <a:gd name="T9" fmla="*/ 2147483647 h 173"/>
              <a:gd name="T10" fmla="*/ 2147483647 w 479"/>
              <a:gd name="T11" fmla="*/ 2147483647 h 173"/>
              <a:gd name="T12" fmla="*/ 2147483647 w 479"/>
              <a:gd name="T13" fmla="*/ 2147483647 h 173"/>
              <a:gd name="T14" fmla="*/ 2147483647 w 479"/>
              <a:gd name="T15" fmla="*/ 2147483647 h 173"/>
              <a:gd name="T16" fmla="*/ 2147483647 w 479"/>
              <a:gd name="T17" fmla="*/ 2147483647 h 173"/>
              <a:gd name="T18" fmla="*/ 2147483647 w 479"/>
              <a:gd name="T19" fmla="*/ 2147483647 h 173"/>
              <a:gd name="T20" fmla="*/ 2147483647 w 479"/>
              <a:gd name="T21" fmla="*/ 2147483647 h 173"/>
              <a:gd name="T22" fmla="*/ 2147483647 w 479"/>
              <a:gd name="T23" fmla="*/ 2147483647 h 173"/>
              <a:gd name="T24" fmla="*/ 2147483647 w 479"/>
              <a:gd name="T25" fmla="*/ 2147483647 h 173"/>
              <a:gd name="T26" fmla="*/ 2147483647 w 479"/>
              <a:gd name="T27" fmla="*/ 2147483647 h 173"/>
              <a:gd name="T28" fmla="*/ 2147483647 w 479"/>
              <a:gd name="T29" fmla="*/ 2147483647 h 173"/>
              <a:gd name="T30" fmla="*/ 2147483647 w 479"/>
              <a:gd name="T31" fmla="*/ 2147483647 h 173"/>
              <a:gd name="T32" fmla="*/ 2147483647 w 479"/>
              <a:gd name="T33" fmla="*/ 2147483647 h 173"/>
              <a:gd name="T34" fmla="*/ 2147483647 w 479"/>
              <a:gd name="T35" fmla="*/ 2147483647 h 173"/>
              <a:gd name="T36" fmla="*/ 2147483647 w 479"/>
              <a:gd name="T37" fmla="*/ 2147483647 h 173"/>
              <a:gd name="T38" fmla="*/ 2147483647 w 479"/>
              <a:gd name="T39" fmla="*/ 2147483647 h 173"/>
              <a:gd name="T40" fmla="*/ 2147483647 w 479"/>
              <a:gd name="T41" fmla="*/ 2147483647 h 173"/>
              <a:gd name="T42" fmla="*/ 2147483647 w 479"/>
              <a:gd name="T43" fmla="*/ 2147483647 h 173"/>
              <a:gd name="T44" fmla="*/ 2147483647 w 479"/>
              <a:gd name="T45" fmla="*/ 2147483647 h 173"/>
              <a:gd name="T46" fmla="*/ 2147483647 w 479"/>
              <a:gd name="T47" fmla="*/ 2147483647 h 173"/>
              <a:gd name="T48" fmla="*/ 2147483647 w 479"/>
              <a:gd name="T49" fmla="*/ 2147483647 h 173"/>
              <a:gd name="T50" fmla="*/ 2147483647 w 479"/>
              <a:gd name="T51" fmla="*/ 2147483647 h 173"/>
              <a:gd name="T52" fmla="*/ 2147483647 w 479"/>
              <a:gd name="T53" fmla="*/ 2147483647 h 173"/>
              <a:gd name="T54" fmla="*/ 2147483647 w 479"/>
              <a:gd name="T55" fmla="*/ 2147483647 h 173"/>
              <a:gd name="T56" fmla="*/ 2147483647 w 479"/>
              <a:gd name="T57" fmla="*/ 2147483647 h 173"/>
              <a:gd name="T58" fmla="*/ 2147483647 w 479"/>
              <a:gd name="T59" fmla="*/ 2147483647 h 173"/>
              <a:gd name="T60" fmla="*/ 2147483647 w 479"/>
              <a:gd name="T61" fmla="*/ 2147483647 h 173"/>
              <a:gd name="T62" fmla="*/ 2147483647 w 479"/>
              <a:gd name="T63" fmla="*/ 2147483647 h 173"/>
              <a:gd name="T64" fmla="*/ 2147483647 w 479"/>
              <a:gd name="T65" fmla="*/ 2147483647 h 173"/>
              <a:gd name="T66" fmla="*/ 2147483647 w 479"/>
              <a:gd name="T67" fmla="*/ 2147483647 h 173"/>
              <a:gd name="T68" fmla="*/ 2147483647 w 479"/>
              <a:gd name="T69" fmla="*/ 2147483647 h 173"/>
              <a:gd name="T70" fmla="*/ 2147483647 w 479"/>
              <a:gd name="T71" fmla="*/ 2147483647 h 173"/>
              <a:gd name="T72" fmla="*/ 2147483647 w 479"/>
              <a:gd name="T73" fmla="*/ 2147483647 h 173"/>
              <a:gd name="T74" fmla="*/ 2147483647 w 479"/>
              <a:gd name="T75" fmla="*/ 2147483647 h 173"/>
              <a:gd name="T76" fmla="*/ 2147483647 w 479"/>
              <a:gd name="T77" fmla="*/ 2147483647 h 173"/>
              <a:gd name="T78" fmla="*/ 2147483647 w 479"/>
              <a:gd name="T79" fmla="*/ 2147483647 h 173"/>
              <a:gd name="T80" fmla="*/ 2147483647 w 479"/>
              <a:gd name="T81" fmla="*/ 2147483647 h 173"/>
              <a:gd name="T82" fmla="*/ 2147483647 w 479"/>
              <a:gd name="T83" fmla="*/ 2147483647 h 173"/>
              <a:gd name="T84" fmla="*/ 2147483647 w 479"/>
              <a:gd name="T85" fmla="*/ 2147483647 h 173"/>
              <a:gd name="T86" fmla="*/ 2147483647 w 479"/>
              <a:gd name="T87" fmla="*/ 2147483647 h 173"/>
              <a:gd name="T88" fmla="*/ 2147483647 w 479"/>
              <a:gd name="T89" fmla="*/ 2147483647 h 173"/>
              <a:gd name="T90" fmla="*/ 2147483647 w 479"/>
              <a:gd name="T91" fmla="*/ 2147483647 h 173"/>
              <a:gd name="T92" fmla="*/ 2147483647 w 479"/>
              <a:gd name="T93" fmla="*/ 2147483647 h 173"/>
              <a:gd name="T94" fmla="*/ 2147483647 w 479"/>
              <a:gd name="T95" fmla="*/ 2147483647 h 173"/>
              <a:gd name="T96" fmla="*/ 2147483647 w 479"/>
              <a:gd name="T97" fmla="*/ 2147483647 h 173"/>
              <a:gd name="T98" fmla="*/ 2147483647 w 479"/>
              <a:gd name="T99" fmla="*/ 0 h 1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73"/>
              <a:gd name="T152" fmla="*/ 479 w 479"/>
              <a:gd name="T153" fmla="*/ 173 h 1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73">
                <a:moveTo>
                  <a:pt x="0" y="47"/>
                </a:moveTo>
                <a:lnTo>
                  <a:pt x="5" y="87"/>
                </a:lnTo>
                <a:lnTo>
                  <a:pt x="9" y="102"/>
                </a:lnTo>
                <a:lnTo>
                  <a:pt x="14" y="111"/>
                </a:lnTo>
                <a:lnTo>
                  <a:pt x="19" y="120"/>
                </a:lnTo>
                <a:lnTo>
                  <a:pt x="24" y="128"/>
                </a:lnTo>
                <a:lnTo>
                  <a:pt x="29" y="135"/>
                </a:lnTo>
                <a:lnTo>
                  <a:pt x="34" y="143"/>
                </a:lnTo>
                <a:lnTo>
                  <a:pt x="38" y="149"/>
                </a:lnTo>
                <a:lnTo>
                  <a:pt x="43" y="155"/>
                </a:lnTo>
                <a:lnTo>
                  <a:pt x="48" y="163"/>
                </a:lnTo>
                <a:lnTo>
                  <a:pt x="53" y="166"/>
                </a:lnTo>
                <a:lnTo>
                  <a:pt x="58" y="171"/>
                </a:lnTo>
                <a:lnTo>
                  <a:pt x="63" y="172"/>
                </a:lnTo>
                <a:lnTo>
                  <a:pt x="67" y="173"/>
                </a:lnTo>
                <a:lnTo>
                  <a:pt x="72" y="169"/>
                </a:lnTo>
                <a:lnTo>
                  <a:pt x="77" y="169"/>
                </a:lnTo>
                <a:lnTo>
                  <a:pt x="82" y="167"/>
                </a:lnTo>
                <a:lnTo>
                  <a:pt x="87" y="169"/>
                </a:lnTo>
                <a:lnTo>
                  <a:pt x="92" y="167"/>
                </a:lnTo>
                <a:lnTo>
                  <a:pt x="97" y="164"/>
                </a:lnTo>
                <a:lnTo>
                  <a:pt x="101" y="163"/>
                </a:lnTo>
                <a:lnTo>
                  <a:pt x="106" y="163"/>
                </a:lnTo>
                <a:lnTo>
                  <a:pt x="111" y="161"/>
                </a:lnTo>
                <a:lnTo>
                  <a:pt x="116" y="158"/>
                </a:lnTo>
                <a:lnTo>
                  <a:pt x="121" y="158"/>
                </a:lnTo>
                <a:lnTo>
                  <a:pt x="126" y="157"/>
                </a:lnTo>
                <a:lnTo>
                  <a:pt x="130" y="156"/>
                </a:lnTo>
                <a:lnTo>
                  <a:pt x="135" y="153"/>
                </a:lnTo>
                <a:lnTo>
                  <a:pt x="140" y="154"/>
                </a:lnTo>
                <a:lnTo>
                  <a:pt x="145" y="155"/>
                </a:lnTo>
                <a:lnTo>
                  <a:pt x="150" y="152"/>
                </a:lnTo>
                <a:lnTo>
                  <a:pt x="155" y="154"/>
                </a:lnTo>
                <a:lnTo>
                  <a:pt x="160" y="153"/>
                </a:lnTo>
                <a:lnTo>
                  <a:pt x="164" y="152"/>
                </a:lnTo>
                <a:lnTo>
                  <a:pt x="169" y="151"/>
                </a:lnTo>
                <a:lnTo>
                  <a:pt x="174" y="148"/>
                </a:lnTo>
                <a:lnTo>
                  <a:pt x="179" y="150"/>
                </a:lnTo>
                <a:lnTo>
                  <a:pt x="184" y="146"/>
                </a:lnTo>
                <a:lnTo>
                  <a:pt x="189" y="145"/>
                </a:lnTo>
                <a:lnTo>
                  <a:pt x="193" y="147"/>
                </a:lnTo>
                <a:lnTo>
                  <a:pt x="198" y="145"/>
                </a:lnTo>
                <a:lnTo>
                  <a:pt x="203" y="145"/>
                </a:lnTo>
                <a:lnTo>
                  <a:pt x="208" y="146"/>
                </a:lnTo>
                <a:lnTo>
                  <a:pt x="213" y="146"/>
                </a:lnTo>
                <a:lnTo>
                  <a:pt x="218" y="145"/>
                </a:lnTo>
                <a:lnTo>
                  <a:pt x="223" y="143"/>
                </a:lnTo>
                <a:lnTo>
                  <a:pt x="227" y="141"/>
                </a:lnTo>
                <a:lnTo>
                  <a:pt x="232" y="139"/>
                </a:lnTo>
                <a:lnTo>
                  <a:pt x="237" y="139"/>
                </a:lnTo>
                <a:lnTo>
                  <a:pt x="242" y="136"/>
                </a:lnTo>
                <a:lnTo>
                  <a:pt x="247" y="136"/>
                </a:lnTo>
                <a:lnTo>
                  <a:pt x="252" y="133"/>
                </a:lnTo>
                <a:lnTo>
                  <a:pt x="256" y="129"/>
                </a:lnTo>
                <a:lnTo>
                  <a:pt x="261" y="129"/>
                </a:lnTo>
                <a:lnTo>
                  <a:pt x="266" y="127"/>
                </a:lnTo>
                <a:lnTo>
                  <a:pt x="271" y="124"/>
                </a:lnTo>
                <a:lnTo>
                  <a:pt x="276" y="120"/>
                </a:lnTo>
                <a:lnTo>
                  <a:pt x="281" y="118"/>
                </a:lnTo>
                <a:lnTo>
                  <a:pt x="286" y="116"/>
                </a:lnTo>
                <a:lnTo>
                  <a:pt x="290" y="112"/>
                </a:lnTo>
                <a:lnTo>
                  <a:pt x="295" y="109"/>
                </a:lnTo>
                <a:lnTo>
                  <a:pt x="300" y="106"/>
                </a:lnTo>
                <a:lnTo>
                  <a:pt x="305" y="102"/>
                </a:lnTo>
                <a:lnTo>
                  <a:pt x="310" y="100"/>
                </a:lnTo>
                <a:lnTo>
                  <a:pt x="315" y="98"/>
                </a:lnTo>
                <a:lnTo>
                  <a:pt x="319" y="93"/>
                </a:lnTo>
                <a:lnTo>
                  <a:pt x="324" y="89"/>
                </a:lnTo>
                <a:lnTo>
                  <a:pt x="329" y="87"/>
                </a:lnTo>
                <a:lnTo>
                  <a:pt x="334" y="85"/>
                </a:lnTo>
                <a:lnTo>
                  <a:pt x="339" y="80"/>
                </a:lnTo>
                <a:lnTo>
                  <a:pt x="344" y="77"/>
                </a:lnTo>
                <a:lnTo>
                  <a:pt x="349" y="74"/>
                </a:lnTo>
                <a:lnTo>
                  <a:pt x="353" y="71"/>
                </a:lnTo>
                <a:lnTo>
                  <a:pt x="358" y="65"/>
                </a:lnTo>
                <a:lnTo>
                  <a:pt x="363" y="63"/>
                </a:lnTo>
                <a:lnTo>
                  <a:pt x="368" y="59"/>
                </a:lnTo>
                <a:lnTo>
                  <a:pt x="373" y="56"/>
                </a:lnTo>
                <a:lnTo>
                  <a:pt x="378" y="52"/>
                </a:lnTo>
                <a:lnTo>
                  <a:pt x="382" y="51"/>
                </a:lnTo>
                <a:lnTo>
                  <a:pt x="387" y="46"/>
                </a:lnTo>
                <a:lnTo>
                  <a:pt x="392" y="44"/>
                </a:lnTo>
                <a:lnTo>
                  <a:pt x="397" y="41"/>
                </a:lnTo>
                <a:lnTo>
                  <a:pt x="402" y="37"/>
                </a:lnTo>
                <a:lnTo>
                  <a:pt x="407" y="35"/>
                </a:lnTo>
                <a:lnTo>
                  <a:pt x="412" y="32"/>
                </a:lnTo>
                <a:lnTo>
                  <a:pt x="416" y="30"/>
                </a:lnTo>
                <a:lnTo>
                  <a:pt x="421" y="27"/>
                </a:lnTo>
                <a:lnTo>
                  <a:pt x="426" y="22"/>
                </a:lnTo>
                <a:lnTo>
                  <a:pt x="431" y="17"/>
                </a:lnTo>
                <a:lnTo>
                  <a:pt x="436" y="16"/>
                </a:lnTo>
                <a:lnTo>
                  <a:pt x="441" y="16"/>
                </a:lnTo>
                <a:lnTo>
                  <a:pt x="445" y="17"/>
                </a:lnTo>
                <a:lnTo>
                  <a:pt x="450" y="11"/>
                </a:lnTo>
                <a:lnTo>
                  <a:pt x="455" y="9"/>
                </a:lnTo>
                <a:lnTo>
                  <a:pt x="460" y="7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1" name="Freeform 51"/>
          <p:cNvSpPr>
            <a:spLocks/>
          </p:cNvSpPr>
          <p:nvPr/>
        </p:nvSpPr>
        <p:spPr bwMode="auto">
          <a:xfrm>
            <a:off x="2132013" y="1965325"/>
            <a:ext cx="6553200" cy="1966913"/>
          </a:xfrm>
          <a:custGeom>
            <a:avLst/>
            <a:gdLst>
              <a:gd name="T0" fmla="*/ 2147483647 w 479"/>
              <a:gd name="T1" fmla="*/ 2147483647 h 178"/>
              <a:gd name="T2" fmla="*/ 2147483647 w 479"/>
              <a:gd name="T3" fmla="*/ 2147483647 h 178"/>
              <a:gd name="T4" fmla="*/ 2147483647 w 479"/>
              <a:gd name="T5" fmla="*/ 2147483647 h 178"/>
              <a:gd name="T6" fmla="*/ 2147483647 w 479"/>
              <a:gd name="T7" fmla="*/ 2147483647 h 178"/>
              <a:gd name="T8" fmla="*/ 2147483647 w 479"/>
              <a:gd name="T9" fmla="*/ 2147483647 h 178"/>
              <a:gd name="T10" fmla="*/ 2147483647 w 479"/>
              <a:gd name="T11" fmla="*/ 2147483647 h 178"/>
              <a:gd name="T12" fmla="*/ 2147483647 w 479"/>
              <a:gd name="T13" fmla="*/ 2147483647 h 178"/>
              <a:gd name="T14" fmla="*/ 2147483647 w 479"/>
              <a:gd name="T15" fmla="*/ 2147483647 h 178"/>
              <a:gd name="T16" fmla="*/ 2147483647 w 479"/>
              <a:gd name="T17" fmla="*/ 2147483647 h 178"/>
              <a:gd name="T18" fmla="*/ 2147483647 w 479"/>
              <a:gd name="T19" fmla="*/ 2147483647 h 178"/>
              <a:gd name="T20" fmla="*/ 2147483647 w 479"/>
              <a:gd name="T21" fmla="*/ 2147483647 h 178"/>
              <a:gd name="T22" fmla="*/ 2147483647 w 479"/>
              <a:gd name="T23" fmla="*/ 2147483647 h 178"/>
              <a:gd name="T24" fmla="*/ 2147483647 w 479"/>
              <a:gd name="T25" fmla="*/ 2147483647 h 178"/>
              <a:gd name="T26" fmla="*/ 2147483647 w 479"/>
              <a:gd name="T27" fmla="*/ 2147483647 h 178"/>
              <a:gd name="T28" fmla="*/ 2147483647 w 479"/>
              <a:gd name="T29" fmla="*/ 2147483647 h 178"/>
              <a:gd name="T30" fmla="*/ 2147483647 w 479"/>
              <a:gd name="T31" fmla="*/ 2147483647 h 178"/>
              <a:gd name="T32" fmla="*/ 2147483647 w 479"/>
              <a:gd name="T33" fmla="*/ 2147483647 h 178"/>
              <a:gd name="T34" fmla="*/ 2147483647 w 479"/>
              <a:gd name="T35" fmla="*/ 2147483647 h 178"/>
              <a:gd name="T36" fmla="*/ 2147483647 w 479"/>
              <a:gd name="T37" fmla="*/ 2147483647 h 178"/>
              <a:gd name="T38" fmla="*/ 2147483647 w 479"/>
              <a:gd name="T39" fmla="*/ 2147483647 h 178"/>
              <a:gd name="T40" fmla="*/ 2147483647 w 479"/>
              <a:gd name="T41" fmla="*/ 2147483647 h 178"/>
              <a:gd name="T42" fmla="*/ 2147483647 w 479"/>
              <a:gd name="T43" fmla="*/ 2147483647 h 178"/>
              <a:gd name="T44" fmla="*/ 2147483647 w 479"/>
              <a:gd name="T45" fmla="*/ 2147483647 h 178"/>
              <a:gd name="T46" fmla="*/ 2147483647 w 479"/>
              <a:gd name="T47" fmla="*/ 2147483647 h 178"/>
              <a:gd name="T48" fmla="*/ 2147483647 w 479"/>
              <a:gd name="T49" fmla="*/ 2147483647 h 178"/>
              <a:gd name="T50" fmla="*/ 2147483647 w 479"/>
              <a:gd name="T51" fmla="*/ 2147483647 h 178"/>
              <a:gd name="T52" fmla="*/ 2147483647 w 479"/>
              <a:gd name="T53" fmla="*/ 2147483647 h 178"/>
              <a:gd name="T54" fmla="*/ 2147483647 w 479"/>
              <a:gd name="T55" fmla="*/ 2147483647 h 178"/>
              <a:gd name="T56" fmla="*/ 2147483647 w 479"/>
              <a:gd name="T57" fmla="*/ 2147483647 h 178"/>
              <a:gd name="T58" fmla="*/ 2147483647 w 479"/>
              <a:gd name="T59" fmla="*/ 2147483647 h 178"/>
              <a:gd name="T60" fmla="*/ 2147483647 w 479"/>
              <a:gd name="T61" fmla="*/ 2147483647 h 178"/>
              <a:gd name="T62" fmla="*/ 2147483647 w 479"/>
              <a:gd name="T63" fmla="*/ 2147483647 h 178"/>
              <a:gd name="T64" fmla="*/ 2147483647 w 479"/>
              <a:gd name="T65" fmla="*/ 2147483647 h 178"/>
              <a:gd name="T66" fmla="*/ 2147483647 w 479"/>
              <a:gd name="T67" fmla="*/ 2147483647 h 178"/>
              <a:gd name="T68" fmla="*/ 2147483647 w 479"/>
              <a:gd name="T69" fmla="*/ 2147483647 h 178"/>
              <a:gd name="T70" fmla="*/ 2147483647 w 479"/>
              <a:gd name="T71" fmla="*/ 2147483647 h 178"/>
              <a:gd name="T72" fmla="*/ 2147483647 w 479"/>
              <a:gd name="T73" fmla="*/ 2147483647 h 178"/>
              <a:gd name="T74" fmla="*/ 2147483647 w 479"/>
              <a:gd name="T75" fmla="*/ 2147483647 h 178"/>
              <a:gd name="T76" fmla="*/ 2147483647 w 479"/>
              <a:gd name="T77" fmla="*/ 2147483647 h 178"/>
              <a:gd name="T78" fmla="*/ 2147483647 w 479"/>
              <a:gd name="T79" fmla="*/ 2147483647 h 178"/>
              <a:gd name="T80" fmla="*/ 2147483647 w 479"/>
              <a:gd name="T81" fmla="*/ 2147483647 h 178"/>
              <a:gd name="T82" fmla="*/ 2147483647 w 479"/>
              <a:gd name="T83" fmla="*/ 2147483647 h 178"/>
              <a:gd name="T84" fmla="*/ 2147483647 w 479"/>
              <a:gd name="T85" fmla="*/ 2147483647 h 178"/>
              <a:gd name="T86" fmla="*/ 2147483647 w 479"/>
              <a:gd name="T87" fmla="*/ 2147483647 h 178"/>
              <a:gd name="T88" fmla="*/ 2147483647 w 479"/>
              <a:gd name="T89" fmla="*/ 2147483647 h 178"/>
              <a:gd name="T90" fmla="*/ 2147483647 w 479"/>
              <a:gd name="T91" fmla="*/ 2147483647 h 178"/>
              <a:gd name="T92" fmla="*/ 2147483647 w 479"/>
              <a:gd name="T93" fmla="*/ 2147483647 h 178"/>
              <a:gd name="T94" fmla="*/ 2147483647 w 479"/>
              <a:gd name="T95" fmla="*/ 2147483647 h 178"/>
              <a:gd name="T96" fmla="*/ 2147483647 w 479"/>
              <a:gd name="T97" fmla="*/ 2147483647 h 178"/>
              <a:gd name="T98" fmla="*/ 2147483647 w 479"/>
              <a:gd name="T99" fmla="*/ 0 h 1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78"/>
              <a:gd name="T152" fmla="*/ 479 w 479"/>
              <a:gd name="T153" fmla="*/ 178 h 1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78">
                <a:moveTo>
                  <a:pt x="0" y="55"/>
                </a:moveTo>
                <a:lnTo>
                  <a:pt x="5" y="97"/>
                </a:lnTo>
                <a:lnTo>
                  <a:pt x="9" y="114"/>
                </a:lnTo>
                <a:lnTo>
                  <a:pt x="14" y="125"/>
                </a:lnTo>
                <a:lnTo>
                  <a:pt x="19" y="134"/>
                </a:lnTo>
                <a:lnTo>
                  <a:pt x="24" y="142"/>
                </a:lnTo>
                <a:lnTo>
                  <a:pt x="29" y="150"/>
                </a:lnTo>
                <a:lnTo>
                  <a:pt x="34" y="156"/>
                </a:lnTo>
                <a:lnTo>
                  <a:pt x="38" y="164"/>
                </a:lnTo>
                <a:lnTo>
                  <a:pt x="43" y="167"/>
                </a:lnTo>
                <a:lnTo>
                  <a:pt x="48" y="172"/>
                </a:lnTo>
                <a:lnTo>
                  <a:pt x="53" y="175"/>
                </a:lnTo>
                <a:lnTo>
                  <a:pt x="58" y="178"/>
                </a:lnTo>
                <a:lnTo>
                  <a:pt x="63" y="177"/>
                </a:lnTo>
                <a:lnTo>
                  <a:pt x="67" y="174"/>
                </a:lnTo>
                <a:lnTo>
                  <a:pt x="72" y="172"/>
                </a:lnTo>
                <a:lnTo>
                  <a:pt x="77" y="169"/>
                </a:lnTo>
                <a:lnTo>
                  <a:pt x="82" y="170"/>
                </a:lnTo>
                <a:lnTo>
                  <a:pt x="87" y="169"/>
                </a:lnTo>
                <a:lnTo>
                  <a:pt x="92" y="166"/>
                </a:lnTo>
                <a:lnTo>
                  <a:pt x="97" y="165"/>
                </a:lnTo>
                <a:lnTo>
                  <a:pt x="101" y="165"/>
                </a:lnTo>
                <a:lnTo>
                  <a:pt x="106" y="163"/>
                </a:lnTo>
                <a:lnTo>
                  <a:pt x="111" y="163"/>
                </a:lnTo>
                <a:lnTo>
                  <a:pt x="116" y="164"/>
                </a:lnTo>
                <a:lnTo>
                  <a:pt x="121" y="161"/>
                </a:lnTo>
                <a:lnTo>
                  <a:pt x="126" y="160"/>
                </a:lnTo>
                <a:lnTo>
                  <a:pt x="130" y="159"/>
                </a:lnTo>
                <a:lnTo>
                  <a:pt x="135" y="160"/>
                </a:lnTo>
                <a:lnTo>
                  <a:pt x="140" y="158"/>
                </a:lnTo>
                <a:lnTo>
                  <a:pt x="145" y="157"/>
                </a:lnTo>
                <a:lnTo>
                  <a:pt x="150" y="157"/>
                </a:lnTo>
                <a:lnTo>
                  <a:pt x="155" y="156"/>
                </a:lnTo>
                <a:lnTo>
                  <a:pt x="160" y="156"/>
                </a:lnTo>
                <a:lnTo>
                  <a:pt x="164" y="155"/>
                </a:lnTo>
                <a:lnTo>
                  <a:pt x="169" y="152"/>
                </a:lnTo>
                <a:lnTo>
                  <a:pt x="174" y="153"/>
                </a:lnTo>
                <a:lnTo>
                  <a:pt x="179" y="153"/>
                </a:lnTo>
                <a:lnTo>
                  <a:pt x="184" y="150"/>
                </a:lnTo>
                <a:lnTo>
                  <a:pt x="189" y="149"/>
                </a:lnTo>
                <a:lnTo>
                  <a:pt x="193" y="150"/>
                </a:lnTo>
                <a:lnTo>
                  <a:pt x="198" y="147"/>
                </a:lnTo>
                <a:lnTo>
                  <a:pt x="203" y="150"/>
                </a:lnTo>
                <a:lnTo>
                  <a:pt x="208" y="149"/>
                </a:lnTo>
                <a:lnTo>
                  <a:pt x="213" y="146"/>
                </a:lnTo>
                <a:lnTo>
                  <a:pt x="218" y="147"/>
                </a:lnTo>
                <a:lnTo>
                  <a:pt x="223" y="145"/>
                </a:lnTo>
                <a:lnTo>
                  <a:pt x="227" y="146"/>
                </a:lnTo>
                <a:lnTo>
                  <a:pt x="232" y="145"/>
                </a:lnTo>
                <a:lnTo>
                  <a:pt x="237" y="143"/>
                </a:lnTo>
                <a:lnTo>
                  <a:pt x="242" y="142"/>
                </a:lnTo>
                <a:lnTo>
                  <a:pt x="247" y="139"/>
                </a:lnTo>
                <a:lnTo>
                  <a:pt x="252" y="139"/>
                </a:lnTo>
                <a:lnTo>
                  <a:pt x="256" y="135"/>
                </a:lnTo>
                <a:lnTo>
                  <a:pt x="261" y="133"/>
                </a:lnTo>
                <a:lnTo>
                  <a:pt x="266" y="130"/>
                </a:lnTo>
                <a:lnTo>
                  <a:pt x="271" y="128"/>
                </a:lnTo>
                <a:lnTo>
                  <a:pt x="276" y="125"/>
                </a:lnTo>
                <a:lnTo>
                  <a:pt x="281" y="124"/>
                </a:lnTo>
                <a:lnTo>
                  <a:pt x="286" y="120"/>
                </a:lnTo>
                <a:lnTo>
                  <a:pt x="290" y="116"/>
                </a:lnTo>
                <a:lnTo>
                  <a:pt x="295" y="113"/>
                </a:lnTo>
                <a:lnTo>
                  <a:pt x="300" y="111"/>
                </a:lnTo>
                <a:lnTo>
                  <a:pt x="305" y="108"/>
                </a:lnTo>
                <a:lnTo>
                  <a:pt x="310" y="104"/>
                </a:lnTo>
                <a:lnTo>
                  <a:pt x="315" y="101"/>
                </a:lnTo>
                <a:lnTo>
                  <a:pt x="319" y="97"/>
                </a:lnTo>
                <a:lnTo>
                  <a:pt x="324" y="93"/>
                </a:lnTo>
                <a:lnTo>
                  <a:pt x="329" y="92"/>
                </a:lnTo>
                <a:lnTo>
                  <a:pt x="334" y="88"/>
                </a:lnTo>
                <a:lnTo>
                  <a:pt x="339" y="83"/>
                </a:lnTo>
                <a:lnTo>
                  <a:pt x="344" y="81"/>
                </a:lnTo>
                <a:lnTo>
                  <a:pt x="349" y="77"/>
                </a:lnTo>
                <a:lnTo>
                  <a:pt x="353" y="73"/>
                </a:lnTo>
                <a:lnTo>
                  <a:pt x="358" y="71"/>
                </a:lnTo>
                <a:lnTo>
                  <a:pt x="363" y="67"/>
                </a:lnTo>
                <a:lnTo>
                  <a:pt x="368" y="63"/>
                </a:lnTo>
                <a:lnTo>
                  <a:pt x="373" y="60"/>
                </a:lnTo>
                <a:lnTo>
                  <a:pt x="378" y="56"/>
                </a:lnTo>
                <a:lnTo>
                  <a:pt x="382" y="52"/>
                </a:lnTo>
                <a:lnTo>
                  <a:pt x="387" y="49"/>
                </a:lnTo>
                <a:lnTo>
                  <a:pt x="392" y="45"/>
                </a:lnTo>
                <a:lnTo>
                  <a:pt x="397" y="43"/>
                </a:lnTo>
                <a:lnTo>
                  <a:pt x="402" y="39"/>
                </a:lnTo>
                <a:lnTo>
                  <a:pt x="407" y="36"/>
                </a:lnTo>
                <a:lnTo>
                  <a:pt x="412" y="34"/>
                </a:lnTo>
                <a:lnTo>
                  <a:pt x="416" y="29"/>
                </a:lnTo>
                <a:lnTo>
                  <a:pt x="421" y="26"/>
                </a:lnTo>
                <a:lnTo>
                  <a:pt x="426" y="26"/>
                </a:lnTo>
                <a:lnTo>
                  <a:pt x="431" y="21"/>
                </a:lnTo>
                <a:lnTo>
                  <a:pt x="436" y="18"/>
                </a:lnTo>
                <a:lnTo>
                  <a:pt x="441" y="15"/>
                </a:lnTo>
                <a:lnTo>
                  <a:pt x="445" y="17"/>
                </a:lnTo>
                <a:lnTo>
                  <a:pt x="450" y="9"/>
                </a:lnTo>
                <a:lnTo>
                  <a:pt x="455" y="9"/>
                </a:lnTo>
                <a:lnTo>
                  <a:pt x="460" y="7"/>
                </a:lnTo>
                <a:lnTo>
                  <a:pt x="465" y="5"/>
                </a:lnTo>
                <a:lnTo>
                  <a:pt x="470" y="3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2" name="Freeform 52"/>
          <p:cNvSpPr>
            <a:spLocks/>
          </p:cNvSpPr>
          <p:nvPr/>
        </p:nvSpPr>
        <p:spPr bwMode="auto">
          <a:xfrm>
            <a:off x="2132013" y="1954213"/>
            <a:ext cx="6553200" cy="2011362"/>
          </a:xfrm>
          <a:custGeom>
            <a:avLst/>
            <a:gdLst>
              <a:gd name="T0" fmla="*/ 2147483647 w 479"/>
              <a:gd name="T1" fmla="*/ 2147483647 h 182"/>
              <a:gd name="T2" fmla="*/ 2147483647 w 479"/>
              <a:gd name="T3" fmla="*/ 2147483647 h 182"/>
              <a:gd name="T4" fmla="*/ 2147483647 w 479"/>
              <a:gd name="T5" fmla="*/ 2147483647 h 182"/>
              <a:gd name="T6" fmla="*/ 2147483647 w 479"/>
              <a:gd name="T7" fmla="*/ 2147483647 h 182"/>
              <a:gd name="T8" fmla="*/ 2147483647 w 479"/>
              <a:gd name="T9" fmla="*/ 2147483647 h 182"/>
              <a:gd name="T10" fmla="*/ 2147483647 w 479"/>
              <a:gd name="T11" fmla="*/ 2147483647 h 182"/>
              <a:gd name="T12" fmla="*/ 2147483647 w 479"/>
              <a:gd name="T13" fmla="*/ 2147483647 h 182"/>
              <a:gd name="T14" fmla="*/ 2147483647 w 479"/>
              <a:gd name="T15" fmla="*/ 2147483647 h 182"/>
              <a:gd name="T16" fmla="*/ 2147483647 w 479"/>
              <a:gd name="T17" fmla="*/ 2147483647 h 182"/>
              <a:gd name="T18" fmla="*/ 2147483647 w 479"/>
              <a:gd name="T19" fmla="*/ 2147483647 h 182"/>
              <a:gd name="T20" fmla="*/ 2147483647 w 479"/>
              <a:gd name="T21" fmla="*/ 2147483647 h 182"/>
              <a:gd name="T22" fmla="*/ 2147483647 w 479"/>
              <a:gd name="T23" fmla="*/ 2147483647 h 182"/>
              <a:gd name="T24" fmla="*/ 2147483647 w 479"/>
              <a:gd name="T25" fmla="*/ 2147483647 h 182"/>
              <a:gd name="T26" fmla="*/ 2147483647 w 479"/>
              <a:gd name="T27" fmla="*/ 2147483647 h 182"/>
              <a:gd name="T28" fmla="*/ 2147483647 w 479"/>
              <a:gd name="T29" fmla="*/ 2147483647 h 182"/>
              <a:gd name="T30" fmla="*/ 2147483647 w 479"/>
              <a:gd name="T31" fmla="*/ 2147483647 h 182"/>
              <a:gd name="T32" fmla="*/ 2147483647 w 479"/>
              <a:gd name="T33" fmla="*/ 2147483647 h 182"/>
              <a:gd name="T34" fmla="*/ 2147483647 w 479"/>
              <a:gd name="T35" fmla="*/ 2147483647 h 182"/>
              <a:gd name="T36" fmla="*/ 2147483647 w 479"/>
              <a:gd name="T37" fmla="*/ 2147483647 h 182"/>
              <a:gd name="T38" fmla="*/ 2147483647 w 479"/>
              <a:gd name="T39" fmla="*/ 2147483647 h 182"/>
              <a:gd name="T40" fmla="*/ 2147483647 w 479"/>
              <a:gd name="T41" fmla="*/ 2147483647 h 182"/>
              <a:gd name="T42" fmla="*/ 2147483647 w 479"/>
              <a:gd name="T43" fmla="*/ 2147483647 h 182"/>
              <a:gd name="T44" fmla="*/ 2147483647 w 479"/>
              <a:gd name="T45" fmla="*/ 2147483647 h 182"/>
              <a:gd name="T46" fmla="*/ 2147483647 w 479"/>
              <a:gd name="T47" fmla="*/ 2147483647 h 182"/>
              <a:gd name="T48" fmla="*/ 2147483647 w 479"/>
              <a:gd name="T49" fmla="*/ 2147483647 h 182"/>
              <a:gd name="T50" fmla="*/ 2147483647 w 479"/>
              <a:gd name="T51" fmla="*/ 2147483647 h 182"/>
              <a:gd name="T52" fmla="*/ 2147483647 w 479"/>
              <a:gd name="T53" fmla="*/ 2147483647 h 182"/>
              <a:gd name="T54" fmla="*/ 2147483647 w 479"/>
              <a:gd name="T55" fmla="*/ 2147483647 h 182"/>
              <a:gd name="T56" fmla="*/ 2147483647 w 479"/>
              <a:gd name="T57" fmla="*/ 2147483647 h 182"/>
              <a:gd name="T58" fmla="*/ 2147483647 w 479"/>
              <a:gd name="T59" fmla="*/ 2147483647 h 182"/>
              <a:gd name="T60" fmla="*/ 2147483647 w 479"/>
              <a:gd name="T61" fmla="*/ 2147483647 h 182"/>
              <a:gd name="T62" fmla="*/ 2147483647 w 479"/>
              <a:gd name="T63" fmla="*/ 2147483647 h 182"/>
              <a:gd name="T64" fmla="*/ 2147483647 w 479"/>
              <a:gd name="T65" fmla="*/ 2147483647 h 182"/>
              <a:gd name="T66" fmla="*/ 2147483647 w 479"/>
              <a:gd name="T67" fmla="*/ 2147483647 h 182"/>
              <a:gd name="T68" fmla="*/ 2147483647 w 479"/>
              <a:gd name="T69" fmla="*/ 2147483647 h 182"/>
              <a:gd name="T70" fmla="*/ 2147483647 w 479"/>
              <a:gd name="T71" fmla="*/ 2147483647 h 182"/>
              <a:gd name="T72" fmla="*/ 2147483647 w 479"/>
              <a:gd name="T73" fmla="*/ 2147483647 h 182"/>
              <a:gd name="T74" fmla="*/ 2147483647 w 479"/>
              <a:gd name="T75" fmla="*/ 2147483647 h 182"/>
              <a:gd name="T76" fmla="*/ 2147483647 w 479"/>
              <a:gd name="T77" fmla="*/ 2147483647 h 182"/>
              <a:gd name="T78" fmla="*/ 2147483647 w 479"/>
              <a:gd name="T79" fmla="*/ 2147483647 h 182"/>
              <a:gd name="T80" fmla="*/ 2147483647 w 479"/>
              <a:gd name="T81" fmla="*/ 2147483647 h 182"/>
              <a:gd name="T82" fmla="*/ 2147483647 w 479"/>
              <a:gd name="T83" fmla="*/ 2147483647 h 182"/>
              <a:gd name="T84" fmla="*/ 2147483647 w 479"/>
              <a:gd name="T85" fmla="*/ 2147483647 h 182"/>
              <a:gd name="T86" fmla="*/ 2147483647 w 479"/>
              <a:gd name="T87" fmla="*/ 2147483647 h 182"/>
              <a:gd name="T88" fmla="*/ 2147483647 w 479"/>
              <a:gd name="T89" fmla="*/ 2147483647 h 182"/>
              <a:gd name="T90" fmla="*/ 2147483647 w 479"/>
              <a:gd name="T91" fmla="*/ 2147483647 h 182"/>
              <a:gd name="T92" fmla="*/ 2147483647 w 479"/>
              <a:gd name="T93" fmla="*/ 2147483647 h 182"/>
              <a:gd name="T94" fmla="*/ 2147483647 w 479"/>
              <a:gd name="T95" fmla="*/ 2147483647 h 182"/>
              <a:gd name="T96" fmla="*/ 2147483647 w 479"/>
              <a:gd name="T97" fmla="*/ 2147483647 h 182"/>
              <a:gd name="T98" fmla="*/ 2147483647 w 479"/>
              <a:gd name="T99" fmla="*/ 0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82"/>
              <a:gd name="T152" fmla="*/ 479 w 479"/>
              <a:gd name="T153" fmla="*/ 182 h 18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82">
                <a:moveTo>
                  <a:pt x="0" y="59"/>
                </a:moveTo>
                <a:lnTo>
                  <a:pt x="5" y="104"/>
                </a:lnTo>
                <a:lnTo>
                  <a:pt x="9" y="128"/>
                </a:lnTo>
                <a:lnTo>
                  <a:pt x="14" y="139"/>
                </a:lnTo>
                <a:lnTo>
                  <a:pt x="19" y="146"/>
                </a:lnTo>
                <a:lnTo>
                  <a:pt x="24" y="154"/>
                </a:lnTo>
                <a:lnTo>
                  <a:pt x="29" y="161"/>
                </a:lnTo>
                <a:lnTo>
                  <a:pt x="34" y="166"/>
                </a:lnTo>
                <a:lnTo>
                  <a:pt x="38" y="172"/>
                </a:lnTo>
                <a:lnTo>
                  <a:pt x="43" y="175"/>
                </a:lnTo>
                <a:lnTo>
                  <a:pt x="48" y="178"/>
                </a:lnTo>
                <a:lnTo>
                  <a:pt x="53" y="180"/>
                </a:lnTo>
                <a:lnTo>
                  <a:pt x="58" y="182"/>
                </a:lnTo>
                <a:lnTo>
                  <a:pt x="63" y="179"/>
                </a:lnTo>
                <a:lnTo>
                  <a:pt x="67" y="177"/>
                </a:lnTo>
                <a:lnTo>
                  <a:pt x="72" y="173"/>
                </a:lnTo>
                <a:lnTo>
                  <a:pt x="77" y="171"/>
                </a:lnTo>
                <a:lnTo>
                  <a:pt x="82" y="172"/>
                </a:lnTo>
                <a:lnTo>
                  <a:pt x="87" y="167"/>
                </a:lnTo>
                <a:lnTo>
                  <a:pt x="92" y="167"/>
                </a:lnTo>
                <a:lnTo>
                  <a:pt x="97" y="165"/>
                </a:lnTo>
                <a:lnTo>
                  <a:pt x="101" y="166"/>
                </a:lnTo>
                <a:lnTo>
                  <a:pt x="106" y="164"/>
                </a:lnTo>
                <a:lnTo>
                  <a:pt x="111" y="162"/>
                </a:lnTo>
                <a:lnTo>
                  <a:pt x="116" y="160"/>
                </a:lnTo>
                <a:lnTo>
                  <a:pt x="121" y="162"/>
                </a:lnTo>
                <a:lnTo>
                  <a:pt x="126" y="160"/>
                </a:lnTo>
                <a:lnTo>
                  <a:pt x="130" y="163"/>
                </a:lnTo>
                <a:lnTo>
                  <a:pt x="135" y="161"/>
                </a:lnTo>
                <a:lnTo>
                  <a:pt x="140" y="160"/>
                </a:lnTo>
                <a:lnTo>
                  <a:pt x="145" y="159"/>
                </a:lnTo>
                <a:lnTo>
                  <a:pt x="150" y="160"/>
                </a:lnTo>
                <a:lnTo>
                  <a:pt x="155" y="159"/>
                </a:lnTo>
                <a:lnTo>
                  <a:pt x="160" y="160"/>
                </a:lnTo>
                <a:lnTo>
                  <a:pt x="164" y="159"/>
                </a:lnTo>
                <a:lnTo>
                  <a:pt x="169" y="155"/>
                </a:lnTo>
                <a:lnTo>
                  <a:pt x="174" y="155"/>
                </a:lnTo>
                <a:lnTo>
                  <a:pt x="179" y="156"/>
                </a:lnTo>
                <a:lnTo>
                  <a:pt x="184" y="153"/>
                </a:lnTo>
                <a:lnTo>
                  <a:pt x="189" y="152"/>
                </a:lnTo>
                <a:lnTo>
                  <a:pt x="193" y="152"/>
                </a:lnTo>
                <a:lnTo>
                  <a:pt x="198" y="152"/>
                </a:lnTo>
                <a:lnTo>
                  <a:pt x="203" y="153"/>
                </a:lnTo>
                <a:lnTo>
                  <a:pt x="208" y="150"/>
                </a:lnTo>
                <a:lnTo>
                  <a:pt x="213" y="150"/>
                </a:lnTo>
                <a:lnTo>
                  <a:pt x="218" y="150"/>
                </a:lnTo>
                <a:lnTo>
                  <a:pt x="223" y="150"/>
                </a:lnTo>
                <a:lnTo>
                  <a:pt x="227" y="150"/>
                </a:lnTo>
                <a:lnTo>
                  <a:pt x="232" y="147"/>
                </a:lnTo>
                <a:lnTo>
                  <a:pt x="237" y="144"/>
                </a:lnTo>
                <a:lnTo>
                  <a:pt x="242" y="142"/>
                </a:lnTo>
                <a:lnTo>
                  <a:pt x="247" y="142"/>
                </a:lnTo>
                <a:lnTo>
                  <a:pt x="252" y="140"/>
                </a:lnTo>
                <a:lnTo>
                  <a:pt x="256" y="136"/>
                </a:lnTo>
                <a:lnTo>
                  <a:pt x="261" y="137"/>
                </a:lnTo>
                <a:lnTo>
                  <a:pt x="266" y="136"/>
                </a:lnTo>
                <a:lnTo>
                  <a:pt x="271" y="133"/>
                </a:lnTo>
                <a:lnTo>
                  <a:pt x="276" y="129"/>
                </a:lnTo>
                <a:lnTo>
                  <a:pt x="281" y="126"/>
                </a:lnTo>
                <a:lnTo>
                  <a:pt x="286" y="125"/>
                </a:lnTo>
                <a:lnTo>
                  <a:pt x="290" y="122"/>
                </a:lnTo>
                <a:lnTo>
                  <a:pt x="295" y="118"/>
                </a:lnTo>
                <a:lnTo>
                  <a:pt x="300" y="115"/>
                </a:lnTo>
                <a:lnTo>
                  <a:pt x="305" y="114"/>
                </a:lnTo>
                <a:lnTo>
                  <a:pt x="310" y="108"/>
                </a:lnTo>
                <a:lnTo>
                  <a:pt x="315" y="105"/>
                </a:lnTo>
                <a:lnTo>
                  <a:pt x="319" y="103"/>
                </a:lnTo>
                <a:lnTo>
                  <a:pt x="324" y="99"/>
                </a:lnTo>
                <a:lnTo>
                  <a:pt x="329" y="96"/>
                </a:lnTo>
                <a:lnTo>
                  <a:pt x="334" y="91"/>
                </a:lnTo>
                <a:lnTo>
                  <a:pt x="339" y="87"/>
                </a:lnTo>
                <a:lnTo>
                  <a:pt x="344" y="85"/>
                </a:lnTo>
                <a:lnTo>
                  <a:pt x="349" y="80"/>
                </a:lnTo>
                <a:lnTo>
                  <a:pt x="353" y="78"/>
                </a:lnTo>
                <a:lnTo>
                  <a:pt x="358" y="73"/>
                </a:lnTo>
                <a:lnTo>
                  <a:pt x="363" y="70"/>
                </a:lnTo>
                <a:lnTo>
                  <a:pt x="368" y="66"/>
                </a:lnTo>
                <a:lnTo>
                  <a:pt x="373" y="63"/>
                </a:lnTo>
                <a:lnTo>
                  <a:pt x="378" y="58"/>
                </a:lnTo>
                <a:lnTo>
                  <a:pt x="382" y="54"/>
                </a:lnTo>
                <a:lnTo>
                  <a:pt x="387" y="51"/>
                </a:lnTo>
                <a:lnTo>
                  <a:pt x="392" y="48"/>
                </a:lnTo>
                <a:lnTo>
                  <a:pt x="397" y="44"/>
                </a:lnTo>
                <a:lnTo>
                  <a:pt x="402" y="41"/>
                </a:lnTo>
                <a:lnTo>
                  <a:pt x="407" y="38"/>
                </a:lnTo>
                <a:lnTo>
                  <a:pt x="412" y="35"/>
                </a:lnTo>
                <a:lnTo>
                  <a:pt x="416" y="32"/>
                </a:lnTo>
                <a:lnTo>
                  <a:pt x="421" y="27"/>
                </a:lnTo>
                <a:lnTo>
                  <a:pt x="426" y="24"/>
                </a:lnTo>
                <a:lnTo>
                  <a:pt x="431" y="23"/>
                </a:lnTo>
                <a:lnTo>
                  <a:pt x="436" y="19"/>
                </a:lnTo>
                <a:lnTo>
                  <a:pt x="441" y="17"/>
                </a:lnTo>
                <a:lnTo>
                  <a:pt x="445" y="13"/>
                </a:lnTo>
                <a:lnTo>
                  <a:pt x="450" y="10"/>
                </a:lnTo>
                <a:lnTo>
                  <a:pt x="455" y="7"/>
                </a:lnTo>
                <a:lnTo>
                  <a:pt x="460" y="7"/>
                </a:lnTo>
                <a:lnTo>
                  <a:pt x="465" y="5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3" name="Freeform 53"/>
          <p:cNvSpPr>
            <a:spLocks/>
          </p:cNvSpPr>
          <p:nvPr/>
        </p:nvSpPr>
        <p:spPr bwMode="auto">
          <a:xfrm>
            <a:off x="2132013" y="1965325"/>
            <a:ext cx="6553200" cy="2066925"/>
          </a:xfrm>
          <a:custGeom>
            <a:avLst/>
            <a:gdLst>
              <a:gd name="T0" fmla="*/ 2147483647 w 479"/>
              <a:gd name="T1" fmla="*/ 2147483647 h 187"/>
              <a:gd name="T2" fmla="*/ 2147483647 w 479"/>
              <a:gd name="T3" fmla="*/ 2147483647 h 187"/>
              <a:gd name="T4" fmla="*/ 2147483647 w 479"/>
              <a:gd name="T5" fmla="*/ 2147483647 h 187"/>
              <a:gd name="T6" fmla="*/ 2147483647 w 479"/>
              <a:gd name="T7" fmla="*/ 2147483647 h 187"/>
              <a:gd name="T8" fmla="*/ 2147483647 w 479"/>
              <a:gd name="T9" fmla="*/ 2147483647 h 187"/>
              <a:gd name="T10" fmla="*/ 2147483647 w 479"/>
              <a:gd name="T11" fmla="*/ 2147483647 h 187"/>
              <a:gd name="T12" fmla="*/ 2147483647 w 479"/>
              <a:gd name="T13" fmla="*/ 2147483647 h 187"/>
              <a:gd name="T14" fmla="*/ 2147483647 w 479"/>
              <a:gd name="T15" fmla="*/ 2147483647 h 187"/>
              <a:gd name="T16" fmla="*/ 2147483647 w 479"/>
              <a:gd name="T17" fmla="*/ 2147483647 h 187"/>
              <a:gd name="T18" fmla="*/ 2147483647 w 479"/>
              <a:gd name="T19" fmla="*/ 2147483647 h 187"/>
              <a:gd name="T20" fmla="*/ 2147483647 w 479"/>
              <a:gd name="T21" fmla="*/ 2147483647 h 187"/>
              <a:gd name="T22" fmla="*/ 2147483647 w 479"/>
              <a:gd name="T23" fmla="*/ 2147483647 h 187"/>
              <a:gd name="T24" fmla="*/ 2147483647 w 479"/>
              <a:gd name="T25" fmla="*/ 2147483647 h 187"/>
              <a:gd name="T26" fmla="*/ 2147483647 w 479"/>
              <a:gd name="T27" fmla="*/ 2147483647 h 187"/>
              <a:gd name="T28" fmla="*/ 2147483647 w 479"/>
              <a:gd name="T29" fmla="*/ 2147483647 h 187"/>
              <a:gd name="T30" fmla="*/ 2147483647 w 479"/>
              <a:gd name="T31" fmla="*/ 2147483647 h 187"/>
              <a:gd name="T32" fmla="*/ 2147483647 w 479"/>
              <a:gd name="T33" fmla="*/ 2147483647 h 187"/>
              <a:gd name="T34" fmla="*/ 2147483647 w 479"/>
              <a:gd name="T35" fmla="*/ 2147483647 h 187"/>
              <a:gd name="T36" fmla="*/ 2147483647 w 479"/>
              <a:gd name="T37" fmla="*/ 2147483647 h 187"/>
              <a:gd name="T38" fmla="*/ 2147483647 w 479"/>
              <a:gd name="T39" fmla="*/ 2147483647 h 187"/>
              <a:gd name="T40" fmla="*/ 2147483647 w 479"/>
              <a:gd name="T41" fmla="*/ 2147483647 h 187"/>
              <a:gd name="T42" fmla="*/ 2147483647 w 479"/>
              <a:gd name="T43" fmla="*/ 2147483647 h 187"/>
              <a:gd name="T44" fmla="*/ 2147483647 w 479"/>
              <a:gd name="T45" fmla="*/ 2147483647 h 187"/>
              <a:gd name="T46" fmla="*/ 2147483647 w 479"/>
              <a:gd name="T47" fmla="*/ 2147483647 h 187"/>
              <a:gd name="T48" fmla="*/ 2147483647 w 479"/>
              <a:gd name="T49" fmla="*/ 2147483647 h 187"/>
              <a:gd name="T50" fmla="*/ 2147483647 w 479"/>
              <a:gd name="T51" fmla="*/ 2147483647 h 187"/>
              <a:gd name="T52" fmla="*/ 2147483647 w 479"/>
              <a:gd name="T53" fmla="*/ 2147483647 h 187"/>
              <a:gd name="T54" fmla="*/ 2147483647 w 479"/>
              <a:gd name="T55" fmla="*/ 2147483647 h 187"/>
              <a:gd name="T56" fmla="*/ 2147483647 w 479"/>
              <a:gd name="T57" fmla="*/ 2147483647 h 187"/>
              <a:gd name="T58" fmla="*/ 2147483647 w 479"/>
              <a:gd name="T59" fmla="*/ 2147483647 h 187"/>
              <a:gd name="T60" fmla="*/ 2147483647 w 479"/>
              <a:gd name="T61" fmla="*/ 2147483647 h 187"/>
              <a:gd name="T62" fmla="*/ 2147483647 w 479"/>
              <a:gd name="T63" fmla="*/ 2147483647 h 187"/>
              <a:gd name="T64" fmla="*/ 2147483647 w 479"/>
              <a:gd name="T65" fmla="*/ 2147483647 h 187"/>
              <a:gd name="T66" fmla="*/ 2147483647 w 479"/>
              <a:gd name="T67" fmla="*/ 2147483647 h 187"/>
              <a:gd name="T68" fmla="*/ 2147483647 w 479"/>
              <a:gd name="T69" fmla="*/ 2147483647 h 187"/>
              <a:gd name="T70" fmla="*/ 2147483647 w 479"/>
              <a:gd name="T71" fmla="*/ 2147483647 h 187"/>
              <a:gd name="T72" fmla="*/ 2147483647 w 479"/>
              <a:gd name="T73" fmla="*/ 2147483647 h 187"/>
              <a:gd name="T74" fmla="*/ 2147483647 w 479"/>
              <a:gd name="T75" fmla="*/ 2147483647 h 187"/>
              <a:gd name="T76" fmla="*/ 2147483647 w 479"/>
              <a:gd name="T77" fmla="*/ 2147483647 h 187"/>
              <a:gd name="T78" fmla="*/ 2147483647 w 479"/>
              <a:gd name="T79" fmla="*/ 2147483647 h 187"/>
              <a:gd name="T80" fmla="*/ 2147483647 w 479"/>
              <a:gd name="T81" fmla="*/ 2147483647 h 187"/>
              <a:gd name="T82" fmla="*/ 2147483647 w 479"/>
              <a:gd name="T83" fmla="*/ 2147483647 h 187"/>
              <a:gd name="T84" fmla="*/ 2147483647 w 479"/>
              <a:gd name="T85" fmla="*/ 2147483647 h 187"/>
              <a:gd name="T86" fmla="*/ 2147483647 w 479"/>
              <a:gd name="T87" fmla="*/ 2147483647 h 187"/>
              <a:gd name="T88" fmla="*/ 2147483647 w 479"/>
              <a:gd name="T89" fmla="*/ 2147483647 h 187"/>
              <a:gd name="T90" fmla="*/ 2147483647 w 479"/>
              <a:gd name="T91" fmla="*/ 2147483647 h 187"/>
              <a:gd name="T92" fmla="*/ 2147483647 w 479"/>
              <a:gd name="T93" fmla="*/ 2147483647 h 187"/>
              <a:gd name="T94" fmla="*/ 2147483647 w 479"/>
              <a:gd name="T95" fmla="*/ 2147483647 h 187"/>
              <a:gd name="T96" fmla="*/ 2147483647 w 479"/>
              <a:gd name="T97" fmla="*/ 2147483647 h 187"/>
              <a:gd name="T98" fmla="*/ 2147483647 w 479"/>
              <a:gd name="T99" fmla="*/ 0 h 18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87"/>
              <a:gd name="T152" fmla="*/ 479 w 479"/>
              <a:gd name="T153" fmla="*/ 187 h 18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87">
                <a:moveTo>
                  <a:pt x="0" y="66"/>
                </a:moveTo>
                <a:lnTo>
                  <a:pt x="5" y="116"/>
                </a:lnTo>
                <a:lnTo>
                  <a:pt x="9" y="144"/>
                </a:lnTo>
                <a:lnTo>
                  <a:pt x="14" y="155"/>
                </a:lnTo>
                <a:lnTo>
                  <a:pt x="19" y="163"/>
                </a:lnTo>
                <a:lnTo>
                  <a:pt x="24" y="170"/>
                </a:lnTo>
                <a:lnTo>
                  <a:pt x="29" y="176"/>
                </a:lnTo>
                <a:lnTo>
                  <a:pt x="34" y="180"/>
                </a:lnTo>
                <a:lnTo>
                  <a:pt x="38" y="181"/>
                </a:lnTo>
                <a:lnTo>
                  <a:pt x="43" y="184"/>
                </a:lnTo>
                <a:lnTo>
                  <a:pt x="48" y="184"/>
                </a:lnTo>
                <a:lnTo>
                  <a:pt x="53" y="187"/>
                </a:lnTo>
                <a:lnTo>
                  <a:pt x="58" y="184"/>
                </a:lnTo>
                <a:lnTo>
                  <a:pt x="63" y="180"/>
                </a:lnTo>
                <a:lnTo>
                  <a:pt x="67" y="177"/>
                </a:lnTo>
                <a:lnTo>
                  <a:pt x="72" y="173"/>
                </a:lnTo>
                <a:lnTo>
                  <a:pt x="77" y="169"/>
                </a:lnTo>
                <a:lnTo>
                  <a:pt x="82" y="167"/>
                </a:lnTo>
                <a:lnTo>
                  <a:pt x="87" y="166"/>
                </a:lnTo>
                <a:lnTo>
                  <a:pt x="92" y="167"/>
                </a:lnTo>
                <a:lnTo>
                  <a:pt x="97" y="165"/>
                </a:lnTo>
                <a:lnTo>
                  <a:pt x="101" y="162"/>
                </a:lnTo>
                <a:lnTo>
                  <a:pt x="106" y="161"/>
                </a:lnTo>
                <a:lnTo>
                  <a:pt x="111" y="163"/>
                </a:lnTo>
                <a:lnTo>
                  <a:pt x="116" y="163"/>
                </a:lnTo>
                <a:lnTo>
                  <a:pt x="121" y="161"/>
                </a:lnTo>
                <a:lnTo>
                  <a:pt x="126" y="160"/>
                </a:lnTo>
                <a:lnTo>
                  <a:pt x="130" y="161"/>
                </a:lnTo>
                <a:lnTo>
                  <a:pt x="135" y="160"/>
                </a:lnTo>
                <a:lnTo>
                  <a:pt x="140" y="160"/>
                </a:lnTo>
                <a:lnTo>
                  <a:pt x="145" y="159"/>
                </a:lnTo>
                <a:lnTo>
                  <a:pt x="150" y="161"/>
                </a:lnTo>
                <a:lnTo>
                  <a:pt x="155" y="161"/>
                </a:lnTo>
                <a:lnTo>
                  <a:pt x="160" y="159"/>
                </a:lnTo>
                <a:lnTo>
                  <a:pt x="164" y="157"/>
                </a:lnTo>
                <a:lnTo>
                  <a:pt x="169" y="155"/>
                </a:lnTo>
                <a:lnTo>
                  <a:pt x="174" y="156"/>
                </a:lnTo>
                <a:lnTo>
                  <a:pt x="179" y="154"/>
                </a:lnTo>
                <a:lnTo>
                  <a:pt x="184" y="153"/>
                </a:lnTo>
                <a:lnTo>
                  <a:pt x="189" y="155"/>
                </a:lnTo>
                <a:lnTo>
                  <a:pt x="193" y="156"/>
                </a:lnTo>
                <a:lnTo>
                  <a:pt x="198" y="151"/>
                </a:lnTo>
                <a:lnTo>
                  <a:pt x="203" y="151"/>
                </a:lnTo>
                <a:lnTo>
                  <a:pt x="208" y="153"/>
                </a:lnTo>
                <a:lnTo>
                  <a:pt x="213" y="151"/>
                </a:lnTo>
                <a:lnTo>
                  <a:pt x="218" y="151"/>
                </a:lnTo>
                <a:lnTo>
                  <a:pt x="223" y="150"/>
                </a:lnTo>
                <a:lnTo>
                  <a:pt x="227" y="147"/>
                </a:lnTo>
                <a:lnTo>
                  <a:pt x="232" y="146"/>
                </a:lnTo>
                <a:lnTo>
                  <a:pt x="237" y="144"/>
                </a:lnTo>
                <a:lnTo>
                  <a:pt x="242" y="145"/>
                </a:lnTo>
                <a:lnTo>
                  <a:pt x="247" y="142"/>
                </a:lnTo>
                <a:lnTo>
                  <a:pt x="252" y="142"/>
                </a:lnTo>
                <a:lnTo>
                  <a:pt x="256" y="138"/>
                </a:lnTo>
                <a:lnTo>
                  <a:pt x="261" y="136"/>
                </a:lnTo>
                <a:lnTo>
                  <a:pt x="266" y="133"/>
                </a:lnTo>
                <a:lnTo>
                  <a:pt x="271" y="131"/>
                </a:lnTo>
                <a:lnTo>
                  <a:pt x="276" y="129"/>
                </a:lnTo>
                <a:lnTo>
                  <a:pt x="281" y="128"/>
                </a:lnTo>
                <a:lnTo>
                  <a:pt x="286" y="124"/>
                </a:lnTo>
                <a:lnTo>
                  <a:pt x="290" y="123"/>
                </a:lnTo>
                <a:lnTo>
                  <a:pt x="295" y="119"/>
                </a:lnTo>
                <a:lnTo>
                  <a:pt x="300" y="116"/>
                </a:lnTo>
                <a:lnTo>
                  <a:pt x="305" y="112"/>
                </a:lnTo>
                <a:lnTo>
                  <a:pt x="310" y="108"/>
                </a:lnTo>
                <a:lnTo>
                  <a:pt x="315" y="106"/>
                </a:lnTo>
                <a:lnTo>
                  <a:pt x="319" y="103"/>
                </a:lnTo>
                <a:lnTo>
                  <a:pt x="324" y="99"/>
                </a:lnTo>
                <a:lnTo>
                  <a:pt x="329" y="96"/>
                </a:lnTo>
                <a:lnTo>
                  <a:pt x="334" y="93"/>
                </a:lnTo>
                <a:lnTo>
                  <a:pt x="339" y="89"/>
                </a:lnTo>
                <a:lnTo>
                  <a:pt x="344" y="85"/>
                </a:lnTo>
                <a:lnTo>
                  <a:pt x="349" y="81"/>
                </a:lnTo>
                <a:lnTo>
                  <a:pt x="353" y="77"/>
                </a:lnTo>
                <a:lnTo>
                  <a:pt x="358" y="75"/>
                </a:lnTo>
                <a:lnTo>
                  <a:pt x="363" y="69"/>
                </a:lnTo>
                <a:lnTo>
                  <a:pt x="368" y="66"/>
                </a:lnTo>
                <a:lnTo>
                  <a:pt x="373" y="62"/>
                </a:lnTo>
                <a:lnTo>
                  <a:pt x="378" y="59"/>
                </a:lnTo>
                <a:lnTo>
                  <a:pt x="382" y="55"/>
                </a:lnTo>
                <a:lnTo>
                  <a:pt x="387" y="51"/>
                </a:lnTo>
                <a:lnTo>
                  <a:pt x="392" y="48"/>
                </a:lnTo>
                <a:lnTo>
                  <a:pt x="397" y="45"/>
                </a:lnTo>
                <a:lnTo>
                  <a:pt x="402" y="41"/>
                </a:lnTo>
                <a:lnTo>
                  <a:pt x="407" y="37"/>
                </a:lnTo>
                <a:lnTo>
                  <a:pt x="412" y="35"/>
                </a:lnTo>
                <a:lnTo>
                  <a:pt x="416" y="31"/>
                </a:lnTo>
                <a:lnTo>
                  <a:pt x="421" y="27"/>
                </a:lnTo>
                <a:lnTo>
                  <a:pt x="426" y="26"/>
                </a:lnTo>
                <a:lnTo>
                  <a:pt x="431" y="22"/>
                </a:lnTo>
                <a:lnTo>
                  <a:pt x="436" y="19"/>
                </a:lnTo>
                <a:lnTo>
                  <a:pt x="441" y="18"/>
                </a:lnTo>
                <a:lnTo>
                  <a:pt x="445" y="14"/>
                </a:lnTo>
                <a:lnTo>
                  <a:pt x="450" y="11"/>
                </a:lnTo>
                <a:lnTo>
                  <a:pt x="455" y="9"/>
                </a:lnTo>
                <a:lnTo>
                  <a:pt x="460" y="7"/>
                </a:lnTo>
                <a:lnTo>
                  <a:pt x="465" y="6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4" name="Freeform 54"/>
          <p:cNvSpPr>
            <a:spLocks/>
          </p:cNvSpPr>
          <p:nvPr/>
        </p:nvSpPr>
        <p:spPr bwMode="auto">
          <a:xfrm>
            <a:off x="2132013" y="1965325"/>
            <a:ext cx="6553200" cy="2044700"/>
          </a:xfrm>
          <a:custGeom>
            <a:avLst/>
            <a:gdLst>
              <a:gd name="T0" fmla="*/ 2147483647 w 479"/>
              <a:gd name="T1" fmla="*/ 2147483647 h 185"/>
              <a:gd name="T2" fmla="*/ 2147483647 w 479"/>
              <a:gd name="T3" fmla="*/ 2147483647 h 185"/>
              <a:gd name="T4" fmla="*/ 2147483647 w 479"/>
              <a:gd name="T5" fmla="*/ 2147483647 h 185"/>
              <a:gd name="T6" fmla="*/ 2147483647 w 479"/>
              <a:gd name="T7" fmla="*/ 2147483647 h 185"/>
              <a:gd name="T8" fmla="*/ 2147483647 w 479"/>
              <a:gd name="T9" fmla="*/ 2147483647 h 185"/>
              <a:gd name="T10" fmla="*/ 2147483647 w 479"/>
              <a:gd name="T11" fmla="*/ 2147483647 h 185"/>
              <a:gd name="T12" fmla="*/ 2147483647 w 479"/>
              <a:gd name="T13" fmla="*/ 2147483647 h 185"/>
              <a:gd name="T14" fmla="*/ 2147483647 w 479"/>
              <a:gd name="T15" fmla="*/ 2147483647 h 185"/>
              <a:gd name="T16" fmla="*/ 2147483647 w 479"/>
              <a:gd name="T17" fmla="*/ 2147483647 h 185"/>
              <a:gd name="T18" fmla="*/ 2147483647 w 479"/>
              <a:gd name="T19" fmla="*/ 2147483647 h 185"/>
              <a:gd name="T20" fmla="*/ 2147483647 w 479"/>
              <a:gd name="T21" fmla="*/ 2147483647 h 185"/>
              <a:gd name="T22" fmla="*/ 2147483647 w 479"/>
              <a:gd name="T23" fmla="*/ 2147483647 h 185"/>
              <a:gd name="T24" fmla="*/ 2147483647 w 479"/>
              <a:gd name="T25" fmla="*/ 2147483647 h 185"/>
              <a:gd name="T26" fmla="*/ 2147483647 w 479"/>
              <a:gd name="T27" fmla="*/ 2147483647 h 185"/>
              <a:gd name="T28" fmla="*/ 2147483647 w 479"/>
              <a:gd name="T29" fmla="*/ 2147483647 h 185"/>
              <a:gd name="T30" fmla="*/ 2147483647 w 479"/>
              <a:gd name="T31" fmla="*/ 2147483647 h 185"/>
              <a:gd name="T32" fmla="*/ 2147483647 w 479"/>
              <a:gd name="T33" fmla="*/ 2147483647 h 185"/>
              <a:gd name="T34" fmla="*/ 2147483647 w 479"/>
              <a:gd name="T35" fmla="*/ 2147483647 h 185"/>
              <a:gd name="T36" fmla="*/ 2147483647 w 479"/>
              <a:gd name="T37" fmla="*/ 2147483647 h 185"/>
              <a:gd name="T38" fmla="*/ 2147483647 w 479"/>
              <a:gd name="T39" fmla="*/ 2147483647 h 185"/>
              <a:gd name="T40" fmla="*/ 2147483647 w 479"/>
              <a:gd name="T41" fmla="*/ 2147483647 h 185"/>
              <a:gd name="T42" fmla="*/ 2147483647 w 479"/>
              <a:gd name="T43" fmla="*/ 2147483647 h 185"/>
              <a:gd name="T44" fmla="*/ 2147483647 w 479"/>
              <a:gd name="T45" fmla="*/ 2147483647 h 185"/>
              <a:gd name="T46" fmla="*/ 2147483647 w 479"/>
              <a:gd name="T47" fmla="*/ 2147483647 h 185"/>
              <a:gd name="T48" fmla="*/ 2147483647 w 479"/>
              <a:gd name="T49" fmla="*/ 2147483647 h 185"/>
              <a:gd name="T50" fmla="*/ 2147483647 w 479"/>
              <a:gd name="T51" fmla="*/ 2147483647 h 185"/>
              <a:gd name="T52" fmla="*/ 2147483647 w 479"/>
              <a:gd name="T53" fmla="*/ 2147483647 h 185"/>
              <a:gd name="T54" fmla="*/ 2147483647 w 479"/>
              <a:gd name="T55" fmla="*/ 2147483647 h 185"/>
              <a:gd name="T56" fmla="*/ 2147483647 w 479"/>
              <a:gd name="T57" fmla="*/ 2147483647 h 185"/>
              <a:gd name="T58" fmla="*/ 2147483647 w 479"/>
              <a:gd name="T59" fmla="*/ 2147483647 h 185"/>
              <a:gd name="T60" fmla="*/ 2147483647 w 479"/>
              <a:gd name="T61" fmla="*/ 2147483647 h 185"/>
              <a:gd name="T62" fmla="*/ 2147483647 w 479"/>
              <a:gd name="T63" fmla="*/ 2147483647 h 185"/>
              <a:gd name="T64" fmla="*/ 2147483647 w 479"/>
              <a:gd name="T65" fmla="*/ 2147483647 h 185"/>
              <a:gd name="T66" fmla="*/ 2147483647 w 479"/>
              <a:gd name="T67" fmla="*/ 2147483647 h 185"/>
              <a:gd name="T68" fmla="*/ 2147483647 w 479"/>
              <a:gd name="T69" fmla="*/ 2147483647 h 185"/>
              <a:gd name="T70" fmla="*/ 2147483647 w 479"/>
              <a:gd name="T71" fmla="*/ 2147483647 h 185"/>
              <a:gd name="T72" fmla="*/ 2147483647 w 479"/>
              <a:gd name="T73" fmla="*/ 2147483647 h 185"/>
              <a:gd name="T74" fmla="*/ 2147483647 w 479"/>
              <a:gd name="T75" fmla="*/ 2147483647 h 185"/>
              <a:gd name="T76" fmla="*/ 2147483647 w 479"/>
              <a:gd name="T77" fmla="*/ 2147483647 h 185"/>
              <a:gd name="T78" fmla="*/ 2147483647 w 479"/>
              <a:gd name="T79" fmla="*/ 2147483647 h 185"/>
              <a:gd name="T80" fmla="*/ 2147483647 w 479"/>
              <a:gd name="T81" fmla="*/ 2147483647 h 185"/>
              <a:gd name="T82" fmla="*/ 2147483647 w 479"/>
              <a:gd name="T83" fmla="*/ 2147483647 h 185"/>
              <a:gd name="T84" fmla="*/ 2147483647 w 479"/>
              <a:gd name="T85" fmla="*/ 2147483647 h 185"/>
              <a:gd name="T86" fmla="*/ 2147483647 w 479"/>
              <a:gd name="T87" fmla="*/ 2147483647 h 185"/>
              <a:gd name="T88" fmla="*/ 2147483647 w 479"/>
              <a:gd name="T89" fmla="*/ 2147483647 h 185"/>
              <a:gd name="T90" fmla="*/ 2147483647 w 479"/>
              <a:gd name="T91" fmla="*/ 2147483647 h 185"/>
              <a:gd name="T92" fmla="*/ 2147483647 w 479"/>
              <a:gd name="T93" fmla="*/ 2147483647 h 185"/>
              <a:gd name="T94" fmla="*/ 2147483647 w 479"/>
              <a:gd name="T95" fmla="*/ 2147483647 h 185"/>
              <a:gd name="T96" fmla="*/ 2147483647 w 479"/>
              <a:gd name="T97" fmla="*/ 2147483647 h 185"/>
              <a:gd name="T98" fmla="*/ 2147483647 w 479"/>
              <a:gd name="T99" fmla="*/ 0 h 1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185"/>
              <a:gd name="T152" fmla="*/ 479 w 479"/>
              <a:gd name="T153" fmla="*/ 185 h 1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185">
                <a:moveTo>
                  <a:pt x="0" y="73"/>
                </a:moveTo>
                <a:lnTo>
                  <a:pt x="5" y="122"/>
                </a:lnTo>
                <a:lnTo>
                  <a:pt x="9" y="146"/>
                </a:lnTo>
                <a:lnTo>
                  <a:pt x="14" y="157"/>
                </a:lnTo>
                <a:lnTo>
                  <a:pt x="19" y="162"/>
                </a:lnTo>
                <a:lnTo>
                  <a:pt x="24" y="171"/>
                </a:lnTo>
                <a:lnTo>
                  <a:pt x="29" y="175"/>
                </a:lnTo>
                <a:lnTo>
                  <a:pt x="34" y="178"/>
                </a:lnTo>
                <a:lnTo>
                  <a:pt x="38" y="180"/>
                </a:lnTo>
                <a:lnTo>
                  <a:pt x="43" y="184"/>
                </a:lnTo>
                <a:lnTo>
                  <a:pt x="48" y="185"/>
                </a:lnTo>
                <a:lnTo>
                  <a:pt x="53" y="182"/>
                </a:lnTo>
                <a:lnTo>
                  <a:pt x="58" y="184"/>
                </a:lnTo>
                <a:lnTo>
                  <a:pt x="63" y="178"/>
                </a:lnTo>
                <a:lnTo>
                  <a:pt x="67" y="174"/>
                </a:lnTo>
                <a:lnTo>
                  <a:pt x="72" y="169"/>
                </a:lnTo>
                <a:lnTo>
                  <a:pt x="77" y="162"/>
                </a:lnTo>
                <a:lnTo>
                  <a:pt x="82" y="159"/>
                </a:lnTo>
                <a:lnTo>
                  <a:pt x="87" y="158"/>
                </a:lnTo>
                <a:lnTo>
                  <a:pt x="92" y="155"/>
                </a:lnTo>
                <a:lnTo>
                  <a:pt x="97" y="155"/>
                </a:lnTo>
                <a:lnTo>
                  <a:pt x="101" y="154"/>
                </a:lnTo>
                <a:lnTo>
                  <a:pt x="106" y="154"/>
                </a:lnTo>
                <a:lnTo>
                  <a:pt x="111" y="151"/>
                </a:lnTo>
                <a:lnTo>
                  <a:pt x="116" y="151"/>
                </a:lnTo>
                <a:lnTo>
                  <a:pt x="121" y="150"/>
                </a:lnTo>
                <a:lnTo>
                  <a:pt x="126" y="149"/>
                </a:lnTo>
                <a:lnTo>
                  <a:pt x="130" y="151"/>
                </a:lnTo>
                <a:lnTo>
                  <a:pt x="135" y="150"/>
                </a:lnTo>
                <a:lnTo>
                  <a:pt x="140" y="151"/>
                </a:lnTo>
                <a:lnTo>
                  <a:pt x="145" y="150"/>
                </a:lnTo>
                <a:lnTo>
                  <a:pt x="150" y="150"/>
                </a:lnTo>
                <a:lnTo>
                  <a:pt x="155" y="151"/>
                </a:lnTo>
                <a:lnTo>
                  <a:pt x="160" y="150"/>
                </a:lnTo>
                <a:lnTo>
                  <a:pt x="164" y="153"/>
                </a:lnTo>
                <a:lnTo>
                  <a:pt x="169" y="152"/>
                </a:lnTo>
                <a:lnTo>
                  <a:pt x="174" y="151"/>
                </a:lnTo>
                <a:lnTo>
                  <a:pt x="179" y="152"/>
                </a:lnTo>
                <a:lnTo>
                  <a:pt x="184" y="154"/>
                </a:lnTo>
                <a:lnTo>
                  <a:pt x="189" y="151"/>
                </a:lnTo>
                <a:lnTo>
                  <a:pt x="193" y="152"/>
                </a:lnTo>
                <a:lnTo>
                  <a:pt x="198" y="150"/>
                </a:lnTo>
                <a:lnTo>
                  <a:pt x="203" y="150"/>
                </a:lnTo>
                <a:lnTo>
                  <a:pt x="208" y="150"/>
                </a:lnTo>
                <a:lnTo>
                  <a:pt x="213" y="150"/>
                </a:lnTo>
                <a:lnTo>
                  <a:pt x="218" y="150"/>
                </a:lnTo>
                <a:lnTo>
                  <a:pt x="223" y="147"/>
                </a:lnTo>
                <a:lnTo>
                  <a:pt x="227" y="148"/>
                </a:lnTo>
                <a:lnTo>
                  <a:pt x="232" y="146"/>
                </a:lnTo>
                <a:lnTo>
                  <a:pt x="237" y="146"/>
                </a:lnTo>
                <a:lnTo>
                  <a:pt x="242" y="143"/>
                </a:lnTo>
                <a:lnTo>
                  <a:pt x="247" y="142"/>
                </a:lnTo>
                <a:lnTo>
                  <a:pt x="252" y="140"/>
                </a:lnTo>
                <a:lnTo>
                  <a:pt x="256" y="138"/>
                </a:lnTo>
                <a:lnTo>
                  <a:pt x="261" y="135"/>
                </a:lnTo>
                <a:lnTo>
                  <a:pt x="266" y="133"/>
                </a:lnTo>
                <a:lnTo>
                  <a:pt x="271" y="130"/>
                </a:lnTo>
                <a:lnTo>
                  <a:pt x="276" y="130"/>
                </a:lnTo>
                <a:lnTo>
                  <a:pt x="281" y="126"/>
                </a:lnTo>
                <a:lnTo>
                  <a:pt x="286" y="124"/>
                </a:lnTo>
                <a:lnTo>
                  <a:pt x="290" y="121"/>
                </a:lnTo>
                <a:lnTo>
                  <a:pt x="295" y="117"/>
                </a:lnTo>
                <a:lnTo>
                  <a:pt x="300" y="115"/>
                </a:lnTo>
                <a:lnTo>
                  <a:pt x="305" y="112"/>
                </a:lnTo>
                <a:lnTo>
                  <a:pt x="310" y="109"/>
                </a:lnTo>
                <a:lnTo>
                  <a:pt x="315" y="107"/>
                </a:lnTo>
                <a:lnTo>
                  <a:pt x="319" y="102"/>
                </a:lnTo>
                <a:lnTo>
                  <a:pt x="324" y="98"/>
                </a:lnTo>
                <a:lnTo>
                  <a:pt x="329" y="95"/>
                </a:lnTo>
                <a:lnTo>
                  <a:pt x="334" y="92"/>
                </a:lnTo>
                <a:lnTo>
                  <a:pt x="339" y="86"/>
                </a:lnTo>
                <a:lnTo>
                  <a:pt x="344" y="83"/>
                </a:lnTo>
                <a:lnTo>
                  <a:pt x="349" y="81"/>
                </a:lnTo>
                <a:lnTo>
                  <a:pt x="353" y="76"/>
                </a:lnTo>
                <a:lnTo>
                  <a:pt x="358" y="71"/>
                </a:lnTo>
                <a:lnTo>
                  <a:pt x="363" y="69"/>
                </a:lnTo>
                <a:lnTo>
                  <a:pt x="368" y="66"/>
                </a:lnTo>
                <a:lnTo>
                  <a:pt x="373" y="62"/>
                </a:lnTo>
                <a:lnTo>
                  <a:pt x="378" y="59"/>
                </a:lnTo>
                <a:lnTo>
                  <a:pt x="382" y="55"/>
                </a:lnTo>
                <a:lnTo>
                  <a:pt x="387" y="51"/>
                </a:lnTo>
                <a:lnTo>
                  <a:pt x="392" y="47"/>
                </a:lnTo>
                <a:lnTo>
                  <a:pt x="397" y="45"/>
                </a:lnTo>
                <a:lnTo>
                  <a:pt x="402" y="41"/>
                </a:lnTo>
                <a:lnTo>
                  <a:pt x="407" y="38"/>
                </a:lnTo>
                <a:lnTo>
                  <a:pt x="412" y="34"/>
                </a:lnTo>
                <a:lnTo>
                  <a:pt x="416" y="32"/>
                </a:lnTo>
                <a:lnTo>
                  <a:pt x="421" y="27"/>
                </a:lnTo>
                <a:lnTo>
                  <a:pt x="426" y="24"/>
                </a:lnTo>
                <a:lnTo>
                  <a:pt x="431" y="23"/>
                </a:lnTo>
                <a:lnTo>
                  <a:pt x="436" y="19"/>
                </a:lnTo>
                <a:lnTo>
                  <a:pt x="441" y="18"/>
                </a:lnTo>
                <a:lnTo>
                  <a:pt x="445" y="14"/>
                </a:lnTo>
                <a:lnTo>
                  <a:pt x="450" y="12"/>
                </a:lnTo>
                <a:lnTo>
                  <a:pt x="455" y="11"/>
                </a:lnTo>
                <a:lnTo>
                  <a:pt x="460" y="7"/>
                </a:lnTo>
                <a:lnTo>
                  <a:pt x="465" y="5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5" name="Freeform 55"/>
          <p:cNvSpPr>
            <a:spLocks/>
          </p:cNvSpPr>
          <p:nvPr/>
        </p:nvSpPr>
        <p:spPr bwMode="auto">
          <a:xfrm>
            <a:off x="2132013" y="1965325"/>
            <a:ext cx="6553200" cy="2320925"/>
          </a:xfrm>
          <a:custGeom>
            <a:avLst/>
            <a:gdLst>
              <a:gd name="T0" fmla="*/ 2147483647 w 479"/>
              <a:gd name="T1" fmla="*/ 2147483647 h 210"/>
              <a:gd name="T2" fmla="*/ 2147483647 w 479"/>
              <a:gd name="T3" fmla="*/ 2147483647 h 210"/>
              <a:gd name="T4" fmla="*/ 2147483647 w 479"/>
              <a:gd name="T5" fmla="*/ 2147483647 h 210"/>
              <a:gd name="T6" fmla="*/ 2147483647 w 479"/>
              <a:gd name="T7" fmla="*/ 2147483647 h 210"/>
              <a:gd name="T8" fmla="*/ 2147483647 w 479"/>
              <a:gd name="T9" fmla="*/ 2147483647 h 210"/>
              <a:gd name="T10" fmla="*/ 2147483647 w 479"/>
              <a:gd name="T11" fmla="*/ 2147483647 h 210"/>
              <a:gd name="T12" fmla="*/ 2147483647 w 479"/>
              <a:gd name="T13" fmla="*/ 2147483647 h 210"/>
              <a:gd name="T14" fmla="*/ 2147483647 w 479"/>
              <a:gd name="T15" fmla="*/ 2147483647 h 210"/>
              <a:gd name="T16" fmla="*/ 2147483647 w 479"/>
              <a:gd name="T17" fmla="*/ 2147483647 h 210"/>
              <a:gd name="T18" fmla="*/ 2147483647 w 479"/>
              <a:gd name="T19" fmla="*/ 2147483647 h 210"/>
              <a:gd name="T20" fmla="*/ 2147483647 w 479"/>
              <a:gd name="T21" fmla="*/ 2147483647 h 210"/>
              <a:gd name="T22" fmla="*/ 2147483647 w 479"/>
              <a:gd name="T23" fmla="*/ 2147483647 h 210"/>
              <a:gd name="T24" fmla="*/ 2147483647 w 479"/>
              <a:gd name="T25" fmla="*/ 2147483647 h 210"/>
              <a:gd name="T26" fmla="*/ 2147483647 w 479"/>
              <a:gd name="T27" fmla="*/ 2147483647 h 210"/>
              <a:gd name="T28" fmla="*/ 2147483647 w 479"/>
              <a:gd name="T29" fmla="*/ 2147483647 h 210"/>
              <a:gd name="T30" fmla="*/ 2147483647 w 479"/>
              <a:gd name="T31" fmla="*/ 2147483647 h 210"/>
              <a:gd name="T32" fmla="*/ 2147483647 w 479"/>
              <a:gd name="T33" fmla="*/ 2147483647 h 210"/>
              <a:gd name="T34" fmla="*/ 2147483647 w 479"/>
              <a:gd name="T35" fmla="*/ 2147483647 h 210"/>
              <a:gd name="T36" fmla="*/ 2147483647 w 479"/>
              <a:gd name="T37" fmla="*/ 2147483647 h 210"/>
              <a:gd name="T38" fmla="*/ 2147483647 w 479"/>
              <a:gd name="T39" fmla="*/ 2147483647 h 210"/>
              <a:gd name="T40" fmla="*/ 2147483647 w 479"/>
              <a:gd name="T41" fmla="*/ 2147483647 h 210"/>
              <a:gd name="T42" fmla="*/ 2147483647 w 479"/>
              <a:gd name="T43" fmla="*/ 2147483647 h 210"/>
              <a:gd name="T44" fmla="*/ 2147483647 w 479"/>
              <a:gd name="T45" fmla="*/ 2147483647 h 210"/>
              <a:gd name="T46" fmla="*/ 2147483647 w 479"/>
              <a:gd name="T47" fmla="*/ 2147483647 h 210"/>
              <a:gd name="T48" fmla="*/ 2147483647 w 479"/>
              <a:gd name="T49" fmla="*/ 2147483647 h 210"/>
              <a:gd name="T50" fmla="*/ 2147483647 w 479"/>
              <a:gd name="T51" fmla="*/ 2147483647 h 210"/>
              <a:gd name="T52" fmla="*/ 2147483647 w 479"/>
              <a:gd name="T53" fmla="*/ 2147483647 h 210"/>
              <a:gd name="T54" fmla="*/ 2147483647 w 479"/>
              <a:gd name="T55" fmla="*/ 2147483647 h 210"/>
              <a:gd name="T56" fmla="*/ 2147483647 w 479"/>
              <a:gd name="T57" fmla="*/ 2147483647 h 210"/>
              <a:gd name="T58" fmla="*/ 2147483647 w 479"/>
              <a:gd name="T59" fmla="*/ 2147483647 h 210"/>
              <a:gd name="T60" fmla="*/ 2147483647 w 479"/>
              <a:gd name="T61" fmla="*/ 2147483647 h 210"/>
              <a:gd name="T62" fmla="*/ 2147483647 w 479"/>
              <a:gd name="T63" fmla="*/ 2147483647 h 210"/>
              <a:gd name="T64" fmla="*/ 2147483647 w 479"/>
              <a:gd name="T65" fmla="*/ 2147483647 h 210"/>
              <a:gd name="T66" fmla="*/ 2147483647 w 479"/>
              <a:gd name="T67" fmla="*/ 2147483647 h 210"/>
              <a:gd name="T68" fmla="*/ 2147483647 w 479"/>
              <a:gd name="T69" fmla="*/ 2147483647 h 210"/>
              <a:gd name="T70" fmla="*/ 2147483647 w 479"/>
              <a:gd name="T71" fmla="*/ 2147483647 h 210"/>
              <a:gd name="T72" fmla="*/ 2147483647 w 479"/>
              <a:gd name="T73" fmla="*/ 2147483647 h 210"/>
              <a:gd name="T74" fmla="*/ 2147483647 w 479"/>
              <a:gd name="T75" fmla="*/ 2147483647 h 210"/>
              <a:gd name="T76" fmla="*/ 2147483647 w 479"/>
              <a:gd name="T77" fmla="*/ 2147483647 h 210"/>
              <a:gd name="T78" fmla="*/ 2147483647 w 479"/>
              <a:gd name="T79" fmla="*/ 2147483647 h 210"/>
              <a:gd name="T80" fmla="*/ 2147483647 w 479"/>
              <a:gd name="T81" fmla="*/ 2147483647 h 210"/>
              <a:gd name="T82" fmla="*/ 2147483647 w 479"/>
              <a:gd name="T83" fmla="*/ 2147483647 h 210"/>
              <a:gd name="T84" fmla="*/ 2147483647 w 479"/>
              <a:gd name="T85" fmla="*/ 2147483647 h 210"/>
              <a:gd name="T86" fmla="*/ 2147483647 w 479"/>
              <a:gd name="T87" fmla="*/ 2147483647 h 210"/>
              <a:gd name="T88" fmla="*/ 2147483647 w 479"/>
              <a:gd name="T89" fmla="*/ 2147483647 h 210"/>
              <a:gd name="T90" fmla="*/ 2147483647 w 479"/>
              <a:gd name="T91" fmla="*/ 2147483647 h 210"/>
              <a:gd name="T92" fmla="*/ 2147483647 w 479"/>
              <a:gd name="T93" fmla="*/ 2147483647 h 210"/>
              <a:gd name="T94" fmla="*/ 2147483647 w 479"/>
              <a:gd name="T95" fmla="*/ 2147483647 h 210"/>
              <a:gd name="T96" fmla="*/ 2147483647 w 479"/>
              <a:gd name="T97" fmla="*/ 2147483647 h 210"/>
              <a:gd name="T98" fmla="*/ 2147483647 w 479"/>
              <a:gd name="T99" fmla="*/ 0 h 2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210"/>
              <a:gd name="T152" fmla="*/ 479 w 479"/>
              <a:gd name="T153" fmla="*/ 210 h 2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210">
                <a:moveTo>
                  <a:pt x="0" y="81"/>
                </a:moveTo>
                <a:lnTo>
                  <a:pt x="5" y="142"/>
                </a:lnTo>
                <a:lnTo>
                  <a:pt x="9" y="172"/>
                </a:lnTo>
                <a:lnTo>
                  <a:pt x="14" y="186"/>
                </a:lnTo>
                <a:lnTo>
                  <a:pt x="19" y="194"/>
                </a:lnTo>
                <a:lnTo>
                  <a:pt x="24" y="195"/>
                </a:lnTo>
                <a:lnTo>
                  <a:pt x="29" y="205"/>
                </a:lnTo>
                <a:lnTo>
                  <a:pt x="34" y="204"/>
                </a:lnTo>
                <a:lnTo>
                  <a:pt x="38" y="207"/>
                </a:lnTo>
                <a:lnTo>
                  <a:pt x="43" y="209"/>
                </a:lnTo>
                <a:lnTo>
                  <a:pt x="48" y="210"/>
                </a:lnTo>
                <a:lnTo>
                  <a:pt x="53" y="208"/>
                </a:lnTo>
                <a:lnTo>
                  <a:pt x="58" y="204"/>
                </a:lnTo>
                <a:lnTo>
                  <a:pt x="63" y="203"/>
                </a:lnTo>
                <a:lnTo>
                  <a:pt x="67" y="196"/>
                </a:lnTo>
                <a:lnTo>
                  <a:pt x="72" y="191"/>
                </a:lnTo>
                <a:lnTo>
                  <a:pt x="77" y="186"/>
                </a:lnTo>
                <a:lnTo>
                  <a:pt x="82" y="180"/>
                </a:lnTo>
                <a:lnTo>
                  <a:pt x="87" y="180"/>
                </a:lnTo>
                <a:lnTo>
                  <a:pt x="92" y="179"/>
                </a:lnTo>
                <a:lnTo>
                  <a:pt x="97" y="177"/>
                </a:lnTo>
                <a:lnTo>
                  <a:pt x="101" y="174"/>
                </a:lnTo>
                <a:lnTo>
                  <a:pt x="106" y="172"/>
                </a:lnTo>
                <a:lnTo>
                  <a:pt x="111" y="172"/>
                </a:lnTo>
                <a:lnTo>
                  <a:pt x="116" y="173"/>
                </a:lnTo>
                <a:lnTo>
                  <a:pt x="121" y="173"/>
                </a:lnTo>
                <a:lnTo>
                  <a:pt x="126" y="172"/>
                </a:lnTo>
                <a:lnTo>
                  <a:pt x="130" y="171"/>
                </a:lnTo>
                <a:lnTo>
                  <a:pt x="135" y="174"/>
                </a:lnTo>
                <a:lnTo>
                  <a:pt x="140" y="174"/>
                </a:lnTo>
                <a:lnTo>
                  <a:pt x="145" y="170"/>
                </a:lnTo>
                <a:lnTo>
                  <a:pt x="150" y="174"/>
                </a:lnTo>
                <a:lnTo>
                  <a:pt x="155" y="171"/>
                </a:lnTo>
                <a:lnTo>
                  <a:pt x="160" y="170"/>
                </a:lnTo>
                <a:lnTo>
                  <a:pt x="164" y="171"/>
                </a:lnTo>
                <a:lnTo>
                  <a:pt x="169" y="172"/>
                </a:lnTo>
                <a:lnTo>
                  <a:pt x="174" y="171"/>
                </a:lnTo>
                <a:lnTo>
                  <a:pt x="179" y="170"/>
                </a:lnTo>
                <a:lnTo>
                  <a:pt x="184" y="166"/>
                </a:lnTo>
                <a:lnTo>
                  <a:pt x="189" y="167"/>
                </a:lnTo>
                <a:lnTo>
                  <a:pt x="193" y="166"/>
                </a:lnTo>
                <a:lnTo>
                  <a:pt x="198" y="165"/>
                </a:lnTo>
                <a:lnTo>
                  <a:pt x="203" y="163"/>
                </a:lnTo>
                <a:lnTo>
                  <a:pt x="208" y="163"/>
                </a:lnTo>
                <a:lnTo>
                  <a:pt x="213" y="159"/>
                </a:lnTo>
                <a:lnTo>
                  <a:pt x="218" y="160"/>
                </a:lnTo>
                <a:lnTo>
                  <a:pt x="223" y="157"/>
                </a:lnTo>
                <a:lnTo>
                  <a:pt x="227" y="153"/>
                </a:lnTo>
                <a:lnTo>
                  <a:pt x="232" y="152"/>
                </a:lnTo>
                <a:lnTo>
                  <a:pt x="237" y="149"/>
                </a:lnTo>
                <a:lnTo>
                  <a:pt x="242" y="148"/>
                </a:lnTo>
                <a:lnTo>
                  <a:pt x="247" y="145"/>
                </a:lnTo>
                <a:lnTo>
                  <a:pt x="252" y="143"/>
                </a:lnTo>
                <a:lnTo>
                  <a:pt x="256" y="140"/>
                </a:lnTo>
                <a:lnTo>
                  <a:pt x="261" y="139"/>
                </a:lnTo>
                <a:lnTo>
                  <a:pt x="266" y="136"/>
                </a:lnTo>
                <a:lnTo>
                  <a:pt x="271" y="134"/>
                </a:lnTo>
                <a:lnTo>
                  <a:pt x="276" y="132"/>
                </a:lnTo>
                <a:lnTo>
                  <a:pt x="281" y="131"/>
                </a:lnTo>
                <a:lnTo>
                  <a:pt x="286" y="128"/>
                </a:lnTo>
                <a:lnTo>
                  <a:pt x="290" y="124"/>
                </a:lnTo>
                <a:lnTo>
                  <a:pt x="295" y="121"/>
                </a:lnTo>
                <a:lnTo>
                  <a:pt x="300" y="117"/>
                </a:lnTo>
                <a:lnTo>
                  <a:pt x="305" y="115"/>
                </a:lnTo>
                <a:lnTo>
                  <a:pt x="310" y="111"/>
                </a:lnTo>
                <a:lnTo>
                  <a:pt x="315" y="106"/>
                </a:lnTo>
                <a:lnTo>
                  <a:pt x="319" y="104"/>
                </a:lnTo>
                <a:lnTo>
                  <a:pt x="324" y="100"/>
                </a:lnTo>
                <a:lnTo>
                  <a:pt x="329" y="97"/>
                </a:lnTo>
                <a:lnTo>
                  <a:pt x="334" y="93"/>
                </a:lnTo>
                <a:lnTo>
                  <a:pt x="339" y="89"/>
                </a:lnTo>
                <a:lnTo>
                  <a:pt x="344" y="85"/>
                </a:lnTo>
                <a:lnTo>
                  <a:pt x="349" y="82"/>
                </a:lnTo>
                <a:lnTo>
                  <a:pt x="353" y="78"/>
                </a:lnTo>
                <a:lnTo>
                  <a:pt x="358" y="74"/>
                </a:lnTo>
                <a:lnTo>
                  <a:pt x="363" y="70"/>
                </a:lnTo>
                <a:lnTo>
                  <a:pt x="368" y="67"/>
                </a:lnTo>
                <a:lnTo>
                  <a:pt x="373" y="63"/>
                </a:lnTo>
                <a:lnTo>
                  <a:pt x="378" y="58"/>
                </a:lnTo>
                <a:lnTo>
                  <a:pt x="382" y="54"/>
                </a:lnTo>
                <a:lnTo>
                  <a:pt x="387" y="52"/>
                </a:lnTo>
                <a:lnTo>
                  <a:pt x="392" y="48"/>
                </a:lnTo>
                <a:lnTo>
                  <a:pt x="397" y="45"/>
                </a:lnTo>
                <a:lnTo>
                  <a:pt x="402" y="41"/>
                </a:lnTo>
                <a:lnTo>
                  <a:pt x="407" y="37"/>
                </a:lnTo>
                <a:lnTo>
                  <a:pt x="412" y="34"/>
                </a:lnTo>
                <a:lnTo>
                  <a:pt x="416" y="31"/>
                </a:lnTo>
                <a:lnTo>
                  <a:pt x="421" y="27"/>
                </a:lnTo>
                <a:lnTo>
                  <a:pt x="426" y="25"/>
                </a:lnTo>
                <a:lnTo>
                  <a:pt x="431" y="21"/>
                </a:lnTo>
                <a:lnTo>
                  <a:pt x="436" y="19"/>
                </a:lnTo>
                <a:lnTo>
                  <a:pt x="441" y="19"/>
                </a:lnTo>
                <a:lnTo>
                  <a:pt x="445" y="14"/>
                </a:lnTo>
                <a:lnTo>
                  <a:pt x="450" y="13"/>
                </a:lnTo>
                <a:lnTo>
                  <a:pt x="455" y="11"/>
                </a:lnTo>
                <a:lnTo>
                  <a:pt x="460" y="8"/>
                </a:lnTo>
                <a:lnTo>
                  <a:pt x="465" y="6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6" name="Freeform 56"/>
          <p:cNvSpPr>
            <a:spLocks/>
          </p:cNvSpPr>
          <p:nvPr/>
        </p:nvSpPr>
        <p:spPr bwMode="auto">
          <a:xfrm>
            <a:off x="2132013" y="1954213"/>
            <a:ext cx="6553200" cy="2498725"/>
          </a:xfrm>
          <a:custGeom>
            <a:avLst/>
            <a:gdLst>
              <a:gd name="T0" fmla="*/ 2147483647 w 479"/>
              <a:gd name="T1" fmla="*/ 2147483647 h 226"/>
              <a:gd name="T2" fmla="*/ 2147483647 w 479"/>
              <a:gd name="T3" fmla="*/ 2147483647 h 226"/>
              <a:gd name="T4" fmla="*/ 2147483647 w 479"/>
              <a:gd name="T5" fmla="*/ 2147483647 h 226"/>
              <a:gd name="T6" fmla="*/ 2147483647 w 479"/>
              <a:gd name="T7" fmla="*/ 2147483647 h 226"/>
              <a:gd name="T8" fmla="*/ 2147483647 w 479"/>
              <a:gd name="T9" fmla="*/ 2147483647 h 226"/>
              <a:gd name="T10" fmla="*/ 2147483647 w 479"/>
              <a:gd name="T11" fmla="*/ 2147483647 h 226"/>
              <a:gd name="T12" fmla="*/ 2147483647 w 479"/>
              <a:gd name="T13" fmla="*/ 2147483647 h 226"/>
              <a:gd name="T14" fmla="*/ 2147483647 w 479"/>
              <a:gd name="T15" fmla="*/ 2147483647 h 226"/>
              <a:gd name="T16" fmla="*/ 2147483647 w 479"/>
              <a:gd name="T17" fmla="*/ 2147483647 h 226"/>
              <a:gd name="T18" fmla="*/ 2147483647 w 479"/>
              <a:gd name="T19" fmla="*/ 2147483647 h 226"/>
              <a:gd name="T20" fmla="*/ 2147483647 w 479"/>
              <a:gd name="T21" fmla="*/ 2147483647 h 226"/>
              <a:gd name="T22" fmla="*/ 2147483647 w 479"/>
              <a:gd name="T23" fmla="*/ 2147483647 h 226"/>
              <a:gd name="T24" fmla="*/ 2147483647 w 479"/>
              <a:gd name="T25" fmla="*/ 2147483647 h 226"/>
              <a:gd name="T26" fmla="*/ 2147483647 w 479"/>
              <a:gd name="T27" fmla="*/ 2147483647 h 226"/>
              <a:gd name="T28" fmla="*/ 2147483647 w 479"/>
              <a:gd name="T29" fmla="*/ 2147483647 h 226"/>
              <a:gd name="T30" fmla="*/ 2147483647 w 479"/>
              <a:gd name="T31" fmla="*/ 2147483647 h 226"/>
              <a:gd name="T32" fmla="*/ 2147483647 w 479"/>
              <a:gd name="T33" fmla="*/ 2147483647 h 226"/>
              <a:gd name="T34" fmla="*/ 2147483647 w 479"/>
              <a:gd name="T35" fmla="*/ 2147483647 h 226"/>
              <a:gd name="T36" fmla="*/ 2147483647 w 479"/>
              <a:gd name="T37" fmla="*/ 2147483647 h 226"/>
              <a:gd name="T38" fmla="*/ 2147483647 w 479"/>
              <a:gd name="T39" fmla="*/ 2147483647 h 226"/>
              <a:gd name="T40" fmla="*/ 2147483647 w 479"/>
              <a:gd name="T41" fmla="*/ 2147483647 h 226"/>
              <a:gd name="T42" fmla="*/ 2147483647 w 479"/>
              <a:gd name="T43" fmla="*/ 2147483647 h 226"/>
              <a:gd name="T44" fmla="*/ 2147483647 w 479"/>
              <a:gd name="T45" fmla="*/ 2147483647 h 226"/>
              <a:gd name="T46" fmla="*/ 2147483647 w 479"/>
              <a:gd name="T47" fmla="*/ 2147483647 h 226"/>
              <a:gd name="T48" fmla="*/ 2147483647 w 479"/>
              <a:gd name="T49" fmla="*/ 2147483647 h 226"/>
              <a:gd name="T50" fmla="*/ 2147483647 w 479"/>
              <a:gd name="T51" fmla="*/ 2147483647 h 226"/>
              <a:gd name="T52" fmla="*/ 2147483647 w 479"/>
              <a:gd name="T53" fmla="*/ 2147483647 h 226"/>
              <a:gd name="T54" fmla="*/ 2147483647 w 479"/>
              <a:gd name="T55" fmla="*/ 2147483647 h 226"/>
              <a:gd name="T56" fmla="*/ 2147483647 w 479"/>
              <a:gd name="T57" fmla="*/ 2147483647 h 226"/>
              <a:gd name="T58" fmla="*/ 2147483647 w 479"/>
              <a:gd name="T59" fmla="*/ 2147483647 h 226"/>
              <a:gd name="T60" fmla="*/ 2147483647 w 479"/>
              <a:gd name="T61" fmla="*/ 2147483647 h 226"/>
              <a:gd name="T62" fmla="*/ 2147483647 w 479"/>
              <a:gd name="T63" fmla="*/ 2147483647 h 226"/>
              <a:gd name="T64" fmla="*/ 2147483647 w 479"/>
              <a:gd name="T65" fmla="*/ 2147483647 h 226"/>
              <a:gd name="T66" fmla="*/ 2147483647 w 479"/>
              <a:gd name="T67" fmla="*/ 2147483647 h 226"/>
              <a:gd name="T68" fmla="*/ 2147483647 w 479"/>
              <a:gd name="T69" fmla="*/ 2147483647 h 226"/>
              <a:gd name="T70" fmla="*/ 2147483647 w 479"/>
              <a:gd name="T71" fmla="*/ 2147483647 h 226"/>
              <a:gd name="T72" fmla="*/ 2147483647 w 479"/>
              <a:gd name="T73" fmla="*/ 2147483647 h 226"/>
              <a:gd name="T74" fmla="*/ 2147483647 w 479"/>
              <a:gd name="T75" fmla="*/ 2147483647 h 226"/>
              <a:gd name="T76" fmla="*/ 2147483647 w 479"/>
              <a:gd name="T77" fmla="*/ 2147483647 h 226"/>
              <a:gd name="T78" fmla="*/ 2147483647 w 479"/>
              <a:gd name="T79" fmla="*/ 2147483647 h 226"/>
              <a:gd name="T80" fmla="*/ 2147483647 w 479"/>
              <a:gd name="T81" fmla="*/ 2147483647 h 226"/>
              <a:gd name="T82" fmla="*/ 2147483647 w 479"/>
              <a:gd name="T83" fmla="*/ 2147483647 h 226"/>
              <a:gd name="T84" fmla="*/ 2147483647 w 479"/>
              <a:gd name="T85" fmla="*/ 2147483647 h 226"/>
              <a:gd name="T86" fmla="*/ 2147483647 w 479"/>
              <a:gd name="T87" fmla="*/ 2147483647 h 226"/>
              <a:gd name="T88" fmla="*/ 2147483647 w 479"/>
              <a:gd name="T89" fmla="*/ 2147483647 h 226"/>
              <a:gd name="T90" fmla="*/ 2147483647 w 479"/>
              <a:gd name="T91" fmla="*/ 2147483647 h 226"/>
              <a:gd name="T92" fmla="*/ 2147483647 w 479"/>
              <a:gd name="T93" fmla="*/ 2147483647 h 226"/>
              <a:gd name="T94" fmla="*/ 2147483647 w 479"/>
              <a:gd name="T95" fmla="*/ 2147483647 h 226"/>
              <a:gd name="T96" fmla="*/ 2147483647 w 479"/>
              <a:gd name="T97" fmla="*/ 2147483647 h 226"/>
              <a:gd name="T98" fmla="*/ 2147483647 w 479"/>
              <a:gd name="T99" fmla="*/ 0 h 2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226"/>
              <a:gd name="T152" fmla="*/ 479 w 479"/>
              <a:gd name="T153" fmla="*/ 226 h 2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226">
                <a:moveTo>
                  <a:pt x="0" y="92"/>
                </a:moveTo>
                <a:lnTo>
                  <a:pt x="5" y="167"/>
                </a:lnTo>
                <a:lnTo>
                  <a:pt x="9" y="191"/>
                </a:lnTo>
                <a:lnTo>
                  <a:pt x="14" y="205"/>
                </a:lnTo>
                <a:lnTo>
                  <a:pt x="19" y="210"/>
                </a:lnTo>
                <a:lnTo>
                  <a:pt x="24" y="214"/>
                </a:lnTo>
                <a:lnTo>
                  <a:pt x="29" y="220"/>
                </a:lnTo>
                <a:lnTo>
                  <a:pt x="34" y="221"/>
                </a:lnTo>
                <a:lnTo>
                  <a:pt x="38" y="218"/>
                </a:lnTo>
                <a:lnTo>
                  <a:pt x="43" y="225"/>
                </a:lnTo>
                <a:lnTo>
                  <a:pt x="48" y="223"/>
                </a:lnTo>
                <a:lnTo>
                  <a:pt x="53" y="226"/>
                </a:lnTo>
                <a:lnTo>
                  <a:pt x="58" y="226"/>
                </a:lnTo>
                <a:lnTo>
                  <a:pt x="63" y="220"/>
                </a:lnTo>
                <a:lnTo>
                  <a:pt x="67" y="215"/>
                </a:lnTo>
                <a:lnTo>
                  <a:pt x="72" y="206"/>
                </a:lnTo>
                <a:lnTo>
                  <a:pt x="77" y="205"/>
                </a:lnTo>
                <a:lnTo>
                  <a:pt x="82" y="199"/>
                </a:lnTo>
                <a:lnTo>
                  <a:pt x="87" y="198"/>
                </a:lnTo>
                <a:lnTo>
                  <a:pt x="92" y="193"/>
                </a:lnTo>
                <a:lnTo>
                  <a:pt x="97" y="193"/>
                </a:lnTo>
                <a:lnTo>
                  <a:pt x="101" y="192"/>
                </a:lnTo>
                <a:lnTo>
                  <a:pt x="106" y="191"/>
                </a:lnTo>
                <a:lnTo>
                  <a:pt x="111" y="188"/>
                </a:lnTo>
                <a:lnTo>
                  <a:pt x="116" y="187"/>
                </a:lnTo>
                <a:lnTo>
                  <a:pt x="121" y="191"/>
                </a:lnTo>
                <a:lnTo>
                  <a:pt x="126" y="189"/>
                </a:lnTo>
                <a:lnTo>
                  <a:pt x="130" y="188"/>
                </a:lnTo>
                <a:lnTo>
                  <a:pt x="135" y="187"/>
                </a:lnTo>
                <a:lnTo>
                  <a:pt x="140" y="187"/>
                </a:lnTo>
                <a:lnTo>
                  <a:pt x="145" y="185"/>
                </a:lnTo>
                <a:lnTo>
                  <a:pt x="150" y="189"/>
                </a:lnTo>
                <a:lnTo>
                  <a:pt x="155" y="185"/>
                </a:lnTo>
                <a:lnTo>
                  <a:pt x="160" y="184"/>
                </a:lnTo>
                <a:lnTo>
                  <a:pt x="164" y="186"/>
                </a:lnTo>
                <a:lnTo>
                  <a:pt x="169" y="183"/>
                </a:lnTo>
                <a:lnTo>
                  <a:pt x="174" y="183"/>
                </a:lnTo>
                <a:lnTo>
                  <a:pt x="179" y="180"/>
                </a:lnTo>
                <a:lnTo>
                  <a:pt x="184" y="179"/>
                </a:lnTo>
                <a:lnTo>
                  <a:pt x="189" y="176"/>
                </a:lnTo>
                <a:lnTo>
                  <a:pt x="193" y="176"/>
                </a:lnTo>
                <a:lnTo>
                  <a:pt x="198" y="176"/>
                </a:lnTo>
                <a:lnTo>
                  <a:pt x="203" y="171"/>
                </a:lnTo>
                <a:lnTo>
                  <a:pt x="208" y="169"/>
                </a:lnTo>
                <a:lnTo>
                  <a:pt x="213" y="168"/>
                </a:lnTo>
                <a:lnTo>
                  <a:pt x="218" y="165"/>
                </a:lnTo>
                <a:lnTo>
                  <a:pt x="223" y="164"/>
                </a:lnTo>
                <a:lnTo>
                  <a:pt x="227" y="161"/>
                </a:lnTo>
                <a:lnTo>
                  <a:pt x="232" y="158"/>
                </a:lnTo>
                <a:lnTo>
                  <a:pt x="237" y="154"/>
                </a:lnTo>
                <a:lnTo>
                  <a:pt x="242" y="154"/>
                </a:lnTo>
                <a:lnTo>
                  <a:pt x="247" y="151"/>
                </a:lnTo>
                <a:lnTo>
                  <a:pt x="252" y="148"/>
                </a:lnTo>
                <a:lnTo>
                  <a:pt x="256" y="146"/>
                </a:lnTo>
                <a:lnTo>
                  <a:pt x="261" y="144"/>
                </a:lnTo>
                <a:lnTo>
                  <a:pt x="266" y="141"/>
                </a:lnTo>
                <a:lnTo>
                  <a:pt x="271" y="138"/>
                </a:lnTo>
                <a:lnTo>
                  <a:pt x="276" y="134"/>
                </a:lnTo>
                <a:lnTo>
                  <a:pt x="281" y="133"/>
                </a:lnTo>
                <a:lnTo>
                  <a:pt x="286" y="128"/>
                </a:lnTo>
                <a:lnTo>
                  <a:pt x="290" y="126"/>
                </a:lnTo>
                <a:lnTo>
                  <a:pt x="295" y="124"/>
                </a:lnTo>
                <a:lnTo>
                  <a:pt x="300" y="119"/>
                </a:lnTo>
                <a:lnTo>
                  <a:pt x="305" y="116"/>
                </a:lnTo>
                <a:lnTo>
                  <a:pt x="310" y="111"/>
                </a:lnTo>
                <a:lnTo>
                  <a:pt x="315" y="107"/>
                </a:lnTo>
                <a:lnTo>
                  <a:pt x="319" y="105"/>
                </a:lnTo>
                <a:lnTo>
                  <a:pt x="324" y="101"/>
                </a:lnTo>
                <a:lnTo>
                  <a:pt x="329" y="97"/>
                </a:lnTo>
                <a:lnTo>
                  <a:pt x="334" y="93"/>
                </a:lnTo>
                <a:lnTo>
                  <a:pt x="339" y="91"/>
                </a:lnTo>
                <a:lnTo>
                  <a:pt x="344" y="85"/>
                </a:lnTo>
                <a:lnTo>
                  <a:pt x="349" y="81"/>
                </a:lnTo>
                <a:lnTo>
                  <a:pt x="353" y="77"/>
                </a:lnTo>
                <a:lnTo>
                  <a:pt x="358" y="73"/>
                </a:lnTo>
                <a:lnTo>
                  <a:pt x="363" y="70"/>
                </a:lnTo>
                <a:lnTo>
                  <a:pt x="368" y="66"/>
                </a:lnTo>
                <a:lnTo>
                  <a:pt x="373" y="62"/>
                </a:lnTo>
                <a:lnTo>
                  <a:pt x="378" y="58"/>
                </a:lnTo>
                <a:lnTo>
                  <a:pt x="382" y="55"/>
                </a:lnTo>
                <a:lnTo>
                  <a:pt x="387" y="51"/>
                </a:lnTo>
                <a:lnTo>
                  <a:pt x="392" y="47"/>
                </a:lnTo>
                <a:lnTo>
                  <a:pt x="397" y="44"/>
                </a:lnTo>
                <a:lnTo>
                  <a:pt x="402" y="40"/>
                </a:lnTo>
                <a:lnTo>
                  <a:pt x="407" y="38"/>
                </a:lnTo>
                <a:lnTo>
                  <a:pt x="412" y="34"/>
                </a:lnTo>
                <a:lnTo>
                  <a:pt x="416" y="31"/>
                </a:lnTo>
                <a:lnTo>
                  <a:pt x="421" y="27"/>
                </a:lnTo>
                <a:lnTo>
                  <a:pt x="426" y="25"/>
                </a:lnTo>
                <a:lnTo>
                  <a:pt x="431" y="22"/>
                </a:lnTo>
                <a:lnTo>
                  <a:pt x="436" y="20"/>
                </a:lnTo>
                <a:lnTo>
                  <a:pt x="441" y="16"/>
                </a:lnTo>
                <a:lnTo>
                  <a:pt x="445" y="14"/>
                </a:lnTo>
                <a:lnTo>
                  <a:pt x="450" y="11"/>
                </a:lnTo>
                <a:lnTo>
                  <a:pt x="455" y="9"/>
                </a:lnTo>
                <a:lnTo>
                  <a:pt x="460" y="7"/>
                </a:lnTo>
                <a:lnTo>
                  <a:pt x="465" y="5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7" name="Freeform 57"/>
          <p:cNvSpPr>
            <a:spLocks/>
          </p:cNvSpPr>
          <p:nvPr/>
        </p:nvSpPr>
        <p:spPr bwMode="auto">
          <a:xfrm>
            <a:off x="2132013" y="1976438"/>
            <a:ext cx="6553200" cy="2808287"/>
          </a:xfrm>
          <a:custGeom>
            <a:avLst/>
            <a:gdLst>
              <a:gd name="T0" fmla="*/ 2147483647 w 479"/>
              <a:gd name="T1" fmla="*/ 2147483647 h 254"/>
              <a:gd name="T2" fmla="*/ 2147483647 w 479"/>
              <a:gd name="T3" fmla="*/ 2147483647 h 254"/>
              <a:gd name="T4" fmla="*/ 2147483647 w 479"/>
              <a:gd name="T5" fmla="*/ 2147483647 h 254"/>
              <a:gd name="T6" fmla="*/ 2147483647 w 479"/>
              <a:gd name="T7" fmla="*/ 2147483647 h 254"/>
              <a:gd name="T8" fmla="*/ 2147483647 w 479"/>
              <a:gd name="T9" fmla="*/ 2147483647 h 254"/>
              <a:gd name="T10" fmla="*/ 2147483647 w 479"/>
              <a:gd name="T11" fmla="*/ 2147483647 h 254"/>
              <a:gd name="T12" fmla="*/ 2147483647 w 479"/>
              <a:gd name="T13" fmla="*/ 2147483647 h 254"/>
              <a:gd name="T14" fmla="*/ 2147483647 w 479"/>
              <a:gd name="T15" fmla="*/ 2147483647 h 254"/>
              <a:gd name="T16" fmla="*/ 2147483647 w 479"/>
              <a:gd name="T17" fmla="*/ 2147483647 h 254"/>
              <a:gd name="T18" fmla="*/ 2147483647 w 479"/>
              <a:gd name="T19" fmla="*/ 2147483647 h 254"/>
              <a:gd name="T20" fmla="*/ 2147483647 w 479"/>
              <a:gd name="T21" fmla="*/ 2147483647 h 254"/>
              <a:gd name="T22" fmla="*/ 2147483647 w 479"/>
              <a:gd name="T23" fmla="*/ 2147483647 h 254"/>
              <a:gd name="T24" fmla="*/ 2147483647 w 479"/>
              <a:gd name="T25" fmla="*/ 2147483647 h 254"/>
              <a:gd name="T26" fmla="*/ 2147483647 w 479"/>
              <a:gd name="T27" fmla="*/ 2147483647 h 254"/>
              <a:gd name="T28" fmla="*/ 2147483647 w 479"/>
              <a:gd name="T29" fmla="*/ 2147483647 h 254"/>
              <a:gd name="T30" fmla="*/ 2147483647 w 479"/>
              <a:gd name="T31" fmla="*/ 2147483647 h 254"/>
              <a:gd name="T32" fmla="*/ 2147483647 w 479"/>
              <a:gd name="T33" fmla="*/ 2147483647 h 254"/>
              <a:gd name="T34" fmla="*/ 2147483647 w 479"/>
              <a:gd name="T35" fmla="*/ 2147483647 h 254"/>
              <a:gd name="T36" fmla="*/ 2147483647 w 479"/>
              <a:gd name="T37" fmla="*/ 2147483647 h 254"/>
              <a:gd name="T38" fmla="*/ 2147483647 w 479"/>
              <a:gd name="T39" fmla="*/ 2147483647 h 254"/>
              <a:gd name="T40" fmla="*/ 2147483647 w 479"/>
              <a:gd name="T41" fmla="*/ 2147483647 h 254"/>
              <a:gd name="T42" fmla="*/ 2147483647 w 479"/>
              <a:gd name="T43" fmla="*/ 2147483647 h 254"/>
              <a:gd name="T44" fmla="*/ 2147483647 w 479"/>
              <a:gd name="T45" fmla="*/ 2147483647 h 254"/>
              <a:gd name="T46" fmla="*/ 2147483647 w 479"/>
              <a:gd name="T47" fmla="*/ 2147483647 h 254"/>
              <a:gd name="T48" fmla="*/ 2147483647 w 479"/>
              <a:gd name="T49" fmla="*/ 2147483647 h 254"/>
              <a:gd name="T50" fmla="*/ 2147483647 w 479"/>
              <a:gd name="T51" fmla="*/ 2147483647 h 254"/>
              <a:gd name="T52" fmla="*/ 2147483647 w 479"/>
              <a:gd name="T53" fmla="*/ 2147483647 h 254"/>
              <a:gd name="T54" fmla="*/ 2147483647 w 479"/>
              <a:gd name="T55" fmla="*/ 2147483647 h 254"/>
              <a:gd name="T56" fmla="*/ 2147483647 w 479"/>
              <a:gd name="T57" fmla="*/ 2147483647 h 254"/>
              <a:gd name="T58" fmla="*/ 2147483647 w 479"/>
              <a:gd name="T59" fmla="*/ 2147483647 h 254"/>
              <a:gd name="T60" fmla="*/ 2147483647 w 479"/>
              <a:gd name="T61" fmla="*/ 2147483647 h 254"/>
              <a:gd name="T62" fmla="*/ 2147483647 w 479"/>
              <a:gd name="T63" fmla="*/ 2147483647 h 254"/>
              <a:gd name="T64" fmla="*/ 2147483647 w 479"/>
              <a:gd name="T65" fmla="*/ 2147483647 h 254"/>
              <a:gd name="T66" fmla="*/ 2147483647 w 479"/>
              <a:gd name="T67" fmla="*/ 2147483647 h 254"/>
              <a:gd name="T68" fmla="*/ 2147483647 w 479"/>
              <a:gd name="T69" fmla="*/ 2147483647 h 254"/>
              <a:gd name="T70" fmla="*/ 2147483647 w 479"/>
              <a:gd name="T71" fmla="*/ 2147483647 h 254"/>
              <a:gd name="T72" fmla="*/ 2147483647 w 479"/>
              <a:gd name="T73" fmla="*/ 2147483647 h 254"/>
              <a:gd name="T74" fmla="*/ 2147483647 w 479"/>
              <a:gd name="T75" fmla="*/ 2147483647 h 254"/>
              <a:gd name="T76" fmla="*/ 2147483647 w 479"/>
              <a:gd name="T77" fmla="*/ 2147483647 h 254"/>
              <a:gd name="T78" fmla="*/ 2147483647 w 479"/>
              <a:gd name="T79" fmla="*/ 2147483647 h 254"/>
              <a:gd name="T80" fmla="*/ 2147483647 w 479"/>
              <a:gd name="T81" fmla="*/ 2147483647 h 254"/>
              <a:gd name="T82" fmla="*/ 2147483647 w 479"/>
              <a:gd name="T83" fmla="*/ 2147483647 h 254"/>
              <a:gd name="T84" fmla="*/ 2147483647 w 479"/>
              <a:gd name="T85" fmla="*/ 2147483647 h 254"/>
              <a:gd name="T86" fmla="*/ 2147483647 w 479"/>
              <a:gd name="T87" fmla="*/ 2147483647 h 254"/>
              <a:gd name="T88" fmla="*/ 2147483647 w 479"/>
              <a:gd name="T89" fmla="*/ 2147483647 h 254"/>
              <a:gd name="T90" fmla="*/ 2147483647 w 479"/>
              <a:gd name="T91" fmla="*/ 2147483647 h 254"/>
              <a:gd name="T92" fmla="*/ 2147483647 w 479"/>
              <a:gd name="T93" fmla="*/ 2147483647 h 254"/>
              <a:gd name="T94" fmla="*/ 2147483647 w 479"/>
              <a:gd name="T95" fmla="*/ 2147483647 h 254"/>
              <a:gd name="T96" fmla="*/ 2147483647 w 479"/>
              <a:gd name="T97" fmla="*/ 2147483647 h 254"/>
              <a:gd name="T98" fmla="*/ 2147483647 w 479"/>
              <a:gd name="T99" fmla="*/ 0 h 2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254"/>
              <a:gd name="T152" fmla="*/ 479 w 479"/>
              <a:gd name="T153" fmla="*/ 254 h 2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254">
                <a:moveTo>
                  <a:pt x="0" y="110"/>
                </a:moveTo>
                <a:lnTo>
                  <a:pt x="5" y="198"/>
                </a:lnTo>
                <a:lnTo>
                  <a:pt x="9" y="213"/>
                </a:lnTo>
                <a:lnTo>
                  <a:pt x="14" y="222"/>
                </a:lnTo>
                <a:lnTo>
                  <a:pt x="19" y="230"/>
                </a:lnTo>
                <a:lnTo>
                  <a:pt x="24" y="242"/>
                </a:lnTo>
                <a:lnTo>
                  <a:pt x="29" y="242"/>
                </a:lnTo>
                <a:lnTo>
                  <a:pt x="34" y="247"/>
                </a:lnTo>
                <a:lnTo>
                  <a:pt x="38" y="252"/>
                </a:lnTo>
                <a:lnTo>
                  <a:pt x="43" y="254"/>
                </a:lnTo>
                <a:lnTo>
                  <a:pt x="48" y="251"/>
                </a:lnTo>
                <a:lnTo>
                  <a:pt x="53" y="252"/>
                </a:lnTo>
                <a:lnTo>
                  <a:pt x="58" y="254"/>
                </a:lnTo>
                <a:lnTo>
                  <a:pt x="63" y="241"/>
                </a:lnTo>
                <a:lnTo>
                  <a:pt x="67" y="239"/>
                </a:lnTo>
                <a:lnTo>
                  <a:pt x="72" y="237"/>
                </a:lnTo>
                <a:lnTo>
                  <a:pt x="77" y="231"/>
                </a:lnTo>
                <a:lnTo>
                  <a:pt x="82" y="222"/>
                </a:lnTo>
                <a:lnTo>
                  <a:pt x="87" y="219"/>
                </a:lnTo>
                <a:lnTo>
                  <a:pt x="92" y="215"/>
                </a:lnTo>
                <a:lnTo>
                  <a:pt x="97" y="215"/>
                </a:lnTo>
                <a:lnTo>
                  <a:pt x="101" y="209"/>
                </a:lnTo>
                <a:lnTo>
                  <a:pt x="106" y="207"/>
                </a:lnTo>
                <a:lnTo>
                  <a:pt x="111" y="210"/>
                </a:lnTo>
                <a:lnTo>
                  <a:pt x="116" y="209"/>
                </a:lnTo>
                <a:lnTo>
                  <a:pt x="121" y="208"/>
                </a:lnTo>
                <a:lnTo>
                  <a:pt x="126" y="209"/>
                </a:lnTo>
                <a:lnTo>
                  <a:pt x="130" y="208"/>
                </a:lnTo>
                <a:lnTo>
                  <a:pt x="135" y="207"/>
                </a:lnTo>
                <a:lnTo>
                  <a:pt x="140" y="205"/>
                </a:lnTo>
                <a:lnTo>
                  <a:pt x="145" y="206"/>
                </a:lnTo>
                <a:lnTo>
                  <a:pt x="150" y="205"/>
                </a:lnTo>
                <a:lnTo>
                  <a:pt x="155" y="205"/>
                </a:lnTo>
                <a:lnTo>
                  <a:pt x="160" y="203"/>
                </a:lnTo>
                <a:lnTo>
                  <a:pt x="164" y="202"/>
                </a:lnTo>
                <a:lnTo>
                  <a:pt x="169" y="201"/>
                </a:lnTo>
                <a:lnTo>
                  <a:pt x="174" y="196"/>
                </a:lnTo>
                <a:lnTo>
                  <a:pt x="179" y="195"/>
                </a:lnTo>
                <a:lnTo>
                  <a:pt x="184" y="194"/>
                </a:lnTo>
                <a:lnTo>
                  <a:pt x="189" y="191"/>
                </a:lnTo>
                <a:lnTo>
                  <a:pt x="193" y="191"/>
                </a:lnTo>
                <a:lnTo>
                  <a:pt x="198" y="189"/>
                </a:lnTo>
                <a:lnTo>
                  <a:pt x="203" y="184"/>
                </a:lnTo>
                <a:lnTo>
                  <a:pt x="208" y="185"/>
                </a:lnTo>
                <a:lnTo>
                  <a:pt x="213" y="181"/>
                </a:lnTo>
                <a:lnTo>
                  <a:pt x="218" y="177"/>
                </a:lnTo>
                <a:lnTo>
                  <a:pt x="223" y="174"/>
                </a:lnTo>
                <a:lnTo>
                  <a:pt x="227" y="172"/>
                </a:lnTo>
                <a:lnTo>
                  <a:pt x="232" y="166"/>
                </a:lnTo>
                <a:lnTo>
                  <a:pt x="237" y="165"/>
                </a:lnTo>
                <a:lnTo>
                  <a:pt x="242" y="161"/>
                </a:lnTo>
                <a:lnTo>
                  <a:pt x="247" y="158"/>
                </a:lnTo>
                <a:lnTo>
                  <a:pt x="252" y="156"/>
                </a:lnTo>
                <a:lnTo>
                  <a:pt x="256" y="153"/>
                </a:lnTo>
                <a:lnTo>
                  <a:pt x="261" y="151"/>
                </a:lnTo>
                <a:lnTo>
                  <a:pt x="266" y="149"/>
                </a:lnTo>
                <a:lnTo>
                  <a:pt x="271" y="144"/>
                </a:lnTo>
                <a:lnTo>
                  <a:pt x="276" y="140"/>
                </a:lnTo>
                <a:lnTo>
                  <a:pt x="281" y="139"/>
                </a:lnTo>
                <a:lnTo>
                  <a:pt x="286" y="133"/>
                </a:lnTo>
                <a:lnTo>
                  <a:pt x="290" y="130"/>
                </a:lnTo>
                <a:lnTo>
                  <a:pt x="295" y="127"/>
                </a:lnTo>
                <a:lnTo>
                  <a:pt x="300" y="123"/>
                </a:lnTo>
                <a:lnTo>
                  <a:pt x="305" y="119"/>
                </a:lnTo>
                <a:lnTo>
                  <a:pt x="310" y="115"/>
                </a:lnTo>
                <a:lnTo>
                  <a:pt x="315" y="110"/>
                </a:lnTo>
                <a:lnTo>
                  <a:pt x="319" y="108"/>
                </a:lnTo>
                <a:lnTo>
                  <a:pt x="324" y="104"/>
                </a:lnTo>
                <a:lnTo>
                  <a:pt x="329" y="101"/>
                </a:lnTo>
                <a:lnTo>
                  <a:pt x="334" y="95"/>
                </a:lnTo>
                <a:lnTo>
                  <a:pt x="339" y="92"/>
                </a:lnTo>
                <a:lnTo>
                  <a:pt x="344" y="88"/>
                </a:lnTo>
                <a:lnTo>
                  <a:pt x="349" y="82"/>
                </a:lnTo>
                <a:lnTo>
                  <a:pt x="353" y="80"/>
                </a:lnTo>
                <a:lnTo>
                  <a:pt x="358" y="74"/>
                </a:lnTo>
                <a:lnTo>
                  <a:pt x="363" y="71"/>
                </a:lnTo>
                <a:lnTo>
                  <a:pt x="368" y="67"/>
                </a:lnTo>
                <a:lnTo>
                  <a:pt x="373" y="62"/>
                </a:lnTo>
                <a:lnTo>
                  <a:pt x="378" y="60"/>
                </a:lnTo>
                <a:lnTo>
                  <a:pt x="382" y="56"/>
                </a:lnTo>
                <a:lnTo>
                  <a:pt x="387" y="52"/>
                </a:lnTo>
                <a:lnTo>
                  <a:pt x="392" y="48"/>
                </a:lnTo>
                <a:lnTo>
                  <a:pt x="397" y="44"/>
                </a:lnTo>
                <a:lnTo>
                  <a:pt x="402" y="41"/>
                </a:lnTo>
                <a:lnTo>
                  <a:pt x="407" y="38"/>
                </a:lnTo>
                <a:lnTo>
                  <a:pt x="412" y="34"/>
                </a:lnTo>
                <a:lnTo>
                  <a:pt x="416" y="30"/>
                </a:lnTo>
                <a:lnTo>
                  <a:pt x="421" y="27"/>
                </a:lnTo>
                <a:lnTo>
                  <a:pt x="426" y="26"/>
                </a:lnTo>
                <a:lnTo>
                  <a:pt x="431" y="22"/>
                </a:lnTo>
                <a:lnTo>
                  <a:pt x="436" y="18"/>
                </a:lnTo>
                <a:lnTo>
                  <a:pt x="441" y="18"/>
                </a:lnTo>
                <a:lnTo>
                  <a:pt x="445" y="15"/>
                </a:lnTo>
                <a:lnTo>
                  <a:pt x="450" y="11"/>
                </a:lnTo>
                <a:lnTo>
                  <a:pt x="455" y="9"/>
                </a:lnTo>
                <a:lnTo>
                  <a:pt x="460" y="7"/>
                </a:lnTo>
                <a:lnTo>
                  <a:pt x="465" y="5"/>
                </a:lnTo>
                <a:lnTo>
                  <a:pt x="470" y="3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8" name="Freeform 58"/>
          <p:cNvSpPr>
            <a:spLocks/>
          </p:cNvSpPr>
          <p:nvPr/>
        </p:nvSpPr>
        <p:spPr bwMode="auto">
          <a:xfrm>
            <a:off x="2132013" y="1987550"/>
            <a:ext cx="6553200" cy="3084513"/>
          </a:xfrm>
          <a:custGeom>
            <a:avLst/>
            <a:gdLst>
              <a:gd name="T0" fmla="*/ 2147483647 w 479"/>
              <a:gd name="T1" fmla="*/ 2147483647 h 279"/>
              <a:gd name="T2" fmla="*/ 2147483647 w 479"/>
              <a:gd name="T3" fmla="*/ 2147483647 h 279"/>
              <a:gd name="T4" fmla="*/ 2147483647 w 479"/>
              <a:gd name="T5" fmla="*/ 2147483647 h 279"/>
              <a:gd name="T6" fmla="*/ 2147483647 w 479"/>
              <a:gd name="T7" fmla="*/ 2147483647 h 279"/>
              <a:gd name="T8" fmla="*/ 2147483647 w 479"/>
              <a:gd name="T9" fmla="*/ 2147483647 h 279"/>
              <a:gd name="T10" fmla="*/ 2147483647 w 479"/>
              <a:gd name="T11" fmla="*/ 2147483647 h 279"/>
              <a:gd name="T12" fmla="*/ 2147483647 w 479"/>
              <a:gd name="T13" fmla="*/ 2147483647 h 279"/>
              <a:gd name="T14" fmla="*/ 2147483647 w 479"/>
              <a:gd name="T15" fmla="*/ 2147483647 h 279"/>
              <a:gd name="T16" fmla="*/ 2147483647 w 479"/>
              <a:gd name="T17" fmla="*/ 2147483647 h 279"/>
              <a:gd name="T18" fmla="*/ 2147483647 w 479"/>
              <a:gd name="T19" fmla="*/ 2147483647 h 279"/>
              <a:gd name="T20" fmla="*/ 2147483647 w 479"/>
              <a:gd name="T21" fmla="*/ 2147483647 h 279"/>
              <a:gd name="T22" fmla="*/ 2147483647 w 479"/>
              <a:gd name="T23" fmla="*/ 2147483647 h 279"/>
              <a:gd name="T24" fmla="*/ 2147483647 w 479"/>
              <a:gd name="T25" fmla="*/ 2147483647 h 279"/>
              <a:gd name="T26" fmla="*/ 2147483647 w 479"/>
              <a:gd name="T27" fmla="*/ 2147483647 h 279"/>
              <a:gd name="T28" fmla="*/ 2147483647 w 479"/>
              <a:gd name="T29" fmla="*/ 2147483647 h 279"/>
              <a:gd name="T30" fmla="*/ 2147483647 w 479"/>
              <a:gd name="T31" fmla="*/ 2147483647 h 279"/>
              <a:gd name="T32" fmla="*/ 2147483647 w 479"/>
              <a:gd name="T33" fmla="*/ 2147483647 h 279"/>
              <a:gd name="T34" fmla="*/ 2147483647 w 479"/>
              <a:gd name="T35" fmla="*/ 2147483647 h 279"/>
              <a:gd name="T36" fmla="*/ 2147483647 w 479"/>
              <a:gd name="T37" fmla="*/ 2147483647 h 279"/>
              <a:gd name="T38" fmla="*/ 2147483647 w 479"/>
              <a:gd name="T39" fmla="*/ 2147483647 h 279"/>
              <a:gd name="T40" fmla="*/ 2147483647 w 479"/>
              <a:gd name="T41" fmla="*/ 2147483647 h 279"/>
              <a:gd name="T42" fmla="*/ 2147483647 w 479"/>
              <a:gd name="T43" fmla="*/ 2147483647 h 279"/>
              <a:gd name="T44" fmla="*/ 2147483647 w 479"/>
              <a:gd name="T45" fmla="*/ 2147483647 h 279"/>
              <a:gd name="T46" fmla="*/ 2147483647 w 479"/>
              <a:gd name="T47" fmla="*/ 2147483647 h 279"/>
              <a:gd name="T48" fmla="*/ 2147483647 w 479"/>
              <a:gd name="T49" fmla="*/ 2147483647 h 279"/>
              <a:gd name="T50" fmla="*/ 2147483647 w 479"/>
              <a:gd name="T51" fmla="*/ 2147483647 h 279"/>
              <a:gd name="T52" fmla="*/ 2147483647 w 479"/>
              <a:gd name="T53" fmla="*/ 2147483647 h 279"/>
              <a:gd name="T54" fmla="*/ 2147483647 w 479"/>
              <a:gd name="T55" fmla="*/ 2147483647 h 279"/>
              <a:gd name="T56" fmla="*/ 2147483647 w 479"/>
              <a:gd name="T57" fmla="*/ 2147483647 h 279"/>
              <a:gd name="T58" fmla="*/ 2147483647 w 479"/>
              <a:gd name="T59" fmla="*/ 2147483647 h 279"/>
              <a:gd name="T60" fmla="*/ 2147483647 w 479"/>
              <a:gd name="T61" fmla="*/ 2147483647 h 279"/>
              <a:gd name="T62" fmla="*/ 2147483647 w 479"/>
              <a:gd name="T63" fmla="*/ 2147483647 h 279"/>
              <a:gd name="T64" fmla="*/ 2147483647 w 479"/>
              <a:gd name="T65" fmla="*/ 2147483647 h 279"/>
              <a:gd name="T66" fmla="*/ 2147483647 w 479"/>
              <a:gd name="T67" fmla="*/ 2147483647 h 279"/>
              <a:gd name="T68" fmla="*/ 2147483647 w 479"/>
              <a:gd name="T69" fmla="*/ 2147483647 h 279"/>
              <a:gd name="T70" fmla="*/ 2147483647 w 479"/>
              <a:gd name="T71" fmla="*/ 2147483647 h 279"/>
              <a:gd name="T72" fmla="*/ 2147483647 w 479"/>
              <a:gd name="T73" fmla="*/ 2147483647 h 279"/>
              <a:gd name="T74" fmla="*/ 2147483647 w 479"/>
              <a:gd name="T75" fmla="*/ 2147483647 h 279"/>
              <a:gd name="T76" fmla="*/ 2147483647 w 479"/>
              <a:gd name="T77" fmla="*/ 2147483647 h 279"/>
              <a:gd name="T78" fmla="*/ 2147483647 w 479"/>
              <a:gd name="T79" fmla="*/ 2147483647 h 279"/>
              <a:gd name="T80" fmla="*/ 2147483647 w 479"/>
              <a:gd name="T81" fmla="*/ 2147483647 h 279"/>
              <a:gd name="T82" fmla="*/ 2147483647 w 479"/>
              <a:gd name="T83" fmla="*/ 2147483647 h 279"/>
              <a:gd name="T84" fmla="*/ 2147483647 w 479"/>
              <a:gd name="T85" fmla="*/ 2147483647 h 279"/>
              <a:gd name="T86" fmla="*/ 2147483647 w 479"/>
              <a:gd name="T87" fmla="*/ 2147483647 h 279"/>
              <a:gd name="T88" fmla="*/ 2147483647 w 479"/>
              <a:gd name="T89" fmla="*/ 2147483647 h 279"/>
              <a:gd name="T90" fmla="*/ 2147483647 w 479"/>
              <a:gd name="T91" fmla="*/ 2147483647 h 279"/>
              <a:gd name="T92" fmla="*/ 2147483647 w 479"/>
              <a:gd name="T93" fmla="*/ 2147483647 h 279"/>
              <a:gd name="T94" fmla="*/ 2147483647 w 479"/>
              <a:gd name="T95" fmla="*/ 2147483647 h 279"/>
              <a:gd name="T96" fmla="*/ 2147483647 w 479"/>
              <a:gd name="T97" fmla="*/ 2147483647 h 279"/>
              <a:gd name="T98" fmla="*/ 2147483647 w 479"/>
              <a:gd name="T99" fmla="*/ 0 h 2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279"/>
              <a:gd name="T152" fmla="*/ 479 w 479"/>
              <a:gd name="T153" fmla="*/ 279 h 2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279">
                <a:moveTo>
                  <a:pt x="0" y="124"/>
                </a:moveTo>
                <a:lnTo>
                  <a:pt x="5" y="217"/>
                </a:lnTo>
                <a:lnTo>
                  <a:pt x="9" y="231"/>
                </a:lnTo>
                <a:lnTo>
                  <a:pt x="14" y="243"/>
                </a:lnTo>
                <a:lnTo>
                  <a:pt x="19" y="251"/>
                </a:lnTo>
                <a:lnTo>
                  <a:pt x="24" y="253"/>
                </a:lnTo>
                <a:lnTo>
                  <a:pt x="29" y="259"/>
                </a:lnTo>
                <a:lnTo>
                  <a:pt x="34" y="263"/>
                </a:lnTo>
                <a:lnTo>
                  <a:pt x="38" y="267"/>
                </a:lnTo>
                <a:lnTo>
                  <a:pt x="43" y="267"/>
                </a:lnTo>
                <a:lnTo>
                  <a:pt x="48" y="273"/>
                </a:lnTo>
                <a:lnTo>
                  <a:pt x="53" y="268"/>
                </a:lnTo>
                <a:lnTo>
                  <a:pt x="58" y="269"/>
                </a:lnTo>
                <a:lnTo>
                  <a:pt x="63" y="279"/>
                </a:lnTo>
                <a:lnTo>
                  <a:pt x="67" y="268"/>
                </a:lnTo>
                <a:lnTo>
                  <a:pt x="72" y="260"/>
                </a:lnTo>
                <a:lnTo>
                  <a:pt x="77" y="253"/>
                </a:lnTo>
                <a:lnTo>
                  <a:pt x="82" y="261"/>
                </a:lnTo>
                <a:lnTo>
                  <a:pt x="87" y="248"/>
                </a:lnTo>
                <a:lnTo>
                  <a:pt x="92" y="258"/>
                </a:lnTo>
                <a:lnTo>
                  <a:pt x="97" y="259"/>
                </a:lnTo>
                <a:lnTo>
                  <a:pt x="101" y="250"/>
                </a:lnTo>
                <a:lnTo>
                  <a:pt x="106" y="244"/>
                </a:lnTo>
                <a:lnTo>
                  <a:pt x="111" y="249"/>
                </a:lnTo>
                <a:lnTo>
                  <a:pt x="116" y="250"/>
                </a:lnTo>
                <a:lnTo>
                  <a:pt x="121" y="246"/>
                </a:lnTo>
                <a:lnTo>
                  <a:pt x="126" y="240"/>
                </a:lnTo>
                <a:lnTo>
                  <a:pt x="130" y="241"/>
                </a:lnTo>
                <a:lnTo>
                  <a:pt x="135" y="241"/>
                </a:lnTo>
                <a:lnTo>
                  <a:pt x="140" y="237"/>
                </a:lnTo>
                <a:lnTo>
                  <a:pt x="145" y="236"/>
                </a:lnTo>
                <a:lnTo>
                  <a:pt x="150" y="237"/>
                </a:lnTo>
                <a:lnTo>
                  <a:pt x="155" y="231"/>
                </a:lnTo>
                <a:lnTo>
                  <a:pt x="160" y="227"/>
                </a:lnTo>
                <a:lnTo>
                  <a:pt x="164" y="226"/>
                </a:lnTo>
                <a:lnTo>
                  <a:pt x="169" y="220"/>
                </a:lnTo>
                <a:lnTo>
                  <a:pt x="174" y="220"/>
                </a:lnTo>
                <a:lnTo>
                  <a:pt x="179" y="215"/>
                </a:lnTo>
                <a:lnTo>
                  <a:pt x="184" y="211"/>
                </a:lnTo>
                <a:lnTo>
                  <a:pt x="189" y="210"/>
                </a:lnTo>
                <a:lnTo>
                  <a:pt x="193" y="205"/>
                </a:lnTo>
                <a:lnTo>
                  <a:pt x="198" y="204"/>
                </a:lnTo>
                <a:lnTo>
                  <a:pt x="203" y="199"/>
                </a:lnTo>
                <a:lnTo>
                  <a:pt x="208" y="196"/>
                </a:lnTo>
                <a:lnTo>
                  <a:pt x="213" y="192"/>
                </a:lnTo>
                <a:lnTo>
                  <a:pt x="218" y="192"/>
                </a:lnTo>
                <a:lnTo>
                  <a:pt x="223" y="187"/>
                </a:lnTo>
                <a:lnTo>
                  <a:pt x="227" y="185"/>
                </a:lnTo>
                <a:lnTo>
                  <a:pt x="232" y="178"/>
                </a:lnTo>
                <a:lnTo>
                  <a:pt x="237" y="176"/>
                </a:lnTo>
                <a:lnTo>
                  <a:pt x="242" y="172"/>
                </a:lnTo>
                <a:lnTo>
                  <a:pt x="247" y="171"/>
                </a:lnTo>
                <a:lnTo>
                  <a:pt x="252" y="165"/>
                </a:lnTo>
                <a:lnTo>
                  <a:pt x="256" y="163"/>
                </a:lnTo>
                <a:lnTo>
                  <a:pt x="261" y="161"/>
                </a:lnTo>
                <a:lnTo>
                  <a:pt x="266" y="157"/>
                </a:lnTo>
                <a:lnTo>
                  <a:pt x="271" y="152"/>
                </a:lnTo>
                <a:lnTo>
                  <a:pt x="276" y="151"/>
                </a:lnTo>
                <a:lnTo>
                  <a:pt x="281" y="146"/>
                </a:lnTo>
                <a:lnTo>
                  <a:pt x="286" y="142"/>
                </a:lnTo>
                <a:lnTo>
                  <a:pt x="290" y="138"/>
                </a:lnTo>
                <a:lnTo>
                  <a:pt x="295" y="134"/>
                </a:lnTo>
                <a:lnTo>
                  <a:pt x="300" y="132"/>
                </a:lnTo>
                <a:lnTo>
                  <a:pt x="305" y="126"/>
                </a:lnTo>
                <a:lnTo>
                  <a:pt x="310" y="123"/>
                </a:lnTo>
                <a:lnTo>
                  <a:pt x="315" y="119"/>
                </a:lnTo>
                <a:lnTo>
                  <a:pt x="319" y="114"/>
                </a:lnTo>
                <a:lnTo>
                  <a:pt x="324" y="109"/>
                </a:lnTo>
                <a:lnTo>
                  <a:pt x="329" y="104"/>
                </a:lnTo>
                <a:lnTo>
                  <a:pt x="334" y="102"/>
                </a:lnTo>
                <a:lnTo>
                  <a:pt x="339" y="96"/>
                </a:lnTo>
                <a:lnTo>
                  <a:pt x="344" y="91"/>
                </a:lnTo>
                <a:lnTo>
                  <a:pt x="349" y="89"/>
                </a:lnTo>
                <a:lnTo>
                  <a:pt x="353" y="83"/>
                </a:lnTo>
                <a:lnTo>
                  <a:pt x="358" y="79"/>
                </a:lnTo>
                <a:lnTo>
                  <a:pt x="363" y="75"/>
                </a:lnTo>
                <a:lnTo>
                  <a:pt x="368" y="71"/>
                </a:lnTo>
                <a:lnTo>
                  <a:pt x="373" y="66"/>
                </a:lnTo>
                <a:lnTo>
                  <a:pt x="378" y="63"/>
                </a:lnTo>
                <a:lnTo>
                  <a:pt x="382" y="59"/>
                </a:lnTo>
                <a:lnTo>
                  <a:pt x="387" y="53"/>
                </a:lnTo>
                <a:lnTo>
                  <a:pt x="392" y="51"/>
                </a:lnTo>
                <a:lnTo>
                  <a:pt x="397" y="47"/>
                </a:lnTo>
                <a:lnTo>
                  <a:pt x="402" y="44"/>
                </a:lnTo>
                <a:lnTo>
                  <a:pt x="407" y="40"/>
                </a:lnTo>
                <a:lnTo>
                  <a:pt x="412" y="37"/>
                </a:lnTo>
                <a:lnTo>
                  <a:pt x="416" y="34"/>
                </a:lnTo>
                <a:lnTo>
                  <a:pt x="421" y="29"/>
                </a:lnTo>
                <a:lnTo>
                  <a:pt x="426" y="27"/>
                </a:lnTo>
                <a:lnTo>
                  <a:pt x="431" y="24"/>
                </a:lnTo>
                <a:lnTo>
                  <a:pt x="436" y="21"/>
                </a:lnTo>
                <a:lnTo>
                  <a:pt x="441" y="19"/>
                </a:lnTo>
                <a:lnTo>
                  <a:pt x="445" y="14"/>
                </a:lnTo>
                <a:lnTo>
                  <a:pt x="450" y="12"/>
                </a:lnTo>
                <a:lnTo>
                  <a:pt x="455" y="11"/>
                </a:lnTo>
                <a:lnTo>
                  <a:pt x="460" y="8"/>
                </a:lnTo>
                <a:lnTo>
                  <a:pt x="465" y="6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9" name="Freeform 59"/>
          <p:cNvSpPr>
            <a:spLocks/>
          </p:cNvSpPr>
          <p:nvPr/>
        </p:nvSpPr>
        <p:spPr bwMode="auto">
          <a:xfrm>
            <a:off x="2132013" y="2009775"/>
            <a:ext cx="6553200" cy="3138488"/>
          </a:xfrm>
          <a:custGeom>
            <a:avLst/>
            <a:gdLst>
              <a:gd name="T0" fmla="*/ 2147483647 w 479"/>
              <a:gd name="T1" fmla="*/ 2147483647 h 284"/>
              <a:gd name="T2" fmla="*/ 2147483647 w 479"/>
              <a:gd name="T3" fmla="*/ 2147483647 h 284"/>
              <a:gd name="T4" fmla="*/ 2147483647 w 479"/>
              <a:gd name="T5" fmla="*/ 2147483647 h 284"/>
              <a:gd name="T6" fmla="*/ 2147483647 w 479"/>
              <a:gd name="T7" fmla="*/ 2147483647 h 284"/>
              <a:gd name="T8" fmla="*/ 2147483647 w 479"/>
              <a:gd name="T9" fmla="*/ 2147483647 h 284"/>
              <a:gd name="T10" fmla="*/ 2147483647 w 479"/>
              <a:gd name="T11" fmla="*/ 2147483647 h 284"/>
              <a:gd name="T12" fmla="*/ 2147483647 w 479"/>
              <a:gd name="T13" fmla="*/ 2147483647 h 284"/>
              <a:gd name="T14" fmla="*/ 2147483647 w 479"/>
              <a:gd name="T15" fmla="*/ 2147483647 h 284"/>
              <a:gd name="T16" fmla="*/ 2147483647 w 479"/>
              <a:gd name="T17" fmla="*/ 2147483647 h 284"/>
              <a:gd name="T18" fmla="*/ 2147483647 w 479"/>
              <a:gd name="T19" fmla="*/ 2147483647 h 284"/>
              <a:gd name="T20" fmla="*/ 2147483647 w 479"/>
              <a:gd name="T21" fmla="*/ 2147483647 h 284"/>
              <a:gd name="T22" fmla="*/ 2147483647 w 479"/>
              <a:gd name="T23" fmla="*/ 2147483647 h 284"/>
              <a:gd name="T24" fmla="*/ 2147483647 w 479"/>
              <a:gd name="T25" fmla="*/ 2147483647 h 284"/>
              <a:gd name="T26" fmla="*/ 2147483647 w 479"/>
              <a:gd name="T27" fmla="*/ 2147483647 h 284"/>
              <a:gd name="T28" fmla="*/ 2147483647 w 479"/>
              <a:gd name="T29" fmla="*/ 2147483647 h 284"/>
              <a:gd name="T30" fmla="*/ 2147483647 w 479"/>
              <a:gd name="T31" fmla="*/ 2147483647 h 284"/>
              <a:gd name="T32" fmla="*/ 2147483647 w 479"/>
              <a:gd name="T33" fmla="*/ 2147483647 h 284"/>
              <a:gd name="T34" fmla="*/ 2147483647 w 479"/>
              <a:gd name="T35" fmla="*/ 2147483647 h 284"/>
              <a:gd name="T36" fmla="*/ 2147483647 w 479"/>
              <a:gd name="T37" fmla="*/ 2147483647 h 284"/>
              <a:gd name="T38" fmla="*/ 2147483647 w 479"/>
              <a:gd name="T39" fmla="*/ 2147483647 h 284"/>
              <a:gd name="T40" fmla="*/ 2147483647 w 479"/>
              <a:gd name="T41" fmla="*/ 2147483647 h 284"/>
              <a:gd name="T42" fmla="*/ 2147483647 w 479"/>
              <a:gd name="T43" fmla="*/ 2147483647 h 284"/>
              <a:gd name="T44" fmla="*/ 2147483647 w 479"/>
              <a:gd name="T45" fmla="*/ 2147483647 h 284"/>
              <a:gd name="T46" fmla="*/ 2147483647 w 479"/>
              <a:gd name="T47" fmla="*/ 2147483647 h 284"/>
              <a:gd name="T48" fmla="*/ 2147483647 w 479"/>
              <a:gd name="T49" fmla="*/ 2147483647 h 284"/>
              <a:gd name="T50" fmla="*/ 2147483647 w 479"/>
              <a:gd name="T51" fmla="*/ 2147483647 h 284"/>
              <a:gd name="T52" fmla="*/ 2147483647 w 479"/>
              <a:gd name="T53" fmla="*/ 2147483647 h 284"/>
              <a:gd name="T54" fmla="*/ 2147483647 w 479"/>
              <a:gd name="T55" fmla="*/ 2147483647 h 284"/>
              <a:gd name="T56" fmla="*/ 2147483647 w 479"/>
              <a:gd name="T57" fmla="*/ 2147483647 h 284"/>
              <a:gd name="T58" fmla="*/ 2147483647 w 479"/>
              <a:gd name="T59" fmla="*/ 2147483647 h 284"/>
              <a:gd name="T60" fmla="*/ 2147483647 w 479"/>
              <a:gd name="T61" fmla="*/ 2147483647 h 284"/>
              <a:gd name="T62" fmla="*/ 2147483647 w 479"/>
              <a:gd name="T63" fmla="*/ 2147483647 h 284"/>
              <a:gd name="T64" fmla="*/ 2147483647 w 479"/>
              <a:gd name="T65" fmla="*/ 2147483647 h 284"/>
              <a:gd name="T66" fmla="*/ 2147483647 w 479"/>
              <a:gd name="T67" fmla="*/ 2147483647 h 284"/>
              <a:gd name="T68" fmla="*/ 2147483647 w 479"/>
              <a:gd name="T69" fmla="*/ 2147483647 h 284"/>
              <a:gd name="T70" fmla="*/ 2147483647 w 479"/>
              <a:gd name="T71" fmla="*/ 2147483647 h 284"/>
              <a:gd name="T72" fmla="*/ 2147483647 w 479"/>
              <a:gd name="T73" fmla="*/ 2147483647 h 284"/>
              <a:gd name="T74" fmla="*/ 2147483647 w 479"/>
              <a:gd name="T75" fmla="*/ 2147483647 h 284"/>
              <a:gd name="T76" fmla="*/ 2147483647 w 479"/>
              <a:gd name="T77" fmla="*/ 2147483647 h 284"/>
              <a:gd name="T78" fmla="*/ 2147483647 w 479"/>
              <a:gd name="T79" fmla="*/ 2147483647 h 284"/>
              <a:gd name="T80" fmla="*/ 2147483647 w 479"/>
              <a:gd name="T81" fmla="*/ 2147483647 h 284"/>
              <a:gd name="T82" fmla="*/ 2147483647 w 479"/>
              <a:gd name="T83" fmla="*/ 2147483647 h 284"/>
              <a:gd name="T84" fmla="*/ 2147483647 w 479"/>
              <a:gd name="T85" fmla="*/ 2147483647 h 284"/>
              <a:gd name="T86" fmla="*/ 2147483647 w 479"/>
              <a:gd name="T87" fmla="*/ 2147483647 h 284"/>
              <a:gd name="T88" fmla="*/ 2147483647 w 479"/>
              <a:gd name="T89" fmla="*/ 2147483647 h 284"/>
              <a:gd name="T90" fmla="*/ 2147483647 w 479"/>
              <a:gd name="T91" fmla="*/ 2147483647 h 284"/>
              <a:gd name="T92" fmla="*/ 2147483647 w 479"/>
              <a:gd name="T93" fmla="*/ 2147483647 h 284"/>
              <a:gd name="T94" fmla="*/ 2147483647 w 479"/>
              <a:gd name="T95" fmla="*/ 2147483647 h 284"/>
              <a:gd name="T96" fmla="*/ 2147483647 w 479"/>
              <a:gd name="T97" fmla="*/ 2147483647 h 284"/>
              <a:gd name="T98" fmla="*/ 2147483647 w 479"/>
              <a:gd name="T99" fmla="*/ 0 h 2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284"/>
              <a:gd name="T152" fmla="*/ 479 w 479"/>
              <a:gd name="T153" fmla="*/ 284 h 2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284">
                <a:moveTo>
                  <a:pt x="0" y="134"/>
                </a:moveTo>
                <a:lnTo>
                  <a:pt x="5" y="237"/>
                </a:lnTo>
                <a:lnTo>
                  <a:pt x="9" y="252"/>
                </a:lnTo>
                <a:lnTo>
                  <a:pt x="14" y="261"/>
                </a:lnTo>
                <a:lnTo>
                  <a:pt x="19" y="254"/>
                </a:lnTo>
                <a:lnTo>
                  <a:pt x="24" y="263"/>
                </a:lnTo>
                <a:lnTo>
                  <a:pt x="29" y="260"/>
                </a:lnTo>
                <a:lnTo>
                  <a:pt x="34" y="261"/>
                </a:lnTo>
                <a:lnTo>
                  <a:pt x="38" y="266"/>
                </a:lnTo>
                <a:lnTo>
                  <a:pt x="43" y="279"/>
                </a:lnTo>
                <a:lnTo>
                  <a:pt x="48" y="284"/>
                </a:lnTo>
                <a:lnTo>
                  <a:pt x="53" y="282"/>
                </a:lnTo>
                <a:lnTo>
                  <a:pt x="58" y="277"/>
                </a:lnTo>
                <a:lnTo>
                  <a:pt x="63" y="277"/>
                </a:lnTo>
                <a:lnTo>
                  <a:pt x="67" y="267"/>
                </a:lnTo>
                <a:lnTo>
                  <a:pt x="72" y="265"/>
                </a:lnTo>
                <a:lnTo>
                  <a:pt x="77" y="260"/>
                </a:lnTo>
                <a:lnTo>
                  <a:pt x="82" y="258"/>
                </a:lnTo>
                <a:lnTo>
                  <a:pt x="87" y="254"/>
                </a:lnTo>
                <a:lnTo>
                  <a:pt x="92" y="249"/>
                </a:lnTo>
                <a:lnTo>
                  <a:pt x="97" y="254"/>
                </a:lnTo>
                <a:lnTo>
                  <a:pt x="101" y="252"/>
                </a:lnTo>
                <a:lnTo>
                  <a:pt x="106" y="250"/>
                </a:lnTo>
                <a:lnTo>
                  <a:pt x="111" y="247"/>
                </a:lnTo>
                <a:lnTo>
                  <a:pt x="116" y="246"/>
                </a:lnTo>
                <a:lnTo>
                  <a:pt x="121" y="247"/>
                </a:lnTo>
                <a:lnTo>
                  <a:pt x="126" y="248"/>
                </a:lnTo>
                <a:lnTo>
                  <a:pt x="130" y="246"/>
                </a:lnTo>
                <a:lnTo>
                  <a:pt x="135" y="247"/>
                </a:lnTo>
                <a:lnTo>
                  <a:pt x="140" y="242"/>
                </a:lnTo>
                <a:lnTo>
                  <a:pt x="145" y="236"/>
                </a:lnTo>
                <a:lnTo>
                  <a:pt x="150" y="238"/>
                </a:lnTo>
                <a:lnTo>
                  <a:pt x="155" y="229"/>
                </a:lnTo>
                <a:lnTo>
                  <a:pt x="160" y="229"/>
                </a:lnTo>
                <a:lnTo>
                  <a:pt x="164" y="226"/>
                </a:lnTo>
                <a:lnTo>
                  <a:pt x="169" y="221"/>
                </a:lnTo>
                <a:lnTo>
                  <a:pt x="174" y="222"/>
                </a:lnTo>
                <a:lnTo>
                  <a:pt x="179" y="220"/>
                </a:lnTo>
                <a:lnTo>
                  <a:pt x="184" y="218"/>
                </a:lnTo>
                <a:lnTo>
                  <a:pt x="189" y="212"/>
                </a:lnTo>
                <a:lnTo>
                  <a:pt x="193" y="207"/>
                </a:lnTo>
                <a:lnTo>
                  <a:pt x="198" y="207"/>
                </a:lnTo>
                <a:lnTo>
                  <a:pt x="203" y="201"/>
                </a:lnTo>
                <a:lnTo>
                  <a:pt x="208" y="199"/>
                </a:lnTo>
                <a:lnTo>
                  <a:pt x="213" y="195"/>
                </a:lnTo>
                <a:lnTo>
                  <a:pt x="218" y="194"/>
                </a:lnTo>
                <a:lnTo>
                  <a:pt x="223" y="187"/>
                </a:lnTo>
                <a:lnTo>
                  <a:pt x="227" y="184"/>
                </a:lnTo>
                <a:lnTo>
                  <a:pt x="232" y="182"/>
                </a:lnTo>
                <a:lnTo>
                  <a:pt x="237" y="182"/>
                </a:lnTo>
                <a:lnTo>
                  <a:pt x="242" y="178"/>
                </a:lnTo>
                <a:lnTo>
                  <a:pt x="247" y="174"/>
                </a:lnTo>
                <a:lnTo>
                  <a:pt x="252" y="171"/>
                </a:lnTo>
                <a:lnTo>
                  <a:pt x="256" y="167"/>
                </a:lnTo>
                <a:lnTo>
                  <a:pt x="261" y="165"/>
                </a:lnTo>
                <a:lnTo>
                  <a:pt x="266" y="161"/>
                </a:lnTo>
                <a:lnTo>
                  <a:pt x="271" y="158"/>
                </a:lnTo>
                <a:lnTo>
                  <a:pt x="276" y="154"/>
                </a:lnTo>
                <a:lnTo>
                  <a:pt x="281" y="149"/>
                </a:lnTo>
                <a:lnTo>
                  <a:pt x="286" y="149"/>
                </a:lnTo>
                <a:lnTo>
                  <a:pt x="290" y="145"/>
                </a:lnTo>
                <a:lnTo>
                  <a:pt x="295" y="140"/>
                </a:lnTo>
                <a:lnTo>
                  <a:pt x="300" y="135"/>
                </a:lnTo>
                <a:lnTo>
                  <a:pt x="305" y="131"/>
                </a:lnTo>
                <a:lnTo>
                  <a:pt x="310" y="129"/>
                </a:lnTo>
                <a:lnTo>
                  <a:pt x="315" y="125"/>
                </a:lnTo>
                <a:lnTo>
                  <a:pt x="319" y="120"/>
                </a:lnTo>
                <a:lnTo>
                  <a:pt x="324" y="116"/>
                </a:lnTo>
                <a:lnTo>
                  <a:pt x="329" y="112"/>
                </a:lnTo>
                <a:lnTo>
                  <a:pt x="334" y="106"/>
                </a:lnTo>
                <a:lnTo>
                  <a:pt x="339" y="102"/>
                </a:lnTo>
                <a:lnTo>
                  <a:pt x="344" y="97"/>
                </a:lnTo>
                <a:lnTo>
                  <a:pt x="349" y="92"/>
                </a:lnTo>
                <a:lnTo>
                  <a:pt x="353" y="88"/>
                </a:lnTo>
                <a:lnTo>
                  <a:pt x="358" y="83"/>
                </a:lnTo>
                <a:lnTo>
                  <a:pt x="363" y="79"/>
                </a:lnTo>
                <a:lnTo>
                  <a:pt x="368" y="75"/>
                </a:lnTo>
                <a:lnTo>
                  <a:pt x="373" y="70"/>
                </a:lnTo>
                <a:lnTo>
                  <a:pt x="378" y="65"/>
                </a:lnTo>
                <a:lnTo>
                  <a:pt x="382" y="60"/>
                </a:lnTo>
                <a:lnTo>
                  <a:pt x="387" y="58"/>
                </a:lnTo>
                <a:lnTo>
                  <a:pt x="392" y="53"/>
                </a:lnTo>
                <a:lnTo>
                  <a:pt x="397" y="49"/>
                </a:lnTo>
                <a:lnTo>
                  <a:pt x="402" y="44"/>
                </a:lnTo>
                <a:lnTo>
                  <a:pt x="407" y="42"/>
                </a:lnTo>
                <a:lnTo>
                  <a:pt x="412" y="37"/>
                </a:lnTo>
                <a:lnTo>
                  <a:pt x="416" y="34"/>
                </a:lnTo>
                <a:lnTo>
                  <a:pt x="421" y="31"/>
                </a:lnTo>
                <a:lnTo>
                  <a:pt x="426" y="27"/>
                </a:lnTo>
                <a:lnTo>
                  <a:pt x="431" y="25"/>
                </a:lnTo>
                <a:lnTo>
                  <a:pt x="436" y="22"/>
                </a:lnTo>
                <a:lnTo>
                  <a:pt x="441" y="19"/>
                </a:lnTo>
                <a:lnTo>
                  <a:pt x="445" y="16"/>
                </a:lnTo>
                <a:lnTo>
                  <a:pt x="450" y="15"/>
                </a:lnTo>
                <a:lnTo>
                  <a:pt x="455" y="13"/>
                </a:lnTo>
                <a:lnTo>
                  <a:pt x="460" y="8"/>
                </a:lnTo>
                <a:lnTo>
                  <a:pt x="465" y="6"/>
                </a:lnTo>
                <a:lnTo>
                  <a:pt x="470" y="4"/>
                </a:lnTo>
                <a:lnTo>
                  <a:pt x="474" y="1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0" name="Freeform 60"/>
          <p:cNvSpPr>
            <a:spLocks/>
          </p:cNvSpPr>
          <p:nvPr/>
        </p:nvSpPr>
        <p:spPr bwMode="auto">
          <a:xfrm>
            <a:off x="2132013" y="2041525"/>
            <a:ext cx="6553200" cy="3206750"/>
          </a:xfrm>
          <a:custGeom>
            <a:avLst/>
            <a:gdLst>
              <a:gd name="T0" fmla="*/ 2147483647 w 479"/>
              <a:gd name="T1" fmla="*/ 2147483647 h 290"/>
              <a:gd name="T2" fmla="*/ 2147483647 w 479"/>
              <a:gd name="T3" fmla="*/ 2147483647 h 290"/>
              <a:gd name="T4" fmla="*/ 2147483647 w 479"/>
              <a:gd name="T5" fmla="*/ 2147483647 h 290"/>
              <a:gd name="T6" fmla="*/ 2147483647 w 479"/>
              <a:gd name="T7" fmla="*/ 2147483647 h 290"/>
              <a:gd name="T8" fmla="*/ 2147483647 w 479"/>
              <a:gd name="T9" fmla="*/ 2147483647 h 290"/>
              <a:gd name="T10" fmla="*/ 2147483647 w 479"/>
              <a:gd name="T11" fmla="*/ 2147483647 h 290"/>
              <a:gd name="T12" fmla="*/ 2147483647 w 479"/>
              <a:gd name="T13" fmla="*/ 2147483647 h 290"/>
              <a:gd name="T14" fmla="*/ 2147483647 w 479"/>
              <a:gd name="T15" fmla="*/ 2147483647 h 290"/>
              <a:gd name="T16" fmla="*/ 2147483647 w 479"/>
              <a:gd name="T17" fmla="*/ 2147483647 h 290"/>
              <a:gd name="T18" fmla="*/ 2147483647 w 479"/>
              <a:gd name="T19" fmla="*/ 2147483647 h 290"/>
              <a:gd name="T20" fmla="*/ 2147483647 w 479"/>
              <a:gd name="T21" fmla="*/ 2147483647 h 290"/>
              <a:gd name="T22" fmla="*/ 2147483647 w 479"/>
              <a:gd name="T23" fmla="*/ 2147483647 h 290"/>
              <a:gd name="T24" fmla="*/ 2147483647 w 479"/>
              <a:gd name="T25" fmla="*/ 2147483647 h 290"/>
              <a:gd name="T26" fmla="*/ 2147483647 w 479"/>
              <a:gd name="T27" fmla="*/ 2147483647 h 290"/>
              <a:gd name="T28" fmla="*/ 2147483647 w 479"/>
              <a:gd name="T29" fmla="*/ 2147483647 h 290"/>
              <a:gd name="T30" fmla="*/ 2147483647 w 479"/>
              <a:gd name="T31" fmla="*/ 2147483647 h 290"/>
              <a:gd name="T32" fmla="*/ 2147483647 w 479"/>
              <a:gd name="T33" fmla="*/ 2147483647 h 290"/>
              <a:gd name="T34" fmla="*/ 2147483647 w 479"/>
              <a:gd name="T35" fmla="*/ 2147483647 h 290"/>
              <a:gd name="T36" fmla="*/ 2147483647 w 479"/>
              <a:gd name="T37" fmla="*/ 2147483647 h 290"/>
              <a:gd name="T38" fmla="*/ 2147483647 w 479"/>
              <a:gd name="T39" fmla="*/ 2147483647 h 290"/>
              <a:gd name="T40" fmla="*/ 2147483647 w 479"/>
              <a:gd name="T41" fmla="*/ 2147483647 h 290"/>
              <a:gd name="T42" fmla="*/ 2147483647 w 479"/>
              <a:gd name="T43" fmla="*/ 2147483647 h 290"/>
              <a:gd name="T44" fmla="*/ 2147483647 w 479"/>
              <a:gd name="T45" fmla="*/ 2147483647 h 290"/>
              <a:gd name="T46" fmla="*/ 2147483647 w 479"/>
              <a:gd name="T47" fmla="*/ 2147483647 h 290"/>
              <a:gd name="T48" fmla="*/ 2147483647 w 479"/>
              <a:gd name="T49" fmla="*/ 2147483647 h 290"/>
              <a:gd name="T50" fmla="*/ 2147483647 w 479"/>
              <a:gd name="T51" fmla="*/ 2147483647 h 290"/>
              <a:gd name="T52" fmla="*/ 2147483647 w 479"/>
              <a:gd name="T53" fmla="*/ 2147483647 h 290"/>
              <a:gd name="T54" fmla="*/ 2147483647 w 479"/>
              <a:gd name="T55" fmla="*/ 2147483647 h 290"/>
              <a:gd name="T56" fmla="*/ 2147483647 w 479"/>
              <a:gd name="T57" fmla="*/ 2147483647 h 290"/>
              <a:gd name="T58" fmla="*/ 2147483647 w 479"/>
              <a:gd name="T59" fmla="*/ 2147483647 h 290"/>
              <a:gd name="T60" fmla="*/ 2147483647 w 479"/>
              <a:gd name="T61" fmla="*/ 2147483647 h 290"/>
              <a:gd name="T62" fmla="*/ 2147483647 w 479"/>
              <a:gd name="T63" fmla="*/ 2147483647 h 290"/>
              <a:gd name="T64" fmla="*/ 2147483647 w 479"/>
              <a:gd name="T65" fmla="*/ 2147483647 h 290"/>
              <a:gd name="T66" fmla="*/ 2147483647 w 479"/>
              <a:gd name="T67" fmla="*/ 2147483647 h 290"/>
              <a:gd name="T68" fmla="*/ 2147483647 w 479"/>
              <a:gd name="T69" fmla="*/ 2147483647 h 290"/>
              <a:gd name="T70" fmla="*/ 2147483647 w 479"/>
              <a:gd name="T71" fmla="*/ 2147483647 h 290"/>
              <a:gd name="T72" fmla="*/ 2147483647 w 479"/>
              <a:gd name="T73" fmla="*/ 2147483647 h 290"/>
              <a:gd name="T74" fmla="*/ 2147483647 w 479"/>
              <a:gd name="T75" fmla="*/ 2147483647 h 290"/>
              <a:gd name="T76" fmla="*/ 2147483647 w 479"/>
              <a:gd name="T77" fmla="*/ 2147483647 h 290"/>
              <a:gd name="T78" fmla="*/ 2147483647 w 479"/>
              <a:gd name="T79" fmla="*/ 2147483647 h 290"/>
              <a:gd name="T80" fmla="*/ 2147483647 w 479"/>
              <a:gd name="T81" fmla="*/ 2147483647 h 290"/>
              <a:gd name="T82" fmla="*/ 2147483647 w 479"/>
              <a:gd name="T83" fmla="*/ 2147483647 h 290"/>
              <a:gd name="T84" fmla="*/ 2147483647 w 479"/>
              <a:gd name="T85" fmla="*/ 2147483647 h 290"/>
              <a:gd name="T86" fmla="*/ 2147483647 w 479"/>
              <a:gd name="T87" fmla="*/ 2147483647 h 290"/>
              <a:gd name="T88" fmla="*/ 2147483647 w 479"/>
              <a:gd name="T89" fmla="*/ 2147483647 h 290"/>
              <a:gd name="T90" fmla="*/ 2147483647 w 479"/>
              <a:gd name="T91" fmla="*/ 2147483647 h 290"/>
              <a:gd name="T92" fmla="*/ 2147483647 w 479"/>
              <a:gd name="T93" fmla="*/ 2147483647 h 290"/>
              <a:gd name="T94" fmla="*/ 2147483647 w 479"/>
              <a:gd name="T95" fmla="*/ 2147483647 h 290"/>
              <a:gd name="T96" fmla="*/ 2147483647 w 479"/>
              <a:gd name="T97" fmla="*/ 2147483647 h 290"/>
              <a:gd name="T98" fmla="*/ 2147483647 w 479"/>
              <a:gd name="T99" fmla="*/ 0 h 2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290"/>
              <a:gd name="T152" fmla="*/ 479 w 479"/>
              <a:gd name="T153" fmla="*/ 290 h 2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290">
                <a:moveTo>
                  <a:pt x="0" y="147"/>
                </a:moveTo>
                <a:lnTo>
                  <a:pt x="5" y="241"/>
                </a:lnTo>
                <a:lnTo>
                  <a:pt x="9" y="267"/>
                </a:lnTo>
                <a:lnTo>
                  <a:pt x="14" y="274"/>
                </a:lnTo>
                <a:lnTo>
                  <a:pt x="19" y="267"/>
                </a:lnTo>
                <a:lnTo>
                  <a:pt x="24" y="269"/>
                </a:lnTo>
                <a:lnTo>
                  <a:pt x="29" y="276"/>
                </a:lnTo>
                <a:lnTo>
                  <a:pt x="34" y="285"/>
                </a:lnTo>
                <a:lnTo>
                  <a:pt x="38" y="290"/>
                </a:lnTo>
                <a:lnTo>
                  <a:pt x="43" y="272"/>
                </a:lnTo>
                <a:lnTo>
                  <a:pt x="48" y="285"/>
                </a:lnTo>
                <a:lnTo>
                  <a:pt x="53" y="281"/>
                </a:lnTo>
                <a:lnTo>
                  <a:pt x="58" y="277"/>
                </a:lnTo>
                <a:lnTo>
                  <a:pt x="63" y="281"/>
                </a:lnTo>
                <a:lnTo>
                  <a:pt x="67" y="268"/>
                </a:lnTo>
                <a:lnTo>
                  <a:pt x="72" y="254"/>
                </a:lnTo>
                <a:lnTo>
                  <a:pt x="77" y="258"/>
                </a:lnTo>
                <a:lnTo>
                  <a:pt x="82" y="259"/>
                </a:lnTo>
                <a:lnTo>
                  <a:pt x="87" y="246"/>
                </a:lnTo>
                <a:lnTo>
                  <a:pt x="92" y="253"/>
                </a:lnTo>
                <a:lnTo>
                  <a:pt x="97" y="252"/>
                </a:lnTo>
                <a:lnTo>
                  <a:pt x="101" y="251"/>
                </a:lnTo>
                <a:lnTo>
                  <a:pt x="106" y="249"/>
                </a:lnTo>
                <a:lnTo>
                  <a:pt x="111" y="249"/>
                </a:lnTo>
                <a:lnTo>
                  <a:pt x="116" y="251"/>
                </a:lnTo>
                <a:lnTo>
                  <a:pt x="121" y="251"/>
                </a:lnTo>
                <a:lnTo>
                  <a:pt x="126" y="246"/>
                </a:lnTo>
                <a:lnTo>
                  <a:pt x="130" y="244"/>
                </a:lnTo>
                <a:lnTo>
                  <a:pt x="135" y="245"/>
                </a:lnTo>
                <a:lnTo>
                  <a:pt x="140" y="242"/>
                </a:lnTo>
                <a:lnTo>
                  <a:pt x="145" y="240"/>
                </a:lnTo>
                <a:lnTo>
                  <a:pt x="150" y="236"/>
                </a:lnTo>
                <a:lnTo>
                  <a:pt x="155" y="234"/>
                </a:lnTo>
                <a:lnTo>
                  <a:pt x="160" y="230"/>
                </a:lnTo>
                <a:lnTo>
                  <a:pt x="164" y="229"/>
                </a:lnTo>
                <a:lnTo>
                  <a:pt x="169" y="226"/>
                </a:lnTo>
                <a:lnTo>
                  <a:pt x="174" y="228"/>
                </a:lnTo>
                <a:lnTo>
                  <a:pt x="179" y="221"/>
                </a:lnTo>
                <a:lnTo>
                  <a:pt x="184" y="215"/>
                </a:lnTo>
                <a:lnTo>
                  <a:pt x="189" y="211"/>
                </a:lnTo>
                <a:lnTo>
                  <a:pt x="193" y="210"/>
                </a:lnTo>
                <a:lnTo>
                  <a:pt x="198" y="203"/>
                </a:lnTo>
                <a:lnTo>
                  <a:pt x="203" y="203"/>
                </a:lnTo>
                <a:lnTo>
                  <a:pt x="208" y="194"/>
                </a:lnTo>
                <a:lnTo>
                  <a:pt x="213" y="195"/>
                </a:lnTo>
                <a:lnTo>
                  <a:pt x="218" y="193"/>
                </a:lnTo>
                <a:lnTo>
                  <a:pt x="223" y="194"/>
                </a:lnTo>
                <a:lnTo>
                  <a:pt x="227" y="186"/>
                </a:lnTo>
                <a:lnTo>
                  <a:pt x="232" y="183"/>
                </a:lnTo>
                <a:lnTo>
                  <a:pt x="237" y="180"/>
                </a:lnTo>
                <a:lnTo>
                  <a:pt x="242" y="177"/>
                </a:lnTo>
                <a:lnTo>
                  <a:pt x="247" y="173"/>
                </a:lnTo>
                <a:lnTo>
                  <a:pt x="252" y="169"/>
                </a:lnTo>
                <a:lnTo>
                  <a:pt x="256" y="167"/>
                </a:lnTo>
                <a:lnTo>
                  <a:pt x="261" y="165"/>
                </a:lnTo>
                <a:lnTo>
                  <a:pt x="266" y="162"/>
                </a:lnTo>
                <a:lnTo>
                  <a:pt x="271" y="158"/>
                </a:lnTo>
                <a:lnTo>
                  <a:pt x="276" y="156"/>
                </a:lnTo>
                <a:lnTo>
                  <a:pt x="281" y="152"/>
                </a:lnTo>
                <a:lnTo>
                  <a:pt x="286" y="148"/>
                </a:lnTo>
                <a:lnTo>
                  <a:pt x="290" y="146"/>
                </a:lnTo>
                <a:lnTo>
                  <a:pt x="295" y="141"/>
                </a:lnTo>
                <a:lnTo>
                  <a:pt x="300" y="140"/>
                </a:lnTo>
                <a:lnTo>
                  <a:pt x="305" y="136"/>
                </a:lnTo>
                <a:lnTo>
                  <a:pt x="310" y="131"/>
                </a:lnTo>
                <a:lnTo>
                  <a:pt x="315" y="127"/>
                </a:lnTo>
                <a:lnTo>
                  <a:pt x="319" y="124"/>
                </a:lnTo>
                <a:lnTo>
                  <a:pt x="324" y="120"/>
                </a:lnTo>
                <a:lnTo>
                  <a:pt x="329" y="116"/>
                </a:lnTo>
                <a:lnTo>
                  <a:pt x="334" y="111"/>
                </a:lnTo>
                <a:lnTo>
                  <a:pt x="339" y="107"/>
                </a:lnTo>
                <a:lnTo>
                  <a:pt x="344" y="102"/>
                </a:lnTo>
                <a:lnTo>
                  <a:pt x="349" y="98"/>
                </a:lnTo>
                <a:lnTo>
                  <a:pt x="353" y="94"/>
                </a:lnTo>
                <a:lnTo>
                  <a:pt x="358" y="90"/>
                </a:lnTo>
                <a:lnTo>
                  <a:pt x="363" y="84"/>
                </a:lnTo>
                <a:lnTo>
                  <a:pt x="368" y="79"/>
                </a:lnTo>
                <a:lnTo>
                  <a:pt x="373" y="74"/>
                </a:lnTo>
                <a:lnTo>
                  <a:pt x="378" y="70"/>
                </a:lnTo>
                <a:lnTo>
                  <a:pt x="382" y="66"/>
                </a:lnTo>
                <a:lnTo>
                  <a:pt x="387" y="62"/>
                </a:lnTo>
                <a:lnTo>
                  <a:pt x="392" y="57"/>
                </a:lnTo>
                <a:lnTo>
                  <a:pt x="397" y="54"/>
                </a:lnTo>
                <a:lnTo>
                  <a:pt x="402" y="49"/>
                </a:lnTo>
                <a:lnTo>
                  <a:pt x="407" y="45"/>
                </a:lnTo>
                <a:lnTo>
                  <a:pt x="412" y="41"/>
                </a:lnTo>
                <a:lnTo>
                  <a:pt x="416" y="38"/>
                </a:lnTo>
                <a:lnTo>
                  <a:pt x="421" y="34"/>
                </a:lnTo>
                <a:lnTo>
                  <a:pt x="426" y="31"/>
                </a:lnTo>
                <a:lnTo>
                  <a:pt x="431" y="27"/>
                </a:lnTo>
                <a:lnTo>
                  <a:pt x="436" y="24"/>
                </a:lnTo>
                <a:lnTo>
                  <a:pt x="441" y="22"/>
                </a:lnTo>
                <a:lnTo>
                  <a:pt x="445" y="19"/>
                </a:lnTo>
                <a:lnTo>
                  <a:pt x="450" y="15"/>
                </a:lnTo>
                <a:lnTo>
                  <a:pt x="455" y="13"/>
                </a:lnTo>
                <a:lnTo>
                  <a:pt x="460" y="9"/>
                </a:lnTo>
                <a:lnTo>
                  <a:pt x="465" y="7"/>
                </a:lnTo>
                <a:lnTo>
                  <a:pt x="470" y="4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1" name="Freeform 61"/>
          <p:cNvSpPr>
            <a:spLocks/>
          </p:cNvSpPr>
          <p:nvPr/>
        </p:nvSpPr>
        <p:spPr bwMode="auto">
          <a:xfrm>
            <a:off x="2135188" y="2041525"/>
            <a:ext cx="6553200" cy="3416300"/>
          </a:xfrm>
          <a:custGeom>
            <a:avLst/>
            <a:gdLst>
              <a:gd name="T0" fmla="*/ 2147483647 w 479"/>
              <a:gd name="T1" fmla="*/ 2147483647 h 309"/>
              <a:gd name="T2" fmla="*/ 2147483647 w 479"/>
              <a:gd name="T3" fmla="*/ 2147483647 h 309"/>
              <a:gd name="T4" fmla="*/ 2147483647 w 479"/>
              <a:gd name="T5" fmla="*/ 2147483647 h 309"/>
              <a:gd name="T6" fmla="*/ 2147483647 w 479"/>
              <a:gd name="T7" fmla="*/ 2147483647 h 309"/>
              <a:gd name="T8" fmla="*/ 2147483647 w 479"/>
              <a:gd name="T9" fmla="*/ 2147483647 h 309"/>
              <a:gd name="T10" fmla="*/ 2147483647 w 479"/>
              <a:gd name="T11" fmla="*/ 2147483647 h 309"/>
              <a:gd name="T12" fmla="*/ 2147483647 w 479"/>
              <a:gd name="T13" fmla="*/ 2147483647 h 309"/>
              <a:gd name="T14" fmla="*/ 2147483647 w 479"/>
              <a:gd name="T15" fmla="*/ 2147483647 h 309"/>
              <a:gd name="T16" fmla="*/ 2147483647 w 479"/>
              <a:gd name="T17" fmla="*/ 2147483647 h 309"/>
              <a:gd name="T18" fmla="*/ 2147483647 w 479"/>
              <a:gd name="T19" fmla="*/ 2147483647 h 309"/>
              <a:gd name="T20" fmla="*/ 2147483647 w 479"/>
              <a:gd name="T21" fmla="*/ 2147483647 h 309"/>
              <a:gd name="T22" fmla="*/ 2147483647 w 479"/>
              <a:gd name="T23" fmla="*/ 2147483647 h 309"/>
              <a:gd name="T24" fmla="*/ 2147483647 w 479"/>
              <a:gd name="T25" fmla="*/ 2147483647 h 309"/>
              <a:gd name="T26" fmla="*/ 2147483647 w 479"/>
              <a:gd name="T27" fmla="*/ 2147483647 h 309"/>
              <a:gd name="T28" fmla="*/ 2147483647 w 479"/>
              <a:gd name="T29" fmla="*/ 2147483647 h 309"/>
              <a:gd name="T30" fmla="*/ 2147483647 w 479"/>
              <a:gd name="T31" fmla="*/ 2147483647 h 309"/>
              <a:gd name="T32" fmla="*/ 2147483647 w 479"/>
              <a:gd name="T33" fmla="*/ 2147483647 h 309"/>
              <a:gd name="T34" fmla="*/ 2147483647 w 479"/>
              <a:gd name="T35" fmla="*/ 2147483647 h 309"/>
              <a:gd name="T36" fmla="*/ 2147483647 w 479"/>
              <a:gd name="T37" fmla="*/ 2147483647 h 309"/>
              <a:gd name="T38" fmla="*/ 2147483647 w 479"/>
              <a:gd name="T39" fmla="*/ 2147483647 h 309"/>
              <a:gd name="T40" fmla="*/ 2147483647 w 479"/>
              <a:gd name="T41" fmla="*/ 2147483647 h 309"/>
              <a:gd name="T42" fmla="*/ 2147483647 w 479"/>
              <a:gd name="T43" fmla="*/ 2147483647 h 309"/>
              <a:gd name="T44" fmla="*/ 2147483647 w 479"/>
              <a:gd name="T45" fmla="*/ 2147483647 h 309"/>
              <a:gd name="T46" fmla="*/ 2147483647 w 479"/>
              <a:gd name="T47" fmla="*/ 2147483647 h 309"/>
              <a:gd name="T48" fmla="*/ 2147483647 w 479"/>
              <a:gd name="T49" fmla="*/ 2147483647 h 309"/>
              <a:gd name="T50" fmla="*/ 2147483647 w 479"/>
              <a:gd name="T51" fmla="*/ 2147483647 h 309"/>
              <a:gd name="T52" fmla="*/ 2147483647 w 479"/>
              <a:gd name="T53" fmla="*/ 2147483647 h 309"/>
              <a:gd name="T54" fmla="*/ 2147483647 w 479"/>
              <a:gd name="T55" fmla="*/ 2147483647 h 309"/>
              <a:gd name="T56" fmla="*/ 2147483647 w 479"/>
              <a:gd name="T57" fmla="*/ 2147483647 h 309"/>
              <a:gd name="T58" fmla="*/ 2147483647 w 479"/>
              <a:gd name="T59" fmla="*/ 2147483647 h 309"/>
              <a:gd name="T60" fmla="*/ 2147483647 w 479"/>
              <a:gd name="T61" fmla="*/ 2147483647 h 309"/>
              <a:gd name="T62" fmla="*/ 2147483647 w 479"/>
              <a:gd name="T63" fmla="*/ 2147483647 h 309"/>
              <a:gd name="T64" fmla="*/ 2147483647 w 479"/>
              <a:gd name="T65" fmla="*/ 2147483647 h 309"/>
              <a:gd name="T66" fmla="*/ 2147483647 w 479"/>
              <a:gd name="T67" fmla="*/ 2147483647 h 309"/>
              <a:gd name="T68" fmla="*/ 2147483647 w 479"/>
              <a:gd name="T69" fmla="*/ 2147483647 h 309"/>
              <a:gd name="T70" fmla="*/ 2147483647 w 479"/>
              <a:gd name="T71" fmla="*/ 2147483647 h 309"/>
              <a:gd name="T72" fmla="*/ 2147483647 w 479"/>
              <a:gd name="T73" fmla="*/ 2147483647 h 309"/>
              <a:gd name="T74" fmla="*/ 2147483647 w 479"/>
              <a:gd name="T75" fmla="*/ 2147483647 h 309"/>
              <a:gd name="T76" fmla="*/ 2147483647 w 479"/>
              <a:gd name="T77" fmla="*/ 2147483647 h 309"/>
              <a:gd name="T78" fmla="*/ 2147483647 w 479"/>
              <a:gd name="T79" fmla="*/ 2147483647 h 309"/>
              <a:gd name="T80" fmla="*/ 2147483647 w 479"/>
              <a:gd name="T81" fmla="*/ 2147483647 h 309"/>
              <a:gd name="T82" fmla="*/ 2147483647 w 479"/>
              <a:gd name="T83" fmla="*/ 2147483647 h 309"/>
              <a:gd name="T84" fmla="*/ 2147483647 w 479"/>
              <a:gd name="T85" fmla="*/ 2147483647 h 309"/>
              <a:gd name="T86" fmla="*/ 2147483647 w 479"/>
              <a:gd name="T87" fmla="*/ 2147483647 h 309"/>
              <a:gd name="T88" fmla="*/ 2147483647 w 479"/>
              <a:gd name="T89" fmla="*/ 2147483647 h 309"/>
              <a:gd name="T90" fmla="*/ 2147483647 w 479"/>
              <a:gd name="T91" fmla="*/ 2147483647 h 309"/>
              <a:gd name="T92" fmla="*/ 2147483647 w 479"/>
              <a:gd name="T93" fmla="*/ 2147483647 h 309"/>
              <a:gd name="T94" fmla="*/ 2147483647 w 479"/>
              <a:gd name="T95" fmla="*/ 2147483647 h 309"/>
              <a:gd name="T96" fmla="*/ 2147483647 w 479"/>
              <a:gd name="T97" fmla="*/ 2147483647 h 309"/>
              <a:gd name="T98" fmla="*/ 2147483647 w 479"/>
              <a:gd name="T99" fmla="*/ 0 h 3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309"/>
              <a:gd name="T152" fmla="*/ 479 w 479"/>
              <a:gd name="T153" fmla="*/ 309 h 30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309">
                <a:moveTo>
                  <a:pt x="0" y="156"/>
                </a:moveTo>
                <a:lnTo>
                  <a:pt x="5" y="245"/>
                </a:lnTo>
                <a:lnTo>
                  <a:pt x="9" y="265"/>
                </a:lnTo>
                <a:lnTo>
                  <a:pt x="14" y="283"/>
                </a:lnTo>
                <a:lnTo>
                  <a:pt x="19" y="279"/>
                </a:lnTo>
                <a:lnTo>
                  <a:pt x="24" y="298"/>
                </a:lnTo>
                <a:lnTo>
                  <a:pt x="29" y="285"/>
                </a:lnTo>
                <a:lnTo>
                  <a:pt x="34" y="309"/>
                </a:lnTo>
                <a:lnTo>
                  <a:pt x="38" y="309"/>
                </a:lnTo>
                <a:lnTo>
                  <a:pt x="43" y="305"/>
                </a:lnTo>
                <a:lnTo>
                  <a:pt x="48" y="292"/>
                </a:lnTo>
                <a:lnTo>
                  <a:pt x="53" y="292"/>
                </a:lnTo>
                <a:lnTo>
                  <a:pt x="58" y="305"/>
                </a:lnTo>
                <a:lnTo>
                  <a:pt x="63" y="290"/>
                </a:lnTo>
                <a:lnTo>
                  <a:pt x="67" y="298"/>
                </a:lnTo>
                <a:lnTo>
                  <a:pt x="72" y="272"/>
                </a:lnTo>
                <a:lnTo>
                  <a:pt x="77" y="276"/>
                </a:lnTo>
                <a:lnTo>
                  <a:pt x="82" y="263"/>
                </a:lnTo>
                <a:lnTo>
                  <a:pt x="87" y="262"/>
                </a:lnTo>
                <a:lnTo>
                  <a:pt x="92" y="259"/>
                </a:lnTo>
                <a:lnTo>
                  <a:pt x="97" y="258"/>
                </a:lnTo>
                <a:lnTo>
                  <a:pt x="101" y="260"/>
                </a:lnTo>
                <a:lnTo>
                  <a:pt x="106" y="259"/>
                </a:lnTo>
                <a:lnTo>
                  <a:pt x="111" y="258"/>
                </a:lnTo>
                <a:lnTo>
                  <a:pt x="116" y="263"/>
                </a:lnTo>
                <a:lnTo>
                  <a:pt x="121" y="255"/>
                </a:lnTo>
                <a:lnTo>
                  <a:pt x="126" y="249"/>
                </a:lnTo>
                <a:lnTo>
                  <a:pt x="130" y="251"/>
                </a:lnTo>
                <a:lnTo>
                  <a:pt x="135" y="245"/>
                </a:lnTo>
                <a:lnTo>
                  <a:pt x="140" y="249"/>
                </a:lnTo>
                <a:lnTo>
                  <a:pt x="145" y="246"/>
                </a:lnTo>
                <a:lnTo>
                  <a:pt x="150" y="238"/>
                </a:lnTo>
                <a:lnTo>
                  <a:pt x="155" y="244"/>
                </a:lnTo>
                <a:lnTo>
                  <a:pt x="160" y="240"/>
                </a:lnTo>
                <a:lnTo>
                  <a:pt x="164" y="233"/>
                </a:lnTo>
                <a:lnTo>
                  <a:pt x="169" y="228"/>
                </a:lnTo>
                <a:lnTo>
                  <a:pt x="174" y="224"/>
                </a:lnTo>
                <a:lnTo>
                  <a:pt x="179" y="223"/>
                </a:lnTo>
                <a:lnTo>
                  <a:pt x="184" y="225"/>
                </a:lnTo>
                <a:lnTo>
                  <a:pt x="189" y="220"/>
                </a:lnTo>
                <a:lnTo>
                  <a:pt x="193" y="215"/>
                </a:lnTo>
                <a:lnTo>
                  <a:pt x="198" y="215"/>
                </a:lnTo>
                <a:lnTo>
                  <a:pt x="203" y="211"/>
                </a:lnTo>
                <a:lnTo>
                  <a:pt x="208" y="205"/>
                </a:lnTo>
                <a:lnTo>
                  <a:pt x="213" y="204"/>
                </a:lnTo>
                <a:lnTo>
                  <a:pt x="218" y="199"/>
                </a:lnTo>
                <a:lnTo>
                  <a:pt x="223" y="195"/>
                </a:lnTo>
                <a:lnTo>
                  <a:pt x="227" y="190"/>
                </a:lnTo>
                <a:lnTo>
                  <a:pt x="232" y="189"/>
                </a:lnTo>
                <a:lnTo>
                  <a:pt x="237" y="183"/>
                </a:lnTo>
                <a:lnTo>
                  <a:pt x="242" y="180"/>
                </a:lnTo>
                <a:lnTo>
                  <a:pt x="247" y="180"/>
                </a:lnTo>
                <a:lnTo>
                  <a:pt x="252" y="176"/>
                </a:lnTo>
                <a:lnTo>
                  <a:pt x="256" y="174"/>
                </a:lnTo>
                <a:lnTo>
                  <a:pt x="261" y="169"/>
                </a:lnTo>
                <a:lnTo>
                  <a:pt x="266" y="167"/>
                </a:lnTo>
                <a:lnTo>
                  <a:pt x="271" y="168"/>
                </a:lnTo>
                <a:lnTo>
                  <a:pt x="276" y="160"/>
                </a:lnTo>
                <a:lnTo>
                  <a:pt x="281" y="156"/>
                </a:lnTo>
                <a:lnTo>
                  <a:pt x="286" y="154"/>
                </a:lnTo>
                <a:lnTo>
                  <a:pt x="290" y="151"/>
                </a:lnTo>
                <a:lnTo>
                  <a:pt x="295" y="147"/>
                </a:lnTo>
                <a:lnTo>
                  <a:pt x="300" y="144"/>
                </a:lnTo>
                <a:lnTo>
                  <a:pt x="305" y="140"/>
                </a:lnTo>
                <a:lnTo>
                  <a:pt x="310" y="136"/>
                </a:lnTo>
                <a:lnTo>
                  <a:pt x="315" y="132"/>
                </a:lnTo>
                <a:lnTo>
                  <a:pt x="319" y="129"/>
                </a:lnTo>
                <a:lnTo>
                  <a:pt x="324" y="124"/>
                </a:lnTo>
                <a:lnTo>
                  <a:pt x="329" y="121"/>
                </a:lnTo>
                <a:lnTo>
                  <a:pt x="334" y="118"/>
                </a:lnTo>
                <a:lnTo>
                  <a:pt x="339" y="113"/>
                </a:lnTo>
                <a:lnTo>
                  <a:pt x="344" y="109"/>
                </a:lnTo>
                <a:lnTo>
                  <a:pt x="349" y="106"/>
                </a:lnTo>
                <a:lnTo>
                  <a:pt x="353" y="101"/>
                </a:lnTo>
                <a:lnTo>
                  <a:pt x="358" y="95"/>
                </a:lnTo>
                <a:lnTo>
                  <a:pt x="363" y="92"/>
                </a:lnTo>
                <a:lnTo>
                  <a:pt x="368" y="87"/>
                </a:lnTo>
                <a:lnTo>
                  <a:pt x="373" y="82"/>
                </a:lnTo>
                <a:lnTo>
                  <a:pt x="378" y="78"/>
                </a:lnTo>
                <a:lnTo>
                  <a:pt x="382" y="73"/>
                </a:lnTo>
                <a:lnTo>
                  <a:pt x="387" y="69"/>
                </a:lnTo>
                <a:lnTo>
                  <a:pt x="392" y="64"/>
                </a:lnTo>
                <a:lnTo>
                  <a:pt x="397" y="60"/>
                </a:lnTo>
                <a:lnTo>
                  <a:pt x="402" y="56"/>
                </a:lnTo>
                <a:lnTo>
                  <a:pt x="407" y="51"/>
                </a:lnTo>
                <a:lnTo>
                  <a:pt x="412" y="46"/>
                </a:lnTo>
                <a:lnTo>
                  <a:pt x="416" y="42"/>
                </a:lnTo>
                <a:lnTo>
                  <a:pt x="421" y="39"/>
                </a:lnTo>
                <a:lnTo>
                  <a:pt x="426" y="34"/>
                </a:lnTo>
                <a:lnTo>
                  <a:pt x="431" y="31"/>
                </a:lnTo>
                <a:lnTo>
                  <a:pt x="436" y="27"/>
                </a:lnTo>
                <a:lnTo>
                  <a:pt x="441" y="23"/>
                </a:lnTo>
                <a:lnTo>
                  <a:pt x="445" y="20"/>
                </a:lnTo>
                <a:lnTo>
                  <a:pt x="450" y="17"/>
                </a:lnTo>
                <a:lnTo>
                  <a:pt x="455" y="14"/>
                </a:lnTo>
                <a:lnTo>
                  <a:pt x="460" y="10"/>
                </a:lnTo>
                <a:lnTo>
                  <a:pt x="465" y="7"/>
                </a:lnTo>
                <a:lnTo>
                  <a:pt x="470" y="5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2" name="Freeform 62"/>
          <p:cNvSpPr>
            <a:spLocks/>
          </p:cNvSpPr>
          <p:nvPr/>
        </p:nvSpPr>
        <p:spPr bwMode="auto">
          <a:xfrm>
            <a:off x="2132013" y="2052638"/>
            <a:ext cx="6553200" cy="3449637"/>
          </a:xfrm>
          <a:custGeom>
            <a:avLst/>
            <a:gdLst>
              <a:gd name="T0" fmla="*/ 2147483647 w 479"/>
              <a:gd name="T1" fmla="*/ 2147483647 h 312"/>
              <a:gd name="T2" fmla="*/ 2147483647 w 479"/>
              <a:gd name="T3" fmla="*/ 2147483647 h 312"/>
              <a:gd name="T4" fmla="*/ 2147483647 w 479"/>
              <a:gd name="T5" fmla="*/ 2147483647 h 312"/>
              <a:gd name="T6" fmla="*/ 2147483647 w 479"/>
              <a:gd name="T7" fmla="*/ 2147483647 h 312"/>
              <a:gd name="T8" fmla="*/ 2147483647 w 479"/>
              <a:gd name="T9" fmla="*/ 2147483647 h 312"/>
              <a:gd name="T10" fmla="*/ 2147483647 w 479"/>
              <a:gd name="T11" fmla="*/ 2147483647 h 312"/>
              <a:gd name="T12" fmla="*/ 2147483647 w 479"/>
              <a:gd name="T13" fmla="*/ 2147483647 h 312"/>
              <a:gd name="T14" fmla="*/ 2147483647 w 479"/>
              <a:gd name="T15" fmla="*/ 2147483647 h 312"/>
              <a:gd name="T16" fmla="*/ 2147483647 w 479"/>
              <a:gd name="T17" fmla="*/ 2147483647 h 312"/>
              <a:gd name="T18" fmla="*/ 2147483647 w 479"/>
              <a:gd name="T19" fmla="*/ 2147483647 h 312"/>
              <a:gd name="T20" fmla="*/ 2147483647 w 479"/>
              <a:gd name="T21" fmla="*/ 2147483647 h 312"/>
              <a:gd name="T22" fmla="*/ 2147483647 w 479"/>
              <a:gd name="T23" fmla="*/ 2147483647 h 312"/>
              <a:gd name="T24" fmla="*/ 2147483647 w 479"/>
              <a:gd name="T25" fmla="*/ 2147483647 h 312"/>
              <a:gd name="T26" fmla="*/ 2147483647 w 479"/>
              <a:gd name="T27" fmla="*/ 2147483647 h 312"/>
              <a:gd name="T28" fmla="*/ 2147483647 w 479"/>
              <a:gd name="T29" fmla="*/ 2147483647 h 312"/>
              <a:gd name="T30" fmla="*/ 2147483647 w 479"/>
              <a:gd name="T31" fmla="*/ 2147483647 h 312"/>
              <a:gd name="T32" fmla="*/ 2147483647 w 479"/>
              <a:gd name="T33" fmla="*/ 2147483647 h 312"/>
              <a:gd name="T34" fmla="*/ 2147483647 w 479"/>
              <a:gd name="T35" fmla="*/ 2147483647 h 312"/>
              <a:gd name="T36" fmla="*/ 2147483647 w 479"/>
              <a:gd name="T37" fmla="*/ 2147483647 h 312"/>
              <a:gd name="T38" fmla="*/ 2147483647 w 479"/>
              <a:gd name="T39" fmla="*/ 2147483647 h 312"/>
              <a:gd name="T40" fmla="*/ 2147483647 w 479"/>
              <a:gd name="T41" fmla="*/ 2147483647 h 312"/>
              <a:gd name="T42" fmla="*/ 2147483647 w 479"/>
              <a:gd name="T43" fmla="*/ 2147483647 h 312"/>
              <a:gd name="T44" fmla="*/ 2147483647 w 479"/>
              <a:gd name="T45" fmla="*/ 2147483647 h 312"/>
              <a:gd name="T46" fmla="*/ 2147483647 w 479"/>
              <a:gd name="T47" fmla="*/ 2147483647 h 312"/>
              <a:gd name="T48" fmla="*/ 2147483647 w 479"/>
              <a:gd name="T49" fmla="*/ 2147483647 h 312"/>
              <a:gd name="T50" fmla="*/ 2147483647 w 479"/>
              <a:gd name="T51" fmla="*/ 2147483647 h 312"/>
              <a:gd name="T52" fmla="*/ 2147483647 w 479"/>
              <a:gd name="T53" fmla="*/ 2147483647 h 312"/>
              <a:gd name="T54" fmla="*/ 2147483647 w 479"/>
              <a:gd name="T55" fmla="*/ 2147483647 h 312"/>
              <a:gd name="T56" fmla="*/ 2147483647 w 479"/>
              <a:gd name="T57" fmla="*/ 2147483647 h 312"/>
              <a:gd name="T58" fmla="*/ 2147483647 w 479"/>
              <a:gd name="T59" fmla="*/ 2147483647 h 312"/>
              <a:gd name="T60" fmla="*/ 2147483647 w 479"/>
              <a:gd name="T61" fmla="*/ 2147483647 h 312"/>
              <a:gd name="T62" fmla="*/ 2147483647 w 479"/>
              <a:gd name="T63" fmla="*/ 2147483647 h 312"/>
              <a:gd name="T64" fmla="*/ 2147483647 w 479"/>
              <a:gd name="T65" fmla="*/ 2147483647 h 312"/>
              <a:gd name="T66" fmla="*/ 2147483647 w 479"/>
              <a:gd name="T67" fmla="*/ 2147483647 h 312"/>
              <a:gd name="T68" fmla="*/ 2147483647 w 479"/>
              <a:gd name="T69" fmla="*/ 2147483647 h 312"/>
              <a:gd name="T70" fmla="*/ 2147483647 w 479"/>
              <a:gd name="T71" fmla="*/ 2147483647 h 312"/>
              <a:gd name="T72" fmla="*/ 2147483647 w 479"/>
              <a:gd name="T73" fmla="*/ 2147483647 h 312"/>
              <a:gd name="T74" fmla="*/ 2147483647 w 479"/>
              <a:gd name="T75" fmla="*/ 2147483647 h 312"/>
              <a:gd name="T76" fmla="*/ 2147483647 w 479"/>
              <a:gd name="T77" fmla="*/ 2147483647 h 312"/>
              <a:gd name="T78" fmla="*/ 2147483647 w 479"/>
              <a:gd name="T79" fmla="*/ 2147483647 h 312"/>
              <a:gd name="T80" fmla="*/ 2147483647 w 479"/>
              <a:gd name="T81" fmla="*/ 2147483647 h 312"/>
              <a:gd name="T82" fmla="*/ 2147483647 w 479"/>
              <a:gd name="T83" fmla="*/ 2147483647 h 312"/>
              <a:gd name="T84" fmla="*/ 2147483647 w 479"/>
              <a:gd name="T85" fmla="*/ 2147483647 h 312"/>
              <a:gd name="T86" fmla="*/ 2147483647 w 479"/>
              <a:gd name="T87" fmla="*/ 2147483647 h 312"/>
              <a:gd name="T88" fmla="*/ 2147483647 w 479"/>
              <a:gd name="T89" fmla="*/ 2147483647 h 312"/>
              <a:gd name="T90" fmla="*/ 2147483647 w 479"/>
              <a:gd name="T91" fmla="*/ 2147483647 h 312"/>
              <a:gd name="T92" fmla="*/ 2147483647 w 479"/>
              <a:gd name="T93" fmla="*/ 2147483647 h 312"/>
              <a:gd name="T94" fmla="*/ 2147483647 w 479"/>
              <a:gd name="T95" fmla="*/ 2147483647 h 312"/>
              <a:gd name="T96" fmla="*/ 2147483647 w 479"/>
              <a:gd name="T97" fmla="*/ 2147483647 h 312"/>
              <a:gd name="T98" fmla="*/ 2147483647 w 479"/>
              <a:gd name="T99" fmla="*/ 0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312"/>
              <a:gd name="T152" fmla="*/ 479 w 479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312">
                <a:moveTo>
                  <a:pt x="0" y="175"/>
                </a:moveTo>
                <a:lnTo>
                  <a:pt x="5" y="264"/>
                </a:lnTo>
                <a:lnTo>
                  <a:pt x="9" y="286"/>
                </a:lnTo>
                <a:lnTo>
                  <a:pt x="14" y="304"/>
                </a:lnTo>
                <a:lnTo>
                  <a:pt x="19" y="308"/>
                </a:lnTo>
                <a:lnTo>
                  <a:pt x="24" y="300"/>
                </a:lnTo>
                <a:lnTo>
                  <a:pt x="29" y="312"/>
                </a:lnTo>
                <a:lnTo>
                  <a:pt x="34" y="312"/>
                </a:lnTo>
                <a:lnTo>
                  <a:pt x="38" y="304"/>
                </a:lnTo>
                <a:lnTo>
                  <a:pt x="43" y="304"/>
                </a:lnTo>
                <a:lnTo>
                  <a:pt x="48" y="300"/>
                </a:lnTo>
                <a:lnTo>
                  <a:pt x="53" y="312"/>
                </a:lnTo>
                <a:lnTo>
                  <a:pt x="58" y="297"/>
                </a:lnTo>
                <a:lnTo>
                  <a:pt x="63" y="297"/>
                </a:lnTo>
                <a:lnTo>
                  <a:pt x="67" y="289"/>
                </a:lnTo>
                <a:lnTo>
                  <a:pt x="72" y="275"/>
                </a:lnTo>
                <a:lnTo>
                  <a:pt x="77" y="276"/>
                </a:lnTo>
                <a:lnTo>
                  <a:pt x="82" y="273"/>
                </a:lnTo>
                <a:lnTo>
                  <a:pt x="87" y="276"/>
                </a:lnTo>
                <a:lnTo>
                  <a:pt x="92" y="270"/>
                </a:lnTo>
                <a:lnTo>
                  <a:pt x="97" y="264"/>
                </a:lnTo>
                <a:lnTo>
                  <a:pt x="101" y="267"/>
                </a:lnTo>
                <a:lnTo>
                  <a:pt x="106" y="267"/>
                </a:lnTo>
                <a:lnTo>
                  <a:pt x="111" y="263"/>
                </a:lnTo>
                <a:lnTo>
                  <a:pt x="116" y="268"/>
                </a:lnTo>
                <a:lnTo>
                  <a:pt x="121" y="266"/>
                </a:lnTo>
                <a:lnTo>
                  <a:pt x="126" y="271"/>
                </a:lnTo>
                <a:lnTo>
                  <a:pt x="130" y="263"/>
                </a:lnTo>
                <a:lnTo>
                  <a:pt x="135" y="264"/>
                </a:lnTo>
                <a:lnTo>
                  <a:pt x="140" y="259"/>
                </a:lnTo>
                <a:lnTo>
                  <a:pt x="145" y="259"/>
                </a:lnTo>
                <a:lnTo>
                  <a:pt x="150" y="252"/>
                </a:lnTo>
                <a:lnTo>
                  <a:pt x="155" y="253"/>
                </a:lnTo>
                <a:lnTo>
                  <a:pt x="160" y="245"/>
                </a:lnTo>
                <a:lnTo>
                  <a:pt x="164" y="243"/>
                </a:lnTo>
                <a:lnTo>
                  <a:pt x="169" y="240"/>
                </a:lnTo>
                <a:lnTo>
                  <a:pt x="174" y="242"/>
                </a:lnTo>
                <a:lnTo>
                  <a:pt x="179" y="240"/>
                </a:lnTo>
                <a:lnTo>
                  <a:pt x="184" y="231"/>
                </a:lnTo>
                <a:lnTo>
                  <a:pt x="189" y="228"/>
                </a:lnTo>
                <a:lnTo>
                  <a:pt x="193" y="226"/>
                </a:lnTo>
                <a:lnTo>
                  <a:pt x="198" y="219"/>
                </a:lnTo>
                <a:lnTo>
                  <a:pt x="203" y="215"/>
                </a:lnTo>
                <a:lnTo>
                  <a:pt x="208" y="214"/>
                </a:lnTo>
                <a:lnTo>
                  <a:pt x="213" y="207"/>
                </a:lnTo>
                <a:lnTo>
                  <a:pt x="218" y="206"/>
                </a:lnTo>
                <a:lnTo>
                  <a:pt x="223" y="201"/>
                </a:lnTo>
                <a:lnTo>
                  <a:pt x="227" y="197"/>
                </a:lnTo>
                <a:lnTo>
                  <a:pt x="232" y="196"/>
                </a:lnTo>
                <a:lnTo>
                  <a:pt x="237" y="191"/>
                </a:lnTo>
                <a:lnTo>
                  <a:pt x="242" y="186"/>
                </a:lnTo>
                <a:lnTo>
                  <a:pt x="247" y="182"/>
                </a:lnTo>
                <a:lnTo>
                  <a:pt x="252" y="178"/>
                </a:lnTo>
                <a:lnTo>
                  <a:pt x="256" y="178"/>
                </a:lnTo>
                <a:lnTo>
                  <a:pt x="261" y="174"/>
                </a:lnTo>
                <a:lnTo>
                  <a:pt x="266" y="170"/>
                </a:lnTo>
                <a:lnTo>
                  <a:pt x="271" y="167"/>
                </a:lnTo>
                <a:lnTo>
                  <a:pt x="276" y="164"/>
                </a:lnTo>
                <a:lnTo>
                  <a:pt x="281" y="162"/>
                </a:lnTo>
                <a:lnTo>
                  <a:pt x="286" y="157"/>
                </a:lnTo>
                <a:lnTo>
                  <a:pt x="290" y="155"/>
                </a:lnTo>
                <a:lnTo>
                  <a:pt x="295" y="150"/>
                </a:lnTo>
                <a:lnTo>
                  <a:pt x="300" y="146"/>
                </a:lnTo>
                <a:lnTo>
                  <a:pt x="305" y="143"/>
                </a:lnTo>
                <a:lnTo>
                  <a:pt x="310" y="139"/>
                </a:lnTo>
                <a:lnTo>
                  <a:pt x="315" y="136"/>
                </a:lnTo>
                <a:lnTo>
                  <a:pt x="319" y="132"/>
                </a:lnTo>
                <a:lnTo>
                  <a:pt x="324" y="130"/>
                </a:lnTo>
                <a:lnTo>
                  <a:pt x="329" y="127"/>
                </a:lnTo>
                <a:lnTo>
                  <a:pt x="334" y="122"/>
                </a:lnTo>
                <a:lnTo>
                  <a:pt x="339" y="119"/>
                </a:lnTo>
                <a:lnTo>
                  <a:pt x="344" y="115"/>
                </a:lnTo>
                <a:lnTo>
                  <a:pt x="349" y="110"/>
                </a:lnTo>
                <a:lnTo>
                  <a:pt x="353" y="106"/>
                </a:lnTo>
                <a:lnTo>
                  <a:pt x="358" y="101"/>
                </a:lnTo>
                <a:lnTo>
                  <a:pt x="363" y="97"/>
                </a:lnTo>
                <a:lnTo>
                  <a:pt x="368" y="92"/>
                </a:lnTo>
                <a:lnTo>
                  <a:pt x="373" y="89"/>
                </a:lnTo>
                <a:lnTo>
                  <a:pt x="378" y="84"/>
                </a:lnTo>
                <a:lnTo>
                  <a:pt x="382" y="79"/>
                </a:lnTo>
                <a:lnTo>
                  <a:pt x="387" y="74"/>
                </a:lnTo>
                <a:lnTo>
                  <a:pt x="392" y="70"/>
                </a:lnTo>
                <a:lnTo>
                  <a:pt x="397" y="65"/>
                </a:lnTo>
                <a:lnTo>
                  <a:pt x="402" y="60"/>
                </a:lnTo>
                <a:lnTo>
                  <a:pt x="407" y="56"/>
                </a:lnTo>
                <a:lnTo>
                  <a:pt x="412" y="51"/>
                </a:lnTo>
                <a:lnTo>
                  <a:pt x="416" y="47"/>
                </a:lnTo>
                <a:lnTo>
                  <a:pt x="421" y="42"/>
                </a:lnTo>
                <a:lnTo>
                  <a:pt x="426" y="37"/>
                </a:lnTo>
                <a:lnTo>
                  <a:pt x="431" y="33"/>
                </a:lnTo>
                <a:lnTo>
                  <a:pt x="436" y="29"/>
                </a:lnTo>
                <a:lnTo>
                  <a:pt x="441" y="25"/>
                </a:lnTo>
                <a:lnTo>
                  <a:pt x="445" y="21"/>
                </a:lnTo>
                <a:lnTo>
                  <a:pt x="450" y="17"/>
                </a:lnTo>
                <a:lnTo>
                  <a:pt x="455" y="15"/>
                </a:lnTo>
                <a:lnTo>
                  <a:pt x="460" y="11"/>
                </a:lnTo>
                <a:lnTo>
                  <a:pt x="465" y="8"/>
                </a:lnTo>
                <a:lnTo>
                  <a:pt x="470" y="5"/>
                </a:lnTo>
                <a:lnTo>
                  <a:pt x="474" y="2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23" name="Freeform 63"/>
          <p:cNvSpPr>
            <a:spLocks/>
          </p:cNvSpPr>
          <p:nvPr/>
        </p:nvSpPr>
        <p:spPr bwMode="auto">
          <a:xfrm>
            <a:off x="2132013" y="2052638"/>
            <a:ext cx="6553200" cy="3649662"/>
          </a:xfrm>
          <a:custGeom>
            <a:avLst/>
            <a:gdLst>
              <a:gd name="T0" fmla="*/ 2147483647 w 479"/>
              <a:gd name="T1" fmla="*/ 2147483647 h 330"/>
              <a:gd name="T2" fmla="*/ 2147483647 w 479"/>
              <a:gd name="T3" fmla="*/ 2147483647 h 330"/>
              <a:gd name="T4" fmla="*/ 2147483647 w 479"/>
              <a:gd name="T5" fmla="*/ 2147483647 h 330"/>
              <a:gd name="T6" fmla="*/ 2147483647 w 479"/>
              <a:gd name="T7" fmla="*/ 2147483647 h 330"/>
              <a:gd name="T8" fmla="*/ 2147483647 w 479"/>
              <a:gd name="T9" fmla="*/ 2147483647 h 330"/>
              <a:gd name="T10" fmla="*/ 2147483647 w 479"/>
              <a:gd name="T11" fmla="*/ 2147483647 h 330"/>
              <a:gd name="T12" fmla="*/ 2147483647 w 479"/>
              <a:gd name="T13" fmla="*/ 2147483647 h 330"/>
              <a:gd name="T14" fmla="*/ 2147483647 w 479"/>
              <a:gd name="T15" fmla="*/ 2147483647 h 330"/>
              <a:gd name="T16" fmla="*/ 2147483647 w 479"/>
              <a:gd name="T17" fmla="*/ 2147483647 h 330"/>
              <a:gd name="T18" fmla="*/ 2147483647 w 479"/>
              <a:gd name="T19" fmla="*/ 2147483647 h 330"/>
              <a:gd name="T20" fmla="*/ 2147483647 w 479"/>
              <a:gd name="T21" fmla="*/ 2147483647 h 330"/>
              <a:gd name="T22" fmla="*/ 2147483647 w 479"/>
              <a:gd name="T23" fmla="*/ 2147483647 h 330"/>
              <a:gd name="T24" fmla="*/ 2147483647 w 479"/>
              <a:gd name="T25" fmla="*/ 2147483647 h 330"/>
              <a:gd name="T26" fmla="*/ 2147483647 w 479"/>
              <a:gd name="T27" fmla="*/ 2147483647 h 330"/>
              <a:gd name="T28" fmla="*/ 2147483647 w 479"/>
              <a:gd name="T29" fmla="*/ 2147483647 h 330"/>
              <a:gd name="T30" fmla="*/ 2147483647 w 479"/>
              <a:gd name="T31" fmla="*/ 2147483647 h 330"/>
              <a:gd name="T32" fmla="*/ 2147483647 w 479"/>
              <a:gd name="T33" fmla="*/ 2147483647 h 330"/>
              <a:gd name="T34" fmla="*/ 2147483647 w 479"/>
              <a:gd name="T35" fmla="*/ 2147483647 h 330"/>
              <a:gd name="T36" fmla="*/ 2147483647 w 479"/>
              <a:gd name="T37" fmla="*/ 2147483647 h 330"/>
              <a:gd name="T38" fmla="*/ 2147483647 w 479"/>
              <a:gd name="T39" fmla="*/ 2147483647 h 330"/>
              <a:gd name="T40" fmla="*/ 2147483647 w 479"/>
              <a:gd name="T41" fmla="*/ 2147483647 h 330"/>
              <a:gd name="T42" fmla="*/ 2147483647 w 479"/>
              <a:gd name="T43" fmla="*/ 2147483647 h 330"/>
              <a:gd name="T44" fmla="*/ 2147483647 w 479"/>
              <a:gd name="T45" fmla="*/ 2147483647 h 330"/>
              <a:gd name="T46" fmla="*/ 2147483647 w 479"/>
              <a:gd name="T47" fmla="*/ 2147483647 h 330"/>
              <a:gd name="T48" fmla="*/ 2147483647 w 479"/>
              <a:gd name="T49" fmla="*/ 2147483647 h 330"/>
              <a:gd name="T50" fmla="*/ 2147483647 w 479"/>
              <a:gd name="T51" fmla="*/ 2147483647 h 330"/>
              <a:gd name="T52" fmla="*/ 2147483647 w 479"/>
              <a:gd name="T53" fmla="*/ 2147483647 h 330"/>
              <a:gd name="T54" fmla="*/ 2147483647 w 479"/>
              <a:gd name="T55" fmla="*/ 2147483647 h 330"/>
              <a:gd name="T56" fmla="*/ 2147483647 w 479"/>
              <a:gd name="T57" fmla="*/ 2147483647 h 330"/>
              <a:gd name="T58" fmla="*/ 2147483647 w 479"/>
              <a:gd name="T59" fmla="*/ 2147483647 h 330"/>
              <a:gd name="T60" fmla="*/ 2147483647 w 479"/>
              <a:gd name="T61" fmla="*/ 2147483647 h 330"/>
              <a:gd name="T62" fmla="*/ 2147483647 w 479"/>
              <a:gd name="T63" fmla="*/ 2147483647 h 330"/>
              <a:gd name="T64" fmla="*/ 2147483647 w 479"/>
              <a:gd name="T65" fmla="*/ 2147483647 h 330"/>
              <a:gd name="T66" fmla="*/ 2147483647 w 479"/>
              <a:gd name="T67" fmla="*/ 2147483647 h 330"/>
              <a:gd name="T68" fmla="*/ 2147483647 w 479"/>
              <a:gd name="T69" fmla="*/ 2147483647 h 330"/>
              <a:gd name="T70" fmla="*/ 2147483647 w 479"/>
              <a:gd name="T71" fmla="*/ 2147483647 h 330"/>
              <a:gd name="T72" fmla="*/ 2147483647 w 479"/>
              <a:gd name="T73" fmla="*/ 2147483647 h 330"/>
              <a:gd name="T74" fmla="*/ 2147483647 w 479"/>
              <a:gd name="T75" fmla="*/ 2147483647 h 330"/>
              <a:gd name="T76" fmla="*/ 2147483647 w 479"/>
              <a:gd name="T77" fmla="*/ 2147483647 h 330"/>
              <a:gd name="T78" fmla="*/ 2147483647 w 479"/>
              <a:gd name="T79" fmla="*/ 2147483647 h 330"/>
              <a:gd name="T80" fmla="*/ 2147483647 w 479"/>
              <a:gd name="T81" fmla="*/ 2147483647 h 330"/>
              <a:gd name="T82" fmla="*/ 2147483647 w 479"/>
              <a:gd name="T83" fmla="*/ 2147483647 h 330"/>
              <a:gd name="T84" fmla="*/ 2147483647 w 479"/>
              <a:gd name="T85" fmla="*/ 2147483647 h 330"/>
              <a:gd name="T86" fmla="*/ 2147483647 w 479"/>
              <a:gd name="T87" fmla="*/ 2147483647 h 330"/>
              <a:gd name="T88" fmla="*/ 2147483647 w 479"/>
              <a:gd name="T89" fmla="*/ 2147483647 h 330"/>
              <a:gd name="T90" fmla="*/ 2147483647 w 479"/>
              <a:gd name="T91" fmla="*/ 2147483647 h 330"/>
              <a:gd name="T92" fmla="*/ 2147483647 w 479"/>
              <a:gd name="T93" fmla="*/ 2147483647 h 330"/>
              <a:gd name="T94" fmla="*/ 2147483647 w 479"/>
              <a:gd name="T95" fmla="*/ 2147483647 h 330"/>
              <a:gd name="T96" fmla="*/ 2147483647 w 479"/>
              <a:gd name="T97" fmla="*/ 2147483647 h 330"/>
              <a:gd name="T98" fmla="*/ 2147483647 w 479"/>
              <a:gd name="T99" fmla="*/ 0 h 3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9"/>
              <a:gd name="T151" fmla="*/ 0 h 330"/>
              <a:gd name="T152" fmla="*/ 479 w 479"/>
              <a:gd name="T153" fmla="*/ 330 h 3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9" h="330">
                <a:moveTo>
                  <a:pt x="0" y="186"/>
                </a:moveTo>
                <a:lnTo>
                  <a:pt x="5" y="258"/>
                </a:lnTo>
                <a:lnTo>
                  <a:pt x="9" y="284"/>
                </a:lnTo>
                <a:lnTo>
                  <a:pt x="14" y="297"/>
                </a:lnTo>
                <a:lnTo>
                  <a:pt x="19" y="297"/>
                </a:lnTo>
                <a:lnTo>
                  <a:pt x="24" y="317"/>
                </a:lnTo>
                <a:lnTo>
                  <a:pt x="29" y="312"/>
                </a:lnTo>
                <a:lnTo>
                  <a:pt x="34" y="323"/>
                </a:lnTo>
                <a:lnTo>
                  <a:pt x="38" y="317"/>
                </a:lnTo>
                <a:lnTo>
                  <a:pt x="43" y="317"/>
                </a:lnTo>
                <a:lnTo>
                  <a:pt x="48" y="317"/>
                </a:lnTo>
                <a:lnTo>
                  <a:pt x="53" y="330"/>
                </a:lnTo>
                <a:lnTo>
                  <a:pt x="58" y="317"/>
                </a:lnTo>
                <a:lnTo>
                  <a:pt x="63" y="312"/>
                </a:lnTo>
                <a:lnTo>
                  <a:pt x="67" y="312"/>
                </a:lnTo>
                <a:lnTo>
                  <a:pt x="72" y="280"/>
                </a:lnTo>
                <a:lnTo>
                  <a:pt x="77" y="286"/>
                </a:lnTo>
                <a:lnTo>
                  <a:pt x="82" y="275"/>
                </a:lnTo>
                <a:lnTo>
                  <a:pt x="87" y="280"/>
                </a:lnTo>
                <a:lnTo>
                  <a:pt x="92" y="271"/>
                </a:lnTo>
                <a:lnTo>
                  <a:pt x="97" y="268"/>
                </a:lnTo>
                <a:lnTo>
                  <a:pt x="101" y="262"/>
                </a:lnTo>
                <a:lnTo>
                  <a:pt x="106" y="276"/>
                </a:lnTo>
                <a:lnTo>
                  <a:pt x="111" y="268"/>
                </a:lnTo>
                <a:lnTo>
                  <a:pt x="116" y="273"/>
                </a:lnTo>
                <a:lnTo>
                  <a:pt x="121" y="266"/>
                </a:lnTo>
                <a:lnTo>
                  <a:pt x="126" y="273"/>
                </a:lnTo>
                <a:lnTo>
                  <a:pt x="130" y="275"/>
                </a:lnTo>
                <a:lnTo>
                  <a:pt x="135" y="268"/>
                </a:lnTo>
                <a:lnTo>
                  <a:pt x="140" y="263"/>
                </a:lnTo>
                <a:lnTo>
                  <a:pt x="145" y="261"/>
                </a:lnTo>
                <a:lnTo>
                  <a:pt x="150" y="259"/>
                </a:lnTo>
                <a:lnTo>
                  <a:pt x="155" y="262"/>
                </a:lnTo>
                <a:lnTo>
                  <a:pt x="160" y="257"/>
                </a:lnTo>
                <a:lnTo>
                  <a:pt x="164" y="255"/>
                </a:lnTo>
                <a:lnTo>
                  <a:pt x="169" y="252"/>
                </a:lnTo>
                <a:lnTo>
                  <a:pt x="174" y="248"/>
                </a:lnTo>
                <a:lnTo>
                  <a:pt x="179" y="246"/>
                </a:lnTo>
                <a:lnTo>
                  <a:pt x="184" y="235"/>
                </a:lnTo>
                <a:lnTo>
                  <a:pt x="189" y="240"/>
                </a:lnTo>
                <a:lnTo>
                  <a:pt x="193" y="232"/>
                </a:lnTo>
                <a:lnTo>
                  <a:pt x="198" y="232"/>
                </a:lnTo>
                <a:lnTo>
                  <a:pt x="203" y="228"/>
                </a:lnTo>
                <a:lnTo>
                  <a:pt x="208" y="223"/>
                </a:lnTo>
                <a:lnTo>
                  <a:pt x="213" y="218"/>
                </a:lnTo>
                <a:lnTo>
                  <a:pt x="218" y="213"/>
                </a:lnTo>
                <a:lnTo>
                  <a:pt x="223" y="210"/>
                </a:lnTo>
                <a:lnTo>
                  <a:pt x="227" y="209"/>
                </a:lnTo>
                <a:lnTo>
                  <a:pt x="232" y="203"/>
                </a:lnTo>
                <a:lnTo>
                  <a:pt x="237" y="197"/>
                </a:lnTo>
                <a:lnTo>
                  <a:pt x="242" y="194"/>
                </a:lnTo>
                <a:lnTo>
                  <a:pt x="247" y="189"/>
                </a:lnTo>
                <a:lnTo>
                  <a:pt x="252" y="185"/>
                </a:lnTo>
                <a:lnTo>
                  <a:pt x="256" y="182"/>
                </a:lnTo>
                <a:lnTo>
                  <a:pt x="261" y="180"/>
                </a:lnTo>
                <a:lnTo>
                  <a:pt x="266" y="176"/>
                </a:lnTo>
                <a:lnTo>
                  <a:pt x="271" y="171"/>
                </a:lnTo>
                <a:lnTo>
                  <a:pt x="276" y="169"/>
                </a:lnTo>
                <a:lnTo>
                  <a:pt x="281" y="167"/>
                </a:lnTo>
                <a:lnTo>
                  <a:pt x="286" y="162"/>
                </a:lnTo>
                <a:lnTo>
                  <a:pt x="290" y="158"/>
                </a:lnTo>
                <a:lnTo>
                  <a:pt x="295" y="156"/>
                </a:lnTo>
                <a:lnTo>
                  <a:pt x="300" y="152"/>
                </a:lnTo>
                <a:lnTo>
                  <a:pt x="305" y="148"/>
                </a:lnTo>
                <a:lnTo>
                  <a:pt x="310" y="143"/>
                </a:lnTo>
                <a:lnTo>
                  <a:pt x="315" y="139"/>
                </a:lnTo>
                <a:lnTo>
                  <a:pt x="319" y="137"/>
                </a:lnTo>
                <a:lnTo>
                  <a:pt x="324" y="134"/>
                </a:lnTo>
                <a:lnTo>
                  <a:pt x="329" y="131"/>
                </a:lnTo>
                <a:lnTo>
                  <a:pt x="334" y="128"/>
                </a:lnTo>
                <a:lnTo>
                  <a:pt x="339" y="123"/>
                </a:lnTo>
                <a:lnTo>
                  <a:pt x="344" y="121"/>
                </a:lnTo>
                <a:lnTo>
                  <a:pt x="349" y="116"/>
                </a:lnTo>
                <a:lnTo>
                  <a:pt x="353" y="113"/>
                </a:lnTo>
                <a:lnTo>
                  <a:pt x="358" y="108"/>
                </a:lnTo>
                <a:lnTo>
                  <a:pt x="363" y="104"/>
                </a:lnTo>
                <a:lnTo>
                  <a:pt x="368" y="100"/>
                </a:lnTo>
                <a:lnTo>
                  <a:pt x="373" y="95"/>
                </a:lnTo>
                <a:lnTo>
                  <a:pt x="378" y="90"/>
                </a:lnTo>
                <a:lnTo>
                  <a:pt x="382" y="85"/>
                </a:lnTo>
                <a:lnTo>
                  <a:pt x="387" y="81"/>
                </a:lnTo>
                <a:lnTo>
                  <a:pt x="392" y="76"/>
                </a:lnTo>
                <a:lnTo>
                  <a:pt x="397" y="71"/>
                </a:lnTo>
                <a:lnTo>
                  <a:pt x="402" y="66"/>
                </a:lnTo>
                <a:lnTo>
                  <a:pt x="407" y="60"/>
                </a:lnTo>
                <a:lnTo>
                  <a:pt x="412" y="55"/>
                </a:lnTo>
                <a:lnTo>
                  <a:pt x="416" y="50"/>
                </a:lnTo>
                <a:lnTo>
                  <a:pt x="421" y="46"/>
                </a:lnTo>
                <a:lnTo>
                  <a:pt x="426" y="41"/>
                </a:lnTo>
                <a:lnTo>
                  <a:pt x="431" y="36"/>
                </a:lnTo>
                <a:lnTo>
                  <a:pt x="436" y="32"/>
                </a:lnTo>
                <a:lnTo>
                  <a:pt x="441" y="27"/>
                </a:lnTo>
                <a:lnTo>
                  <a:pt x="445" y="24"/>
                </a:lnTo>
                <a:lnTo>
                  <a:pt x="450" y="20"/>
                </a:lnTo>
                <a:lnTo>
                  <a:pt x="455" y="16"/>
                </a:lnTo>
                <a:lnTo>
                  <a:pt x="460" y="12"/>
                </a:lnTo>
                <a:lnTo>
                  <a:pt x="465" y="9"/>
                </a:lnTo>
                <a:lnTo>
                  <a:pt x="470" y="6"/>
                </a:lnTo>
                <a:lnTo>
                  <a:pt x="474" y="3"/>
                </a:lnTo>
                <a:lnTo>
                  <a:pt x="479" y="0"/>
                </a:lnTo>
              </a:path>
            </a:pathLst>
          </a:custGeom>
          <a:noFill/>
          <a:ln w="9" cap="rnd">
            <a:solidFill>
              <a:srgbClr val="98B95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Rectangle 5"/>
          <p:cNvSpPr>
            <a:spLocks noChangeArrowheads="1"/>
          </p:cNvSpPr>
          <p:nvPr/>
        </p:nvSpPr>
        <p:spPr bwMode="auto">
          <a:xfrm>
            <a:off x="0" y="2825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C00000"/>
                </a:solidFill>
              </a:rPr>
              <a:t>The emergence of longevity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0" y="844550"/>
            <a:ext cx="9144000" cy="0"/>
          </a:xfrm>
          <a:prstGeom prst="line">
            <a:avLst/>
          </a:prstGeom>
          <a:ln w="19050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2092325" y="1731963"/>
            <a:ext cx="4473575" cy="276225"/>
            <a:chOff x="2092325" y="1731963"/>
            <a:chExt cx="4473054" cy="276999"/>
          </a:xfrm>
        </p:grpSpPr>
        <p:sp>
          <p:nvSpPr>
            <p:cNvPr id="28737" name="Rectangle 34"/>
            <p:cNvSpPr>
              <a:spLocks noChangeArrowheads="1"/>
            </p:cNvSpPr>
            <p:nvPr/>
          </p:nvSpPr>
          <p:spPr bwMode="auto">
            <a:xfrm>
              <a:off x="2679700" y="1731963"/>
              <a:ext cx="38856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Sweden, 1750-2010, 10 year intervals</a:t>
              </a:r>
            </a:p>
          </p:txBody>
        </p:sp>
        <p:sp>
          <p:nvSpPr>
            <p:cNvPr id="28738" name="Line 66"/>
            <p:cNvSpPr>
              <a:spLocks noChangeShapeType="1"/>
            </p:cNvSpPr>
            <p:nvPr/>
          </p:nvSpPr>
          <p:spPr bwMode="auto">
            <a:xfrm>
              <a:off x="2092325" y="1863725"/>
              <a:ext cx="395288" cy="0"/>
            </a:xfrm>
            <a:prstGeom prst="line">
              <a:avLst/>
            </a:prstGeom>
            <a:noFill/>
            <a:ln w="19050" cap="rnd">
              <a:solidFill>
                <a:srgbClr val="98B95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2092325" y="1482725"/>
            <a:ext cx="6662738" cy="1919288"/>
            <a:chOff x="2092325" y="1482725"/>
            <a:chExt cx="6662738" cy="1919288"/>
          </a:xfrm>
        </p:grpSpPr>
        <p:sp>
          <p:nvSpPr>
            <p:cNvPr id="28734" name="Rectangle 33"/>
            <p:cNvSpPr>
              <a:spLocks noChangeArrowheads="1"/>
            </p:cNvSpPr>
            <p:nvPr/>
          </p:nvSpPr>
          <p:spPr bwMode="auto">
            <a:xfrm>
              <a:off x="2679700" y="1482725"/>
              <a:ext cx="3333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Hunter-gatherer, lowest mortality</a:t>
              </a:r>
            </a:p>
          </p:txBody>
        </p:sp>
        <p:sp>
          <p:nvSpPr>
            <p:cNvPr id="28735" name="Line 66"/>
            <p:cNvSpPr>
              <a:spLocks noChangeShapeType="1"/>
            </p:cNvSpPr>
            <p:nvPr/>
          </p:nvSpPr>
          <p:spPr bwMode="auto">
            <a:xfrm>
              <a:off x="2092325" y="1622425"/>
              <a:ext cx="395288" cy="0"/>
            </a:xfrm>
            <a:prstGeom prst="line">
              <a:avLst/>
            </a:prstGeom>
            <a:noFill/>
            <a:ln w="19050" cap="rnd">
              <a:solidFill>
                <a:srgbClr val="C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35"/>
            <p:cNvSpPr>
              <a:spLocks noEditPoints="1"/>
            </p:cNvSpPr>
            <p:nvPr/>
          </p:nvSpPr>
          <p:spPr bwMode="auto">
            <a:xfrm>
              <a:off x="2200275" y="3402013"/>
              <a:ext cx="6554788" cy="0"/>
            </a:xfrm>
            <a:custGeom>
              <a:avLst/>
              <a:gdLst>
                <a:gd name="T0" fmla="*/ 2147483647 w 479"/>
                <a:gd name="T1" fmla="*/ 2147483647 w 479"/>
                <a:gd name="T2" fmla="*/ 2147483647 w 479"/>
                <a:gd name="T3" fmla="*/ 2147483647 w 479"/>
                <a:gd name="T4" fmla="*/ 2147483647 w 479"/>
                <a:gd name="T5" fmla="*/ 2147483647 w 479"/>
                <a:gd name="T6" fmla="*/ 2147483647 w 479"/>
                <a:gd name="T7" fmla="*/ 2147483647 w 479"/>
                <a:gd name="T8" fmla="*/ 2147483647 w 479"/>
                <a:gd name="T9" fmla="*/ 2147483647 w 479"/>
                <a:gd name="T10" fmla="*/ 2147483647 w 479"/>
                <a:gd name="T11" fmla="*/ 2147483647 w 479"/>
                <a:gd name="T12" fmla="*/ 2147483647 w 479"/>
                <a:gd name="T13" fmla="*/ 2147483647 w 479"/>
                <a:gd name="T14" fmla="*/ 2147483647 w 479"/>
                <a:gd name="T15" fmla="*/ 2147483647 w 479"/>
                <a:gd name="T16" fmla="*/ 2147483647 w 479"/>
                <a:gd name="T17" fmla="*/ 2147483647 w 479"/>
                <a:gd name="T18" fmla="*/ 2147483647 w 479"/>
                <a:gd name="T19" fmla="*/ 2147483647 w 479"/>
                <a:gd name="T20" fmla="*/ 2147483647 w 479"/>
                <a:gd name="T21" fmla="*/ 2147483647 w 479"/>
                <a:gd name="T22" fmla="*/ 2147483647 w 479"/>
                <a:gd name="T23" fmla="*/ 2147483647 w 479"/>
                <a:gd name="T24" fmla="*/ 2147483647 w 479"/>
                <a:gd name="T25" fmla="*/ 2147483647 w 479"/>
                <a:gd name="T26" fmla="*/ 2147483647 w 479"/>
                <a:gd name="T27" fmla="*/ 2147483647 w 479"/>
                <a:gd name="T28" fmla="*/ 2147483647 w 479"/>
                <a:gd name="T29" fmla="*/ 2147483647 w 479"/>
                <a:gd name="T30" fmla="*/ 2147483647 w 479"/>
                <a:gd name="T31" fmla="*/ 2147483647 w 479"/>
                <a:gd name="T32" fmla="*/ 2147483647 w 479"/>
                <a:gd name="T33" fmla="*/ 2147483647 w 479"/>
                <a:gd name="T34" fmla="*/ 2147483647 w 479"/>
                <a:gd name="T35" fmla="*/ 2147483647 w 479"/>
                <a:gd name="T36" fmla="*/ 2147483647 w 479"/>
                <a:gd name="T37" fmla="*/ 2147483647 w 479"/>
                <a:gd name="T38" fmla="*/ 2147483647 w 479"/>
                <a:gd name="T39" fmla="*/ 2147483647 w 479"/>
                <a:gd name="T40" fmla="*/ 2147483647 w 479"/>
                <a:gd name="T41" fmla="*/ 2147483647 w 479"/>
                <a:gd name="T42" fmla="*/ 2147483647 w 479"/>
                <a:gd name="T43" fmla="*/ 2147483647 w 479"/>
                <a:gd name="T44" fmla="*/ 2147483647 w 479"/>
                <a:gd name="T45" fmla="*/ 2147483647 w 479"/>
                <a:gd name="T46" fmla="*/ 2147483647 w 479"/>
                <a:gd name="T47" fmla="*/ 2147483647 w 479"/>
                <a:gd name="T48" fmla="*/ 2147483647 w 479"/>
                <a:gd name="T49" fmla="*/ 2147483647 w 479"/>
                <a:gd name="T50" fmla="*/ 2147483647 w 479"/>
                <a:gd name="T51" fmla="*/ 2147483647 w 479"/>
                <a:gd name="T52" fmla="*/ 2147483647 w 479"/>
                <a:gd name="T53" fmla="*/ 2147483647 w 479"/>
                <a:gd name="T54" fmla="*/ 2147483647 w 479"/>
                <a:gd name="T55" fmla="*/ 2147483647 w 479"/>
                <a:gd name="T56" fmla="*/ 2147483647 w 479"/>
                <a:gd name="T57" fmla="*/ 2147483647 w 479"/>
                <a:gd name="T58" fmla="*/ 2147483647 w 479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w 479"/>
                <a:gd name="T119" fmla="*/ 479 w 479"/>
              </a:gdLst>
              <a:ahLst/>
              <a:cxnLst>
                <a:cxn ang="T59">
                  <a:pos x="T0" y="0"/>
                </a:cxn>
                <a:cxn ang="T60">
                  <a:pos x="T1" y="0"/>
                </a:cxn>
                <a:cxn ang="T61">
                  <a:pos x="T2" y="0"/>
                </a:cxn>
                <a:cxn ang="T62">
                  <a:pos x="T3" y="0"/>
                </a:cxn>
                <a:cxn ang="T63">
                  <a:pos x="T4" y="0"/>
                </a:cxn>
                <a:cxn ang="T64">
                  <a:pos x="T5" y="0"/>
                </a:cxn>
                <a:cxn ang="T65">
                  <a:pos x="T6" y="0"/>
                </a:cxn>
                <a:cxn ang="T66">
                  <a:pos x="T7" y="0"/>
                </a:cxn>
                <a:cxn ang="T67">
                  <a:pos x="T8" y="0"/>
                </a:cxn>
                <a:cxn ang="T68">
                  <a:pos x="T9" y="0"/>
                </a:cxn>
                <a:cxn ang="T69">
                  <a:pos x="T10" y="0"/>
                </a:cxn>
                <a:cxn ang="T70">
                  <a:pos x="T11" y="0"/>
                </a:cxn>
                <a:cxn ang="T71">
                  <a:pos x="T12" y="0"/>
                </a:cxn>
                <a:cxn ang="T72">
                  <a:pos x="T13" y="0"/>
                </a:cxn>
                <a:cxn ang="T73">
                  <a:pos x="T14" y="0"/>
                </a:cxn>
                <a:cxn ang="T74">
                  <a:pos x="T15" y="0"/>
                </a:cxn>
                <a:cxn ang="T75">
                  <a:pos x="T16" y="0"/>
                </a:cxn>
                <a:cxn ang="T76">
                  <a:pos x="T17" y="0"/>
                </a:cxn>
                <a:cxn ang="T77">
                  <a:pos x="T18" y="0"/>
                </a:cxn>
                <a:cxn ang="T78">
                  <a:pos x="T19" y="0"/>
                </a:cxn>
                <a:cxn ang="T79">
                  <a:pos x="T20" y="0"/>
                </a:cxn>
                <a:cxn ang="T80">
                  <a:pos x="T21" y="0"/>
                </a:cxn>
                <a:cxn ang="T81">
                  <a:pos x="T22" y="0"/>
                </a:cxn>
                <a:cxn ang="T82">
                  <a:pos x="T23" y="0"/>
                </a:cxn>
                <a:cxn ang="T83">
                  <a:pos x="T24" y="0"/>
                </a:cxn>
                <a:cxn ang="T84">
                  <a:pos x="T25" y="0"/>
                </a:cxn>
                <a:cxn ang="T85">
                  <a:pos x="T26" y="0"/>
                </a:cxn>
                <a:cxn ang="T86">
                  <a:pos x="T27" y="0"/>
                </a:cxn>
                <a:cxn ang="T87">
                  <a:pos x="T28" y="0"/>
                </a:cxn>
                <a:cxn ang="T88">
                  <a:pos x="T29" y="0"/>
                </a:cxn>
                <a:cxn ang="T89">
                  <a:pos x="T30" y="0"/>
                </a:cxn>
                <a:cxn ang="T90">
                  <a:pos x="T31" y="0"/>
                </a:cxn>
                <a:cxn ang="T91">
                  <a:pos x="T32" y="0"/>
                </a:cxn>
                <a:cxn ang="T92">
                  <a:pos x="T33" y="0"/>
                </a:cxn>
                <a:cxn ang="T93">
                  <a:pos x="T34" y="0"/>
                </a:cxn>
                <a:cxn ang="T94">
                  <a:pos x="T35" y="0"/>
                </a:cxn>
                <a:cxn ang="T95">
                  <a:pos x="T36" y="0"/>
                </a:cxn>
                <a:cxn ang="T96">
                  <a:pos x="T37" y="0"/>
                </a:cxn>
                <a:cxn ang="T97">
                  <a:pos x="T38" y="0"/>
                </a:cxn>
                <a:cxn ang="T98">
                  <a:pos x="T39" y="0"/>
                </a:cxn>
                <a:cxn ang="T99">
                  <a:pos x="T40" y="0"/>
                </a:cxn>
                <a:cxn ang="T100">
                  <a:pos x="T41" y="0"/>
                </a:cxn>
                <a:cxn ang="T101">
                  <a:pos x="T42" y="0"/>
                </a:cxn>
                <a:cxn ang="T102">
                  <a:pos x="T43" y="0"/>
                </a:cxn>
                <a:cxn ang="T103">
                  <a:pos x="T44" y="0"/>
                </a:cxn>
                <a:cxn ang="T104">
                  <a:pos x="T45" y="0"/>
                </a:cxn>
                <a:cxn ang="T105">
                  <a:pos x="T46" y="0"/>
                </a:cxn>
                <a:cxn ang="T106">
                  <a:pos x="T47" y="0"/>
                </a:cxn>
                <a:cxn ang="T107">
                  <a:pos x="T48" y="0"/>
                </a:cxn>
                <a:cxn ang="T108">
                  <a:pos x="T49" y="0"/>
                </a:cxn>
                <a:cxn ang="T109">
                  <a:pos x="T50" y="0"/>
                </a:cxn>
                <a:cxn ang="T110">
                  <a:pos x="T51" y="0"/>
                </a:cxn>
                <a:cxn ang="T111">
                  <a:pos x="T52" y="0"/>
                </a:cxn>
                <a:cxn ang="T112">
                  <a:pos x="T53" y="0"/>
                </a:cxn>
                <a:cxn ang="T113">
                  <a:pos x="T54" y="0"/>
                </a:cxn>
                <a:cxn ang="T114">
                  <a:pos x="T55" y="0"/>
                </a:cxn>
                <a:cxn ang="T115">
                  <a:pos x="T56" y="0"/>
                </a:cxn>
                <a:cxn ang="T116">
                  <a:pos x="T57" y="0"/>
                </a:cxn>
                <a:cxn ang="T117">
                  <a:pos x="T58" y="0"/>
                </a:cxn>
              </a:cxnLst>
              <a:rect l="T118" t="0" r="T119" b="0"/>
              <a:pathLst>
                <a:path w="479">
                  <a:moveTo>
                    <a:pt x="15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moveTo>
                    <a:pt x="35" y="0"/>
                  </a:move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49" y="0"/>
                  </a:lnTo>
                  <a:moveTo>
                    <a:pt x="55" y="0"/>
                  </a:moveTo>
                  <a:lnTo>
                    <a:pt x="58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69" y="0"/>
                  </a:lnTo>
                  <a:moveTo>
                    <a:pt x="75" y="0"/>
                  </a:move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89" y="0"/>
                  </a:lnTo>
                  <a:moveTo>
                    <a:pt x="95" y="0"/>
                  </a:moveTo>
                  <a:lnTo>
                    <a:pt x="96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09" y="0"/>
                  </a:lnTo>
                  <a:moveTo>
                    <a:pt x="115" y="0"/>
                  </a:moveTo>
                  <a:lnTo>
                    <a:pt x="116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29" y="0"/>
                  </a:lnTo>
                  <a:moveTo>
                    <a:pt x="135" y="0"/>
                  </a:moveTo>
                  <a:lnTo>
                    <a:pt x="140" y="0"/>
                  </a:lnTo>
                  <a:lnTo>
                    <a:pt x="145" y="0"/>
                  </a:lnTo>
                  <a:lnTo>
                    <a:pt x="149" y="0"/>
                  </a:lnTo>
                  <a:moveTo>
                    <a:pt x="155" y="0"/>
                  </a:moveTo>
                  <a:lnTo>
                    <a:pt x="159" y="0"/>
                  </a:lnTo>
                  <a:lnTo>
                    <a:pt x="164" y="0"/>
                  </a:lnTo>
                  <a:lnTo>
                    <a:pt x="169" y="0"/>
                  </a:lnTo>
                  <a:moveTo>
                    <a:pt x="175" y="0"/>
                  </a:moveTo>
                  <a:lnTo>
                    <a:pt x="179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89" y="0"/>
                  </a:lnTo>
                  <a:moveTo>
                    <a:pt x="195" y="0"/>
                  </a:moveTo>
                  <a:lnTo>
                    <a:pt x="198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09" y="0"/>
                  </a:lnTo>
                  <a:moveTo>
                    <a:pt x="215" y="0"/>
                  </a:moveTo>
                  <a:lnTo>
                    <a:pt x="218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29" y="0"/>
                  </a:lnTo>
                  <a:moveTo>
                    <a:pt x="235" y="0"/>
                  </a:moveTo>
                  <a:lnTo>
                    <a:pt x="237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49" y="0"/>
                  </a:lnTo>
                  <a:moveTo>
                    <a:pt x="255" y="0"/>
                  </a:moveTo>
                  <a:lnTo>
                    <a:pt x="256" y="0"/>
                  </a:lnTo>
                  <a:lnTo>
                    <a:pt x="261" y="0"/>
                  </a:lnTo>
                  <a:lnTo>
                    <a:pt x="266" y="0"/>
                  </a:lnTo>
                  <a:lnTo>
                    <a:pt x="269" y="0"/>
                  </a:lnTo>
                  <a:moveTo>
                    <a:pt x="275" y="0"/>
                  </a:moveTo>
                  <a:lnTo>
                    <a:pt x="276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89" y="0"/>
                  </a:lnTo>
                  <a:moveTo>
                    <a:pt x="295" y="0"/>
                  </a:moveTo>
                  <a:lnTo>
                    <a:pt x="300" y="0"/>
                  </a:lnTo>
                  <a:lnTo>
                    <a:pt x="305" y="0"/>
                  </a:lnTo>
                  <a:lnTo>
                    <a:pt x="309" y="0"/>
                  </a:lnTo>
                  <a:moveTo>
                    <a:pt x="315" y="0"/>
                  </a:moveTo>
                  <a:lnTo>
                    <a:pt x="319" y="0"/>
                  </a:lnTo>
                  <a:lnTo>
                    <a:pt x="324" y="0"/>
                  </a:lnTo>
                  <a:lnTo>
                    <a:pt x="329" y="0"/>
                  </a:lnTo>
                  <a:moveTo>
                    <a:pt x="335" y="0"/>
                  </a:moveTo>
                  <a:lnTo>
                    <a:pt x="339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49" y="0"/>
                  </a:lnTo>
                  <a:moveTo>
                    <a:pt x="355" y="0"/>
                  </a:move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69" y="0"/>
                  </a:lnTo>
                  <a:moveTo>
                    <a:pt x="375" y="0"/>
                  </a:moveTo>
                  <a:lnTo>
                    <a:pt x="377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89" y="0"/>
                  </a:lnTo>
                  <a:moveTo>
                    <a:pt x="395" y="0"/>
                  </a:moveTo>
                  <a:lnTo>
                    <a:pt x="397" y="0"/>
                  </a:lnTo>
                  <a:lnTo>
                    <a:pt x="402" y="0"/>
                  </a:lnTo>
                  <a:lnTo>
                    <a:pt x="407" y="0"/>
                  </a:lnTo>
                  <a:lnTo>
                    <a:pt x="409" y="0"/>
                  </a:lnTo>
                  <a:moveTo>
                    <a:pt x="415" y="0"/>
                  </a:moveTo>
                  <a:lnTo>
                    <a:pt x="416" y="0"/>
                  </a:lnTo>
                  <a:lnTo>
                    <a:pt x="421" y="0"/>
                  </a:lnTo>
                  <a:lnTo>
                    <a:pt x="426" y="0"/>
                  </a:lnTo>
                  <a:lnTo>
                    <a:pt x="429" y="0"/>
                  </a:lnTo>
                  <a:moveTo>
                    <a:pt x="435" y="0"/>
                  </a:moveTo>
                  <a:lnTo>
                    <a:pt x="436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49" y="0"/>
                  </a:lnTo>
                  <a:moveTo>
                    <a:pt x="455" y="0"/>
                  </a:moveTo>
                  <a:lnTo>
                    <a:pt x="460" y="0"/>
                  </a:lnTo>
                  <a:lnTo>
                    <a:pt x="465" y="0"/>
                  </a:lnTo>
                  <a:lnTo>
                    <a:pt x="469" y="0"/>
                  </a:lnTo>
                  <a:moveTo>
                    <a:pt x="475" y="0"/>
                  </a:moveTo>
                </a:path>
              </a:pathLst>
            </a:custGeom>
            <a:noFill/>
            <a:ln w="19050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092325" y="1243013"/>
            <a:ext cx="6662738" cy="2159000"/>
            <a:chOff x="2092325" y="1243013"/>
            <a:chExt cx="6662738" cy="2159000"/>
          </a:xfrm>
        </p:grpSpPr>
        <p:sp>
          <p:nvSpPr>
            <p:cNvPr id="28731" name="Rectangle 32"/>
            <p:cNvSpPr>
              <a:spLocks noChangeArrowheads="1"/>
            </p:cNvSpPr>
            <p:nvPr/>
          </p:nvSpPr>
          <p:spPr bwMode="auto">
            <a:xfrm>
              <a:off x="2679700" y="1243013"/>
              <a:ext cx="17446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Hunter-gatherers</a:t>
              </a:r>
            </a:p>
          </p:txBody>
        </p:sp>
        <p:sp>
          <p:nvSpPr>
            <p:cNvPr id="28732" name="Line 66"/>
            <p:cNvSpPr>
              <a:spLocks noChangeShapeType="1"/>
            </p:cNvSpPr>
            <p:nvPr/>
          </p:nvSpPr>
          <p:spPr bwMode="auto">
            <a:xfrm>
              <a:off x="2092325" y="1379538"/>
              <a:ext cx="395288" cy="0"/>
            </a:xfrm>
            <a:prstGeom prst="line">
              <a:avLst/>
            </a:prstGeom>
            <a:noFill/>
            <a:ln w="28575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64"/>
            <p:cNvSpPr>
              <a:spLocks/>
            </p:cNvSpPr>
            <p:nvPr/>
          </p:nvSpPr>
          <p:spPr bwMode="auto">
            <a:xfrm>
              <a:off x="2132013" y="1843088"/>
              <a:ext cx="6623050" cy="1558925"/>
            </a:xfrm>
            <a:custGeom>
              <a:avLst/>
              <a:gdLst>
                <a:gd name="T0" fmla="*/ 2147483647 w 484"/>
                <a:gd name="T1" fmla="*/ 2147483647 h 141"/>
                <a:gd name="T2" fmla="*/ 2147483647 w 484"/>
                <a:gd name="T3" fmla="*/ 2147483647 h 141"/>
                <a:gd name="T4" fmla="*/ 2147483647 w 484"/>
                <a:gd name="T5" fmla="*/ 2147483647 h 141"/>
                <a:gd name="T6" fmla="*/ 2147483647 w 484"/>
                <a:gd name="T7" fmla="*/ 2147483647 h 141"/>
                <a:gd name="T8" fmla="*/ 2147483647 w 484"/>
                <a:gd name="T9" fmla="*/ 2147483647 h 141"/>
                <a:gd name="T10" fmla="*/ 2147483647 w 484"/>
                <a:gd name="T11" fmla="*/ 2147483647 h 141"/>
                <a:gd name="T12" fmla="*/ 2147483647 w 484"/>
                <a:gd name="T13" fmla="*/ 2147483647 h 141"/>
                <a:gd name="T14" fmla="*/ 2147483647 w 484"/>
                <a:gd name="T15" fmla="*/ 2147483647 h 141"/>
                <a:gd name="T16" fmla="*/ 2147483647 w 484"/>
                <a:gd name="T17" fmla="*/ 2147483647 h 141"/>
                <a:gd name="T18" fmla="*/ 2147483647 w 484"/>
                <a:gd name="T19" fmla="*/ 2147483647 h 141"/>
                <a:gd name="T20" fmla="*/ 2147483647 w 484"/>
                <a:gd name="T21" fmla="*/ 2147483647 h 141"/>
                <a:gd name="T22" fmla="*/ 2147483647 w 484"/>
                <a:gd name="T23" fmla="*/ 2147483647 h 141"/>
                <a:gd name="T24" fmla="*/ 2147483647 w 484"/>
                <a:gd name="T25" fmla="*/ 2147483647 h 141"/>
                <a:gd name="T26" fmla="*/ 2147483647 w 484"/>
                <a:gd name="T27" fmla="*/ 2147483647 h 141"/>
                <a:gd name="T28" fmla="*/ 2147483647 w 484"/>
                <a:gd name="T29" fmla="*/ 2147483647 h 141"/>
                <a:gd name="T30" fmla="*/ 2147483647 w 484"/>
                <a:gd name="T31" fmla="*/ 2147483647 h 141"/>
                <a:gd name="T32" fmla="*/ 2147483647 w 484"/>
                <a:gd name="T33" fmla="*/ 2147483647 h 141"/>
                <a:gd name="T34" fmla="*/ 2147483647 w 484"/>
                <a:gd name="T35" fmla="*/ 2147483647 h 141"/>
                <a:gd name="T36" fmla="*/ 2147483647 w 484"/>
                <a:gd name="T37" fmla="*/ 2147483647 h 141"/>
                <a:gd name="T38" fmla="*/ 2147483647 w 484"/>
                <a:gd name="T39" fmla="*/ 2147483647 h 141"/>
                <a:gd name="T40" fmla="*/ 2147483647 w 484"/>
                <a:gd name="T41" fmla="*/ 2147483647 h 141"/>
                <a:gd name="T42" fmla="*/ 2147483647 w 484"/>
                <a:gd name="T43" fmla="*/ 2147483647 h 141"/>
                <a:gd name="T44" fmla="*/ 2147483647 w 484"/>
                <a:gd name="T45" fmla="*/ 2147483647 h 141"/>
                <a:gd name="T46" fmla="*/ 2147483647 w 484"/>
                <a:gd name="T47" fmla="*/ 2147483647 h 141"/>
                <a:gd name="T48" fmla="*/ 2147483647 w 484"/>
                <a:gd name="T49" fmla="*/ 2147483647 h 141"/>
                <a:gd name="T50" fmla="*/ 2147483647 w 484"/>
                <a:gd name="T51" fmla="*/ 2147483647 h 141"/>
                <a:gd name="T52" fmla="*/ 2147483647 w 484"/>
                <a:gd name="T53" fmla="*/ 2147483647 h 141"/>
                <a:gd name="T54" fmla="*/ 2147483647 w 484"/>
                <a:gd name="T55" fmla="*/ 2147483647 h 141"/>
                <a:gd name="T56" fmla="*/ 2147483647 w 484"/>
                <a:gd name="T57" fmla="*/ 2147483647 h 141"/>
                <a:gd name="T58" fmla="*/ 2147483647 w 484"/>
                <a:gd name="T59" fmla="*/ 2147483647 h 141"/>
                <a:gd name="T60" fmla="*/ 2147483647 w 484"/>
                <a:gd name="T61" fmla="*/ 2147483647 h 141"/>
                <a:gd name="T62" fmla="*/ 2147483647 w 484"/>
                <a:gd name="T63" fmla="*/ 2147483647 h 141"/>
                <a:gd name="T64" fmla="*/ 2147483647 w 484"/>
                <a:gd name="T65" fmla="*/ 2147483647 h 141"/>
                <a:gd name="T66" fmla="*/ 2147483647 w 484"/>
                <a:gd name="T67" fmla="*/ 2147483647 h 141"/>
                <a:gd name="T68" fmla="*/ 2147483647 w 484"/>
                <a:gd name="T69" fmla="*/ 2147483647 h 141"/>
                <a:gd name="T70" fmla="*/ 2147483647 w 484"/>
                <a:gd name="T71" fmla="*/ 2147483647 h 141"/>
                <a:gd name="T72" fmla="*/ 2147483647 w 484"/>
                <a:gd name="T73" fmla="*/ 2147483647 h 141"/>
                <a:gd name="T74" fmla="*/ 2147483647 w 484"/>
                <a:gd name="T75" fmla="*/ 2147483647 h 141"/>
                <a:gd name="T76" fmla="*/ 2147483647 w 484"/>
                <a:gd name="T77" fmla="*/ 2147483647 h 141"/>
                <a:gd name="T78" fmla="*/ 2147483647 w 484"/>
                <a:gd name="T79" fmla="*/ 2147483647 h 141"/>
                <a:gd name="T80" fmla="*/ 2147483647 w 484"/>
                <a:gd name="T81" fmla="*/ 2147483647 h 141"/>
                <a:gd name="T82" fmla="*/ 2147483647 w 484"/>
                <a:gd name="T83" fmla="*/ 2147483647 h 141"/>
                <a:gd name="T84" fmla="*/ 2147483647 w 484"/>
                <a:gd name="T85" fmla="*/ 2147483647 h 141"/>
                <a:gd name="T86" fmla="*/ 2147483647 w 484"/>
                <a:gd name="T87" fmla="*/ 2147483647 h 141"/>
                <a:gd name="T88" fmla="*/ 2147483647 w 484"/>
                <a:gd name="T89" fmla="*/ 2147483647 h 141"/>
                <a:gd name="T90" fmla="*/ 2147483647 w 484"/>
                <a:gd name="T91" fmla="*/ 2147483647 h 141"/>
                <a:gd name="T92" fmla="*/ 2147483647 w 484"/>
                <a:gd name="T93" fmla="*/ 2147483647 h 141"/>
                <a:gd name="T94" fmla="*/ 2147483647 w 484"/>
                <a:gd name="T95" fmla="*/ 2147483647 h 141"/>
                <a:gd name="T96" fmla="*/ 2147483647 w 484"/>
                <a:gd name="T97" fmla="*/ 2147483647 h 141"/>
                <a:gd name="T98" fmla="*/ 2147483647 w 484"/>
                <a:gd name="T99" fmla="*/ 2147483647 h 1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4"/>
                <a:gd name="T151" fmla="*/ 0 h 141"/>
                <a:gd name="T152" fmla="*/ 484 w 484"/>
                <a:gd name="T153" fmla="*/ 141 h 1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4" h="141">
                  <a:moveTo>
                    <a:pt x="0" y="35"/>
                  </a:moveTo>
                  <a:lnTo>
                    <a:pt x="5" y="71"/>
                  </a:lnTo>
                  <a:lnTo>
                    <a:pt x="9" y="102"/>
                  </a:lnTo>
                  <a:lnTo>
                    <a:pt x="14" y="123"/>
                  </a:lnTo>
                  <a:lnTo>
                    <a:pt x="19" y="134"/>
                  </a:lnTo>
                  <a:lnTo>
                    <a:pt x="24" y="139"/>
                  </a:lnTo>
                  <a:lnTo>
                    <a:pt x="29" y="140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3" y="141"/>
                  </a:lnTo>
                  <a:lnTo>
                    <a:pt x="48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40"/>
                  </a:lnTo>
                  <a:lnTo>
                    <a:pt x="67" y="140"/>
                  </a:lnTo>
                  <a:lnTo>
                    <a:pt x="72" y="140"/>
                  </a:lnTo>
                  <a:lnTo>
                    <a:pt x="77" y="140"/>
                  </a:lnTo>
                  <a:lnTo>
                    <a:pt x="82" y="140"/>
                  </a:lnTo>
                  <a:lnTo>
                    <a:pt x="87" y="140"/>
                  </a:lnTo>
                  <a:lnTo>
                    <a:pt x="92" y="139"/>
                  </a:lnTo>
                  <a:lnTo>
                    <a:pt x="97" y="139"/>
                  </a:lnTo>
                  <a:lnTo>
                    <a:pt x="101" y="139"/>
                  </a:lnTo>
                  <a:lnTo>
                    <a:pt x="106" y="139"/>
                  </a:lnTo>
                  <a:lnTo>
                    <a:pt x="111" y="139"/>
                  </a:lnTo>
                  <a:lnTo>
                    <a:pt x="116" y="138"/>
                  </a:lnTo>
                  <a:lnTo>
                    <a:pt x="121" y="138"/>
                  </a:lnTo>
                  <a:lnTo>
                    <a:pt x="126" y="138"/>
                  </a:lnTo>
                  <a:lnTo>
                    <a:pt x="130" y="137"/>
                  </a:lnTo>
                  <a:lnTo>
                    <a:pt x="135" y="137"/>
                  </a:lnTo>
                  <a:lnTo>
                    <a:pt x="140" y="137"/>
                  </a:lnTo>
                  <a:lnTo>
                    <a:pt x="145" y="136"/>
                  </a:lnTo>
                  <a:lnTo>
                    <a:pt x="150" y="136"/>
                  </a:lnTo>
                  <a:lnTo>
                    <a:pt x="155" y="135"/>
                  </a:lnTo>
                  <a:lnTo>
                    <a:pt x="160" y="135"/>
                  </a:lnTo>
                  <a:lnTo>
                    <a:pt x="164" y="134"/>
                  </a:lnTo>
                  <a:lnTo>
                    <a:pt x="169" y="134"/>
                  </a:lnTo>
                  <a:lnTo>
                    <a:pt x="174" y="133"/>
                  </a:lnTo>
                  <a:lnTo>
                    <a:pt x="179" y="132"/>
                  </a:lnTo>
                  <a:lnTo>
                    <a:pt x="184" y="132"/>
                  </a:lnTo>
                  <a:lnTo>
                    <a:pt x="189" y="131"/>
                  </a:lnTo>
                  <a:lnTo>
                    <a:pt x="193" y="130"/>
                  </a:lnTo>
                  <a:lnTo>
                    <a:pt x="198" y="129"/>
                  </a:lnTo>
                  <a:lnTo>
                    <a:pt x="203" y="128"/>
                  </a:lnTo>
                  <a:lnTo>
                    <a:pt x="208" y="127"/>
                  </a:lnTo>
                  <a:lnTo>
                    <a:pt x="213" y="126"/>
                  </a:lnTo>
                  <a:lnTo>
                    <a:pt x="218" y="125"/>
                  </a:lnTo>
                  <a:lnTo>
                    <a:pt x="223" y="124"/>
                  </a:lnTo>
                  <a:lnTo>
                    <a:pt x="227" y="123"/>
                  </a:lnTo>
                  <a:lnTo>
                    <a:pt x="232" y="121"/>
                  </a:lnTo>
                  <a:lnTo>
                    <a:pt x="237" y="120"/>
                  </a:lnTo>
                  <a:lnTo>
                    <a:pt x="242" y="118"/>
                  </a:lnTo>
                  <a:lnTo>
                    <a:pt x="247" y="117"/>
                  </a:lnTo>
                  <a:lnTo>
                    <a:pt x="252" y="115"/>
                  </a:lnTo>
                  <a:lnTo>
                    <a:pt x="256" y="114"/>
                  </a:lnTo>
                  <a:lnTo>
                    <a:pt x="261" y="112"/>
                  </a:lnTo>
                  <a:lnTo>
                    <a:pt x="266" y="110"/>
                  </a:lnTo>
                  <a:lnTo>
                    <a:pt x="271" y="108"/>
                  </a:lnTo>
                  <a:lnTo>
                    <a:pt x="276" y="107"/>
                  </a:lnTo>
                  <a:lnTo>
                    <a:pt x="281" y="105"/>
                  </a:lnTo>
                  <a:lnTo>
                    <a:pt x="286" y="103"/>
                  </a:lnTo>
                  <a:lnTo>
                    <a:pt x="290" y="100"/>
                  </a:lnTo>
                  <a:lnTo>
                    <a:pt x="295" y="98"/>
                  </a:lnTo>
                  <a:lnTo>
                    <a:pt x="300" y="96"/>
                  </a:lnTo>
                  <a:lnTo>
                    <a:pt x="305" y="94"/>
                  </a:lnTo>
                  <a:lnTo>
                    <a:pt x="310" y="92"/>
                  </a:lnTo>
                  <a:lnTo>
                    <a:pt x="315" y="89"/>
                  </a:lnTo>
                  <a:lnTo>
                    <a:pt x="319" y="87"/>
                  </a:lnTo>
                  <a:lnTo>
                    <a:pt x="324" y="84"/>
                  </a:lnTo>
                  <a:lnTo>
                    <a:pt x="329" y="82"/>
                  </a:lnTo>
                  <a:lnTo>
                    <a:pt x="334" y="79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9" y="72"/>
                  </a:lnTo>
                  <a:lnTo>
                    <a:pt x="353" y="69"/>
                  </a:lnTo>
                  <a:lnTo>
                    <a:pt x="358" y="66"/>
                  </a:lnTo>
                  <a:lnTo>
                    <a:pt x="363" y="64"/>
                  </a:lnTo>
                  <a:lnTo>
                    <a:pt x="368" y="61"/>
                  </a:lnTo>
                  <a:lnTo>
                    <a:pt x="373" y="58"/>
                  </a:lnTo>
                  <a:lnTo>
                    <a:pt x="378" y="56"/>
                  </a:lnTo>
                  <a:lnTo>
                    <a:pt x="382" y="53"/>
                  </a:lnTo>
                  <a:lnTo>
                    <a:pt x="387" y="50"/>
                  </a:lnTo>
                  <a:lnTo>
                    <a:pt x="392" y="47"/>
                  </a:lnTo>
                  <a:lnTo>
                    <a:pt x="397" y="45"/>
                  </a:lnTo>
                  <a:lnTo>
                    <a:pt x="402" y="42"/>
                  </a:lnTo>
                  <a:lnTo>
                    <a:pt x="407" y="39"/>
                  </a:lnTo>
                  <a:lnTo>
                    <a:pt x="412" y="37"/>
                  </a:lnTo>
                  <a:lnTo>
                    <a:pt x="416" y="34"/>
                  </a:lnTo>
                  <a:lnTo>
                    <a:pt x="421" y="31"/>
                  </a:lnTo>
                  <a:lnTo>
                    <a:pt x="426" y="29"/>
                  </a:lnTo>
                  <a:lnTo>
                    <a:pt x="431" y="26"/>
                  </a:lnTo>
                  <a:lnTo>
                    <a:pt x="436" y="24"/>
                  </a:lnTo>
                  <a:lnTo>
                    <a:pt x="441" y="21"/>
                  </a:lnTo>
                  <a:lnTo>
                    <a:pt x="445" y="18"/>
                  </a:lnTo>
                  <a:lnTo>
                    <a:pt x="450" y="16"/>
                  </a:lnTo>
                  <a:lnTo>
                    <a:pt x="455" y="14"/>
                  </a:lnTo>
                  <a:lnTo>
                    <a:pt x="460" y="11"/>
                  </a:lnTo>
                  <a:lnTo>
                    <a:pt x="465" y="9"/>
                  </a:lnTo>
                  <a:lnTo>
                    <a:pt x="470" y="7"/>
                  </a:lnTo>
                  <a:lnTo>
                    <a:pt x="474" y="4"/>
                  </a:lnTo>
                  <a:lnTo>
                    <a:pt x="479" y="2"/>
                  </a:lnTo>
                  <a:lnTo>
                    <a:pt x="484" y="0"/>
                  </a:lnTo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8342313" y="1820863"/>
            <a:ext cx="495300" cy="357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"/>
                                        <p:tgtEl>
                                          <p:spTgt spid="1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"/>
                                        <p:tgtEl>
                                          <p:spTgt spid="1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"/>
                                        <p:tgtEl>
                                          <p:spTgt spid="1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"/>
                                        <p:tgtEl>
                                          <p:spTgt spid="1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"/>
                                        <p:tgtEl>
                                          <p:spTgt spid="1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"/>
                                        <p:tgtEl>
                                          <p:spTgt spid="1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"/>
                                        <p:tgtEl>
                                          <p:spTgt spid="1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"/>
                                        <p:tgtEl>
                                          <p:spTgt spid="1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98" grpId="0" animBg="1"/>
      <p:bldP spid="113699" grpId="0" animBg="1"/>
      <p:bldP spid="113700" grpId="0" animBg="1"/>
      <p:bldP spid="113701" grpId="0" animBg="1"/>
      <p:bldP spid="113702" grpId="0" animBg="1"/>
      <p:bldP spid="113703" grpId="0" animBg="1"/>
      <p:bldP spid="113704" grpId="0" animBg="1"/>
      <p:bldP spid="113705" grpId="0" animBg="1"/>
      <p:bldP spid="113706" grpId="0" animBg="1"/>
      <p:bldP spid="113707" grpId="0" animBg="1"/>
      <p:bldP spid="113708" grpId="0" animBg="1"/>
      <p:bldP spid="113709" grpId="0" animBg="1"/>
      <p:bldP spid="113710" grpId="0" animBg="1"/>
      <p:bldP spid="113711" grpId="0" animBg="1"/>
      <p:bldP spid="113712" grpId="0" animBg="1"/>
      <p:bldP spid="113713" grpId="0" animBg="1"/>
      <p:bldP spid="113714" grpId="0" animBg="1"/>
      <p:bldP spid="113715" grpId="0" animBg="1"/>
      <p:bldP spid="113716" grpId="0" animBg="1"/>
      <p:bldP spid="113717" grpId="0" animBg="1"/>
      <p:bldP spid="113718" grpId="0" animBg="1"/>
      <p:bldP spid="113719" grpId="0" animBg="1"/>
      <p:bldP spid="113720" grpId="0" animBg="1"/>
      <p:bldP spid="113721" grpId="0" animBg="1"/>
      <p:bldP spid="113722" grpId="0" animBg="1"/>
      <p:bldP spid="113723" grpId="0" animBg="1"/>
    </p:bldLst>
  </p:timing>
</p:sld>
</file>

<file path=ppt/theme/theme1.xml><?xml version="1.0" encoding="utf-8"?>
<a:theme xmlns:a="http://schemas.openxmlformats.org/drawingml/2006/main" name="MPIDR_template">
  <a:themeElements>
    <a:clrScheme name="MPIDR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DR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PID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DR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DR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1108</Words>
  <Application>Microsoft Office PowerPoint</Application>
  <PresentationFormat>On-screen Show (4:3)</PresentationFormat>
  <Paragraphs>202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Helvetica Light</vt:lpstr>
      <vt:lpstr>Times New Roman</vt:lpstr>
      <vt:lpstr>MPIDR_template</vt:lpstr>
      <vt:lpstr>Longevity 14, Amsterdam 20 Sept.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explosion of centenarians</vt:lpstr>
      <vt:lpstr>PowerPoint Presentation</vt:lpstr>
      <vt:lpstr>PowerPoint Presentation</vt:lpstr>
      <vt:lpstr>PowerPoint Presentation</vt:lpstr>
      <vt:lpstr>The Future Will Be Different from the Past</vt:lpstr>
      <vt:lpstr>Discussion: Forecasting Longevity</vt:lpstr>
      <vt:lpstr>The two big uncertainties</vt:lpstr>
      <vt:lpstr>Thank you</vt:lpstr>
      <vt:lpstr>PowerPoint Presentation</vt:lpstr>
      <vt:lpstr>PowerPoint Presentation</vt:lpstr>
    </vt:vector>
  </TitlesOfParts>
  <Company>MPI for Demographic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mpidr</dc:creator>
  <cp:lastModifiedBy>Marilyn Parris-Bell</cp:lastModifiedBy>
  <cp:revision>828</cp:revision>
  <cp:lastPrinted>2014-05-22T07:09:38Z</cp:lastPrinted>
  <dcterms:created xsi:type="dcterms:W3CDTF">2010-04-06T12:12:02Z</dcterms:created>
  <dcterms:modified xsi:type="dcterms:W3CDTF">2018-09-17T10:27:18Z</dcterms:modified>
</cp:coreProperties>
</file>