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diagrams/data2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386" r:id="rId5"/>
    <p:sldId id="2147471520" r:id="rId6"/>
    <p:sldId id="2147471518" r:id="rId7"/>
    <p:sldId id="2147471519" r:id="rId8"/>
    <p:sldId id="2147471517" r:id="rId9"/>
    <p:sldId id="347" r:id="rId10"/>
    <p:sldId id="348" r:id="rId11"/>
    <p:sldId id="349" r:id="rId12"/>
    <p:sldId id="351" r:id="rId13"/>
    <p:sldId id="352" r:id="rId14"/>
    <p:sldId id="2147471516" r:id="rId15"/>
    <p:sldId id="2147471521" r:id="rId16"/>
    <p:sldId id="334" r:id="rId1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7A8D"/>
    <a:srgbClr val="006B8D"/>
    <a:srgbClr val="E776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B18A73-A24C-47B4-95E3-7B20B1DC59C7}" v="110" dt="2025-08-27T17:19:00.15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7341" autoAdjust="0"/>
  </p:normalViewPr>
  <p:slideViewPr>
    <p:cSldViewPr showGuides="1">
      <p:cViewPr varScale="1">
        <p:scale>
          <a:sx n="105" d="100"/>
          <a:sy n="105" d="100"/>
        </p:scale>
        <p:origin x="78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AN Han" userId="2b37f485-d27b-48e1-b151-be59f8554a2a" providerId="ADAL" clId="{98B18A73-A24C-47B4-95E3-7B20B1DC59C7}"/>
    <pc:docChg chg="undo custSel addSld delSld modSld delSection modSection">
      <pc:chgData name="YAN Han" userId="2b37f485-d27b-48e1-b151-be59f8554a2a" providerId="ADAL" clId="{98B18A73-A24C-47B4-95E3-7B20B1DC59C7}" dt="2025-08-27T17:19:00.159" v="118"/>
      <pc:docMkLst>
        <pc:docMk/>
      </pc:docMkLst>
      <pc:sldChg chg="del">
        <pc:chgData name="YAN Han" userId="2b37f485-d27b-48e1-b151-be59f8554a2a" providerId="ADAL" clId="{98B18A73-A24C-47B4-95E3-7B20B1DC59C7}" dt="2025-08-27T16:48:47.876" v="3" actId="47"/>
        <pc:sldMkLst>
          <pc:docMk/>
          <pc:sldMk cId="4172061083" sldId="298"/>
        </pc:sldMkLst>
      </pc:sldChg>
      <pc:sldChg chg="del">
        <pc:chgData name="YAN Han" userId="2b37f485-d27b-48e1-b151-be59f8554a2a" providerId="ADAL" clId="{98B18A73-A24C-47B4-95E3-7B20B1DC59C7}" dt="2025-08-27T16:48:54.848" v="4" actId="47"/>
        <pc:sldMkLst>
          <pc:docMk/>
          <pc:sldMk cId="1279277553" sldId="301"/>
        </pc:sldMkLst>
      </pc:sldChg>
      <pc:sldChg chg="del">
        <pc:chgData name="YAN Han" userId="2b37f485-d27b-48e1-b151-be59f8554a2a" providerId="ADAL" clId="{98B18A73-A24C-47B4-95E3-7B20B1DC59C7}" dt="2025-08-27T16:48:31.027" v="1" actId="47"/>
        <pc:sldMkLst>
          <pc:docMk/>
          <pc:sldMk cId="2942167901" sldId="302"/>
        </pc:sldMkLst>
      </pc:sldChg>
      <pc:sldChg chg="del">
        <pc:chgData name="YAN Han" userId="2b37f485-d27b-48e1-b151-be59f8554a2a" providerId="ADAL" clId="{98B18A73-A24C-47B4-95E3-7B20B1DC59C7}" dt="2025-08-27T16:48:54.848" v="4" actId="47"/>
        <pc:sldMkLst>
          <pc:docMk/>
          <pc:sldMk cId="3128192625" sldId="304"/>
        </pc:sldMkLst>
      </pc:sldChg>
      <pc:sldChg chg="del">
        <pc:chgData name="YAN Han" userId="2b37f485-d27b-48e1-b151-be59f8554a2a" providerId="ADAL" clId="{98B18A73-A24C-47B4-95E3-7B20B1DC59C7}" dt="2025-08-27T16:48:54.848" v="4" actId="47"/>
        <pc:sldMkLst>
          <pc:docMk/>
          <pc:sldMk cId="4207285411" sldId="305"/>
        </pc:sldMkLst>
      </pc:sldChg>
      <pc:sldChg chg="del">
        <pc:chgData name="YAN Han" userId="2b37f485-d27b-48e1-b151-be59f8554a2a" providerId="ADAL" clId="{98B18A73-A24C-47B4-95E3-7B20B1DC59C7}" dt="2025-08-27T16:48:54.848" v="4" actId="47"/>
        <pc:sldMkLst>
          <pc:docMk/>
          <pc:sldMk cId="1453158533" sldId="306"/>
        </pc:sldMkLst>
      </pc:sldChg>
      <pc:sldChg chg="del">
        <pc:chgData name="YAN Han" userId="2b37f485-d27b-48e1-b151-be59f8554a2a" providerId="ADAL" clId="{98B18A73-A24C-47B4-95E3-7B20B1DC59C7}" dt="2025-08-27T16:48:54.848" v="4" actId="47"/>
        <pc:sldMkLst>
          <pc:docMk/>
          <pc:sldMk cId="1935340562" sldId="307"/>
        </pc:sldMkLst>
      </pc:sldChg>
      <pc:sldChg chg="del">
        <pc:chgData name="YAN Han" userId="2b37f485-d27b-48e1-b151-be59f8554a2a" providerId="ADAL" clId="{98B18A73-A24C-47B4-95E3-7B20B1DC59C7}" dt="2025-08-27T16:48:54.848" v="4" actId="47"/>
        <pc:sldMkLst>
          <pc:docMk/>
          <pc:sldMk cId="4280829340" sldId="308"/>
        </pc:sldMkLst>
      </pc:sldChg>
      <pc:sldChg chg="del">
        <pc:chgData name="YAN Han" userId="2b37f485-d27b-48e1-b151-be59f8554a2a" providerId="ADAL" clId="{98B18A73-A24C-47B4-95E3-7B20B1DC59C7}" dt="2025-08-27T16:48:54.848" v="4" actId="47"/>
        <pc:sldMkLst>
          <pc:docMk/>
          <pc:sldMk cId="1749699755" sldId="309"/>
        </pc:sldMkLst>
      </pc:sldChg>
      <pc:sldChg chg="del">
        <pc:chgData name="YAN Han" userId="2b37f485-d27b-48e1-b151-be59f8554a2a" providerId="ADAL" clId="{98B18A73-A24C-47B4-95E3-7B20B1DC59C7}" dt="2025-08-27T16:48:54.848" v="4" actId="47"/>
        <pc:sldMkLst>
          <pc:docMk/>
          <pc:sldMk cId="2961289172" sldId="310"/>
        </pc:sldMkLst>
      </pc:sldChg>
      <pc:sldChg chg="del">
        <pc:chgData name="YAN Han" userId="2b37f485-d27b-48e1-b151-be59f8554a2a" providerId="ADAL" clId="{98B18A73-A24C-47B4-95E3-7B20B1DC59C7}" dt="2025-08-27T16:48:54.848" v="4" actId="47"/>
        <pc:sldMkLst>
          <pc:docMk/>
          <pc:sldMk cId="1112753570" sldId="311"/>
        </pc:sldMkLst>
      </pc:sldChg>
      <pc:sldChg chg="del">
        <pc:chgData name="YAN Han" userId="2b37f485-d27b-48e1-b151-be59f8554a2a" providerId="ADAL" clId="{98B18A73-A24C-47B4-95E3-7B20B1DC59C7}" dt="2025-08-27T16:48:54.848" v="4" actId="47"/>
        <pc:sldMkLst>
          <pc:docMk/>
          <pc:sldMk cId="3871387424" sldId="312"/>
        </pc:sldMkLst>
      </pc:sldChg>
      <pc:sldChg chg="del">
        <pc:chgData name="YAN Han" userId="2b37f485-d27b-48e1-b151-be59f8554a2a" providerId="ADAL" clId="{98B18A73-A24C-47B4-95E3-7B20B1DC59C7}" dt="2025-08-27T16:48:54.848" v="4" actId="47"/>
        <pc:sldMkLst>
          <pc:docMk/>
          <pc:sldMk cId="3737503339" sldId="313"/>
        </pc:sldMkLst>
      </pc:sldChg>
      <pc:sldChg chg="del">
        <pc:chgData name="YAN Han" userId="2b37f485-d27b-48e1-b151-be59f8554a2a" providerId="ADAL" clId="{98B18A73-A24C-47B4-95E3-7B20B1DC59C7}" dt="2025-08-27T16:48:54.848" v="4" actId="47"/>
        <pc:sldMkLst>
          <pc:docMk/>
          <pc:sldMk cId="2099033886" sldId="314"/>
        </pc:sldMkLst>
      </pc:sldChg>
      <pc:sldChg chg="del">
        <pc:chgData name="YAN Han" userId="2b37f485-d27b-48e1-b151-be59f8554a2a" providerId="ADAL" clId="{98B18A73-A24C-47B4-95E3-7B20B1DC59C7}" dt="2025-08-27T16:48:54.848" v="4" actId="47"/>
        <pc:sldMkLst>
          <pc:docMk/>
          <pc:sldMk cId="634784647" sldId="315"/>
        </pc:sldMkLst>
      </pc:sldChg>
      <pc:sldChg chg="del">
        <pc:chgData name="YAN Han" userId="2b37f485-d27b-48e1-b151-be59f8554a2a" providerId="ADAL" clId="{98B18A73-A24C-47B4-95E3-7B20B1DC59C7}" dt="2025-08-27T16:48:54.848" v="4" actId="47"/>
        <pc:sldMkLst>
          <pc:docMk/>
          <pc:sldMk cId="2081467318" sldId="316"/>
        </pc:sldMkLst>
      </pc:sldChg>
      <pc:sldChg chg="del">
        <pc:chgData name="YAN Han" userId="2b37f485-d27b-48e1-b151-be59f8554a2a" providerId="ADAL" clId="{98B18A73-A24C-47B4-95E3-7B20B1DC59C7}" dt="2025-08-27T16:48:54.848" v="4" actId="47"/>
        <pc:sldMkLst>
          <pc:docMk/>
          <pc:sldMk cId="1147079109" sldId="317"/>
        </pc:sldMkLst>
      </pc:sldChg>
      <pc:sldChg chg="del">
        <pc:chgData name="YAN Han" userId="2b37f485-d27b-48e1-b151-be59f8554a2a" providerId="ADAL" clId="{98B18A73-A24C-47B4-95E3-7B20B1DC59C7}" dt="2025-08-27T16:48:54.848" v="4" actId="47"/>
        <pc:sldMkLst>
          <pc:docMk/>
          <pc:sldMk cId="2051939680" sldId="318"/>
        </pc:sldMkLst>
      </pc:sldChg>
      <pc:sldChg chg="del">
        <pc:chgData name="YAN Han" userId="2b37f485-d27b-48e1-b151-be59f8554a2a" providerId="ADAL" clId="{98B18A73-A24C-47B4-95E3-7B20B1DC59C7}" dt="2025-08-27T16:48:54.848" v="4" actId="47"/>
        <pc:sldMkLst>
          <pc:docMk/>
          <pc:sldMk cId="502150484" sldId="319"/>
        </pc:sldMkLst>
      </pc:sldChg>
      <pc:sldChg chg="del">
        <pc:chgData name="YAN Han" userId="2b37f485-d27b-48e1-b151-be59f8554a2a" providerId="ADAL" clId="{98B18A73-A24C-47B4-95E3-7B20B1DC59C7}" dt="2025-08-27T16:48:54.848" v="4" actId="47"/>
        <pc:sldMkLst>
          <pc:docMk/>
          <pc:sldMk cId="2707784349" sldId="320"/>
        </pc:sldMkLst>
      </pc:sldChg>
      <pc:sldChg chg="del">
        <pc:chgData name="YAN Han" userId="2b37f485-d27b-48e1-b151-be59f8554a2a" providerId="ADAL" clId="{98B18A73-A24C-47B4-95E3-7B20B1DC59C7}" dt="2025-08-27T16:48:54.848" v="4" actId="47"/>
        <pc:sldMkLst>
          <pc:docMk/>
          <pc:sldMk cId="4018113923" sldId="321"/>
        </pc:sldMkLst>
      </pc:sldChg>
      <pc:sldChg chg="del">
        <pc:chgData name="YAN Han" userId="2b37f485-d27b-48e1-b151-be59f8554a2a" providerId="ADAL" clId="{98B18A73-A24C-47B4-95E3-7B20B1DC59C7}" dt="2025-08-27T16:48:54.848" v="4" actId="47"/>
        <pc:sldMkLst>
          <pc:docMk/>
          <pc:sldMk cId="2564133709" sldId="322"/>
        </pc:sldMkLst>
      </pc:sldChg>
      <pc:sldChg chg="del">
        <pc:chgData name="YAN Han" userId="2b37f485-d27b-48e1-b151-be59f8554a2a" providerId="ADAL" clId="{98B18A73-A24C-47B4-95E3-7B20B1DC59C7}" dt="2025-08-27T16:48:54.848" v="4" actId="47"/>
        <pc:sldMkLst>
          <pc:docMk/>
          <pc:sldMk cId="782046873" sldId="323"/>
        </pc:sldMkLst>
      </pc:sldChg>
      <pc:sldChg chg="del">
        <pc:chgData name="YAN Han" userId="2b37f485-d27b-48e1-b151-be59f8554a2a" providerId="ADAL" clId="{98B18A73-A24C-47B4-95E3-7B20B1DC59C7}" dt="2025-08-27T16:48:54.848" v="4" actId="47"/>
        <pc:sldMkLst>
          <pc:docMk/>
          <pc:sldMk cId="3731488496" sldId="324"/>
        </pc:sldMkLst>
      </pc:sldChg>
      <pc:sldChg chg="del">
        <pc:chgData name="YAN Han" userId="2b37f485-d27b-48e1-b151-be59f8554a2a" providerId="ADAL" clId="{98B18A73-A24C-47B4-95E3-7B20B1DC59C7}" dt="2025-08-27T16:48:54.848" v="4" actId="47"/>
        <pc:sldMkLst>
          <pc:docMk/>
          <pc:sldMk cId="3772898295" sldId="325"/>
        </pc:sldMkLst>
      </pc:sldChg>
      <pc:sldChg chg="del">
        <pc:chgData name="YAN Han" userId="2b37f485-d27b-48e1-b151-be59f8554a2a" providerId="ADAL" clId="{98B18A73-A24C-47B4-95E3-7B20B1DC59C7}" dt="2025-08-27T16:48:54.848" v="4" actId="47"/>
        <pc:sldMkLst>
          <pc:docMk/>
          <pc:sldMk cId="1580274664" sldId="326"/>
        </pc:sldMkLst>
      </pc:sldChg>
      <pc:sldChg chg="del">
        <pc:chgData name="YAN Han" userId="2b37f485-d27b-48e1-b151-be59f8554a2a" providerId="ADAL" clId="{98B18A73-A24C-47B4-95E3-7B20B1DC59C7}" dt="2025-08-27T16:48:54.848" v="4" actId="47"/>
        <pc:sldMkLst>
          <pc:docMk/>
          <pc:sldMk cId="1093133913" sldId="327"/>
        </pc:sldMkLst>
      </pc:sldChg>
      <pc:sldChg chg="del">
        <pc:chgData name="YAN Han" userId="2b37f485-d27b-48e1-b151-be59f8554a2a" providerId="ADAL" clId="{98B18A73-A24C-47B4-95E3-7B20B1DC59C7}" dt="2025-08-27T16:48:54.848" v="4" actId="47"/>
        <pc:sldMkLst>
          <pc:docMk/>
          <pc:sldMk cId="4193184945" sldId="328"/>
        </pc:sldMkLst>
      </pc:sldChg>
      <pc:sldChg chg="del">
        <pc:chgData name="YAN Han" userId="2b37f485-d27b-48e1-b151-be59f8554a2a" providerId="ADAL" clId="{98B18A73-A24C-47B4-95E3-7B20B1DC59C7}" dt="2025-08-27T16:48:54.848" v="4" actId="47"/>
        <pc:sldMkLst>
          <pc:docMk/>
          <pc:sldMk cId="3458151852" sldId="329"/>
        </pc:sldMkLst>
      </pc:sldChg>
      <pc:sldChg chg="del">
        <pc:chgData name="YAN Han" userId="2b37f485-d27b-48e1-b151-be59f8554a2a" providerId="ADAL" clId="{98B18A73-A24C-47B4-95E3-7B20B1DC59C7}" dt="2025-08-27T16:48:54.848" v="4" actId="47"/>
        <pc:sldMkLst>
          <pc:docMk/>
          <pc:sldMk cId="1417915412" sldId="330"/>
        </pc:sldMkLst>
      </pc:sldChg>
      <pc:sldChg chg="del">
        <pc:chgData name="YAN Han" userId="2b37f485-d27b-48e1-b151-be59f8554a2a" providerId="ADAL" clId="{98B18A73-A24C-47B4-95E3-7B20B1DC59C7}" dt="2025-08-27T16:48:54.848" v="4" actId="47"/>
        <pc:sldMkLst>
          <pc:docMk/>
          <pc:sldMk cId="3530523099" sldId="331"/>
        </pc:sldMkLst>
      </pc:sldChg>
      <pc:sldChg chg="del">
        <pc:chgData name="YAN Han" userId="2b37f485-d27b-48e1-b151-be59f8554a2a" providerId="ADAL" clId="{98B18A73-A24C-47B4-95E3-7B20B1DC59C7}" dt="2025-08-27T16:48:54.848" v="4" actId="47"/>
        <pc:sldMkLst>
          <pc:docMk/>
          <pc:sldMk cId="4231452090" sldId="332"/>
        </pc:sldMkLst>
      </pc:sldChg>
      <pc:sldChg chg="del">
        <pc:chgData name="YAN Han" userId="2b37f485-d27b-48e1-b151-be59f8554a2a" providerId="ADAL" clId="{98B18A73-A24C-47B4-95E3-7B20B1DC59C7}" dt="2025-08-27T16:48:54.848" v="4" actId="47"/>
        <pc:sldMkLst>
          <pc:docMk/>
          <pc:sldMk cId="944057724" sldId="333"/>
        </pc:sldMkLst>
      </pc:sldChg>
      <pc:sldChg chg="del">
        <pc:chgData name="YAN Han" userId="2b37f485-d27b-48e1-b151-be59f8554a2a" providerId="ADAL" clId="{98B18A73-A24C-47B4-95E3-7B20B1DC59C7}" dt="2025-08-27T16:49:00.605" v="5" actId="47"/>
        <pc:sldMkLst>
          <pc:docMk/>
          <pc:sldMk cId="827583704" sldId="335"/>
        </pc:sldMkLst>
      </pc:sldChg>
      <pc:sldChg chg="del">
        <pc:chgData name="YAN Han" userId="2b37f485-d27b-48e1-b151-be59f8554a2a" providerId="ADAL" clId="{98B18A73-A24C-47B4-95E3-7B20B1DC59C7}" dt="2025-08-27T16:49:00.605" v="5" actId="47"/>
        <pc:sldMkLst>
          <pc:docMk/>
          <pc:sldMk cId="883141894" sldId="336"/>
        </pc:sldMkLst>
      </pc:sldChg>
      <pc:sldChg chg="del">
        <pc:chgData name="YAN Han" userId="2b37f485-d27b-48e1-b151-be59f8554a2a" providerId="ADAL" clId="{98B18A73-A24C-47B4-95E3-7B20B1DC59C7}" dt="2025-08-27T16:48:54.848" v="4" actId="47"/>
        <pc:sldMkLst>
          <pc:docMk/>
          <pc:sldMk cId="50563119" sldId="337"/>
        </pc:sldMkLst>
      </pc:sldChg>
      <pc:sldChg chg="del">
        <pc:chgData name="YAN Han" userId="2b37f485-d27b-48e1-b151-be59f8554a2a" providerId="ADAL" clId="{98B18A73-A24C-47B4-95E3-7B20B1DC59C7}" dt="2025-08-27T16:48:54.848" v="4" actId="47"/>
        <pc:sldMkLst>
          <pc:docMk/>
          <pc:sldMk cId="3505385668" sldId="338"/>
        </pc:sldMkLst>
      </pc:sldChg>
      <pc:sldChg chg="del">
        <pc:chgData name="YAN Han" userId="2b37f485-d27b-48e1-b151-be59f8554a2a" providerId="ADAL" clId="{98B18A73-A24C-47B4-95E3-7B20B1DC59C7}" dt="2025-08-27T16:48:54.848" v="4" actId="47"/>
        <pc:sldMkLst>
          <pc:docMk/>
          <pc:sldMk cId="1941982022" sldId="339"/>
        </pc:sldMkLst>
      </pc:sldChg>
      <pc:sldChg chg="del">
        <pc:chgData name="YAN Han" userId="2b37f485-d27b-48e1-b151-be59f8554a2a" providerId="ADAL" clId="{98B18A73-A24C-47B4-95E3-7B20B1DC59C7}" dt="2025-08-27T16:48:54.848" v="4" actId="47"/>
        <pc:sldMkLst>
          <pc:docMk/>
          <pc:sldMk cId="3974276432" sldId="340"/>
        </pc:sldMkLst>
      </pc:sldChg>
      <pc:sldChg chg="del">
        <pc:chgData name="YAN Han" userId="2b37f485-d27b-48e1-b151-be59f8554a2a" providerId="ADAL" clId="{98B18A73-A24C-47B4-95E3-7B20B1DC59C7}" dt="2025-08-27T16:48:54.848" v="4" actId="47"/>
        <pc:sldMkLst>
          <pc:docMk/>
          <pc:sldMk cId="3822989357" sldId="341"/>
        </pc:sldMkLst>
      </pc:sldChg>
      <pc:sldChg chg="del">
        <pc:chgData name="YAN Han" userId="2b37f485-d27b-48e1-b151-be59f8554a2a" providerId="ADAL" clId="{98B18A73-A24C-47B4-95E3-7B20B1DC59C7}" dt="2025-08-27T16:48:54.848" v="4" actId="47"/>
        <pc:sldMkLst>
          <pc:docMk/>
          <pc:sldMk cId="3862576700" sldId="342"/>
        </pc:sldMkLst>
      </pc:sldChg>
      <pc:sldChg chg="del">
        <pc:chgData name="YAN Han" userId="2b37f485-d27b-48e1-b151-be59f8554a2a" providerId="ADAL" clId="{98B18A73-A24C-47B4-95E3-7B20B1DC59C7}" dt="2025-08-27T16:48:54.848" v="4" actId="47"/>
        <pc:sldMkLst>
          <pc:docMk/>
          <pc:sldMk cId="754024490" sldId="343"/>
        </pc:sldMkLst>
      </pc:sldChg>
      <pc:sldChg chg="del">
        <pc:chgData name="YAN Han" userId="2b37f485-d27b-48e1-b151-be59f8554a2a" providerId="ADAL" clId="{98B18A73-A24C-47B4-95E3-7B20B1DC59C7}" dt="2025-08-27T16:48:54.848" v="4" actId="47"/>
        <pc:sldMkLst>
          <pc:docMk/>
          <pc:sldMk cId="334750011" sldId="344"/>
        </pc:sldMkLst>
      </pc:sldChg>
      <pc:sldChg chg="del">
        <pc:chgData name="YAN Han" userId="2b37f485-d27b-48e1-b151-be59f8554a2a" providerId="ADAL" clId="{98B18A73-A24C-47B4-95E3-7B20B1DC59C7}" dt="2025-08-27T16:48:54.848" v="4" actId="47"/>
        <pc:sldMkLst>
          <pc:docMk/>
          <pc:sldMk cId="1440851589" sldId="345"/>
        </pc:sldMkLst>
      </pc:sldChg>
      <pc:sldChg chg="del">
        <pc:chgData name="YAN Han" userId="2b37f485-d27b-48e1-b151-be59f8554a2a" providerId="ADAL" clId="{98B18A73-A24C-47B4-95E3-7B20B1DC59C7}" dt="2025-08-27T16:48:54.848" v="4" actId="47"/>
        <pc:sldMkLst>
          <pc:docMk/>
          <pc:sldMk cId="3340391128" sldId="346"/>
        </pc:sldMkLst>
      </pc:sldChg>
      <pc:sldChg chg="addSp delSp modSp add mod delAnim modAnim">
        <pc:chgData name="YAN Han" userId="2b37f485-d27b-48e1-b151-be59f8554a2a" providerId="ADAL" clId="{98B18A73-A24C-47B4-95E3-7B20B1DC59C7}" dt="2025-08-27T17:13:34.306" v="93"/>
        <pc:sldMkLst>
          <pc:docMk/>
          <pc:sldMk cId="2552079565" sldId="347"/>
        </pc:sldMkLst>
        <pc:spChg chg="add del mod">
          <ac:chgData name="YAN Han" userId="2b37f485-d27b-48e1-b151-be59f8554a2a" providerId="ADAL" clId="{98B18A73-A24C-47B4-95E3-7B20B1DC59C7}" dt="2025-08-27T17:11:32.141" v="81" actId="21"/>
          <ac:spMkLst>
            <pc:docMk/>
            <pc:sldMk cId="2552079565" sldId="347"/>
            <ac:spMk id="2" creationId="{CD0323AF-F4F8-65F2-8604-EEA8FB170B17}"/>
          </ac:spMkLst>
        </pc:spChg>
        <pc:spChg chg="add mod">
          <ac:chgData name="YAN Han" userId="2b37f485-d27b-48e1-b151-be59f8554a2a" providerId="ADAL" clId="{98B18A73-A24C-47B4-95E3-7B20B1DC59C7}" dt="2025-08-27T17:11:41.279" v="83" actId="571"/>
          <ac:spMkLst>
            <pc:docMk/>
            <pc:sldMk cId="2552079565" sldId="347"/>
            <ac:spMk id="5" creationId="{92C2ADF4-7DDE-37CA-2BD8-563690C7A880}"/>
          </ac:spMkLst>
        </pc:spChg>
        <pc:spChg chg="mod">
          <ac:chgData name="YAN Han" userId="2b37f485-d27b-48e1-b151-be59f8554a2a" providerId="ADAL" clId="{98B18A73-A24C-47B4-95E3-7B20B1DC59C7}" dt="2025-08-27T17:09:00.499" v="56" actId="1076"/>
          <ac:spMkLst>
            <pc:docMk/>
            <pc:sldMk cId="2552079565" sldId="347"/>
            <ac:spMk id="11" creationId="{FC0F8D8E-FBC0-A05D-BE6A-3A1F19932100}"/>
          </ac:spMkLst>
        </pc:spChg>
        <pc:picChg chg="add del mod">
          <ac:chgData name="YAN Han" userId="2b37f485-d27b-48e1-b151-be59f8554a2a" providerId="ADAL" clId="{98B18A73-A24C-47B4-95E3-7B20B1DC59C7}" dt="2025-08-27T17:11:32.141" v="81" actId="21"/>
          <ac:picMkLst>
            <pc:docMk/>
            <pc:sldMk cId="2552079565" sldId="347"/>
            <ac:picMk id="3" creationId="{A71E6673-0279-560F-F7AD-1B9DA8B6CE83}"/>
          </ac:picMkLst>
        </pc:picChg>
        <pc:picChg chg="add mod">
          <ac:chgData name="YAN Han" userId="2b37f485-d27b-48e1-b151-be59f8554a2a" providerId="ADAL" clId="{98B18A73-A24C-47B4-95E3-7B20B1DC59C7}" dt="2025-08-27T17:11:41.279" v="83" actId="571"/>
          <ac:picMkLst>
            <pc:docMk/>
            <pc:sldMk cId="2552079565" sldId="347"/>
            <ac:picMk id="6" creationId="{E6111481-BB22-D865-39A1-F8830171E470}"/>
          </ac:picMkLst>
        </pc:picChg>
      </pc:sldChg>
      <pc:sldChg chg="add">
        <pc:chgData name="YAN Han" userId="2b37f485-d27b-48e1-b151-be59f8554a2a" providerId="ADAL" clId="{98B18A73-A24C-47B4-95E3-7B20B1DC59C7}" dt="2025-08-27T16:48:24.581" v="0"/>
        <pc:sldMkLst>
          <pc:docMk/>
          <pc:sldMk cId="3020241153" sldId="348"/>
        </pc:sldMkLst>
      </pc:sldChg>
      <pc:sldChg chg="add modAnim">
        <pc:chgData name="YAN Han" userId="2b37f485-d27b-48e1-b151-be59f8554a2a" providerId="ADAL" clId="{98B18A73-A24C-47B4-95E3-7B20B1DC59C7}" dt="2025-08-27T17:14:56.394" v="101"/>
        <pc:sldMkLst>
          <pc:docMk/>
          <pc:sldMk cId="1467533527" sldId="349"/>
        </pc:sldMkLst>
      </pc:sldChg>
      <pc:sldChg chg="add modAnim">
        <pc:chgData name="YAN Han" userId="2b37f485-d27b-48e1-b151-be59f8554a2a" providerId="ADAL" clId="{98B18A73-A24C-47B4-95E3-7B20B1DC59C7}" dt="2025-08-27T17:17:34.813" v="113"/>
        <pc:sldMkLst>
          <pc:docMk/>
          <pc:sldMk cId="3055435478" sldId="351"/>
        </pc:sldMkLst>
      </pc:sldChg>
      <pc:sldChg chg="add modAnim">
        <pc:chgData name="YAN Han" userId="2b37f485-d27b-48e1-b151-be59f8554a2a" providerId="ADAL" clId="{98B18A73-A24C-47B4-95E3-7B20B1DC59C7}" dt="2025-08-27T17:19:00.159" v="118"/>
        <pc:sldMkLst>
          <pc:docMk/>
          <pc:sldMk cId="3878191867" sldId="352"/>
        </pc:sldMkLst>
      </pc:sldChg>
      <pc:sldChg chg="add">
        <pc:chgData name="YAN Han" userId="2b37f485-d27b-48e1-b151-be59f8554a2a" providerId="ADAL" clId="{98B18A73-A24C-47B4-95E3-7B20B1DC59C7}" dt="2025-08-27T16:48:24.581" v="0"/>
        <pc:sldMkLst>
          <pc:docMk/>
          <pc:sldMk cId="2145445717" sldId="386"/>
        </pc:sldMkLst>
      </pc:sldChg>
      <pc:sldChg chg="addSp delSp modSp add mod">
        <pc:chgData name="YAN Han" userId="2b37f485-d27b-48e1-b151-be59f8554a2a" providerId="ADAL" clId="{98B18A73-A24C-47B4-95E3-7B20B1DC59C7}" dt="2025-08-27T17:05:41.783" v="35" actId="22"/>
        <pc:sldMkLst>
          <pc:docMk/>
          <pc:sldMk cId="2627073150" sldId="2147471516"/>
        </pc:sldMkLst>
        <pc:spChg chg="del">
          <ac:chgData name="YAN Han" userId="2b37f485-d27b-48e1-b151-be59f8554a2a" providerId="ADAL" clId="{98B18A73-A24C-47B4-95E3-7B20B1DC59C7}" dt="2025-08-27T17:05:33.267" v="32" actId="478"/>
          <ac:spMkLst>
            <pc:docMk/>
            <pc:sldMk cId="2627073150" sldId="2147471516"/>
            <ac:spMk id="8" creationId="{C942FFD0-4375-9579-8857-617CCD1F9068}"/>
          </ac:spMkLst>
        </pc:spChg>
        <pc:spChg chg="del">
          <ac:chgData name="YAN Han" userId="2b37f485-d27b-48e1-b151-be59f8554a2a" providerId="ADAL" clId="{98B18A73-A24C-47B4-95E3-7B20B1DC59C7}" dt="2025-08-27T17:05:40.954" v="34" actId="478"/>
          <ac:spMkLst>
            <pc:docMk/>
            <pc:sldMk cId="2627073150" sldId="2147471516"/>
            <ac:spMk id="10" creationId="{D2D4D84B-E451-6540-94DC-13EFD713B2C7}"/>
          </ac:spMkLst>
        </pc:spChg>
        <pc:spChg chg="del">
          <ac:chgData name="YAN Han" userId="2b37f485-d27b-48e1-b151-be59f8554a2a" providerId="ADAL" clId="{98B18A73-A24C-47B4-95E3-7B20B1DC59C7}" dt="2025-08-27T17:05:37.276" v="33" actId="478"/>
          <ac:spMkLst>
            <pc:docMk/>
            <pc:sldMk cId="2627073150" sldId="2147471516"/>
            <ac:spMk id="11" creationId="{64ED25D6-7D4F-726E-9028-5584F983FA7B}"/>
          </ac:spMkLst>
        </pc:spChg>
        <pc:spChg chg="add mod">
          <ac:chgData name="YAN Han" userId="2b37f485-d27b-48e1-b151-be59f8554a2a" providerId="ADAL" clId="{98B18A73-A24C-47B4-95E3-7B20B1DC59C7}" dt="2025-08-27T17:04:25.090" v="30"/>
          <ac:spMkLst>
            <pc:docMk/>
            <pc:sldMk cId="2627073150" sldId="2147471516"/>
            <ac:spMk id="13" creationId="{8D63DDE4-C6C2-AF18-7E83-FE02AB35ED88}"/>
          </ac:spMkLst>
        </pc:spChg>
        <pc:spChg chg="add mod">
          <ac:chgData name="YAN Han" userId="2b37f485-d27b-48e1-b151-be59f8554a2a" providerId="ADAL" clId="{98B18A73-A24C-47B4-95E3-7B20B1DC59C7}" dt="2025-08-27T17:04:25.090" v="30"/>
          <ac:spMkLst>
            <pc:docMk/>
            <pc:sldMk cId="2627073150" sldId="2147471516"/>
            <ac:spMk id="14" creationId="{3D38571B-6EB0-C88E-42F3-F28ED28DB93A}"/>
          </ac:spMkLst>
        </pc:spChg>
        <pc:grpChg chg="add mod">
          <ac:chgData name="YAN Han" userId="2b37f485-d27b-48e1-b151-be59f8554a2a" providerId="ADAL" clId="{98B18A73-A24C-47B4-95E3-7B20B1DC59C7}" dt="2025-08-27T17:04:25.090" v="30"/>
          <ac:grpSpMkLst>
            <pc:docMk/>
            <pc:sldMk cId="2627073150" sldId="2147471516"/>
            <ac:grpSpMk id="7" creationId="{162E612D-40B9-8BD9-78D9-F81E6CA57574}"/>
          </ac:grpSpMkLst>
        </pc:grpChg>
        <pc:graphicFrameChg chg="add del mod">
          <ac:chgData name="YAN Han" userId="2b37f485-d27b-48e1-b151-be59f8554a2a" providerId="ADAL" clId="{98B18A73-A24C-47B4-95E3-7B20B1DC59C7}" dt="2025-08-27T17:05:33.267" v="32" actId="478"/>
          <ac:graphicFrameMkLst>
            <pc:docMk/>
            <pc:sldMk cId="2627073150" sldId="2147471516"/>
            <ac:graphicFrameMk id="6" creationId="{97B9C5E5-451D-8D16-D8F9-4B0772374269}"/>
          </ac:graphicFrameMkLst>
        </pc:graphicFrameChg>
        <pc:graphicFrameChg chg="del">
          <ac:chgData name="YAN Han" userId="2b37f485-d27b-48e1-b151-be59f8554a2a" providerId="ADAL" clId="{98B18A73-A24C-47B4-95E3-7B20B1DC59C7}" dt="2025-08-27T17:05:40.954" v="34" actId="478"/>
          <ac:graphicFrameMkLst>
            <pc:docMk/>
            <pc:sldMk cId="2627073150" sldId="2147471516"/>
            <ac:graphicFrameMk id="9" creationId="{2BE26D10-28B1-62BB-AFB5-D1E478D947F7}"/>
          </ac:graphicFrameMkLst>
        </pc:graphicFrameChg>
        <pc:picChg chg="add">
          <ac:chgData name="YAN Han" userId="2b37f485-d27b-48e1-b151-be59f8554a2a" providerId="ADAL" clId="{98B18A73-A24C-47B4-95E3-7B20B1DC59C7}" dt="2025-08-27T17:05:41.783" v="35" actId="22"/>
          <ac:picMkLst>
            <pc:docMk/>
            <pc:sldMk cId="2627073150" sldId="2147471516"/>
            <ac:picMk id="17" creationId="{028A4EA7-9926-84B6-F303-02B31CD58AE4}"/>
          </ac:picMkLst>
        </pc:picChg>
      </pc:sldChg>
      <pc:sldChg chg="add modAnim">
        <pc:chgData name="YAN Han" userId="2b37f485-d27b-48e1-b151-be59f8554a2a" providerId="ADAL" clId="{98B18A73-A24C-47B4-95E3-7B20B1DC59C7}" dt="2025-08-27T17:08:01.816" v="51"/>
        <pc:sldMkLst>
          <pc:docMk/>
          <pc:sldMk cId="4225315701" sldId="2147471517"/>
        </pc:sldMkLst>
      </pc:sldChg>
      <pc:sldChg chg="add">
        <pc:chgData name="YAN Han" userId="2b37f485-d27b-48e1-b151-be59f8554a2a" providerId="ADAL" clId="{98B18A73-A24C-47B4-95E3-7B20B1DC59C7}" dt="2025-08-27T16:48:24.581" v="0"/>
        <pc:sldMkLst>
          <pc:docMk/>
          <pc:sldMk cId="2324901218" sldId="2147471518"/>
        </pc:sldMkLst>
      </pc:sldChg>
      <pc:sldChg chg="add">
        <pc:chgData name="YAN Han" userId="2b37f485-d27b-48e1-b151-be59f8554a2a" providerId="ADAL" clId="{98B18A73-A24C-47B4-95E3-7B20B1DC59C7}" dt="2025-08-27T16:48:24.581" v="0"/>
        <pc:sldMkLst>
          <pc:docMk/>
          <pc:sldMk cId="2656645889" sldId="2147471519"/>
        </pc:sldMkLst>
      </pc:sldChg>
      <pc:sldChg chg="add">
        <pc:chgData name="YAN Han" userId="2b37f485-d27b-48e1-b151-be59f8554a2a" providerId="ADAL" clId="{98B18A73-A24C-47B4-95E3-7B20B1DC59C7}" dt="2025-08-27T16:48:24.581" v="0"/>
        <pc:sldMkLst>
          <pc:docMk/>
          <pc:sldMk cId="3424354984" sldId="2147471520"/>
        </pc:sldMkLst>
      </pc:sldChg>
      <pc:sldChg chg="add">
        <pc:chgData name="YAN Han" userId="2b37f485-d27b-48e1-b151-be59f8554a2a" providerId="ADAL" clId="{98B18A73-A24C-47B4-95E3-7B20B1DC59C7}" dt="2025-08-27T16:48:24.581" v="0"/>
        <pc:sldMkLst>
          <pc:docMk/>
          <pc:sldMk cId="3969117251" sldId="2147471521"/>
        </pc:sldMkLst>
      </pc:sldChg>
      <pc:sldMasterChg chg="delSldLayout">
        <pc:chgData name="YAN Han" userId="2b37f485-d27b-48e1-b151-be59f8554a2a" providerId="ADAL" clId="{98B18A73-A24C-47B4-95E3-7B20B1DC59C7}" dt="2025-08-27T16:48:54.848" v="4" actId="47"/>
        <pc:sldMasterMkLst>
          <pc:docMk/>
          <pc:sldMasterMk cId="3223048728" sldId="2147483648"/>
        </pc:sldMasterMkLst>
        <pc:sldLayoutChg chg="del">
          <pc:chgData name="YAN Han" userId="2b37f485-d27b-48e1-b151-be59f8554a2a" providerId="ADAL" clId="{98B18A73-A24C-47B4-95E3-7B20B1DC59C7}" dt="2025-08-27T16:48:47.876" v="3" actId="47"/>
          <pc:sldLayoutMkLst>
            <pc:docMk/>
            <pc:sldMasterMk cId="3223048728" sldId="2147483648"/>
            <pc:sldLayoutMk cId="1427434953" sldId="2147483694"/>
          </pc:sldLayoutMkLst>
        </pc:sldLayoutChg>
        <pc:sldLayoutChg chg="del">
          <pc:chgData name="YAN Han" userId="2b37f485-d27b-48e1-b151-be59f8554a2a" providerId="ADAL" clId="{98B18A73-A24C-47B4-95E3-7B20B1DC59C7}" dt="2025-08-27T16:48:54.848" v="4" actId="47"/>
          <pc:sldLayoutMkLst>
            <pc:docMk/>
            <pc:sldMasterMk cId="3223048728" sldId="2147483648"/>
            <pc:sldLayoutMk cId="3799963741" sldId="2147483738"/>
          </pc:sldLayoutMkLst>
        </pc:sldLayoutChg>
        <pc:sldLayoutChg chg="del">
          <pc:chgData name="YAN Han" userId="2b37f485-d27b-48e1-b151-be59f8554a2a" providerId="ADAL" clId="{98B18A73-A24C-47B4-95E3-7B20B1DC59C7}" dt="2025-08-27T16:48:54.848" v="4" actId="47"/>
          <pc:sldLayoutMkLst>
            <pc:docMk/>
            <pc:sldMasterMk cId="3223048728" sldId="2147483648"/>
            <pc:sldLayoutMk cId="1017750622" sldId="2147483739"/>
          </pc:sldLayoutMkLst>
        </pc:sldLayoutChg>
        <pc:sldLayoutChg chg="del">
          <pc:chgData name="YAN Han" userId="2b37f485-d27b-48e1-b151-be59f8554a2a" providerId="ADAL" clId="{98B18A73-A24C-47B4-95E3-7B20B1DC59C7}" dt="2025-08-27T16:48:54.848" v="4" actId="47"/>
          <pc:sldLayoutMkLst>
            <pc:docMk/>
            <pc:sldMasterMk cId="3223048728" sldId="2147483648"/>
            <pc:sldLayoutMk cId="477921601" sldId="2147483740"/>
          </pc:sldLayoutMkLst>
        </pc:sldLayoutChg>
        <pc:sldLayoutChg chg="del">
          <pc:chgData name="YAN Han" userId="2b37f485-d27b-48e1-b151-be59f8554a2a" providerId="ADAL" clId="{98B18A73-A24C-47B4-95E3-7B20B1DC59C7}" dt="2025-08-27T16:48:54.848" v="4" actId="47"/>
          <pc:sldLayoutMkLst>
            <pc:docMk/>
            <pc:sldMasterMk cId="3223048728" sldId="2147483648"/>
            <pc:sldLayoutMk cId="3824947614" sldId="2147483741"/>
          </pc:sldLayoutMkLst>
        </pc:sldLayoutChg>
        <pc:sldLayoutChg chg="del">
          <pc:chgData name="YAN Han" userId="2b37f485-d27b-48e1-b151-be59f8554a2a" providerId="ADAL" clId="{98B18A73-A24C-47B4-95E3-7B20B1DC59C7}" dt="2025-08-27T16:48:54.848" v="4" actId="47"/>
          <pc:sldLayoutMkLst>
            <pc:docMk/>
            <pc:sldMasterMk cId="3223048728" sldId="2147483648"/>
            <pc:sldLayoutMk cId="3435693053" sldId="2147483742"/>
          </pc:sldLayoutMkLst>
        </pc:sldLayoutChg>
        <pc:sldLayoutChg chg="del">
          <pc:chgData name="YAN Han" userId="2b37f485-d27b-48e1-b151-be59f8554a2a" providerId="ADAL" clId="{98B18A73-A24C-47B4-95E3-7B20B1DC59C7}" dt="2025-08-27T16:48:54.848" v="4" actId="47"/>
          <pc:sldLayoutMkLst>
            <pc:docMk/>
            <pc:sldMasterMk cId="3223048728" sldId="2147483648"/>
            <pc:sldLayoutMk cId="4266988572" sldId="2147483743"/>
          </pc:sldLayoutMkLst>
        </pc:sldLayoutChg>
        <pc:sldLayoutChg chg="del">
          <pc:chgData name="YAN Han" userId="2b37f485-d27b-48e1-b151-be59f8554a2a" providerId="ADAL" clId="{98B18A73-A24C-47B4-95E3-7B20B1DC59C7}" dt="2025-08-27T16:48:54.848" v="4" actId="47"/>
          <pc:sldLayoutMkLst>
            <pc:docMk/>
            <pc:sldMasterMk cId="3223048728" sldId="2147483648"/>
            <pc:sldLayoutMk cId="411196534" sldId="2147483744"/>
          </pc:sldLayoutMkLst>
        </pc:sldLayoutChg>
        <pc:sldLayoutChg chg="del">
          <pc:chgData name="YAN Han" userId="2b37f485-d27b-48e1-b151-be59f8554a2a" providerId="ADAL" clId="{98B18A73-A24C-47B4-95E3-7B20B1DC59C7}" dt="2025-08-27T16:48:54.848" v="4" actId="47"/>
          <pc:sldLayoutMkLst>
            <pc:docMk/>
            <pc:sldMasterMk cId="3223048728" sldId="2147483648"/>
            <pc:sldLayoutMk cId="2356723489" sldId="2147483745"/>
          </pc:sldLayoutMkLst>
        </pc:sldLayoutChg>
        <pc:sldLayoutChg chg="del">
          <pc:chgData name="YAN Han" userId="2b37f485-d27b-48e1-b151-be59f8554a2a" providerId="ADAL" clId="{98B18A73-A24C-47B4-95E3-7B20B1DC59C7}" dt="2025-08-27T16:48:54.848" v="4" actId="47"/>
          <pc:sldLayoutMkLst>
            <pc:docMk/>
            <pc:sldMasterMk cId="3223048728" sldId="2147483648"/>
            <pc:sldLayoutMk cId="3846651628" sldId="2147483746"/>
          </pc:sldLayoutMkLst>
        </pc:sldLayoutChg>
        <pc:sldLayoutChg chg="del">
          <pc:chgData name="YAN Han" userId="2b37f485-d27b-48e1-b151-be59f8554a2a" providerId="ADAL" clId="{98B18A73-A24C-47B4-95E3-7B20B1DC59C7}" dt="2025-08-27T16:48:54.848" v="4" actId="47"/>
          <pc:sldLayoutMkLst>
            <pc:docMk/>
            <pc:sldMasterMk cId="3223048728" sldId="2147483648"/>
            <pc:sldLayoutMk cId="768019011" sldId="2147483747"/>
          </pc:sldLayoutMkLst>
        </pc:sldLayoutChg>
        <pc:sldLayoutChg chg="del">
          <pc:chgData name="YAN Han" userId="2b37f485-d27b-48e1-b151-be59f8554a2a" providerId="ADAL" clId="{98B18A73-A24C-47B4-95E3-7B20B1DC59C7}" dt="2025-08-27T16:48:54.848" v="4" actId="47"/>
          <pc:sldLayoutMkLst>
            <pc:docMk/>
            <pc:sldMasterMk cId="3223048728" sldId="2147483648"/>
            <pc:sldLayoutMk cId="3331552198" sldId="2147483748"/>
          </pc:sldLayoutMkLst>
        </pc:sldLayoutChg>
        <pc:sldLayoutChg chg="del">
          <pc:chgData name="YAN Han" userId="2b37f485-d27b-48e1-b151-be59f8554a2a" providerId="ADAL" clId="{98B18A73-A24C-47B4-95E3-7B20B1DC59C7}" dt="2025-08-27T16:48:54.848" v="4" actId="47"/>
          <pc:sldLayoutMkLst>
            <pc:docMk/>
            <pc:sldMasterMk cId="3223048728" sldId="2147483648"/>
            <pc:sldLayoutMk cId="3508579163" sldId="2147483749"/>
          </pc:sldLayoutMkLst>
        </pc:sldLayoutChg>
        <pc:sldLayoutChg chg="del">
          <pc:chgData name="YAN Han" userId="2b37f485-d27b-48e1-b151-be59f8554a2a" providerId="ADAL" clId="{98B18A73-A24C-47B4-95E3-7B20B1DC59C7}" dt="2025-08-27T16:48:54.848" v="4" actId="47"/>
          <pc:sldLayoutMkLst>
            <pc:docMk/>
            <pc:sldMasterMk cId="3223048728" sldId="2147483648"/>
            <pc:sldLayoutMk cId="2192143553" sldId="2147483750"/>
          </pc:sldLayoutMkLst>
        </pc:sldLayoutChg>
        <pc:sldLayoutChg chg="del">
          <pc:chgData name="YAN Han" userId="2b37f485-d27b-48e1-b151-be59f8554a2a" providerId="ADAL" clId="{98B18A73-A24C-47B4-95E3-7B20B1DC59C7}" dt="2025-08-27T16:48:54.848" v="4" actId="47"/>
          <pc:sldLayoutMkLst>
            <pc:docMk/>
            <pc:sldMasterMk cId="3223048728" sldId="2147483648"/>
            <pc:sldLayoutMk cId="4092381104" sldId="2147483751"/>
          </pc:sldLayoutMkLst>
        </pc:sldLayoutChg>
        <pc:sldLayoutChg chg="del">
          <pc:chgData name="YAN Han" userId="2b37f485-d27b-48e1-b151-be59f8554a2a" providerId="ADAL" clId="{98B18A73-A24C-47B4-95E3-7B20B1DC59C7}" dt="2025-08-27T16:48:54.848" v="4" actId="47"/>
          <pc:sldLayoutMkLst>
            <pc:docMk/>
            <pc:sldMasterMk cId="3223048728" sldId="2147483648"/>
            <pc:sldLayoutMk cId="1592753393" sldId="2147483752"/>
          </pc:sldLayoutMkLst>
        </pc:sldLayoutChg>
        <pc:sldLayoutChg chg="del">
          <pc:chgData name="YAN Han" userId="2b37f485-d27b-48e1-b151-be59f8554a2a" providerId="ADAL" clId="{98B18A73-A24C-47B4-95E3-7B20B1DC59C7}" dt="2025-08-27T16:48:54.848" v="4" actId="47"/>
          <pc:sldLayoutMkLst>
            <pc:docMk/>
            <pc:sldMasterMk cId="3223048728" sldId="2147483648"/>
            <pc:sldLayoutMk cId="1244174220" sldId="2147483753"/>
          </pc:sldLayoutMkLst>
        </pc:sldLayoutChg>
        <pc:sldLayoutChg chg="del">
          <pc:chgData name="YAN Han" userId="2b37f485-d27b-48e1-b151-be59f8554a2a" providerId="ADAL" clId="{98B18A73-A24C-47B4-95E3-7B20B1DC59C7}" dt="2025-08-27T16:48:54.848" v="4" actId="47"/>
          <pc:sldLayoutMkLst>
            <pc:docMk/>
            <pc:sldMasterMk cId="3223048728" sldId="2147483648"/>
            <pc:sldLayoutMk cId="1654893720" sldId="2147483754"/>
          </pc:sldLayoutMkLst>
        </pc:sldLayoutChg>
        <pc:sldLayoutChg chg="del">
          <pc:chgData name="YAN Han" userId="2b37f485-d27b-48e1-b151-be59f8554a2a" providerId="ADAL" clId="{98B18A73-A24C-47B4-95E3-7B20B1DC59C7}" dt="2025-08-27T16:48:54.848" v="4" actId="47"/>
          <pc:sldLayoutMkLst>
            <pc:docMk/>
            <pc:sldMasterMk cId="3223048728" sldId="2147483648"/>
            <pc:sldLayoutMk cId="545588811" sldId="2147483755"/>
          </pc:sldLayoutMkLst>
        </pc:sldLayoutChg>
        <pc:sldLayoutChg chg="del">
          <pc:chgData name="YAN Han" userId="2b37f485-d27b-48e1-b151-be59f8554a2a" providerId="ADAL" clId="{98B18A73-A24C-47B4-95E3-7B20B1DC59C7}" dt="2025-08-27T16:48:54.848" v="4" actId="47"/>
          <pc:sldLayoutMkLst>
            <pc:docMk/>
            <pc:sldMasterMk cId="3223048728" sldId="2147483648"/>
            <pc:sldLayoutMk cId="1096977485" sldId="2147483756"/>
          </pc:sldLayoutMkLst>
        </pc:sldLayoutChg>
        <pc:sldLayoutChg chg="del">
          <pc:chgData name="YAN Han" userId="2b37f485-d27b-48e1-b151-be59f8554a2a" providerId="ADAL" clId="{98B18A73-A24C-47B4-95E3-7B20B1DC59C7}" dt="2025-08-27T16:48:54.848" v="4" actId="47"/>
          <pc:sldLayoutMkLst>
            <pc:docMk/>
            <pc:sldMasterMk cId="3223048728" sldId="2147483648"/>
            <pc:sldLayoutMk cId="1837903567" sldId="2147483757"/>
          </pc:sldLayoutMkLst>
        </pc:sldLayoutChg>
        <pc:sldLayoutChg chg="del">
          <pc:chgData name="YAN Han" userId="2b37f485-d27b-48e1-b151-be59f8554a2a" providerId="ADAL" clId="{98B18A73-A24C-47B4-95E3-7B20B1DC59C7}" dt="2025-08-27T16:48:54.848" v="4" actId="47"/>
          <pc:sldLayoutMkLst>
            <pc:docMk/>
            <pc:sldMasterMk cId="3223048728" sldId="2147483648"/>
            <pc:sldLayoutMk cId="3621373732" sldId="2147483758"/>
          </pc:sldLayoutMkLst>
        </pc:sldLayoutChg>
        <pc:sldLayoutChg chg="del">
          <pc:chgData name="YAN Han" userId="2b37f485-d27b-48e1-b151-be59f8554a2a" providerId="ADAL" clId="{98B18A73-A24C-47B4-95E3-7B20B1DC59C7}" dt="2025-08-27T16:48:54.848" v="4" actId="47"/>
          <pc:sldLayoutMkLst>
            <pc:docMk/>
            <pc:sldMasterMk cId="3223048728" sldId="2147483648"/>
            <pc:sldLayoutMk cId="338002248" sldId="2147483759"/>
          </pc:sldLayoutMkLst>
        </pc:sldLayoutChg>
        <pc:sldLayoutChg chg="del">
          <pc:chgData name="YAN Han" userId="2b37f485-d27b-48e1-b151-be59f8554a2a" providerId="ADAL" clId="{98B18A73-A24C-47B4-95E3-7B20B1DC59C7}" dt="2025-08-27T16:48:54.848" v="4" actId="47"/>
          <pc:sldLayoutMkLst>
            <pc:docMk/>
            <pc:sldMasterMk cId="3223048728" sldId="2147483648"/>
            <pc:sldLayoutMk cId="797431233" sldId="2147483760"/>
          </pc:sldLayoutMkLst>
        </pc:sldLayoutChg>
        <pc:sldLayoutChg chg="del">
          <pc:chgData name="YAN Han" userId="2b37f485-d27b-48e1-b151-be59f8554a2a" providerId="ADAL" clId="{98B18A73-A24C-47B4-95E3-7B20B1DC59C7}" dt="2025-08-27T16:48:54.848" v="4" actId="47"/>
          <pc:sldLayoutMkLst>
            <pc:docMk/>
            <pc:sldMasterMk cId="3223048728" sldId="2147483648"/>
            <pc:sldLayoutMk cId="2015867234" sldId="2147483761"/>
          </pc:sldLayoutMkLst>
        </pc:sldLayoutChg>
        <pc:sldLayoutChg chg="del">
          <pc:chgData name="YAN Han" userId="2b37f485-d27b-48e1-b151-be59f8554a2a" providerId="ADAL" clId="{98B18A73-A24C-47B4-95E3-7B20B1DC59C7}" dt="2025-08-27T16:48:54.848" v="4" actId="47"/>
          <pc:sldLayoutMkLst>
            <pc:docMk/>
            <pc:sldMasterMk cId="3223048728" sldId="2147483648"/>
            <pc:sldLayoutMk cId="1361896173" sldId="2147483762"/>
          </pc:sldLayoutMkLst>
        </pc:sldLayoutChg>
        <pc:sldLayoutChg chg="del">
          <pc:chgData name="YAN Han" userId="2b37f485-d27b-48e1-b151-be59f8554a2a" providerId="ADAL" clId="{98B18A73-A24C-47B4-95E3-7B20B1DC59C7}" dt="2025-08-27T16:48:54.848" v="4" actId="47"/>
          <pc:sldLayoutMkLst>
            <pc:docMk/>
            <pc:sldMasterMk cId="3223048728" sldId="2147483648"/>
            <pc:sldLayoutMk cId="2540582149" sldId="2147483763"/>
          </pc:sldLayoutMkLst>
        </pc:sldLayoutChg>
        <pc:sldLayoutChg chg="del">
          <pc:chgData name="YAN Han" userId="2b37f485-d27b-48e1-b151-be59f8554a2a" providerId="ADAL" clId="{98B18A73-A24C-47B4-95E3-7B20B1DC59C7}" dt="2025-08-27T16:48:54.848" v="4" actId="47"/>
          <pc:sldLayoutMkLst>
            <pc:docMk/>
            <pc:sldMasterMk cId="3223048728" sldId="2147483648"/>
            <pc:sldLayoutMk cId="1530167129" sldId="2147483764"/>
          </pc:sldLayoutMkLst>
        </pc:sldLayoutChg>
        <pc:sldLayoutChg chg="del">
          <pc:chgData name="YAN Han" userId="2b37f485-d27b-48e1-b151-be59f8554a2a" providerId="ADAL" clId="{98B18A73-A24C-47B4-95E3-7B20B1DC59C7}" dt="2025-08-27T16:48:54.848" v="4" actId="47"/>
          <pc:sldLayoutMkLst>
            <pc:docMk/>
            <pc:sldMasterMk cId="3223048728" sldId="2147483648"/>
            <pc:sldLayoutMk cId="2677620690" sldId="2147483765"/>
          </pc:sldLayoutMkLst>
        </pc:sldLayoutChg>
        <pc:sldLayoutChg chg="del">
          <pc:chgData name="YAN Han" userId="2b37f485-d27b-48e1-b151-be59f8554a2a" providerId="ADAL" clId="{98B18A73-A24C-47B4-95E3-7B20B1DC59C7}" dt="2025-08-27T16:48:54.848" v="4" actId="47"/>
          <pc:sldLayoutMkLst>
            <pc:docMk/>
            <pc:sldMasterMk cId="3223048728" sldId="2147483648"/>
            <pc:sldLayoutMk cId="3224892736" sldId="2147483766"/>
          </pc:sldLayoutMkLst>
        </pc:sldLayoutChg>
        <pc:sldLayoutChg chg="del">
          <pc:chgData name="YAN Han" userId="2b37f485-d27b-48e1-b151-be59f8554a2a" providerId="ADAL" clId="{98B18A73-A24C-47B4-95E3-7B20B1DC59C7}" dt="2025-08-27T16:48:54.848" v="4" actId="47"/>
          <pc:sldLayoutMkLst>
            <pc:docMk/>
            <pc:sldMasterMk cId="3223048728" sldId="2147483648"/>
            <pc:sldLayoutMk cId="4207760471" sldId="2147483767"/>
          </pc:sldLayoutMkLst>
        </pc:sldLayoutChg>
        <pc:sldLayoutChg chg="del">
          <pc:chgData name="YAN Han" userId="2b37f485-d27b-48e1-b151-be59f8554a2a" providerId="ADAL" clId="{98B18A73-A24C-47B4-95E3-7B20B1DC59C7}" dt="2025-08-27T16:48:54.848" v="4" actId="47"/>
          <pc:sldLayoutMkLst>
            <pc:docMk/>
            <pc:sldMasterMk cId="3223048728" sldId="2147483648"/>
            <pc:sldLayoutMk cId="2772296889" sldId="2147483768"/>
          </pc:sldLayoutMkLst>
        </pc:sldLayoutChg>
        <pc:sldLayoutChg chg="del">
          <pc:chgData name="YAN Han" userId="2b37f485-d27b-48e1-b151-be59f8554a2a" providerId="ADAL" clId="{98B18A73-A24C-47B4-95E3-7B20B1DC59C7}" dt="2025-08-27T16:48:54.848" v="4" actId="47"/>
          <pc:sldLayoutMkLst>
            <pc:docMk/>
            <pc:sldMasterMk cId="3223048728" sldId="2147483648"/>
            <pc:sldLayoutMk cId="2326419631" sldId="2147483769"/>
          </pc:sldLayoutMkLst>
        </pc:sldLayoutChg>
        <pc:sldLayoutChg chg="del">
          <pc:chgData name="YAN Han" userId="2b37f485-d27b-48e1-b151-be59f8554a2a" providerId="ADAL" clId="{98B18A73-A24C-47B4-95E3-7B20B1DC59C7}" dt="2025-08-27T16:48:54.848" v="4" actId="47"/>
          <pc:sldLayoutMkLst>
            <pc:docMk/>
            <pc:sldMasterMk cId="3223048728" sldId="2147483648"/>
            <pc:sldLayoutMk cId="2248945700" sldId="2147483770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612469888169605E-2"/>
          <c:y val="1.7262267763598453E-2"/>
          <c:w val="0.91333161491541592"/>
          <c:h val="0.8840693734748265"/>
        </c:manualLayout>
      </c:layout>
      <c:bubbleChart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solidFill>
              <a:schemeClr val="accent1">
                <a:alpha val="75000"/>
              </a:schemeClr>
            </a:solidFill>
            <a:ln>
              <a:noFill/>
            </a:ln>
            <a:effectLst/>
          </c:spPr>
          <c:invertIfNegative val="0"/>
          <c:xVal>
            <c:numRef>
              <c:f>Sheet1!$A$2:$A$7</c:f>
              <c:numCache>
                <c:formatCode>General</c:formatCode>
                <c:ptCount val="6"/>
                <c:pt idx="0">
                  <c:v>1</c:v>
                </c:pt>
                <c:pt idx="1">
                  <c:v>0</c:v>
                </c:pt>
                <c:pt idx="2">
                  <c:v>0.2</c:v>
                </c:pt>
                <c:pt idx="3">
                  <c:v>0.7</c:v>
                </c:pt>
                <c:pt idx="4">
                  <c:v>0</c:v>
                </c:pt>
                <c:pt idx="5">
                  <c:v>10</c:v>
                </c:pt>
              </c:numCache>
            </c:numRef>
          </c:xVal>
          <c:yVal>
            <c:numRef>
              <c:f>Sheet1!$B$2:$B$7</c:f>
              <c:numCache>
                <c:formatCode>General</c:formatCode>
                <c:ptCount val="6"/>
                <c:pt idx="0">
                  <c:v>1</c:v>
                </c:pt>
                <c:pt idx="1">
                  <c:v>0</c:v>
                </c:pt>
                <c:pt idx="2">
                  <c:v>0.7</c:v>
                </c:pt>
                <c:pt idx="3">
                  <c:v>0.7</c:v>
                </c:pt>
                <c:pt idx="4">
                  <c:v>1</c:v>
                </c:pt>
                <c:pt idx="5">
                  <c:v>10</c:v>
                </c:pt>
              </c:numCache>
            </c:numRef>
          </c:yVal>
          <c:bubbleSize>
            <c:numRef>
              <c:f>Sheet1!$C$2:$C$7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4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0-148E-45DB-850E-1A076D16B5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1240284943"/>
        <c:axId val="1240286383"/>
      </c:bubbleChart>
      <c:valAx>
        <c:axId val="1240284943"/>
        <c:scaling>
          <c:orientation val="minMax"/>
          <c:max val="1.2"/>
          <c:min val="-0.2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dirty="0"/>
                  <a:t>Asset Risk Cover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40286383"/>
        <c:crosses val="autoZero"/>
        <c:crossBetween val="midCat"/>
      </c:valAx>
      <c:valAx>
        <c:axId val="1240286383"/>
        <c:scaling>
          <c:orientation val="minMax"/>
          <c:max val="1.2"/>
          <c:min val="-0.2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dirty="0"/>
                  <a:t>Longevity Risk Cover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40284943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accent1">
          <a:lumMod val="75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BB3C64-A797-4D82-B39C-D5E9D9C0D947}" type="doc">
      <dgm:prSet loTypeId="urn:microsoft.com/office/officeart/2005/8/layout/radial5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388F00A-586F-4D44-A605-C5CAC85B5632}">
      <dgm:prSet phldrT="[Text]"/>
      <dgm:spPr/>
      <dgm:t>
        <a:bodyPr/>
        <a:lstStyle/>
        <a:p>
          <a:r>
            <a:rPr lang="en-GB" dirty="0"/>
            <a:t>Prostate cancer q</a:t>
          </a:r>
          <a:r>
            <a:rPr lang="en-GB" baseline="-25000" dirty="0"/>
            <a:t>x</a:t>
          </a:r>
        </a:p>
      </dgm:t>
    </dgm:pt>
    <dgm:pt modelId="{A0A0ADD1-E847-4661-8322-84F87C238E66}" type="parTrans" cxnId="{42EA4CA4-0D5A-4542-8F20-E2B8239B4F62}">
      <dgm:prSet/>
      <dgm:spPr/>
      <dgm:t>
        <a:bodyPr/>
        <a:lstStyle/>
        <a:p>
          <a:endParaRPr lang="en-GB"/>
        </a:p>
      </dgm:t>
    </dgm:pt>
    <dgm:pt modelId="{A4722E53-C139-4616-9EEF-65567E545C84}" type="sibTrans" cxnId="{42EA4CA4-0D5A-4542-8F20-E2B8239B4F62}">
      <dgm:prSet/>
      <dgm:spPr/>
      <dgm:t>
        <a:bodyPr/>
        <a:lstStyle/>
        <a:p>
          <a:endParaRPr lang="en-GB"/>
        </a:p>
      </dgm:t>
    </dgm:pt>
    <dgm:pt modelId="{4E03CFF7-305C-4B4B-B03B-6432ECD2D823}">
      <dgm:prSet phldrT="[Text]"/>
      <dgm:spPr/>
      <dgm:t>
        <a:bodyPr/>
        <a:lstStyle/>
        <a:p>
          <a:r>
            <a:rPr lang="en-GB" dirty="0"/>
            <a:t>Cancer T-stage</a:t>
          </a:r>
        </a:p>
      </dgm:t>
    </dgm:pt>
    <dgm:pt modelId="{1C921964-5BF3-4B83-86A2-DEF04179469F}" type="parTrans" cxnId="{E8E03A9B-6ECB-43D6-8A9F-CE6FECDE03EC}">
      <dgm:prSet/>
      <dgm:spPr/>
      <dgm:t>
        <a:bodyPr/>
        <a:lstStyle/>
        <a:p>
          <a:endParaRPr lang="en-GB"/>
        </a:p>
      </dgm:t>
    </dgm:pt>
    <dgm:pt modelId="{4CCB86C2-21A7-448E-B52E-C07EA0C23FD7}" type="sibTrans" cxnId="{E8E03A9B-6ECB-43D6-8A9F-CE6FECDE03EC}">
      <dgm:prSet/>
      <dgm:spPr/>
      <dgm:t>
        <a:bodyPr/>
        <a:lstStyle/>
        <a:p>
          <a:endParaRPr lang="en-GB"/>
        </a:p>
      </dgm:t>
    </dgm:pt>
    <dgm:pt modelId="{84E43976-6FFA-46CA-AE07-7C733BA9A755}">
      <dgm:prSet phldrT="[Text]"/>
      <dgm:spPr/>
      <dgm:t>
        <a:bodyPr/>
        <a:lstStyle/>
        <a:p>
          <a:r>
            <a:rPr lang="en-GB" dirty="0"/>
            <a:t>Cancer M-stage</a:t>
          </a:r>
        </a:p>
      </dgm:t>
    </dgm:pt>
    <dgm:pt modelId="{7CE61C6B-B756-4374-B1C0-0FA171AC31F8}" type="parTrans" cxnId="{855E68EB-874D-4C99-BBF2-2E4FDECF4192}">
      <dgm:prSet/>
      <dgm:spPr/>
      <dgm:t>
        <a:bodyPr/>
        <a:lstStyle/>
        <a:p>
          <a:endParaRPr lang="en-GB"/>
        </a:p>
      </dgm:t>
    </dgm:pt>
    <dgm:pt modelId="{C51C8369-1191-410E-9A21-21399F74FC34}" type="sibTrans" cxnId="{855E68EB-874D-4C99-BBF2-2E4FDECF4192}">
      <dgm:prSet/>
      <dgm:spPr/>
      <dgm:t>
        <a:bodyPr/>
        <a:lstStyle/>
        <a:p>
          <a:endParaRPr lang="en-GB"/>
        </a:p>
      </dgm:t>
    </dgm:pt>
    <dgm:pt modelId="{2EDC5E4E-AFCC-4997-9034-2FFECD56B348}">
      <dgm:prSet phldrT="[Text]"/>
      <dgm:spPr/>
      <dgm:t>
        <a:bodyPr/>
        <a:lstStyle/>
        <a:p>
          <a:r>
            <a:rPr lang="en-GB" dirty="0"/>
            <a:t>PSA level</a:t>
          </a:r>
        </a:p>
      </dgm:t>
    </dgm:pt>
    <dgm:pt modelId="{3B145495-6A7B-447B-B5DD-CBCCE1472E8A}" type="parTrans" cxnId="{F0F0AEA1-8AD6-446C-A5D0-4917D60101FF}">
      <dgm:prSet/>
      <dgm:spPr/>
      <dgm:t>
        <a:bodyPr/>
        <a:lstStyle/>
        <a:p>
          <a:endParaRPr lang="en-GB"/>
        </a:p>
      </dgm:t>
    </dgm:pt>
    <dgm:pt modelId="{8D863938-7C8B-4A2D-9C0C-D47E842698CC}" type="sibTrans" cxnId="{F0F0AEA1-8AD6-446C-A5D0-4917D60101FF}">
      <dgm:prSet/>
      <dgm:spPr/>
      <dgm:t>
        <a:bodyPr/>
        <a:lstStyle/>
        <a:p>
          <a:endParaRPr lang="en-GB"/>
        </a:p>
      </dgm:t>
    </dgm:pt>
    <dgm:pt modelId="{7F92CB6B-9804-4223-BE8E-2A63FD0BCBD5}">
      <dgm:prSet phldrT="[Text]"/>
      <dgm:spPr/>
      <dgm:t>
        <a:bodyPr/>
        <a:lstStyle/>
        <a:p>
          <a:r>
            <a:rPr lang="en-GB" dirty="0"/>
            <a:t>Duration since diagnose</a:t>
          </a:r>
        </a:p>
      </dgm:t>
    </dgm:pt>
    <dgm:pt modelId="{AE95C9E5-6688-4C85-81F5-DAD6AB26899F}" type="parTrans" cxnId="{C77CAB2C-0EF9-4394-8CB6-E12D03984269}">
      <dgm:prSet/>
      <dgm:spPr/>
      <dgm:t>
        <a:bodyPr/>
        <a:lstStyle/>
        <a:p>
          <a:endParaRPr lang="en-GB"/>
        </a:p>
      </dgm:t>
    </dgm:pt>
    <dgm:pt modelId="{C0A6385A-8065-4A5B-BE4E-BDA9919EE948}" type="sibTrans" cxnId="{C77CAB2C-0EF9-4394-8CB6-E12D03984269}">
      <dgm:prSet/>
      <dgm:spPr/>
      <dgm:t>
        <a:bodyPr/>
        <a:lstStyle/>
        <a:p>
          <a:endParaRPr lang="en-GB"/>
        </a:p>
      </dgm:t>
    </dgm:pt>
    <dgm:pt modelId="{996E9812-F80B-4723-9448-0C0F47234935}">
      <dgm:prSet phldrT="[Text]"/>
      <dgm:spPr/>
      <dgm:t>
        <a:bodyPr/>
        <a:lstStyle/>
        <a:p>
          <a:r>
            <a:rPr lang="en-GB" dirty="0"/>
            <a:t>Cancer N-stage</a:t>
          </a:r>
        </a:p>
      </dgm:t>
    </dgm:pt>
    <dgm:pt modelId="{CC205374-ABD7-4A64-B0A6-7B042027A56E}" type="parTrans" cxnId="{F39521CB-2143-4072-9D82-C21CAFD515C7}">
      <dgm:prSet/>
      <dgm:spPr/>
      <dgm:t>
        <a:bodyPr/>
        <a:lstStyle/>
        <a:p>
          <a:endParaRPr lang="en-GB"/>
        </a:p>
      </dgm:t>
    </dgm:pt>
    <dgm:pt modelId="{293EE70E-36B0-4445-9D01-6B36B9BA037C}" type="sibTrans" cxnId="{F39521CB-2143-4072-9D82-C21CAFD515C7}">
      <dgm:prSet/>
      <dgm:spPr/>
      <dgm:t>
        <a:bodyPr/>
        <a:lstStyle/>
        <a:p>
          <a:endParaRPr lang="en-GB"/>
        </a:p>
      </dgm:t>
    </dgm:pt>
    <dgm:pt modelId="{8E2C9FA6-0B56-4EB5-9207-76E37DA4DA80}">
      <dgm:prSet phldrT="[Text]"/>
      <dgm:spPr/>
      <dgm:t>
        <a:bodyPr/>
        <a:lstStyle/>
        <a:p>
          <a:r>
            <a:rPr lang="en-GB" dirty="0"/>
            <a:t>Gleason score</a:t>
          </a:r>
        </a:p>
      </dgm:t>
    </dgm:pt>
    <dgm:pt modelId="{CC1A1975-BBCE-42A7-8D3C-B3EA8E01DE46}" type="parTrans" cxnId="{72E43AE3-D0BC-4693-BF56-A82D82BD3F24}">
      <dgm:prSet/>
      <dgm:spPr/>
      <dgm:t>
        <a:bodyPr/>
        <a:lstStyle/>
        <a:p>
          <a:endParaRPr lang="en-GB"/>
        </a:p>
      </dgm:t>
    </dgm:pt>
    <dgm:pt modelId="{B8604280-D2B9-4444-8740-48E277BAB9E2}" type="sibTrans" cxnId="{72E43AE3-D0BC-4693-BF56-A82D82BD3F24}">
      <dgm:prSet/>
      <dgm:spPr/>
      <dgm:t>
        <a:bodyPr/>
        <a:lstStyle/>
        <a:p>
          <a:endParaRPr lang="en-GB"/>
        </a:p>
      </dgm:t>
    </dgm:pt>
    <dgm:pt modelId="{E70D3BFB-E2E2-49DA-90C9-837665E9EF91}" type="pres">
      <dgm:prSet presAssocID="{B9BB3C64-A797-4D82-B39C-D5E9D9C0D947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E6B1268-0D6F-488A-BC21-28B5C63DADFE}" type="pres">
      <dgm:prSet presAssocID="{A388F00A-586F-4D44-A605-C5CAC85B5632}" presName="centerShape" presStyleLbl="node0" presStyleIdx="0" presStyleCnt="1"/>
      <dgm:spPr/>
    </dgm:pt>
    <dgm:pt modelId="{89CE3B31-71D6-4AF8-AFC1-92382A328AA0}" type="pres">
      <dgm:prSet presAssocID="{1C921964-5BF3-4B83-86A2-DEF04179469F}" presName="parTrans" presStyleLbl="sibTrans2D1" presStyleIdx="0" presStyleCnt="6" custAng="10800000"/>
      <dgm:spPr/>
    </dgm:pt>
    <dgm:pt modelId="{7D766E34-AD4C-4411-98D2-FF74D0178E68}" type="pres">
      <dgm:prSet presAssocID="{1C921964-5BF3-4B83-86A2-DEF04179469F}" presName="connectorText" presStyleLbl="sibTrans2D1" presStyleIdx="0" presStyleCnt="6"/>
      <dgm:spPr/>
    </dgm:pt>
    <dgm:pt modelId="{210CA111-F85C-4E7C-8CC6-5BC604DF2A29}" type="pres">
      <dgm:prSet presAssocID="{4E03CFF7-305C-4B4B-B03B-6432ECD2D823}" presName="node" presStyleLbl="node1" presStyleIdx="0" presStyleCnt="6">
        <dgm:presLayoutVars>
          <dgm:bulletEnabled val="1"/>
        </dgm:presLayoutVars>
      </dgm:prSet>
      <dgm:spPr/>
    </dgm:pt>
    <dgm:pt modelId="{430451D8-93A6-46D5-B0FB-7CDCFA6513FC}" type="pres">
      <dgm:prSet presAssocID="{7CE61C6B-B756-4374-B1C0-0FA171AC31F8}" presName="parTrans" presStyleLbl="sibTrans2D1" presStyleIdx="1" presStyleCnt="6" custAng="10800000"/>
      <dgm:spPr/>
    </dgm:pt>
    <dgm:pt modelId="{7B592C87-1D76-4844-8723-533FB3FDB099}" type="pres">
      <dgm:prSet presAssocID="{7CE61C6B-B756-4374-B1C0-0FA171AC31F8}" presName="connectorText" presStyleLbl="sibTrans2D1" presStyleIdx="1" presStyleCnt="6"/>
      <dgm:spPr/>
    </dgm:pt>
    <dgm:pt modelId="{C0AF7C89-0DFD-4238-B332-698E373D2114}" type="pres">
      <dgm:prSet presAssocID="{84E43976-6FFA-46CA-AE07-7C733BA9A755}" presName="node" presStyleLbl="node1" presStyleIdx="1" presStyleCnt="6">
        <dgm:presLayoutVars>
          <dgm:bulletEnabled val="1"/>
        </dgm:presLayoutVars>
      </dgm:prSet>
      <dgm:spPr/>
    </dgm:pt>
    <dgm:pt modelId="{7BBB31FF-4A84-409A-9CFE-86A327A75955}" type="pres">
      <dgm:prSet presAssocID="{CC205374-ABD7-4A64-B0A6-7B042027A56E}" presName="parTrans" presStyleLbl="sibTrans2D1" presStyleIdx="2" presStyleCnt="6" custAng="10800000"/>
      <dgm:spPr/>
    </dgm:pt>
    <dgm:pt modelId="{C728964A-A833-4E68-AAFE-603E0175358A}" type="pres">
      <dgm:prSet presAssocID="{CC205374-ABD7-4A64-B0A6-7B042027A56E}" presName="connectorText" presStyleLbl="sibTrans2D1" presStyleIdx="2" presStyleCnt="6"/>
      <dgm:spPr/>
    </dgm:pt>
    <dgm:pt modelId="{719C23E1-E894-4322-AA4E-FFB88C64810B}" type="pres">
      <dgm:prSet presAssocID="{996E9812-F80B-4723-9448-0C0F47234935}" presName="node" presStyleLbl="node1" presStyleIdx="2" presStyleCnt="6">
        <dgm:presLayoutVars>
          <dgm:bulletEnabled val="1"/>
        </dgm:presLayoutVars>
      </dgm:prSet>
      <dgm:spPr/>
    </dgm:pt>
    <dgm:pt modelId="{968484EB-F830-4A0D-A075-182D54F764DA}" type="pres">
      <dgm:prSet presAssocID="{CC1A1975-BBCE-42A7-8D3C-B3EA8E01DE46}" presName="parTrans" presStyleLbl="sibTrans2D1" presStyleIdx="3" presStyleCnt="6" custAng="10800000"/>
      <dgm:spPr/>
    </dgm:pt>
    <dgm:pt modelId="{511541EE-ED87-4651-8C6F-3762D10D8027}" type="pres">
      <dgm:prSet presAssocID="{CC1A1975-BBCE-42A7-8D3C-B3EA8E01DE46}" presName="connectorText" presStyleLbl="sibTrans2D1" presStyleIdx="3" presStyleCnt="6"/>
      <dgm:spPr/>
    </dgm:pt>
    <dgm:pt modelId="{B2F8DED9-6380-432D-B253-D76902B37DC3}" type="pres">
      <dgm:prSet presAssocID="{8E2C9FA6-0B56-4EB5-9207-76E37DA4DA80}" presName="node" presStyleLbl="node1" presStyleIdx="3" presStyleCnt="6">
        <dgm:presLayoutVars>
          <dgm:bulletEnabled val="1"/>
        </dgm:presLayoutVars>
      </dgm:prSet>
      <dgm:spPr/>
    </dgm:pt>
    <dgm:pt modelId="{563D59DD-AB12-4B6F-BBAE-1C2DF4F90328}" type="pres">
      <dgm:prSet presAssocID="{3B145495-6A7B-447B-B5DD-CBCCE1472E8A}" presName="parTrans" presStyleLbl="sibTrans2D1" presStyleIdx="4" presStyleCnt="6" custAng="10800000"/>
      <dgm:spPr/>
    </dgm:pt>
    <dgm:pt modelId="{7F4169DE-98F8-41B2-A6AB-FA118D6861A6}" type="pres">
      <dgm:prSet presAssocID="{3B145495-6A7B-447B-B5DD-CBCCE1472E8A}" presName="connectorText" presStyleLbl="sibTrans2D1" presStyleIdx="4" presStyleCnt="6"/>
      <dgm:spPr/>
    </dgm:pt>
    <dgm:pt modelId="{DAA96DB9-56B0-442A-A08D-03B949C45F33}" type="pres">
      <dgm:prSet presAssocID="{2EDC5E4E-AFCC-4997-9034-2FFECD56B348}" presName="node" presStyleLbl="node1" presStyleIdx="4" presStyleCnt="6">
        <dgm:presLayoutVars>
          <dgm:bulletEnabled val="1"/>
        </dgm:presLayoutVars>
      </dgm:prSet>
      <dgm:spPr/>
    </dgm:pt>
    <dgm:pt modelId="{83BD967D-3C17-431F-975F-0416A0699B70}" type="pres">
      <dgm:prSet presAssocID="{AE95C9E5-6688-4C85-81F5-DAD6AB26899F}" presName="parTrans" presStyleLbl="sibTrans2D1" presStyleIdx="5" presStyleCnt="6" custAng="10800000"/>
      <dgm:spPr/>
    </dgm:pt>
    <dgm:pt modelId="{D6A0E0ED-D83B-4BD7-892B-654F11A61053}" type="pres">
      <dgm:prSet presAssocID="{AE95C9E5-6688-4C85-81F5-DAD6AB26899F}" presName="connectorText" presStyleLbl="sibTrans2D1" presStyleIdx="5" presStyleCnt="6"/>
      <dgm:spPr/>
    </dgm:pt>
    <dgm:pt modelId="{942B9E82-3515-4359-979B-87017DDBAA59}" type="pres">
      <dgm:prSet presAssocID="{7F92CB6B-9804-4223-BE8E-2A63FD0BCBD5}" presName="node" presStyleLbl="node1" presStyleIdx="5" presStyleCnt="6">
        <dgm:presLayoutVars>
          <dgm:bulletEnabled val="1"/>
        </dgm:presLayoutVars>
      </dgm:prSet>
      <dgm:spPr/>
    </dgm:pt>
  </dgm:ptLst>
  <dgm:cxnLst>
    <dgm:cxn modelId="{5C110206-111F-4214-B727-DA92AD4AEF07}" type="presOf" srcId="{A388F00A-586F-4D44-A605-C5CAC85B5632}" destId="{AE6B1268-0D6F-488A-BC21-28B5C63DADFE}" srcOrd="0" destOrd="0" presId="urn:microsoft.com/office/officeart/2005/8/layout/radial5"/>
    <dgm:cxn modelId="{8743CA18-77BB-4805-B90C-92C2D5F5E270}" type="presOf" srcId="{CC1A1975-BBCE-42A7-8D3C-B3EA8E01DE46}" destId="{511541EE-ED87-4651-8C6F-3762D10D8027}" srcOrd="1" destOrd="0" presId="urn:microsoft.com/office/officeart/2005/8/layout/radial5"/>
    <dgm:cxn modelId="{30E6F823-984B-4BA7-9CE7-B2710BDDFCCD}" type="presOf" srcId="{1C921964-5BF3-4B83-86A2-DEF04179469F}" destId="{89CE3B31-71D6-4AF8-AFC1-92382A328AA0}" srcOrd="0" destOrd="0" presId="urn:microsoft.com/office/officeart/2005/8/layout/radial5"/>
    <dgm:cxn modelId="{78D8D626-8C05-4985-8D94-8204BED785E8}" type="presOf" srcId="{8E2C9FA6-0B56-4EB5-9207-76E37DA4DA80}" destId="{B2F8DED9-6380-432D-B253-D76902B37DC3}" srcOrd="0" destOrd="0" presId="urn:microsoft.com/office/officeart/2005/8/layout/radial5"/>
    <dgm:cxn modelId="{5571DC2B-8196-4F72-AAB0-AA90D2D908B6}" type="presOf" srcId="{7CE61C6B-B756-4374-B1C0-0FA171AC31F8}" destId="{7B592C87-1D76-4844-8723-533FB3FDB099}" srcOrd="1" destOrd="0" presId="urn:microsoft.com/office/officeart/2005/8/layout/radial5"/>
    <dgm:cxn modelId="{C77CAB2C-0EF9-4394-8CB6-E12D03984269}" srcId="{A388F00A-586F-4D44-A605-C5CAC85B5632}" destId="{7F92CB6B-9804-4223-BE8E-2A63FD0BCBD5}" srcOrd="5" destOrd="0" parTransId="{AE95C9E5-6688-4C85-81F5-DAD6AB26899F}" sibTransId="{C0A6385A-8065-4A5B-BE4E-BDA9919EE948}"/>
    <dgm:cxn modelId="{B3214C32-3848-4E45-8C0C-ABAB352DE535}" type="presOf" srcId="{7CE61C6B-B756-4374-B1C0-0FA171AC31F8}" destId="{430451D8-93A6-46D5-B0FB-7CDCFA6513FC}" srcOrd="0" destOrd="0" presId="urn:microsoft.com/office/officeart/2005/8/layout/radial5"/>
    <dgm:cxn modelId="{FC505133-CE43-44CC-B391-9BF0445ECCD4}" type="presOf" srcId="{4E03CFF7-305C-4B4B-B03B-6432ECD2D823}" destId="{210CA111-F85C-4E7C-8CC6-5BC604DF2A29}" srcOrd="0" destOrd="0" presId="urn:microsoft.com/office/officeart/2005/8/layout/radial5"/>
    <dgm:cxn modelId="{A9B2E25F-24FA-4EE8-BD58-236101BFFC11}" type="presOf" srcId="{2EDC5E4E-AFCC-4997-9034-2FFECD56B348}" destId="{DAA96DB9-56B0-442A-A08D-03B949C45F33}" srcOrd="0" destOrd="0" presId="urn:microsoft.com/office/officeart/2005/8/layout/radial5"/>
    <dgm:cxn modelId="{CE4CDB46-6A91-48F7-AF4E-158651820F75}" type="presOf" srcId="{1C921964-5BF3-4B83-86A2-DEF04179469F}" destId="{7D766E34-AD4C-4411-98D2-FF74D0178E68}" srcOrd="1" destOrd="0" presId="urn:microsoft.com/office/officeart/2005/8/layout/radial5"/>
    <dgm:cxn modelId="{5EF5167B-1D71-4026-8F68-A7CF609C0749}" type="presOf" srcId="{CC205374-ABD7-4A64-B0A6-7B042027A56E}" destId="{7BBB31FF-4A84-409A-9CFE-86A327A75955}" srcOrd="0" destOrd="0" presId="urn:microsoft.com/office/officeart/2005/8/layout/radial5"/>
    <dgm:cxn modelId="{FEAD7689-7DDA-4A5C-96C8-582E504ACF0E}" type="presOf" srcId="{CC205374-ABD7-4A64-B0A6-7B042027A56E}" destId="{C728964A-A833-4E68-AAFE-603E0175358A}" srcOrd="1" destOrd="0" presId="urn:microsoft.com/office/officeart/2005/8/layout/radial5"/>
    <dgm:cxn modelId="{CF45C88E-A55E-4301-BB3D-5D220DBB7889}" type="presOf" srcId="{AE95C9E5-6688-4C85-81F5-DAD6AB26899F}" destId="{83BD967D-3C17-431F-975F-0416A0699B70}" srcOrd="0" destOrd="0" presId="urn:microsoft.com/office/officeart/2005/8/layout/radial5"/>
    <dgm:cxn modelId="{E8E03A9B-6ECB-43D6-8A9F-CE6FECDE03EC}" srcId="{A388F00A-586F-4D44-A605-C5CAC85B5632}" destId="{4E03CFF7-305C-4B4B-B03B-6432ECD2D823}" srcOrd="0" destOrd="0" parTransId="{1C921964-5BF3-4B83-86A2-DEF04179469F}" sibTransId="{4CCB86C2-21A7-448E-B52E-C07EA0C23FD7}"/>
    <dgm:cxn modelId="{F0F0AEA1-8AD6-446C-A5D0-4917D60101FF}" srcId="{A388F00A-586F-4D44-A605-C5CAC85B5632}" destId="{2EDC5E4E-AFCC-4997-9034-2FFECD56B348}" srcOrd="4" destOrd="0" parTransId="{3B145495-6A7B-447B-B5DD-CBCCE1472E8A}" sibTransId="{8D863938-7C8B-4A2D-9C0C-D47E842698CC}"/>
    <dgm:cxn modelId="{42EA4CA4-0D5A-4542-8F20-E2B8239B4F62}" srcId="{B9BB3C64-A797-4D82-B39C-D5E9D9C0D947}" destId="{A388F00A-586F-4D44-A605-C5CAC85B5632}" srcOrd="0" destOrd="0" parTransId="{A0A0ADD1-E847-4661-8322-84F87C238E66}" sibTransId="{A4722E53-C139-4616-9EEF-65567E545C84}"/>
    <dgm:cxn modelId="{944738B6-C165-4D25-96E1-D90C1020BC1D}" type="presOf" srcId="{3B145495-6A7B-447B-B5DD-CBCCE1472E8A}" destId="{7F4169DE-98F8-41B2-A6AB-FA118D6861A6}" srcOrd="1" destOrd="0" presId="urn:microsoft.com/office/officeart/2005/8/layout/radial5"/>
    <dgm:cxn modelId="{F39521CB-2143-4072-9D82-C21CAFD515C7}" srcId="{A388F00A-586F-4D44-A605-C5CAC85B5632}" destId="{996E9812-F80B-4723-9448-0C0F47234935}" srcOrd="2" destOrd="0" parTransId="{CC205374-ABD7-4A64-B0A6-7B042027A56E}" sibTransId="{293EE70E-36B0-4445-9D01-6B36B9BA037C}"/>
    <dgm:cxn modelId="{0CEC03DD-9D35-435F-99E1-5550876BB4E6}" type="presOf" srcId="{996E9812-F80B-4723-9448-0C0F47234935}" destId="{719C23E1-E894-4322-AA4E-FFB88C64810B}" srcOrd="0" destOrd="0" presId="urn:microsoft.com/office/officeart/2005/8/layout/radial5"/>
    <dgm:cxn modelId="{72E43AE3-D0BC-4693-BF56-A82D82BD3F24}" srcId="{A388F00A-586F-4D44-A605-C5CAC85B5632}" destId="{8E2C9FA6-0B56-4EB5-9207-76E37DA4DA80}" srcOrd="3" destOrd="0" parTransId="{CC1A1975-BBCE-42A7-8D3C-B3EA8E01DE46}" sibTransId="{B8604280-D2B9-4444-8740-48E277BAB9E2}"/>
    <dgm:cxn modelId="{855E68EB-874D-4C99-BBF2-2E4FDECF4192}" srcId="{A388F00A-586F-4D44-A605-C5CAC85B5632}" destId="{84E43976-6FFA-46CA-AE07-7C733BA9A755}" srcOrd="1" destOrd="0" parTransId="{7CE61C6B-B756-4374-B1C0-0FA171AC31F8}" sibTransId="{C51C8369-1191-410E-9A21-21399F74FC34}"/>
    <dgm:cxn modelId="{63AA4EEF-781C-4F28-A6F7-565F3B4AD010}" type="presOf" srcId="{84E43976-6FFA-46CA-AE07-7C733BA9A755}" destId="{C0AF7C89-0DFD-4238-B332-698E373D2114}" srcOrd="0" destOrd="0" presId="urn:microsoft.com/office/officeart/2005/8/layout/radial5"/>
    <dgm:cxn modelId="{6C4F83EF-FEE0-4B65-AB33-DC954135AA9A}" type="presOf" srcId="{B9BB3C64-A797-4D82-B39C-D5E9D9C0D947}" destId="{E70D3BFB-E2E2-49DA-90C9-837665E9EF91}" srcOrd="0" destOrd="0" presId="urn:microsoft.com/office/officeart/2005/8/layout/radial5"/>
    <dgm:cxn modelId="{2D2CDCF6-56DD-4DDE-A0CD-0B5352E4A498}" type="presOf" srcId="{CC1A1975-BBCE-42A7-8D3C-B3EA8E01DE46}" destId="{968484EB-F830-4A0D-A075-182D54F764DA}" srcOrd="0" destOrd="0" presId="urn:microsoft.com/office/officeart/2005/8/layout/radial5"/>
    <dgm:cxn modelId="{DF7D0FFA-57F2-4297-93AD-657F3545B767}" type="presOf" srcId="{7F92CB6B-9804-4223-BE8E-2A63FD0BCBD5}" destId="{942B9E82-3515-4359-979B-87017DDBAA59}" srcOrd="0" destOrd="0" presId="urn:microsoft.com/office/officeart/2005/8/layout/radial5"/>
    <dgm:cxn modelId="{E861A5FB-AB46-462E-BC76-05936515063C}" type="presOf" srcId="{3B145495-6A7B-447B-B5DD-CBCCE1472E8A}" destId="{563D59DD-AB12-4B6F-BBAE-1C2DF4F90328}" srcOrd="0" destOrd="0" presId="urn:microsoft.com/office/officeart/2005/8/layout/radial5"/>
    <dgm:cxn modelId="{7D50D0FC-D762-456F-9679-23B9C9C625A4}" type="presOf" srcId="{AE95C9E5-6688-4C85-81F5-DAD6AB26899F}" destId="{D6A0E0ED-D83B-4BD7-892B-654F11A61053}" srcOrd="1" destOrd="0" presId="urn:microsoft.com/office/officeart/2005/8/layout/radial5"/>
    <dgm:cxn modelId="{027C79B9-107D-4777-A165-F6EC6C562E10}" type="presParOf" srcId="{E70D3BFB-E2E2-49DA-90C9-837665E9EF91}" destId="{AE6B1268-0D6F-488A-BC21-28B5C63DADFE}" srcOrd="0" destOrd="0" presId="urn:microsoft.com/office/officeart/2005/8/layout/radial5"/>
    <dgm:cxn modelId="{37FD8A74-B72E-4067-822E-445413BEA59A}" type="presParOf" srcId="{E70D3BFB-E2E2-49DA-90C9-837665E9EF91}" destId="{89CE3B31-71D6-4AF8-AFC1-92382A328AA0}" srcOrd="1" destOrd="0" presId="urn:microsoft.com/office/officeart/2005/8/layout/radial5"/>
    <dgm:cxn modelId="{255D7BB6-4569-4ECA-95F1-0D6C9165D9E8}" type="presParOf" srcId="{89CE3B31-71D6-4AF8-AFC1-92382A328AA0}" destId="{7D766E34-AD4C-4411-98D2-FF74D0178E68}" srcOrd="0" destOrd="0" presId="urn:microsoft.com/office/officeart/2005/8/layout/radial5"/>
    <dgm:cxn modelId="{B62F4970-EC7D-4EB5-9A1D-886357FFFD63}" type="presParOf" srcId="{E70D3BFB-E2E2-49DA-90C9-837665E9EF91}" destId="{210CA111-F85C-4E7C-8CC6-5BC604DF2A29}" srcOrd="2" destOrd="0" presId="urn:microsoft.com/office/officeart/2005/8/layout/radial5"/>
    <dgm:cxn modelId="{DD68316E-5A88-436D-BB5E-54B4DF606060}" type="presParOf" srcId="{E70D3BFB-E2E2-49DA-90C9-837665E9EF91}" destId="{430451D8-93A6-46D5-B0FB-7CDCFA6513FC}" srcOrd="3" destOrd="0" presId="urn:microsoft.com/office/officeart/2005/8/layout/radial5"/>
    <dgm:cxn modelId="{512F65CF-D5AD-411C-877F-ED76236BD26F}" type="presParOf" srcId="{430451D8-93A6-46D5-B0FB-7CDCFA6513FC}" destId="{7B592C87-1D76-4844-8723-533FB3FDB099}" srcOrd="0" destOrd="0" presId="urn:microsoft.com/office/officeart/2005/8/layout/radial5"/>
    <dgm:cxn modelId="{67FB81A3-8D61-4A0A-8C28-07A840052A49}" type="presParOf" srcId="{E70D3BFB-E2E2-49DA-90C9-837665E9EF91}" destId="{C0AF7C89-0DFD-4238-B332-698E373D2114}" srcOrd="4" destOrd="0" presId="urn:microsoft.com/office/officeart/2005/8/layout/radial5"/>
    <dgm:cxn modelId="{97C70344-666B-46AC-AC1C-4D40B6C69D5B}" type="presParOf" srcId="{E70D3BFB-E2E2-49DA-90C9-837665E9EF91}" destId="{7BBB31FF-4A84-409A-9CFE-86A327A75955}" srcOrd="5" destOrd="0" presId="urn:microsoft.com/office/officeart/2005/8/layout/radial5"/>
    <dgm:cxn modelId="{03D863E4-E435-47E6-AB6E-3C85D31649A3}" type="presParOf" srcId="{7BBB31FF-4A84-409A-9CFE-86A327A75955}" destId="{C728964A-A833-4E68-AAFE-603E0175358A}" srcOrd="0" destOrd="0" presId="urn:microsoft.com/office/officeart/2005/8/layout/radial5"/>
    <dgm:cxn modelId="{16E9469F-4D2A-46C0-9C7B-F034B5FEDAA7}" type="presParOf" srcId="{E70D3BFB-E2E2-49DA-90C9-837665E9EF91}" destId="{719C23E1-E894-4322-AA4E-FFB88C64810B}" srcOrd="6" destOrd="0" presId="urn:microsoft.com/office/officeart/2005/8/layout/radial5"/>
    <dgm:cxn modelId="{5832A367-FE09-4688-ABCE-1BB9974C28EA}" type="presParOf" srcId="{E70D3BFB-E2E2-49DA-90C9-837665E9EF91}" destId="{968484EB-F830-4A0D-A075-182D54F764DA}" srcOrd="7" destOrd="0" presId="urn:microsoft.com/office/officeart/2005/8/layout/radial5"/>
    <dgm:cxn modelId="{27FD13FC-AC12-43AC-8839-E24D25D69611}" type="presParOf" srcId="{968484EB-F830-4A0D-A075-182D54F764DA}" destId="{511541EE-ED87-4651-8C6F-3762D10D8027}" srcOrd="0" destOrd="0" presId="urn:microsoft.com/office/officeart/2005/8/layout/radial5"/>
    <dgm:cxn modelId="{90E19BFB-73CB-4B76-A967-C34ECD3C879A}" type="presParOf" srcId="{E70D3BFB-E2E2-49DA-90C9-837665E9EF91}" destId="{B2F8DED9-6380-432D-B253-D76902B37DC3}" srcOrd="8" destOrd="0" presId="urn:microsoft.com/office/officeart/2005/8/layout/radial5"/>
    <dgm:cxn modelId="{949FC156-07A2-406D-912B-84A28734642D}" type="presParOf" srcId="{E70D3BFB-E2E2-49DA-90C9-837665E9EF91}" destId="{563D59DD-AB12-4B6F-BBAE-1C2DF4F90328}" srcOrd="9" destOrd="0" presId="urn:microsoft.com/office/officeart/2005/8/layout/radial5"/>
    <dgm:cxn modelId="{4119F47D-5715-471F-9BD2-3DAA568444AD}" type="presParOf" srcId="{563D59DD-AB12-4B6F-BBAE-1C2DF4F90328}" destId="{7F4169DE-98F8-41B2-A6AB-FA118D6861A6}" srcOrd="0" destOrd="0" presId="urn:microsoft.com/office/officeart/2005/8/layout/radial5"/>
    <dgm:cxn modelId="{4833DFCB-4C38-4075-B41C-A94A0FDA4055}" type="presParOf" srcId="{E70D3BFB-E2E2-49DA-90C9-837665E9EF91}" destId="{DAA96DB9-56B0-442A-A08D-03B949C45F33}" srcOrd="10" destOrd="0" presId="urn:microsoft.com/office/officeart/2005/8/layout/radial5"/>
    <dgm:cxn modelId="{7C072155-5A96-48DD-949C-8419652D2CF5}" type="presParOf" srcId="{E70D3BFB-E2E2-49DA-90C9-837665E9EF91}" destId="{83BD967D-3C17-431F-975F-0416A0699B70}" srcOrd="11" destOrd="0" presId="urn:microsoft.com/office/officeart/2005/8/layout/radial5"/>
    <dgm:cxn modelId="{6F0AB02E-0AA7-4969-BF57-55EEB48AE58A}" type="presParOf" srcId="{83BD967D-3C17-431F-975F-0416A0699B70}" destId="{D6A0E0ED-D83B-4BD7-892B-654F11A61053}" srcOrd="0" destOrd="0" presId="urn:microsoft.com/office/officeart/2005/8/layout/radial5"/>
    <dgm:cxn modelId="{65228095-2ACE-450D-B876-DC325D26A170}" type="presParOf" srcId="{E70D3BFB-E2E2-49DA-90C9-837665E9EF91}" destId="{942B9E82-3515-4359-979B-87017DDBAA59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BB3C64-A797-4D82-B39C-D5E9D9C0D947}" type="doc">
      <dgm:prSet loTypeId="urn:microsoft.com/office/officeart/2005/8/layout/radial5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388F00A-586F-4D44-A605-C5CAC85B5632}">
      <dgm:prSet phldrT="[Text]"/>
      <dgm:spPr/>
      <dgm:t>
        <a:bodyPr/>
        <a:lstStyle/>
        <a:p>
          <a:r>
            <a:rPr lang="en-GB" dirty="0"/>
            <a:t>Prostate cancer q</a:t>
          </a:r>
          <a:r>
            <a:rPr lang="en-GB" baseline="-25000" dirty="0"/>
            <a:t>x</a:t>
          </a:r>
        </a:p>
      </dgm:t>
    </dgm:pt>
    <dgm:pt modelId="{A0A0ADD1-E847-4661-8322-84F87C238E66}" type="parTrans" cxnId="{42EA4CA4-0D5A-4542-8F20-E2B8239B4F62}">
      <dgm:prSet/>
      <dgm:spPr/>
      <dgm:t>
        <a:bodyPr/>
        <a:lstStyle/>
        <a:p>
          <a:endParaRPr lang="en-GB"/>
        </a:p>
      </dgm:t>
    </dgm:pt>
    <dgm:pt modelId="{A4722E53-C139-4616-9EEF-65567E545C84}" type="sibTrans" cxnId="{42EA4CA4-0D5A-4542-8F20-E2B8239B4F62}">
      <dgm:prSet/>
      <dgm:spPr/>
      <dgm:t>
        <a:bodyPr/>
        <a:lstStyle/>
        <a:p>
          <a:endParaRPr lang="en-GB"/>
        </a:p>
      </dgm:t>
    </dgm:pt>
    <dgm:pt modelId="{4E03CFF7-305C-4B4B-B03B-6432ECD2D823}">
      <dgm:prSet phldrT="[Text]"/>
      <dgm:spPr/>
      <dgm:t>
        <a:bodyPr/>
        <a:lstStyle/>
        <a:p>
          <a:r>
            <a:rPr lang="en-GB" dirty="0"/>
            <a:t>Cancer T-stage</a:t>
          </a:r>
        </a:p>
      </dgm:t>
    </dgm:pt>
    <dgm:pt modelId="{1C921964-5BF3-4B83-86A2-DEF04179469F}" type="parTrans" cxnId="{E8E03A9B-6ECB-43D6-8A9F-CE6FECDE03EC}">
      <dgm:prSet/>
      <dgm:spPr/>
      <dgm:t>
        <a:bodyPr/>
        <a:lstStyle/>
        <a:p>
          <a:endParaRPr lang="en-GB"/>
        </a:p>
      </dgm:t>
    </dgm:pt>
    <dgm:pt modelId="{4CCB86C2-21A7-448E-B52E-C07EA0C23FD7}" type="sibTrans" cxnId="{E8E03A9B-6ECB-43D6-8A9F-CE6FECDE03EC}">
      <dgm:prSet/>
      <dgm:spPr/>
      <dgm:t>
        <a:bodyPr/>
        <a:lstStyle/>
        <a:p>
          <a:endParaRPr lang="en-GB"/>
        </a:p>
      </dgm:t>
    </dgm:pt>
    <dgm:pt modelId="{84E43976-6FFA-46CA-AE07-7C733BA9A755}">
      <dgm:prSet phldrT="[Text]"/>
      <dgm:spPr/>
      <dgm:t>
        <a:bodyPr/>
        <a:lstStyle/>
        <a:p>
          <a:r>
            <a:rPr lang="en-GB" dirty="0"/>
            <a:t>Cancer M-stage</a:t>
          </a:r>
        </a:p>
      </dgm:t>
    </dgm:pt>
    <dgm:pt modelId="{7CE61C6B-B756-4374-B1C0-0FA171AC31F8}" type="parTrans" cxnId="{855E68EB-874D-4C99-BBF2-2E4FDECF4192}">
      <dgm:prSet/>
      <dgm:spPr/>
      <dgm:t>
        <a:bodyPr/>
        <a:lstStyle/>
        <a:p>
          <a:endParaRPr lang="en-GB"/>
        </a:p>
      </dgm:t>
    </dgm:pt>
    <dgm:pt modelId="{C51C8369-1191-410E-9A21-21399F74FC34}" type="sibTrans" cxnId="{855E68EB-874D-4C99-BBF2-2E4FDECF4192}">
      <dgm:prSet/>
      <dgm:spPr/>
      <dgm:t>
        <a:bodyPr/>
        <a:lstStyle/>
        <a:p>
          <a:endParaRPr lang="en-GB"/>
        </a:p>
      </dgm:t>
    </dgm:pt>
    <dgm:pt modelId="{2EDC5E4E-AFCC-4997-9034-2FFECD56B348}">
      <dgm:prSet phldrT="[Text]"/>
      <dgm:spPr/>
      <dgm:t>
        <a:bodyPr/>
        <a:lstStyle/>
        <a:p>
          <a:r>
            <a:rPr lang="en-GB" dirty="0"/>
            <a:t>PSA level</a:t>
          </a:r>
        </a:p>
      </dgm:t>
    </dgm:pt>
    <dgm:pt modelId="{3B145495-6A7B-447B-B5DD-CBCCE1472E8A}" type="parTrans" cxnId="{F0F0AEA1-8AD6-446C-A5D0-4917D60101FF}">
      <dgm:prSet/>
      <dgm:spPr/>
      <dgm:t>
        <a:bodyPr/>
        <a:lstStyle/>
        <a:p>
          <a:endParaRPr lang="en-GB"/>
        </a:p>
      </dgm:t>
    </dgm:pt>
    <dgm:pt modelId="{8D863938-7C8B-4A2D-9C0C-D47E842698CC}" type="sibTrans" cxnId="{F0F0AEA1-8AD6-446C-A5D0-4917D60101FF}">
      <dgm:prSet/>
      <dgm:spPr/>
      <dgm:t>
        <a:bodyPr/>
        <a:lstStyle/>
        <a:p>
          <a:endParaRPr lang="en-GB"/>
        </a:p>
      </dgm:t>
    </dgm:pt>
    <dgm:pt modelId="{7F92CB6B-9804-4223-BE8E-2A63FD0BCBD5}">
      <dgm:prSet phldrT="[Text]"/>
      <dgm:spPr/>
      <dgm:t>
        <a:bodyPr/>
        <a:lstStyle/>
        <a:p>
          <a:r>
            <a:rPr lang="en-GB" dirty="0"/>
            <a:t>Duration since diagnose</a:t>
          </a:r>
        </a:p>
      </dgm:t>
    </dgm:pt>
    <dgm:pt modelId="{AE95C9E5-6688-4C85-81F5-DAD6AB26899F}" type="parTrans" cxnId="{C77CAB2C-0EF9-4394-8CB6-E12D03984269}">
      <dgm:prSet/>
      <dgm:spPr/>
      <dgm:t>
        <a:bodyPr/>
        <a:lstStyle/>
        <a:p>
          <a:endParaRPr lang="en-GB"/>
        </a:p>
      </dgm:t>
    </dgm:pt>
    <dgm:pt modelId="{C0A6385A-8065-4A5B-BE4E-BDA9919EE948}" type="sibTrans" cxnId="{C77CAB2C-0EF9-4394-8CB6-E12D03984269}">
      <dgm:prSet/>
      <dgm:spPr/>
      <dgm:t>
        <a:bodyPr/>
        <a:lstStyle/>
        <a:p>
          <a:endParaRPr lang="en-GB"/>
        </a:p>
      </dgm:t>
    </dgm:pt>
    <dgm:pt modelId="{996E9812-F80B-4723-9448-0C0F47234935}">
      <dgm:prSet phldrT="[Text]"/>
      <dgm:spPr/>
      <dgm:t>
        <a:bodyPr/>
        <a:lstStyle/>
        <a:p>
          <a:r>
            <a:rPr lang="en-GB" dirty="0"/>
            <a:t>Cancer N-stage</a:t>
          </a:r>
        </a:p>
      </dgm:t>
    </dgm:pt>
    <dgm:pt modelId="{CC205374-ABD7-4A64-B0A6-7B042027A56E}" type="parTrans" cxnId="{F39521CB-2143-4072-9D82-C21CAFD515C7}">
      <dgm:prSet/>
      <dgm:spPr/>
      <dgm:t>
        <a:bodyPr/>
        <a:lstStyle/>
        <a:p>
          <a:endParaRPr lang="en-GB"/>
        </a:p>
      </dgm:t>
    </dgm:pt>
    <dgm:pt modelId="{293EE70E-36B0-4445-9D01-6B36B9BA037C}" type="sibTrans" cxnId="{F39521CB-2143-4072-9D82-C21CAFD515C7}">
      <dgm:prSet/>
      <dgm:spPr/>
      <dgm:t>
        <a:bodyPr/>
        <a:lstStyle/>
        <a:p>
          <a:endParaRPr lang="en-GB"/>
        </a:p>
      </dgm:t>
    </dgm:pt>
    <dgm:pt modelId="{8E2C9FA6-0B56-4EB5-9207-76E37DA4DA80}">
      <dgm:prSet phldrT="[Text]"/>
      <dgm:spPr/>
      <dgm:t>
        <a:bodyPr/>
        <a:lstStyle/>
        <a:p>
          <a:r>
            <a:rPr lang="en-GB" dirty="0"/>
            <a:t>Gleason score</a:t>
          </a:r>
        </a:p>
      </dgm:t>
    </dgm:pt>
    <dgm:pt modelId="{CC1A1975-BBCE-42A7-8D3C-B3EA8E01DE46}" type="parTrans" cxnId="{72E43AE3-D0BC-4693-BF56-A82D82BD3F24}">
      <dgm:prSet/>
      <dgm:spPr/>
      <dgm:t>
        <a:bodyPr/>
        <a:lstStyle/>
        <a:p>
          <a:endParaRPr lang="en-GB"/>
        </a:p>
      </dgm:t>
    </dgm:pt>
    <dgm:pt modelId="{B8604280-D2B9-4444-8740-48E277BAB9E2}" type="sibTrans" cxnId="{72E43AE3-D0BC-4693-BF56-A82D82BD3F24}">
      <dgm:prSet/>
      <dgm:spPr/>
      <dgm:t>
        <a:bodyPr/>
        <a:lstStyle/>
        <a:p>
          <a:endParaRPr lang="en-GB"/>
        </a:p>
      </dgm:t>
    </dgm:pt>
    <dgm:pt modelId="{E70D3BFB-E2E2-49DA-90C9-837665E9EF91}" type="pres">
      <dgm:prSet presAssocID="{B9BB3C64-A797-4D82-B39C-D5E9D9C0D947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E6B1268-0D6F-488A-BC21-28B5C63DADFE}" type="pres">
      <dgm:prSet presAssocID="{A388F00A-586F-4D44-A605-C5CAC85B5632}" presName="centerShape" presStyleLbl="node0" presStyleIdx="0" presStyleCnt="1"/>
      <dgm:spPr/>
    </dgm:pt>
    <dgm:pt modelId="{89CE3B31-71D6-4AF8-AFC1-92382A328AA0}" type="pres">
      <dgm:prSet presAssocID="{1C921964-5BF3-4B83-86A2-DEF04179469F}" presName="parTrans" presStyleLbl="sibTrans2D1" presStyleIdx="0" presStyleCnt="6" custAng="10800000"/>
      <dgm:spPr/>
    </dgm:pt>
    <dgm:pt modelId="{7D766E34-AD4C-4411-98D2-FF74D0178E68}" type="pres">
      <dgm:prSet presAssocID="{1C921964-5BF3-4B83-86A2-DEF04179469F}" presName="connectorText" presStyleLbl="sibTrans2D1" presStyleIdx="0" presStyleCnt="6"/>
      <dgm:spPr/>
    </dgm:pt>
    <dgm:pt modelId="{210CA111-F85C-4E7C-8CC6-5BC604DF2A29}" type="pres">
      <dgm:prSet presAssocID="{4E03CFF7-305C-4B4B-B03B-6432ECD2D823}" presName="node" presStyleLbl="node1" presStyleIdx="0" presStyleCnt="6">
        <dgm:presLayoutVars>
          <dgm:bulletEnabled val="1"/>
        </dgm:presLayoutVars>
      </dgm:prSet>
      <dgm:spPr/>
    </dgm:pt>
    <dgm:pt modelId="{430451D8-93A6-46D5-B0FB-7CDCFA6513FC}" type="pres">
      <dgm:prSet presAssocID="{7CE61C6B-B756-4374-B1C0-0FA171AC31F8}" presName="parTrans" presStyleLbl="sibTrans2D1" presStyleIdx="1" presStyleCnt="6" custAng="10800000"/>
      <dgm:spPr/>
    </dgm:pt>
    <dgm:pt modelId="{7B592C87-1D76-4844-8723-533FB3FDB099}" type="pres">
      <dgm:prSet presAssocID="{7CE61C6B-B756-4374-B1C0-0FA171AC31F8}" presName="connectorText" presStyleLbl="sibTrans2D1" presStyleIdx="1" presStyleCnt="6"/>
      <dgm:spPr/>
    </dgm:pt>
    <dgm:pt modelId="{C0AF7C89-0DFD-4238-B332-698E373D2114}" type="pres">
      <dgm:prSet presAssocID="{84E43976-6FFA-46CA-AE07-7C733BA9A755}" presName="node" presStyleLbl="node1" presStyleIdx="1" presStyleCnt="6">
        <dgm:presLayoutVars>
          <dgm:bulletEnabled val="1"/>
        </dgm:presLayoutVars>
      </dgm:prSet>
      <dgm:spPr/>
    </dgm:pt>
    <dgm:pt modelId="{7BBB31FF-4A84-409A-9CFE-86A327A75955}" type="pres">
      <dgm:prSet presAssocID="{CC205374-ABD7-4A64-B0A6-7B042027A56E}" presName="parTrans" presStyleLbl="sibTrans2D1" presStyleIdx="2" presStyleCnt="6" custAng="10800000"/>
      <dgm:spPr/>
    </dgm:pt>
    <dgm:pt modelId="{C728964A-A833-4E68-AAFE-603E0175358A}" type="pres">
      <dgm:prSet presAssocID="{CC205374-ABD7-4A64-B0A6-7B042027A56E}" presName="connectorText" presStyleLbl="sibTrans2D1" presStyleIdx="2" presStyleCnt="6"/>
      <dgm:spPr/>
    </dgm:pt>
    <dgm:pt modelId="{719C23E1-E894-4322-AA4E-FFB88C64810B}" type="pres">
      <dgm:prSet presAssocID="{996E9812-F80B-4723-9448-0C0F47234935}" presName="node" presStyleLbl="node1" presStyleIdx="2" presStyleCnt="6">
        <dgm:presLayoutVars>
          <dgm:bulletEnabled val="1"/>
        </dgm:presLayoutVars>
      </dgm:prSet>
      <dgm:spPr/>
    </dgm:pt>
    <dgm:pt modelId="{968484EB-F830-4A0D-A075-182D54F764DA}" type="pres">
      <dgm:prSet presAssocID="{CC1A1975-BBCE-42A7-8D3C-B3EA8E01DE46}" presName="parTrans" presStyleLbl="sibTrans2D1" presStyleIdx="3" presStyleCnt="6" custAng="10800000"/>
      <dgm:spPr/>
    </dgm:pt>
    <dgm:pt modelId="{511541EE-ED87-4651-8C6F-3762D10D8027}" type="pres">
      <dgm:prSet presAssocID="{CC1A1975-BBCE-42A7-8D3C-B3EA8E01DE46}" presName="connectorText" presStyleLbl="sibTrans2D1" presStyleIdx="3" presStyleCnt="6"/>
      <dgm:spPr/>
    </dgm:pt>
    <dgm:pt modelId="{B2F8DED9-6380-432D-B253-D76902B37DC3}" type="pres">
      <dgm:prSet presAssocID="{8E2C9FA6-0B56-4EB5-9207-76E37DA4DA80}" presName="node" presStyleLbl="node1" presStyleIdx="3" presStyleCnt="6">
        <dgm:presLayoutVars>
          <dgm:bulletEnabled val="1"/>
        </dgm:presLayoutVars>
      </dgm:prSet>
      <dgm:spPr/>
    </dgm:pt>
    <dgm:pt modelId="{563D59DD-AB12-4B6F-BBAE-1C2DF4F90328}" type="pres">
      <dgm:prSet presAssocID="{3B145495-6A7B-447B-B5DD-CBCCE1472E8A}" presName="parTrans" presStyleLbl="sibTrans2D1" presStyleIdx="4" presStyleCnt="6" custAng="10800000"/>
      <dgm:spPr/>
    </dgm:pt>
    <dgm:pt modelId="{7F4169DE-98F8-41B2-A6AB-FA118D6861A6}" type="pres">
      <dgm:prSet presAssocID="{3B145495-6A7B-447B-B5DD-CBCCE1472E8A}" presName="connectorText" presStyleLbl="sibTrans2D1" presStyleIdx="4" presStyleCnt="6"/>
      <dgm:spPr/>
    </dgm:pt>
    <dgm:pt modelId="{DAA96DB9-56B0-442A-A08D-03B949C45F33}" type="pres">
      <dgm:prSet presAssocID="{2EDC5E4E-AFCC-4997-9034-2FFECD56B348}" presName="node" presStyleLbl="node1" presStyleIdx="4" presStyleCnt="6">
        <dgm:presLayoutVars>
          <dgm:bulletEnabled val="1"/>
        </dgm:presLayoutVars>
      </dgm:prSet>
      <dgm:spPr/>
    </dgm:pt>
    <dgm:pt modelId="{83BD967D-3C17-431F-975F-0416A0699B70}" type="pres">
      <dgm:prSet presAssocID="{AE95C9E5-6688-4C85-81F5-DAD6AB26899F}" presName="parTrans" presStyleLbl="sibTrans2D1" presStyleIdx="5" presStyleCnt="6" custAng="10800000"/>
      <dgm:spPr/>
    </dgm:pt>
    <dgm:pt modelId="{D6A0E0ED-D83B-4BD7-892B-654F11A61053}" type="pres">
      <dgm:prSet presAssocID="{AE95C9E5-6688-4C85-81F5-DAD6AB26899F}" presName="connectorText" presStyleLbl="sibTrans2D1" presStyleIdx="5" presStyleCnt="6"/>
      <dgm:spPr/>
    </dgm:pt>
    <dgm:pt modelId="{942B9E82-3515-4359-979B-87017DDBAA59}" type="pres">
      <dgm:prSet presAssocID="{7F92CB6B-9804-4223-BE8E-2A63FD0BCBD5}" presName="node" presStyleLbl="node1" presStyleIdx="5" presStyleCnt="6">
        <dgm:presLayoutVars>
          <dgm:bulletEnabled val="1"/>
        </dgm:presLayoutVars>
      </dgm:prSet>
      <dgm:spPr/>
    </dgm:pt>
  </dgm:ptLst>
  <dgm:cxnLst>
    <dgm:cxn modelId="{5C110206-111F-4214-B727-DA92AD4AEF07}" type="presOf" srcId="{A388F00A-586F-4D44-A605-C5CAC85B5632}" destId="{AE6B1268-0D6F-488A-BC21-28B5C63DADFE}" srcOrd="0" destOrd="0" presId="urn:microsoft.com/office/officeart/2005/8/layout/radial5"/>
    <dgm:cxn modelId="{8743CA18-77BB-4805-B90C-92C2D5F5E270}" type="presOf" srcId="{CC1A1975-BBCE-42A7-8D3C-B3EA8E01DE46}" destId="{511541EE-ED87-4651-8C6F-3762D10D8027}" srcOrd="1" destOrd="0" presId="urn:microsoft.com/office/officeart/2005/8/layout/radial5"/>
    <dgm:cxn modelId="{30E6F823-984B-4BA7-9CE7-B2710BDDFCCD}" type="presOf" srcId="{1C921964-5BF3-4B83-86A2-DEF04179469F}" destId="{89CE3B31-71D6-4AF8-AFC1-92382A328AA0}" srcOrd="0" destOrd="0" presId="urn:microsoft.com/office/officeart/2005/8/layout/radial5"/>
    <dgm:cxn modelId="{78D8D626-8C05-4985-8D94-8204BED785E8}" type="presOf" srcId="{8E2C9FA6-0B56-4EB5-9207-76E37DA4DA80}" destId="{B2F8DED9-6380-432D-B253-D76902B37DC3}" srcOrd="0" destOrd="0" presId="urn:microsoft.com/office/officeart/2005/8/layout/radial5"/>
    <dgm:cxn modelId="{5571DC2B-8196-4F72-AAB0-AA90D2D908B6}" type="presOf" srcId="{7CE61C6B-B756-4374-B1C0-0FA171AC31F8}" destId="{7B592C87-1D76-4844-8723-533FB3FDB099}" srcOrd="1" destOrd="0" presId="urn:microsoft.com/office/officeart/2005/8/layout/radial5"/>
    <dgm:cxn modelId="{C77CAB2C-0EF9-4394-8CB6-E12D03984269}" srcId="{A388F00A-586F-4D44-A605-C5CAC85B5632}" destId="{7F92CB6B-9804-4223-BE8E-2A63FD0BCBD5}" srcOrd="5" destOrd="0" parTransId="{AE95C9E5-6688-4C85-81F5-DAD6AB26899F}" sibTransId="{C0A6385A-8065-4A5B-BE4E-BDA9919EE948}"/>
    <dgm:cxn modelId="{B3214C32-3848-4E45-8C0C-ABAB352DE535}" type="presOf" srcId="{7CE61C6B-B756-4374-B1C0-0FA171AC31F8}" destId="{430451D8-93A6-46D5-B0FB-7CDCFA6513FC}" srcOrd="0" destOrd="0" presId="urn:microsoft.com/office/officeart/2005/8/layout/radial5"/>
    <dgm:cxn modelId="{FC505133-CE43-44CC-B391-9BF0445ECCD4}" type="presOf" srcId="{4E03CFF7-305C-4B4B-B03B-6432ECD2D823}" destId="{210CA111-F85C-4E7C-8CC6-5BC604DF2A29}" srcOrd="0" destOrd="0" presId="urn:microsoft.com/office/officeart/2005/8/layout/radial5"/>
    <dgm:cxn modelId="{A9B2E25F-24FA-4EE8-BD58-236101BFFC11}" type="presOf" srcId="{2EDC5E4E-AFCC-4997-9034-2FFECD56B348}" destId="{DAA96DB9-56B0-442A-A08D-03B949C45F33}" srcOrd="0" destOrd="0" presId="urn:microsoft.com/office/officeart/2005/8/layout/radial5"/>
    <dgm:cxn modelId="{CE4CDB46-6A91-48F7-AF4E-158651820F75}" type="presOf" srcId="{1C921964-5BF3-4B83-86A2-DEF04179469F}" destId="{7D766E34-AD4C-4411-98D2-FF74D0178E68}" srcOrd="1" destOrd="0" presId="urn:microsoft.com/office/officeart/2005/8/layout/radial5"/>
    <dgm:cxn modelId="{5EF5167B-1D71-4026-8F68-A7CF609C0749}" type="presOf" srcId="{CC205374-ABD7-4A64-B0A6-7B042027A56E}" destId="{7BBB31FF-4A84-409A-9CFE-86A327A75955}" srcOrd="0" destOrd="0" presId="urn:microsoft.com/office/officeart/2005/8/layout/radial5"/>
    <dgm:cxn modelId="{FEAD7689-7DDA-4A5C-96C8-582E504ACF0E}" type="presOf" srcId="{CC205374-ABD7-4A64-B0A6-7B042027A56E}" destId="{C728964A-A833-4E68-AAFE-603E0175358A}" srcOrd="1" destOrd="0" presId="urn:microsoft.com/office/officeart/2005/8/layout/radial5"/>
    <dgm:cxn modelId="{CF45C88E-A55E-4301-BB3D-5D220DBB7889}" type="presOf" srcId="{AE95C9E5-6688-4C85-81F5-DAD6AB26899F}" destId="{83BD967D-3C17-431F-975F-0416A0699B70}" srcOrd="0" destOrd="0" presId="urn:microsoft.com/office/officeart/2005/8/layout/radial5"/>
    <dgm:cxn modelId="{E8E03A9B-6ECB-43D6-8A9F-CE6FECDE03EC}" srcId="{A388F00A-586F-4D44-A605-C5CAC85B5632}" destId="{4E03CFF7-305C-4B4B-B03B-6432ECD2D823}" srcOrd="0" destOrd="0" parTransId="{1C921964-5BF3-4B83-86A2-DEF04179469F}" sibTransId="{4CCB86C2-21A7-448E-B52E-C07EA0C23FD7}"/>
    <dgm:cxn modelId="{F0F0AEA1-8AD6-446C-A5D0-4917D60101FF}" srcId="{A388F00A-586F-4D44-A605-C5CAC85B5632}" destId="{2EDC5E4E-AFCC-4997-9034-2FFECD56B348}" srcOrd="4" destOrd="0" parTransId="{3B145495-6A7B-447B-B5DD-CBCCE1472E8A}" sibTransId="{8D863938-7C8B-4A2D-9C0C-D47E842698CC}"/>
    <dgm:cxn modelId="{42EA4CA4-0D5A-4542-8F20-E2B8239B4F62}" srcId="{B9BB3C64-A797-4D82-B39C-D5E9D9C0D947}" destId="{A388F00A-586F-4D44-A605-C5CAC85B5632}" srcOrd="0" destOrd="0" parTransId="{A0A0ADD1-E847-4661-8322-84F87C238E66}" sibTransId="{A4722E53-C139-4616-9EEF-65567E545C84}"/>
    <dgm:cxn modelId="{944738B6-C165-4D25-96E1-D90C1020BC1D}" type="presOf" srcId="{3B145495-6A7B-447B-B5DD-CBCCE1472E8A}" destId="{7F4169DE-98F8-41B2-A6AB-FA118D6861A6}" srcOrd="1" destOrd="0" presId="urn:microsoft.com/office/officeart/2005/8/layout/radial5"/>
    <dgm:cxn modelId="{F39521CB-2143-4072-9D82-C21CAFD515C7}" srcId="{A388F00A-586F-4D44-A605-C5CAC85B5632}" destId="{996E9812-F80B-4723-9448-0C0F47234935}" srcOrd="2" destOrd="0" parTransId="{CC205374-ABD7-4A64-B0A6-7B042027A56E}" sibTransId="{293EE70E-36B0-4445-9D01-6B36B9BA037C}"/>
    <dgm:cxn modelId="{0CEC03DD-9D35-435F-99E1-5550876BB4E6}" type="presOf" srcId="{996E9812-F80B-4723-9448-0C0F47234935}" destId="{719C23E1-E894-4322-AA4E-FFB88C64810B}" srcOrd="0" destOrd="0" presId="urn:microsoft.com/office/officeart/2005/8/layout/radial5"/>
    <dgm:cxn modelId="{72E43AE3-D0BC-4693-BF56-A82D82BD3F24}" srcId="{A388F00A-586F-4D44-A605-C5CAC85B5632}" destId="{8E2C9FA6-0B56-4EB5-9207-76E37DA4DA80}" srcOrd="3" destOrd="0" parTransId="{CC1A1975-BBCE-42A7-8D3C-B3EA8E01DE46}" sibTransId="{B8604280-D2B9-4444-8740-48E277BAB9E2}"/>
    <dgm:cxn modelId="{855E68EB-874D-4C99-BBF2-2E4FDECF4192}" srcId="{A388F00A-586F-4D44-A605-C5CAC85B5632}" destId="{84E43976-6FFA-46CA-AE07-7C733BA9A755}" srcOrd="1" destOrd="0" parTransId="{7CE61C6B-B756-4374-B1C0-0FA171AC31F8}" sibTransId="{C51C8369-1191-410E-9A21-21399F74FC34}"/>
    <dgm:cxn modelId="{63AA4EEF-781C-4F28-A6F7-565F3B4AD010}" type="presOf" srcId="{84E43976-6FFA-46CA-AE07-7C733BA9A755}" destId="{C0AF7C89-0DFD-4238-B332-698E373D2114}" srcOrd="0" destOrd="0" presId="urn:microsoft.com/office/officeart/2005/8/layout/radial5"/>
    <dgm:cxn modelId="{6C4F83EF-FEE0-4B65-AB33-DC954135AA9A}" type="presOf" srcId="{B9BB3C64-A797-4D82-B39C-D5E9D9C0D947}" destId="{E70D3BFB-E2E2-49DA-90C9-837665E9EF91}" srcOrd="0" destOrd="0" presId="urn:microsoft.com/office/officeart/2005/8/layout/radial5"/>
    <dgm:cxn modelId="{2D2CDCF6-56DD-4DDE-A0CD-0B5352E4A498}" type="presOf" srcId="{CC1A1975-BBCE-42A7-8D3C-B3EA8E01DE46}" destId="{968484EB-F830-4A0D-A075-182D54F764DA}" srcOrd="0" destOrd="0" presId="urn:microsoft.com/office/officeart/2005/8/layout/radial5"/>
    <dgm:cxn modelId="{DF7D0FFA-57F2-4297-93AD-657F3545B767}" type="presOf" srcId="{7F92CB6B-9804-4223-BE8E-2A63FD0BCBD5}" destId="{942B9E82-3515-4359-979B-87017DDBAA59}" srcOrd="0" destOrd="0" presId="urn:microsoft.com/office/officeart/2005/8/layout/radial5"/>
    <dgm:cxn modelId="{E861A5FB-AB46-462E-BC76-05936515063C}" type="presOf" srcId="{3B145495-6A7B-447B-B5DD-CBCCE1472E8A}" destId="{563D59DD-AB12-4B6F-BBAE-1C2DF4F90328}" srcOrd="0" destOrd="0" presId="urn:microsoft.com/office/officeart/2005/8/layout/radial5"/>
    <dgm:cxn modelId="{7D50D0FC-D762-456F-9679-23B9C9C625A4}" type="presOf" srcId="{AE95C9E5-6688-4C85-81F5-DAD6AB26899F}" destId="{D6A0E0ED-D83B-4BD7-892B-654F11A61053}" srcOrd="1" destOrd="0" presId="urn:microsoft.com/office/officeart/2005/8/layout/radial5"/>
    <dgm:cxn modelId="{027C79B9-107D-4777-A165-F6EC6C562E10}" type="presParOf" srcId="{E70D3BFB-E2E2-49DA-90C9-837665E9EF91}" destId="{AE6B1268-0D6F-488A-BC21-28B5C63DADFE}" srcOrd="0" destOrd="0" presId="urn:microsoft.com/office/officeart/2005/8/layout/radial5"/>
    <dgm:cxn modelId="{37FD8A74-B72E-4067-822E-445413BEA59A}" type="presParOf" srcId="{E70D3BFB-E2E2-49DA-90C9-837665E9EF91}" destId="{89CE3B31-71D6-4AF8-AFC1-92382A328AA0}" srcOrd="1" destOrd="0" presId="urn:microsoft.com/office/officeart/2005/8/layout/radial5"/>
    <dgm:cxn modelId="{255D7BB6-4569-4ECA-95F1-0D6C9165D9E8}" type="presParOf" srcId="{89CE3B31-71D6-4AF8-AFC1-92382A328AA0}" destId="{7D766E34-AD4C-4411-98D2-FF74D0178E68}" srcOrd="0" destOrd="0" presId="urn:microsoft.com/office/officeart/2005/8/layout/radial5"/>
    <dgm:cxn modelId="{B62F4970-EC7D-4EB5-9A1D-886357FFFD63}" type="presParOf" srcId="{E70D3BFB-E2E2-49DA-90C9-837665E9EF91}" destId="{210CA111-F85C-4E7C-8CC6-5BC604DF2A29}" srcOrd="2" destOrd="0" presId="urn:microsoft.com/office/officeart/2005/8/layout/radial5"/>
    <dgm:cxn modelId="{DD68316E-5A88-436D-BB5E-54B4DF606060}" type="presParOf" srcId="{E70D3BFB-E2E2-49DA-90C9-837665E9EF91}" destId="{430451D8-93A6-46D5-B0FB-7CDCFA6513FC}" srcOrd="3" destOrd="0" presId="urn:microsoft.com/office/officeart/2005/8/layout/radial5"/>
    <dgm:cxn modelId="{512F65CF-D5AD-411C-877F-ED76236BD26F}" type="presParOf" srcId="{430451D8-93A6-46D5-B0FB-7CDCFA6513FC}" destId="{7B592C87-1D76-4844-8723-533FB3FDB099}" srcOrd="0" destOrd="0" presId="urn:microsoft.com/office/officeart/2005/8/layout/radial5"/>
    <dgm:cxn modelId="{67FB81A3-8D61-4A0A-8C28-07A840052A49}" type="presParOf" srcId="{E70D3BFB-E2E2-49DA-90C9-837665E9EF91}" destId="{C0AF7C89-0DFD-4238-B332-698E373D2114}" srcOrd="4" destOrd="0" presId="urn:microsoft.com/office/officeart/2005/8/layout/radial5"/>
    <dgm:cxn modelId="{97C70344-666B-46AC-AC1C-4D40B6C69D5B}" type="presParOf" srcId="{E70D3BFB-E2E2-49DA-90C9-837665E9EF91}" destId="{7BBB31FF-4A84-409A-9CFE-86A327A75955}" srcOrd="5" destOrd="0" presId="urn:microsoft.com/office/officeart/2005/8/layout/radial5"/>
    <dgm:cxn modelId="{03D863E4-E435-47E6-AB6E-3C85D31649A3}" type="presParOf" srcId="{7BBB31FF-4A84-409A-9CFE-86A327A75955}" destId="{C728964A-A833-4E68-AAFE-603E0175358A}" srcOrd="0" destOrd="0" presId="urn:microsoft.com/office/officeart/2005/8/layout/radial5"/>
    <dgm:cxn modelId="{16E9469F-4D2A-46C0-9C7B-F034B5FEDAA7}" type="presParOf" srcId="{E70D3BFB-E2E2-49DA-90C9-837665E9EF91}" destId="{719C23E1-E894-4322-AA4E-FFB88C64810B}" srcOrd="6" destOrd="0" presId="urn:microsoft.com/office/officeart/2005/8/layout/radial5"/>
    <dgm:cxn modelId="{5832A367-FE09-4688-ABCE-1BB9974C28EA}" type="presParOf" srcId="{E70D3BFB-E2E2-49DA-90C9-837665E9EF91}" destId="{968484EB-F830-4A0D-A075-182D54F764DA}" srcOrd="7" destOrd="0" presId="urn:microsoft.com/office/officeart/2005/8/layout/radial5"/>
    <dgm:cxn modelId="{27FD13FC-AC12-43AC-8839-E24D25D69611}" type="presParOf" srcId="{968484EB-F830-4A0D-A075-182D54F764DA}" destId="{511541EE-ED87-4651-8C6F-3762D10D8027}" srcOrd="0" destOrd="0" presId="urn:microsoft.com/office/officeart/2005/8/layout/radial5"/>
    <dgm:cxn modelId="{90E19BFB-73CB-4B76-A967-C34ECD3C879A}" type="presParOf" srcId="{E70D3BFB-E2E2-49DA-90C9-837665E9EF91}" destId="{B2F8DED9-6380-432D-B253-D76902B37DC3}" srcOrd="8" destOrd="0" presId="urn:microsoft.com/office/officeart/2005/8/layout/radial5"/>
    <dgm:cxn modelId="{949FC156-07A2-406D-912B-84A28734642D}" type="presParOf" srcId="{E70D3BFB-E2E2-49DA-90C9-837665E9EF91}" destId="{563D59DD-AB12-4B6F-BBAE-1C2DF4F90328}" srcOrd="9" destOrd="0" presId="urn:microsoft.com/office/officeart/2005/8/layout/radial5"/>
    <dgm:cxn modelId="{4119F47D-5715-471F-9BD2-3DAA568444AD}" type="presParOf" srcId="{563D59DD-AB12-4B6F-BBAE-1C2DF4F90328}" destId="{7F4169DE-98F8-41B2-A6AB-FA118D6861A6}" srcOrd="0" destOrd="0" presId="urn:microsoft.com/office/officeart/2005/8/layout/radial5"/>
    <dgm:cxn modelId="{4833DFCB-4C38-4075-B41C-A94A0FDA4055}" type="presParOf" srcId="{E70D3BFB-E2E2-49DA-90C9-837665E9EF91}" destId="{DAA96DB9-56B0-442A-A08D-03B949C45F33}" srcOrd="10" destOrd="0" presId="urn:microsoft.com/office/officeart/2005/8/layout/radial5"/>
    <dgm:cxn modelId="{7C072155-5A96-48DD-949C-8419652D2CF5}" type="presParOf" srcId="{E70D3BFB-E2E2-49DA-90C9-837665E9EF91}" destId="{83BD967D-3C17-431F-975F-0416A0699B70}" srcOrd="11" destOrd="0" presId="urn:microsoft.com/office/officeart/2005/8/layout/radial5"/>
    <dgm:cxn modelId="{6F0AB02E-0AA7-4969-BF57-55EEB48AE58A}" type="presParOf" srcId="{83BD967D-3C17-431F-975F-0416A0699B70}" destId="{D6A0E0ED-D83B-4BD7-892B-654F11A61053}" srcOrd="0" destOrd="0" presId="urn:microsoft.com/office/officeart/2005/8/layout/radial5"/>
    <dgm:cxn modelId="{65228095-2ACE-450D-B876-DC325D26A170}" type="presParOf" srcId="{E70D3BFB-E2E2-49DA-90C9-837665E9EF91}" destId="{942B9E82-3515-4359-979B-87017DDBAA59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6B1268-0D6F-488A-BC21-28B5C63DADFE}">
      <dsp:nvSpPr>
        <dsp:cNvPr id="0" name=""/>
        <dsp:cNvSpPr/>
      </dsp:nvSpPr>
      <dsp:spPr>
        <a:xfrm>
          <a:off x="2340652" y="1261916"/>
          <a:ext cx="899203" cy="89920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Prostate cancer q</a:t>
          </a:r>
          <a:r>
            <a:rPr lang="en-GB" sz="1200" kern="1200" baseline="-25000" dirty="0"/>
            <a:t>x</a:t>
          </a:r>
        </a:p>
      </dsp:txBody>
      <dsp:txXfrm>
        <a:off x="2472337" y="1393601"/>
        <a:ext cx="635833" cy="635833"/>
      </dsp:txXfrm>
    </dsp:sp>
    <dsp:sp modelId="{89CE3B31-71D6-4AF8-AFC1-92382A328AA0}">
      <dsp:nvSpPr>
        <dsp:cNvPr id="0" name=""/>
        <dsp:cNvSpPr/>
      </dsp:nvSpPr>
      <dsp:spPr>
        <a:xfrm rot="5400000">
          <a:off x="2694774" y="934305"/>
          <a:ext cx="190960" cy="30572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900" kern="1200"/>
        </a:p>
      </dsp:txBody>
      <dsp:txXfrm>
        <a:off x="2723418" y="966807"/>
        <a:ext cx="133672" cy="183437"/>
      </dsp:txXfrm>
    </dsp:sp>
    <dsp:sp modelId="{210CA111-F85C-4E7C-8CC6-5BC604DF2A29}">
      <dsp:nvSpPr>
        <dsp:cNvPr id="0" name=""/>
        <dsp:cNvSpPr/>
      </dsp:nvSpPr>
      <dsp:spPr>
        <a:xfrm>
          <a:off x="2340652" y="2411"/>
          <a:ext cx="899203" cy="89920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Cancer T-stage</a:t>
          </a:r>
        </a:p>
      </dsp:txBody>
      <dsp:txXfrm>
        <a:off x="2472337" y="134096"/>
        <a:ext cx="635833" cy="635833"/>
      </dsp:txXfrm>
    </dsp:sp>
    <dsp:sp modelId="{430451D8-93A6-46D5-B0FB-7CDCFA6513FC}">
      <dsp:nvSpPr>
        <dsp:cNvPr id="0" name=""/>
        <dsp:cNvSpPr/>
      </dsp:nvSpPr>
      <dsp:spPr>
        <a:xfrm rot="9000000">
          <a:off x="3235475" y="1246479"/>
          <a:ext cx="190960" cy="30572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900" kern="1200"/>
        </a:p>
      </dsp:txBody>
      <dsp:txXfrm>
        <a:off x="3288925" y="1293303"/>
        <a:ext cx="133672" cy="183437"/>
      </dsp:txXfrm>
    </dsp:sp>
    <dsp:sp modelId="{C0AF7C89-0DFD-4238-B332-698E373D2114}">
      <dsp:nvSpPr>
        <dsp:cNvPr id="0" name=""/>
        <dsp:cNvSpPr/>
      </dsp:nvSpPr>
      <dsp:spPr>
        <a:xfrm>
          <a:off x="3431416" y="632164"/>
          <a:ext cx="899203" cy="89920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Cancer M-stage</a:t>
          </a:r>
        </a:p>
      </dsp:txBody>
      <dsp:txXfrm>
        <a:off x="3563101" y="763849"/>
        <a:ext cx="635833" cy="635833"/>
      </dsp:txXfrm>
    </dsp:sp>
    <dsp:sp modelId="{7BBB31FF-4A84-409A-9CFE-86A327A75955}">
      <dsp:nvSpPr>
        <dsp:cNvPr id="0" name=""/>
        <dsp:cNvSpPr/>
      </dsp:nvSpPr>
      <dsp:spPr>
        <a:xfrm rot="12600000">
          <a:off x="3235475" y="1870828"/>
          <a:ext cx="190960" cy="30572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900" kern="1200"/>
        </a:p>
      </dsp:txBody>
      <dsp:txXfrm>
        <a:off x="3288925" y="1946296"/>
        <a:ext cx="133672" cy="183437"/>
      </dsp:txXfrm>
    </dsp:sp>
    <dsp:sp modelId="{719C23E1-E894-4322-AA4E-FFB88C64810B}">
      <dsp:nvSpPr>
        <dsp:cNvPr id="0" name=""/>
        <dsp:cNvSpPr/>
      </dsp:nvSpPr>
      <dsp:spPr>
        <a:xfrm>
          <a:off x="3431416" y="1891669"/>
          <a:ext cx="899203" cy="89920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Cancer N-stage</a:t>
          </a:r>
        </a:p>
      </dsp:txBody>
      <dsp:txXfrm>
        <a:off x="3563101" y="2023354"/>
        <a:ext cx="635833" cy="635833"/>
      </dsp:txXfrm>
    </dsp:sp>
    <dsp:sp modelId="{968484EB-F830-4A0D-A075-182D54F764DA}">
      <dsp:nvSpPr>
        <dsp:cNvPr id="0" name=""/>
        <dsp:cNvSpPr/>
      </dsp:nvSpPr>
      <dsp:spPr>
        <a:xfrm rot="16200000">
          <a:off x="2694774" y="2183002"/>
          <a:ext cx="190960" cy="30572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900" kern="1200"/>
        </a:p>
      </dsp:txBody>
      <dsp:txXfrm>
        <a:off x="2723418" y="2272792"/>
        <a:ext cx="133672" cy="183437"/>
      </dsp:txXfrm>
    </dsp:sp>
    <dsp:sp modelId="{B2F8DED9-6380-432D-B253-D76902B37DC3}">
      <dsp:nvSpPr>
        <dsp:cNvPr id="0" name=""/>
        <dsp:cNvSpPr/>
      </dsp:nvSpPr>
      <dsp:spPr>
        <a:xfrm>
          <a:off x="2340652" y="2521422"/>
          <a:ext cx="899203" cy="89920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Gleason score</a:t>
          </a:r>
        </a:p>
      </dsp:txBody>
      <dsp:txXfrm>
        <a:off x="2472337" y="2653107"/>
        <a:ext cx="635833" cy="635833"/>
      </dsp:txXfrm>
    </dsp:sp>
    <dsp:sp modelId="{563D59DD-AB12-4B6F-BBAE-1C2DF4F90328}">
      <dsp:nvSpPr>
        <dsp:cNvPr id="0" name=""/>
        <dsp:cNvSpPr/>
      </dsp:nvSpPr>
      <dsp:spPr>
        <a:xfrm rot="19800000">
          <a:off x="2154073" y="1870828"/>
          <a:ext cx="190960" cy="30572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900" kern="1200"/>
        </a:p>
      </dsp:txBody>
      <dsp:txXfrm rot="10800000">
        <a:off x="2157911" y="1946296"/>
        <a:ext cx="133672" cy="183437"/>
      </dsp:txXfrm>
    </dsp:sp>
    <dsp:sp modelId="{DAA96DB9-56B0-442A-A08D-03B949C45F33}">
      <dsp:nvSpPr>
        <dsp:cNvPr id="0" name=""/>
        <dsp:cNvSpPr/>
      </dsp:nvSpPr>
      <dsp:spPr>
        <a:xfrm>
          <a:off x="1249889" y="1891669"/>
          <a:ext cx="899203" cy="89920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PSA level</a:t>
          </a:r>
        </a:p>
      </dsp:txBody>
      <dsp:txXfrm>
        <a:off x="1381574" y="2023354"/>
        <a:ext cx="635833" cy="635833"/>
      </dsp:txXfrm>
    </dsp:sp>
    <dsp:sp modelId="{83BD967D-3C17-431F-975F-0416A0699B70}">
      <dsp:nvSpPr>
        <dsp:cNvPr id="0" name=""/>
        <dsp:cNvSpPr/>
      </dsp:nvSpPr>
      <dsp:spPr>
        <a:xfrm rot="1800000">
          <a:off x="2154073" y="1246479"/>
          <a:ext cx="190960" cy="30572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900" kern="1200"/>
        </a:p>
      </dsp:txBody>
      <dsp:txXfrm rot="10800000">
        <a:off x="2157911" y="1293303"/>
        <a:ext cx="133672" cy="183437"/>
      </dsp:txXfrm>
    </dsp:sp>
    <dsp:sp modelId="{942B9E82-3515-4359-979B-87017DDBAA59}">
      <dsp:nvSpPr>
        <dsp:cNvPr id="0" name=""/>
        <dsp:cNvSpPr/>
      </dsp:nvSpPr>
      <dsp:spPr>
        <a:xfrm>
          <a:off x="1249889" y="632164"/>
          <a:ext cx="899203" cy="89920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Duration since diagnose</a:t>
          </a:r>
        </a:p>
      </dsp:txBody>
      <dsp:txXfrm>
        <a:off x="1381574" y="763849"/>
        <a:ext cx="635833" cy="6358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594C0B-EC1E-4908-BF33-9B9D0211B3C0}" type="datetimeFigureOut">
              <a:rPr lang="fr-BE" smtClean="0"/>
              <a:t>27-08-25</a:t>
            </a:fld>
            <a:endParaRPr lang="fr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039B3E-116E-4255-8D2A-F1AFE35AB9E4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10780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039B3E-116E-4255-8D2A-F1AFE35AB9E4}" type="slidenum">
              <a:rPr lang="fr-BE" smtClean="0"/>
              <a:t>13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88369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- V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0D0CC93-23EA-4BD0-A0BD-433E4D1229E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681D24C-ADC9-4F96-9A7F-95456DA79B7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640633 w 12192000"/>
              <a:gd name="connsiteY0" fmla="*/ 368300 h 6858000"/>
              <a:gd name="connsiteX1" fmla="*/ 371475 w 12192000"/>
              <a:gd name="connsiteY1" fmla="*/ 637458 h 6858000"/>
              <a:gd name="connsiteX2" fmla="*/ 371475 w 12192000"/>
              <a:gd name="connsiteY2" fmla="*/ 6220542 h 6858000"/>
              <a:gd name="connsiteX3" fmla="*/ 640633 w 12192000"/>
              <a:gd name="connsiteY3" fmla="*/ 6489700 h 6858000"/>
              <a:gd name="connsiteX4" fmla="*/ 11551367 w 12192000"/>
              <a:gd name="connsiteY4" fmla="*/ 6489700 h 6858000"/>
              <a:gd name="connsiteX5" fmla="*/ 11820525 w 12192000"/>
              <a:gd name="connsiteY5" fmla="*/ 6220542 h 6858000"/>
              <a:gd name="connsiteX6" fmla="*/ 11820525 w 12192000"/>
              <a:gd name="connsiteY6" fmla="*/ 637458 h 6858000"/>
              <a:gd name="connsiteX7" fmla="*/ 11551367 w 12192000"/>
              <a:gd name="connsiteY7" fmla="*/ 368300 h 6858000"/>
              <a:gd name="connsiteX8" fmla="*/ 0 w 12192000"/>
              <a:gd name="connsiteY8" fmla="*/ 0 h 6858000"/>
              <a:gd name="connsiteX9" fmla="*/ 12192000 w 12192000"/>
              <a:gd name="connsiteY9" fmla="*/ 0 h 6858000"/>
              <a:gd name="connsiteX10" fmla="*/ 12192000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640633" y="368300"/>
                </a:moveTo>
                <a:cubicBezTo>
                  <a:pt x="491981" y="368300"/>
                  <a:pt x="371475" y="488806"/>
                  <a:pt x="371475" y="637458"/>
                </a:cubicBezTo>
                <a:lnTo>
                  <a:pt x="371475" y="6220542"/>
                </a:lnTo>
                <a:cubicBezTo>
                  <a:pt x="371475" y="6369194"/>
                  <a:pt x="491981" y="6489700"/>
                  <a:pt x="640633" y="6489700"/>
                </a:cubicBezTo>
                <a:lnTo>
                  <a:pt x="11551367" y="6489700"/>
                </a:lnTo>
                <a:cubicBezTo>
                  <a:pt x="11700019" y="6489700"/>
                  <a:pt x="11820525" y="6369194"/>
                  <a:pt x="11820525" y="6220542"/>
                </a:cubicBezTo>
                <a:lnTo>
                  <a:pt x="11820525" y="637458"/>
                </a:lnTo>
                <a:cubicBezTo>
                  <a:pt x="11820525" y="488806"/>
                  <a:pt x="11700019" y="368300"/>
                  <a:pt x="11551367" y="36830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BE"/>
          </a:p>
        </p:txBody>
      </p:sp>
      <p:grpSp>
        <p:nvGrpSpPr>
          <p:cNvPr id="5" name="Groupe 22">
            <a:extLst>
              <a:ext uri="{FF2B5EF4-FFF2-40B4-BE49-F238E27FC236}">
                <a16:creationId xmlns:a16="http://schemas.microsoft.com/office/drawing/2014/main" id="{2B32DBD4-A425-4C9E-AB3F-50820ABE35E2}"/>
              </a:ext>
            </a:extLst>
          </p:cNvPr>
          <p:cNvGrpSpPr/>
          <p:nvPr userDrawn="1"/>
        </p:nvGrpSpPr>
        <p:grpSpPr>
          <a:xfrm>
            <a:off x="4341018" y="2930841"/>
            <a:ext cx="3509961" cy="997017"/>
            <a:chOff x="-838200" y="8253511"/>
            <a:chExt cx="12192000" cy="3463176"/>
          </a:xfrm>
          <a:solidFill>
            <a:schemeClr val="bg1"/>
          </a:solidFill>
        </p:grpSpPr>
        <p:sp>
          <p:nvSpPr>
            <p:cNvPr id="6" name="Forme libre : forme 23">
              <a:extLst>
                <a:ext uri="{FF2B5EF4-FFF2-40B4-BE49-F238E27FC236}">
                  <a16:creationId xmlns:a16="http://schemas.microsoft.com/office/drawing/2014/main" id="{02DB79CB-4FD3-4EEA-BEAE-F9E90E8A8DC1}"/>
                </a:ext>
              </a:extLst>
            </p:cNvPr>
            <p:cNvSpPr/>
            <p:nvPr/>
          </p:nvSpPr>
          <p:spPr>
            <a:xfrm>
              <a:off x="-838200" y="10819488"/>
              <a:ext cx="12192000" cy="897199"/>
            </a:xfrm>
            <a:custGeom>
              <a:avLst/>
              <a:gdLst>
                <a:gd name="connsiteX0" fmla="*/ 12198649 w 12192000"/>
                <a:gd name="connsiteY0" fmla="*/ 885124 h 897199"/>
                <a:gd name="connsiteX1" fmla="*/ 12097839 w 12192000"/>
                <a:gd name="connsiteY1" fmla="*/ 885124 h 897199"/>
                <a:gd name="connsiteX2" fmla="*/ 11805730 w 12192000"/>
                <a:gd name="connsiteY2" fmla="*/ 581421 h 897199"/>
                <a:gd name="connsiteX3" fmla="*/ 11805730 w 12192000"/>
                <a:gd name="connsiteY3" fmla="*/ 885124 h 897199"/>
                <a:gd name="connsiteX4" fmla="*/ 11732688 w 12192000"/>
                <a:gd name="connsiteY4" fmla="*/ 885124 h 897199"/>
                <a:gd name="connsiteX5" fmla="*/ 11732688 w 12192000"/>
                <a:gd name="connsiteY5" fmla="*/ 15789 h 897199"/>
                <a:gd name="connsiteX6" fmla="*/ 11805730 w 12192000"/>
                <a:gd name="connsiteY6" fmla="*/ 15789 h 897199"/>
                <a:gd name="connsiteX7" fmla="*/ 11805730 w 12192000"/>
                <a:gd name="connsiteY7" fmla="*/ 536236 h 897199"/>
                <a:gd name="connsiteX8" fmla="*/ 12070007 w 12192000"/>
                <a:gd name="connsiteY8" fmla="*/ 293982 h 897199"/>
                <a:gd name="connsiteX9" fmla="*/ 12163887 w 12192000"/>
                <a:gd name="connsiteY9" fmla="*/ 293982 h 897199"/>
                <a:gd name="connsiteX10" fmla="*/ 11875270 w 12192000"/>
                <a:gd name="connsiteY10" fmla="*/ 555961 h 897199"/>
                <a:gd name="connsiteX11" fmla="*/ 12198649 w 12192000"/>
                <a:gd name="connsiteY11" fmla="*/ 885124 h 897199"/>
                <a:gd name="connsiteX12" fmla="*/ 11444120 w 12192000"/>
                <a:gd name="connsiteY12" fmla="*/ 342661 h 897199"/>
                <a:gd name="connsiteX13" fmla="*/ 11316608 w 12192000"/>
                <a:gd name="connsiteY13" fmla="*/ 441203 h 897199"/>
                <a:gd name="connsiteX14" fmla="*/ 11607548 w 12192000"/>
                <a:gd name="connsiteY14" fmla="*/ 730989 h 897199"/>
                <a:gd name="connsiteX15" fmla="*/ 11401218 w 12192000"/>
                <a:gd name="connsiteY15" fmla="*/ 899088 h 897199"/>
                <a:gd name="connsiteX16" fmla="*/ 11235475 w 12192000"/>
                <a:gd name="connsiteY16" fmla="*/ 871248 h 897199"/>
                <a:gd name="connsiteX17" fmla="*/ 11242445 w 12192000"/>
                <a:gd name="connsiteY17" fmla="*/ 799384 h 897199"/>
                <a:gd name="connsiteX18" fmla="*/ 11396595 w 12192000"/>
                <a:gd name="connsiteY18" fmla="*/ 836485 h 897199"/>
                <a:gd name="connsiteX19" fmla="*/ 11527584 w 12192000"/>
                <a:gd name="connsiteY19" fmla="*/ 730989 h 897199"/>
                <a:gd name="connsiteX20" fmla="*/ 11243590 w 12192000"/>
                <a:gd name="connsiteY20" fmla="*/ 441203 h 897199"/>
                <a:gd name="connsiteX21" fmla="*/ 11436004 w 12192000"/>
                <a:gd name="connsiteY21" fmla="*/ 280106 h 897199"/>
                <a:gd name="connsiteX22" fmla="*/ 11582055 w 12192000"/>
                <a:gd name="connsiteY22" fmla="*/ 306761 h 897199"/>
                <a:gd name="connsiteX23" fmla="*/ 11575085 w 12192000"/>
                <a:gd name="connsiteY23" fmla="*/ 370533 h 897199"/>
                <a:gd name="connsiteX24" fmla="*/ 11444120 w 12192000"/>
                <a:gd name="connsiteY24" fmla="*/ 342701 h 897199"/>
                <a:gd name="connsiteX25" fmla="*/ 11036115 w 12192000"/>
                <a:gd name="connsiteY25" fmla="*/ 38950 h 897199"/>
                <a:gd name="connsiteX26" fmla="*/ 11109148 w 12192000"/>
                <a:gd name="connsiteY26" fmla="*/ 38950 h 897199"/>
                <a:gd name="connsiteX27" fmla="*/ 11109148 w 12192000"/>
                <a:gd name="connsiteY27" fmla="*/ 136339 h 897199"/>
                <a:gd name="connsiteX28" fmla="*/ 11036115 w 12192000"/>
                <a:gd name="connsiteY28" fmla="*/ 136339 h 897199"/>
                <a:gd name="connsiteX29" fmla="*/ 11036115 w 12192000"/>
                <a:gd name="connsiteY29" fmla="*/ 38950 h 897199"/>
                <a:gd name="connsiteX30" fmla="*/ 11036115 w 12192000"/>
                <a:gd name="connsiteY30" fmla="*/ 885124 h 897199"/>
                <a:gd name="connsiteX31" fmla="*/ 11036115 w 12192000"/>
                <a:gd name="connsiteY31" fmla="*/ 293982 h 897199"/>
                <a:gd name="connsiteX32" fmla="*/ 11109148 w 12192000"/>
                <a:gd name="connsiteY32" fmla="*/ 293982 h 897199"/>
                <a:gd name="connsiteX33" fmla="*/ 11109148 w 12192000"/>
                <a:gd name="connsiteY33" fmla="*/ 885124 h 897199"/>
                <a:gd name="connsiteX34" fmla="*/ 10570226 w 12192000"/>
                <a:gd name="connsiteY34" fmla="*/ 145600 h 897199"/>
                <a:gd name="connsiteX35" fmla="*/ 10487892 w 12192000"/>
                <a:gd name="connsiteY35" fmla="*/ 145600 h 897199"/>
                <a:gd name="connsiteX36" fmla="*/ 10487892 w 12192000"/>
                <a:gd name="connsiteY36" fmla="*/ 434217 h 897199"/>
                <a:gd name="connsiteX37" fmla="*/ 10572525 w 12192000"/>
                <a:gd name="connsiteY37" fmla="*/ 434217 h 897199"/>
                <a:gd name="connsiteX38" fmla="*/ 10774209 w 12192000"/>
                <a:gd name="connsiteY38" fmla="*/ 285859 h 897199"/>
                <a:gd name="connsiteX39" fmla="*/ 10570226 w 12192000"/>
                <a:gd name="connsiteY39" fmla="*/ 145600 h 897199"/>
                <a:gd name="connsiteX40" fmla="*/ 10674529 w 12192000"/>
                <a:gd name="connsiteY40" fmla="*/ 472472 h 897199"/>
                <a:gd name="connsiteX41" fmla="*/ 10674529 w 12192000"/>
                <a:gd name="connsiteY41" fmla="*/ 474795 h 897199"/>
                <a:gd name="connsiteX42" fmla="*/ 10778855 w 12192000"/>
                <a:gd name="connsiteY42" fmla="*/ 572176 h 897199"/>
                <a:gd name="connsiteX43" fmla="*/ 10916799 w 12192000"/>
                <a:gd name="connsiteY43" fmla="*/ 885124 h 897199"/>
                <a:gd name="connsiteX44" fmla="*/ 10828671 w 12192000"/>
                <a:gd name="connsiteY44" fmla="*/ 885124 h 897199"/>
                <a:gd name="connsiteX45" fmla="*/ 10711598 w 12192000"/>
                <a:gd name="connsiteY45" fmla="*/ 611561 h 897199"/>
                <a:gd name="connsiteX46" fmla="*/ 10553987 w 12192000"/>
                <a:gd name="connsiteY46" fmla="*/ 503757 h 897199"/>
                <a:gd name="connsiteX47" fmla="*/ 10487892 w 12192000"/>
                <a:gd name="connsiteY47" fmla="*/ 503757 h 897199"/>
                <a:gd name="connsiteX48" fmla="*/ 10487892 w 12192000"/>
                <a:gd name="connsiteY48" fmla="*/ 885108 h 897199"/>
                <a:gd name="connsiteX49" fmla="*/ 10407928 w 12192000"/>
                <a:gd name="connsiteY49" fmla="*/ 885108 h 897199"/>
                <a:gd name="connsiteX50" fmla="*/ 10407928 w 12192000"/>
                <a:gd name="connsiteY50" fmla="*/ 76060 h 897199"/>
                <a:gd name="connsiteX51" fmla="*/ 10616581 w 12192000"/>
                <a:gd name="connsiteY51" fmla="*/ 76060 h 897199"/>
                <a:gd name="connsiteX52" fmla="*/ 10854188 w 12192000"/>
                <a:gd name="connsiteY52" fmla="*/ 285859 h 897199"/>
                <a:gd name="connsiteX53" fmla="*/ 10674529 w 12192000"/>
                <a:gd name="connsiteY53" fmla="*/ 472472 h 897199"/>
                <a:gd name="connsiteX54" fmla="*/ 9970977 w 12192000"/>
                <a:gd name="connsiteY54" fmla="*/ 77229 h 897199"/>
                <a:gd name="connsiteX55" fmla="*/ 9913053 w 12192000"/>
                <a:gd name="connsiteY55" fmla="*/ 64483 h 897199"/>
                <a:gd name="connsiteX56" fmla="*/ 9823773 w 12192000"/>
                <a:gd name="connsiteY56" fmla="*/ 242981 h 897199"/>
                <a:gd name="connsiteX57" fmla="*/ 9823773 w 12192000"/>
                <a:gd name="connsiteY57" fmla="*/ 293982 h 897199"/>
                <a:gd name="connsiteX58" fmla="*/ 9957061 w 12192000"/>
                <a:gd name="connsiteY58" fmla="*/ 293982 h 897199"/>
                <a:gd name="connsiteX59" fmla="*/ 9957061 w 12192000"/>
                <a:gd name="connsiteY59" fmla="*/ 356577 h 897199"/>
                <a:gd name="connsiteX60" fmla="*/ 9823773 w 12192000"/>
                <a:gd name="connsiteY60" fmla="*/ 356577 h 897199"/>
                <a:gd name="connsiteX61" fmla="*/ 9823773 w 12192000"/>
                <a:gd name="connsiteY61" fmla="*/ 885124 h 897199"/>
                <a:gd name="connsiteX62" fmla="*/ 9750755 w 12192000"/>
                <a:gd name="connsiteY62" fmla="*/ 885124 h 897199"/>
                <a:gd name="connsiteX63" fmla="*/ 9750755 w 12192000"/>
                <a:gd name="connsiteY63" fmla="*/ 356577 h 897199"/>
                <a:gd name="connsiteX64" fmla="*/ 9631383 w 12192000"/>
                <a:gd name="connsiteY64" fmla="*/ 356577 h 897199"/>
                <a:gd name="connsiteX65" fmla="*/ 9631383 w 12192000"/>
                <a:gd name="connsiteY65" fmla="*/ 293982 h 897199"/>
                <a:gd name="connsiteX66" fmla="*/ 9750755 w 12192000"/>
                <a:gd name="connsiteY66" fmla="*/ 293982 h 897199"/>
                <a:gd name="connsiteX67" fmla="*/ 9750755 w 12192000"/>
                <a:gd name="connsiteY67" fmla="*/ 251096 h 897199"/>
                <a:gd name="connsiteX68" fmla="*/ 9907229 w 12192000"/>
                <a:gd name="connsiteY68" fmla="*/ 1889 h 897199"/>
                <a:gd name="connsiteX69" fmla="*/ 9975624 w 12192000"/>
                <a:gd name="connsiteY69" fmla="*/ 13465 h 897199"/>
                <a:gd name="connsiteX70" fmla="*/ 9970977 w 12192000"/>
                <a:gd name="connsiteY70" fmla="*/ 77229 h 897199"/>
                <a:gd name="connsiteX71" fmla="*/ 9292942 w 12192000"/>
                <a:gd name="connsiteY71" fmla="*/ 342661 h 897199"/>
                <a:gd name="connsiteX72" fmla="*/ 9097060 w 12192000"/>
                <a:gd name="connsiteY72" fmla="*/ 589545 h 897199"/>
                <a:gd name="connsiteX73" fmla="*/ 9292942 w 12192000"/>
                <a:gd name="connsiteY73" fmla="*/ 836446 h 897199"/>
                <a:gd name="connsiteX74" fmla="*/ 9488825 w 12192000"/>
                <a:gd name="connsiteY74" fmla="*/ 589545 h 897199"/>
                <a:gd name="connsiteX75" fmla="*/ 9292942 w 12192000"/>
                <a:gd name="connsiteY75" fmla="*/ 342661 h 897199"/>
                <a:gd name="connsiteX76" fmla="*/ 9292942 w 12192000"/>
                <a:gd name="connsiteY76" fmla="*/ 899048 h 897199"/>
                <a:gd name="connsiteX77" fmla="*/ 9017048 w 12192000"/>
                <a:gd name="connsiteY77" fmla="*/ 589545 h 897199"/>
                <a:gd name="connsiteX78" fmla="*/ 9292942 w 12192000"/>
                <a:gd name="connsiteY78" fmla="*/ 280066 h 897199"/>
                <a:gd name="connsiteX79" fmla="*/ 9568813 w 12192000"/>
                <a:gd name="connsiteY79" fmla="*/ 589545 h 897199"/>
                <a:gd name="connsiteX80" fmla="*/ 9292942 w 12192000"/>
                <a:gd name="connsiteY80" fmla="*/ 899040 h 897199"/>
                <a:gd name="connsiteX81" fmla="*/ 8381940 w 12192000"/>
                <a:gd name="connsiteY81" fmla="*/ 342661 h 897199"/>
                <a:gd name="connsiteX82" fmla="*/ 8208089 w 12192000"/>
                <a:gd name="connsiteY82" fmla="*/ 547813 h 897199"/>
                <a:gd name="connsiteX83" fmla="*/ 8532661 w 12192000"/>
                <a:gd name="connsiteY83" fmla="*/ 547813 h 897199"/>
                <a:gd name="connsiteX84" fmla="*/ 8381956 w 12192000"/>
                <a:gd name="connsiteY84" fmla="*/ 342661 h 897199"/>
                <a:gd name="connsiteX85" fmla="*/ 8208089 w 12192000"/>
                <a:gd name="connsiteY85" fmla="*/ 610407 h 897199"/>
                <a:gd name="connsiteX86" fmla="*/ 8402826 w 12192000"/>
                <a:gd name="connsiteY86" fmla="*/ 836446 h 897199"/>
                <a:gd name="connsiteX87" fmla="*/ 8568569 w 12192000"/>
                <a:gd name="connsiteY87" fmla="*/ 792382 h 897199"/>
                <a:gd name="connsiteX88" fmla="*/ 8568569 w 12192000"/>
                <a:gd name="connsiteY88" fmla="*/ 866545 h 897199"/>
                <a:gd name="connsiteX89" fmla="*/ 8397025 w 12192000"/>
                <a:gd name="connsiteY89" fmla="*/ 899032 h 897199"/>
                <a:gd name="connsiteX90" fmla="*/ 8128125 w 12192000"/>
                <a:gd name="connsiteY90" fmla="*/ 589529 h 897199"/>
                <a:gd name="connsiteX91" fmla="*/ 8377333 w 12192000"/>
                <a:gd name="connsiteY91" fmla="*/ 280050 h 897199"/>
                <a:gd name="connsiteX92" fmla="*/ 8612624 w 12192000"/>
                <a:gd name="connsiteY92" fmla="*/ 573274 h 897199"/>
                <a:gd name="connsiteX93" fmla="*/ 8612624 w 12192000"/>
                <a:gd name="connsiteY93" fmla="*/ 610383 h 897199"/>
                <a:gd name="connsiteX94" fmla="*/ 7921843 w 12192000"/>
                <a:gd name="connsiteY94" fmla="*/ 342661 h 897199"/>
                <a:gd name="connsiteX95" fmla="*/ 7699274 w 12192000"/>
                <a:gd name="connsiteY95" fmla="*/ 589545 h 897199"/>
                <a:gd name="connsiteX96" fmla="*/ 7913720 w 12192000"/>
                <a:gd name="connsiteY96" fmla="*/ 836446 h 897199"/>
                <a:gd name="connsiteX97" fmla="*/ 8047008 w 12192000"/>
                <a:gd name="connsiteY97" fmla="*/ 809767 h 897199"/>
                <a:gd name="connsiteX98" fmla="*/ 8053978 w 12192000"/>
                <a:gd name="connsiteY98" fmla="*/ 878178 h 897199"/>
                <a:gd name="connsiteX99" fmla="*/ 7902127 w 12192000"/>
                <a:gd name="connsiteY99" fmla="*/ 899048 h 897199"/>
                <a:gd name="connsiteX100" fmla="*/ 7619319 w 12192000"/>
                <a:gd name="connsiteY100" fmla="*/ 589545 h 897199"/>
                <a:gd name="connsiteX101" fmla="*/ 7911428 w 12192000"/>
                <a:gd name="connsiteY101" fmla="*/ 280066 h 897199"/>
                <a:gd name="connsiteX102" fmla="*/ 8054034 w 12192000"/>
                <a:gd name="connsiteY102" fmla="*/ 303228 h 897199"/>
                <a:gd name="connsiteX103" fmla="*/ 8048242 w 12192000"/>
                <a:gd name="connsiteY103" fmla="*/ 372768 h 897199"/>
                <a:gd name="connsiteX104" fmla="*/ 7921899 w 12192000"/>
                <a:gd name="connsiteY104" fmla="*/ 342661 h 897199"/>
                <a:gd name="connsiteX105" fmla="*/ 7413005 w 12192000"/>
                <a:gd name="connsiteY105" fmla="*/ 885124 h 897199"/>
                <a:gd name="connsiteX106" fmla="*/ 7413005 w 12192000"/>
                <a:gd name="connsiteY106" fmla="*/ 525773 h 897199"/>
                <a:gd name="connsiteX107" fmla="*/ 7272746 w 12192000"/>
                <a:gd name="connsiteY107" fmla="*/ 342661 h 897199"/>
                <a:gd name="connsiteX108" fmla="*/ 7097726 w 12192000"/>
                <a:gd name="connsiteY108" fmla="*/ 558252 h 897199"/>
                <a:gd name="connsiteX109" fmla="*/ 7097726 w 12192000"/>
                <a:gd name="connsiteY109" fmla="*/ 885124 h 897199"/>
                <a:gd name="connsiteX110" fmla="*/ 7024708 w 12192000"/>
                <a:gd name="connsiteY110" fmla="*/ 885124 h 897199"/>
                <a:gd name="connsiteX111" fmla="*/ 7024708 w 12192000"/>
                <a:gd name="connsiteY111" fmla="*/ 433063 h 897199"/>
                <a:gd name="connsiteX112" fmla="*/ 7020062 w 12192000"/>
                <a:gd name="connsiteY112" fmla="*/ 293982 h 897199"/>
                <a:gd name="connsiteX113" fmla="*/ 7090756 w 12192000"/>
                <a:gd name="connsiteY113" fmla="*/ 293982 h 897199"/>
                <a:gd name="connsiteX114" fmla="*/ 7090756 w 12192000"/>
                <a:gd name="connsiteY114" fmla="*/ 399431 h 897199"/>
                <a:gd name="connsiteX115" fmla="*/ 7093103 w 12192000"/>
                <a:gd name="connsiteY115" fmla="*/ 399431 h 897199"/>
                <a:gd name="connsiteX116" fmla="*/ 7284363 w 12192000"/>
                <a:gd name="connsiteY116" fmla="*/ 280058 h 897199"/>
                <a:gd name="connsiteX117" fmla="*/ 7486046 w 12192000"/>
                <a:gd name="connsiteY117" fmla="*/ 507250 h 897199"/>
                <a:gd name="connsiteX118" fmla="*/ 7486046 w 12192000"/>
                <a:gd name="connsiteY118" fmla="*/ 885116 h 897199"/>
                <a:gd name="connsiteX119" fmla="*/ 6660783 w 12192000"/>
                <a:gd name="connsiteY119" fmla="*/ 342661 h 897199"/>
                <a:gd name="connsiteX120" fmla="*/ 6486932 w 12192000"/>
                <a:gd name="connsiteY120" fmla="*/ 547813 h 897199"/>
                <a:gd name="connsiteX121" fmla="*/ 6811464 w 12192000"/>
                <a:gd name="connsiteY121" fmla="*/ 547813 h 897199"/>
                <a:gd name="connsiteX122" fmla="*/ 6660807 w 12192000"/>
                <a:gd name="connsiteY122" fmla="*/ 342661 h 897199"/>
                <a:gd name="connsiteX123" fmla="*/ 6486932 w 12192000"/>
                <a:gd name="connsiteY123" fmla="*/ 610407 h 897199"/>
                <a:gd name="connsiteX124" fmla="*/ 6681669 w 12192000"/>
                <a:gd name="connsiteY124" fmla="*/ 836446 h 897199"/>
                <a:gd name="connsiteX125" fmla="*/ 6847412 w 12192000"/>
                <a:gd name="connsiteY125" fmla="*/ 792382 h 897199"/>
                <a:gd name="connsiteX126" fmla="*/ 6847412 w 12192000"/>
                <a:gd name="connsiteY126" fmla="*/ 866545 h 897199"/>
                <a:gd name="connsiteX127" fmla="*/ 6675869 w 12192000"/>
                <a:gd name="connsiteY127" fmla="*/ 899032 h 897199"/>
                <a:gd name="connsiteX128" fmla="*/ 6406969 w 12192000"/>
                <a:gd name="connsiteY128" fmla="*/ 589529 h 897199"/>
                <a:gd name="connsiteX129" fmla="*/ 6656128 w 12192000"/>
                <a:gd name="connsiteY129" fmla="*/ 280050 h 897199"/>
                <a:gd name="connsiteX130" fmla="*/ 6891436 w 12192000"/>
                <a:gd name="connsiteY130" fmla="*/ 573274 h 897199"/>
                <a:gd name="connsiteX131" fmla="*/ 6891436 w 12192000"/>
                <a:gd name="connsiteY131" fmla="*/ 610383 h 897199"/>
                <a:gd name="connsiteX132" fmla="*/ 6199429 w 12192000"/>
                <a:gd name="connsiteY132" fmla="*/ 38950 h 897199"/>
                <a:gd name="connsiteX133" fmla="*/ 6272494 w 12192000"/>
                <a:gd name="connsiteY133" fmla="*/ 38950 h 897199"/>
                <a:gd name="connsiteX134" fmla="*/ 6272494 w 12192000"/>
                <a:gd name="connsiteY134" fmla="*/ 136339 h 897199"/>
                <a:gd name="connsiteX135" fmla="*/ 6199429 w 12192000"/>
                <a:gd name="connsiteY135" fmla="*/ 136339 h 897199"/>
                <a:gd name="connsiteX136" fmla="*/ 6199429 w 12192000"/>
                <a:gd name="connsiteY136" fmla="*/ 38950 h 897199"/>
                <a:gd name="connsiteX137" fmla="*/ 6199429 w 12192000"/>
                <a:gd name="connsiteY137" fmla="*/ 885124 h 897199"/>
                <a:gd name="connsiteX138" fmla="*/ 6199429 w 12192000"/>
                <a:gd name="connsiteY138" fmla="*/ 293982 h 897199"/>
                <a:gd name="connsiteX139" fmla="*/ 6272494 w 12192000"/>
                <a:gd name="connsiteY139" fmla="*/ 293982 h 897199"/>
                <a:gd name="connsiteX140" fmla="*/ 6272494 w 12192000"/>
                <a:gd name="connsiteY140" fmla="*/ 885124 h 897199"/>
                <a:gd name="connsiteX141" fmla="*/ 5949116 w 12192000"/>
                <a:gd name="connsiteY141" fmla="*/ 342661 h 897199"/>
                <a:gd name="connsiteX142" fmla="*/ 5726570 w 12192000"/>
                <a:gd name="connsiteY142" fmla="*/ 589545 h 897199"/>
                <a:gd name="connsiteX143" fmla="*/ 5940992 w 12192000"/>
                <a:gd name="connsiteY143" fmla="*/ 836446 h 897199"/>
                <a:gd name="connsiteX144" fmla="*/ 6074280 w 12192000"/>
                <a:gd name="connsiteY144" fmla="*/ 809767 h 897199"/>
                <a:gd name="connsiteX145" fmla="*/ 6081250 w 12192000"/>
                <a:gd name="connsiteY145" fmla="*/ 878178 h 897199"/>
                <a:gd name="connsiteX146" fmla="*/ 5929399 w 12192000"/>
                <a:gd name="connsiteY146" fmla="*/ 899040 h 897199"/>
                <a:gd name="connsiteX147" fmla="*/ 5646591 w 12192000"/>
                <a:gd name="connsiteY147" fmla="*/ 589537 h 897199"/>
                <a:gd name="connsiteX148" fmla="*/ 5938701 w 12192000"/>
                <a:gd name="connsiteY148" fmla="*/ 280058 h 897199"/>
                <a:gd name="connsiteX149" fmla="*/ 6081306 w 12192000"/>
                <a:gd name="connsiteY149" fmla="*/ 303220 h 897199"/>
                <a:gd name="connsiteX150" fmla="*/ 6075514 w 12192000"/>
                <a:gd name="connsiteY150" fmla="*/ 372760 h 897199"/>
                <a:gd name="connsiteX151" fmla="*/ 5949172 w 12192000"/>
                <a:gd name="connsiteY151" fmla="*/ 342653 h 897199"/>
                <a:gd name="connsiteX152" fmla="*/ 5347551 w 12192000"/>
                <a:gd name="connsiteY152" fmla="*/ 131708 h 897199"/>
                <a:gd name="connsiteX153" fmla="*/ 5172555 w 12192000"/>
                <a:gd name="connsiteY153" fmla="*/ 270789 h 897199"/>
                <a:gd name="connsiteX154" fmla="*/ 5543434 w 12192000"/>
                <a:gd name="connsiteY154" fmla="*/ 670678 h 897199"/>
                <a:gd name="connsiteX155" fmla="*/ 5278003 w 12192000"/>
                <a:gd name="connsiteY155" fmla="*/ 899040 h 897199"/>
                <a:gd name="connsiteX156" fmla="*/ 5094890 w 12192000"/>
                <a:gd name="connsiteY156" fmla="*/ 864254 h 897199"/>
                <a:gd name="connsiteX157" fmla="*/ 5103006 w 12192000"/>
                <a:gd name="connsiteY157" fmla="*/ 781943 h 897199"/>
                <a:gd name="connsiteX158" fmla="*/ 5281504 w 12192000"/>
                <a:gd name="connsiteY158" fmla="*/ 829467 h 897199"/>
                <a:gd name="connsiteX159" fmla="*/ 5463463 w 12192000"/>
                <a:gd name="connsiteY159" fmla="*/ 663700 h 897199"/>
                <a:gd name="connsiteX160" fmla="*/ 5092567 w 12192000"/>
                <a:gd name="connsiteY160" fmla="*/ 273104 h 897199"/>
                <a:gd name="connsiteX161" fmla="*/ 5348721 w 12192000"/>
                <a:gd name="connsiteY161" fmla="*/ 62136 h 897199"/>
                <a:gd name="connsiteX162" fmla="*/ 5507494 w 12192000"/>
                <a:gd name="connsiteY162" fmla="*/ 88798 h 897199"/>
                <a:gd name="connsiteX163" fmla="*/ 5494756 w 12192000"/>
                <a:gd name="connsiteY163" fmla="*/ 161831 h 897199"/>
                <a:gd name="connsiteX164" fmla="*/ 5347551 w 12192000"/>
                <a:gd name="connsiteY164" fmla="*/ 131700 h 897199"/>
                <a:gd name="connsiteX165" fmla="*/ 4231388 w 12192000"/>
                <a:gd name="connsiteY165" fmla="*/ 482895 h 897199"/>
                <a:gd name="connsiteX166" fmla="*/ 4079561 w 12192000"/>
                <a:gd name="connsiteY166" fmla="*/ 669565 h 897199"/>
                <a:gd name="connsiteX167" fmla="*/ 4267320 w 12192000"/>
                <a:gd name="connsiteY167" fmla="*/ 836477 h 897199"/>
                <a:gd name="connsiteX168" fmla="*/ 4466680 w 12192000"/>
                <a:gd name="connsiteY168" fmla="*/ 742574 h 897199"/>
                <a:gd name="connsiteX169" fmla="*/ 4231388 w 12192000"/>
                <a:gd name="connsiteY169" fmla="*/ 482927 h 897199"/>
                <a:gd name="connsiteX170" fmla="*/ 4413379 w 12192000"/>
                <a:gd name="connsiteY170" fmla="*/ 241803 h 897199"/>
                <a:gd name="connsiteX171" fmla="*/ 4298605 w 12192000"/>
                <a:gd name="connsiteY171" fmla="*/ 124738 h 897199"/>
                <a:gd name="connsiteX172" fmla="*/ 4165316 w 12192000"/>
                <a:gd name="connsiteY172" fmla="*/ 242981 h 897199"/>
                <a:gd name="connsiteX173" fmla="*/ 4256881 w 12192000"/>
                <a:gd name="connsiteY173" fmla="*/ 407554 h 897199"/>
                <a:gd name="connsiteX174" fmla="*/ 4413379 w 12192000"/>
                <a:gd name="connsiteY174" fmla="*/ 241803 h 897199"/>
                <a:gd name="connsiteX175" fmla="*/ 4698518 w 12192000"/>
                <a:gd name="connsiteY175" fmla="*/ 882800 h 897199"/>
                <a:gd name="connsiteX176" fmla="*/ 4596539 w 12192000"/>
                <a:gd name="connsiteY176" fmla="*/ 882800 h 897199"/>
                <a:gd name="connsiteX177" fmla="*/ 4510751 w 12192000"/>
                <a:gd name="connsiteY177" fmla="*/ 792398 h 897199"/>
                <a:gd name="connsiteX178" fmla="*/ 4264996 w 12192000"/>
                <a:gd name="connsiteY178" fmla="*/ 899048 h 897199"/>
                <a:gd name="connsiteX179" fmla="*/ 3999573 w 12192000"/>
                <a:gd name="connsiteY179" fmla="*/ 673002 h 897199"/>
                <a:gd name="connsiteX180" fmla="*/ 4190833 w 12192000"/>
                <a:gd name="connsiteY180" fmla="*/ 437710 h 897199"/>
                <a:gd name="connsiteX181" fmla="*/ 4085353 w 12192000"/>
                <a:gd name="connsiteY181" fmla="*/ 238334 h 897199"/>
                <a:gd name="connsiteX182" fmla="*/ 4303268 w 12192000"/>
                <a:gd name="connsiteY182" fmla="*/ 62144 h 897199"/>
                <a:gd name="connsiteX183" fmla="*/ 4493334 w 12192000"/>
                <a:gd name="connsiteY183" fmla="*/ 229065 h 897199"/>
                <a:gd name="connsiteX184" fmla="*/ 4298597 w 12192000"/>
                <a:gd name="connsiteY184" fmla="*/ 449286 h 897199"/>
                <a:gd name="connsiteX185" fmla="*/ 4511897 w 12192000"/>
                <a:gd name="connsiteY185" fmla="*/ 686902 h 897199"/>
                <a:gd name="connsiteX186" fmla="*/ 4581437 w 12192000"/>
                <a:gd name="connsiteY186" fmla="*/ 441163 h 897199"/>
                <a:gd name="connsiteX187" fmla="*/ 4650986 w 12192000"/>
                <a:gd name="connsiteY187" fmla="*/ 441163 h 897199"/>
                <a:gd name="connsiteX188" fmla="*/ 4560575 w 12192000"/>
                <a:gd name="connsiteY188" fmla="*/ 733249 h 897199"/>
                <a:gd name="connsiteX189" fmla="*/ 4698510 w 12192000"/>
                <a:gd name="connsiteY189" fmla="*/ 882800 h 897199"/>
                <a:gd name="connsiteX190" fmla="*/ 3535960 w 12192000"/>
                <a:gd name="connsiteY190" fmla="*/ 836446 h 897199"/>
                <a:gd name="connsiteX191" fmla="*/ 3603201 w 12192000"/>
                <a:gd name="connsiteY191" fmla="*/ 822529 h 897199"/>
                <a:gd name="connsiteX192" fmla="*/ 3607824 w 12192000"/>
                <a:gd name="connsiteY192" fmla="*/ 882800 h 897199"/>
                <a:gd name="connsiteX193" fmla="*/ 3518591 w 12192000"/>
                <a:gd name="connsiteY193" fmla="*/ 899048 h 897199"/>
                <a:gd name="connsiteX194" fmla="*/ 3384109 w 12192000"/>
                <a:gd name="connsiteY194" fmla="*/ 701963 h 897199"/>
                <a:gd name="connsiteX195" fmla="*/ 3384109 w 12192000"/>
                <a:gd name="connsiteY195" fmla="*/ 356577 h 897199"/>
                <a:gd name="connsiteX196" fmla="*/ 3268213 w 12192000"/>
                <a:gd name="connsiteY196" fmla="*/ 356577 h 897199"/>
                <a:gd name="connsiteX197" fmla="*/ 3268213 w 12192000"/>
                <a:gd name="connsiteY197" fmla="*/ 293982 h 897199"/>
                <a:gd name="connsiteX198" fmla="*/ 3384109 w 12192000"/>
                <a:gd name="connsiteY198" fmla="*/ 293982 h 897199"/>
                <a:gd name="connsiteX199" fmla="*/ 3384109 w 12192000"/>
                <a:gd name="connsiteY199" fmla="*/ 151376 h 897199"/>
                <a:gd name="connsiteX200" fmla="*/ 3457150 w 12192000"/>
                <a:gd name="connsiteY200" fmla="*/ 125884 h 897199"/>
                <a:gd name="connsiteX201" fmla="*/ 3457150 w 12192000"/>
                <a:gd name="connsiteY201" fmla="*/ 293958 h 897199"/>
                <a:gd name="connsiteX202" fmla="*/ 3591584 w 12192000"/>
                <a:gd name="connsiteY202" fmla="*/ 293958 h 897199"/>
                <a:gd name="connsiteX203" fmla="*/ 3591584 w 12192000"/>
                <a:gd name="connsiteY203" fmla="*/ 356553 h 897199"/>
                <a:gd name="connsiteX204" fmla="*/ 3457150 w 12192000"/>
                <a:gd name="connsiteY204" fmla="*/ 356553 h 897199"/>
                <a:gd name="connsiteX205" fmla="*/ 3457150 w 12192000"/>
                <a:gd name="connsiteY205" fmla="*/ 739049 h 897199"/>
                <a:gd name="connsiteX206" fmla="*/ 3535960 w 12192000"/>
                <a:gd name="connsiteY206" fmla="*/ 836421 h 897199"/>
                <a:gd name="connsiteX207" fmla="*/ 3176673 w 12192000"/>
                <a:gd name="connsiteY207" fmla="*/ 356553 h 897199"/>
                <a:gd name="connsiteX208" fmla="*/ 3029469 w 12192000"/>
                <a:gd name="connsiteY208" fmla="*/ 593014 h 897199"/>
                <a:gd name="connsiteX209" fmla="*/ 3029469 w 12192000"/>
                <a:gd name="connsiteY209" fmla="*/ 885100 h 897199"/>
                <a:gd name="connsiteX210" fmla="*/ 2956451 w 12192000"/>
                <a:gd name="connsiteY210" fmla="*/ 885100 h 897199"/>
                <a:gd name="connsiteX211" fmla="*/ 2956451 w 12192000"/>
                <a:gd name="connsiteY211" fmla="*/ 426117 h 897199"/>
                <a:gd name="connsiteX212" fmla="*/ 2951789 w 12192000"/>
                <a:gd name="connsiteY212" fmla="*/ 293982 h 897199"/>
                <a:gd name="connsiteX213" fmla="*/ 3024822 w 12192000"/>
                <a:gd name="connsiteY213" fmla="*/ 293982 h 897199"/>
                <a:gd name="connsiteX214" fmla="*/ 3024822 w 12192000"/>
                <a:gd name="connsiteY214" fmla="*/ 407554 h 897199"/>
                <a:gd name="connsiteX215" fmla="*/ 3027169 w 12192000"/>
                <a:gd name="connsiteY215" fmla="*/ 407554 h 897199"/>
                <a:gd name="connsiteX216" fmla="*/ 3178997 w 12192000"/>
                <a:gd name="connsiteY216" fmla="*/ 280066 h 897199"/>
                <a:gd name="connsiteX217" fmla="*/ 3229974 w 12192000"/>
                <a:gd name="connsiteY217" fmla="*/ 287036 h 897199"/>
                <a:gd name="connsiteX218" fmla="*/ 3229974 w 12192000"/>
                <a:gd name="connsiteY218" fmla="*/ 363523 h 897199"/>
                <a:gd name="connsiteX219" fmla="*/ 3176673 w 12192000"/>
                <a:gd name="connsiteY219" fmla="*/ 356577 h 897199"/>
                <a:gd name="connsiteX220" fmla="*/ 2483569 w 12192000"/>
                <a:gd name="connsiteY220" fmla="*/ 152546 h 897199"/>
                <a:gd name="connsiteX221" fmla="*/ 2307402 w 12192000"/>
                <a:gd name="connsiteY221" fmla="*/ 598790 h 897199"/>
                <a:gd name="connsiteX222" fmla="*/ 2658589 w 12192000"/>
                <a:gd name="connsiteY222" fmla="*/ 598790 h 897199"/>
                <a:gd name="connsiteX223" fmla="*/ 2483569 w 12192000"/>
                <a:gd name="connsiteY223" fmla="*/ 152546 h 897199"/>
                <a:gd name="connsiteX224" fmla="*/ 2772185 w 12192000"/>
                <a:gd name="connsiteY224" fmla="*/ 885100 h 897199"/>
                <a:gd name="connsiteX225" fmla="*/ 2685252 w 12192000"/>
                <a:gd name="connsiteY225" fmla="*/ 668355 h 897199"/>
                <a:gd name="connsiteX226" fmla="*/ 2277247 w 12192000"/>
                <a:gd name="connsiteY226" fmla="*/ 668355 h 897199"/>
                <a:gd name="connsiteX227" fmla="*/ 2190297 w 12192000"/>
                <a:gd name="connsiteY227" fmla="*/ 885100 h 897199"/>
                <a:gd name="connsiteX228" fmla="*/ 2112665 w 12192000"/>
                <a:gd name="connsiteY228" fmla="*/ 885100 h 897199"/>
                <a:gd name="connsiteX229" fmla="*/ 2444168 w 12192000"/>
                <a:gd name="connsiteY229" fmla="*/ 76036 h 897199"/>
                <a:gd name="connsiteX230" fmla="*/ 2534570 w 12192000"/>
                <a:gd name="connsiteY230" fmla="*/ 76036 h 897199"/>
                <a:gd name="connsiteX231" fmla="*/ 2855650 w 12192000"/>
                <a:gd name="connsiteY231" fmla="*/ 885100 h 897199"/>
                <a:gd name="connsiteX232" fmla="*/ 1508762 w 12192000"/>
                <a:gd name="connsiteY232" fmla="*/ 342637 h 897199"/>
                <a:gd name="connsiteX233" fmla="*/ 1334911 w 12192000"/>
                <a:gd name="connsiteY233" fmla="*/ 547789 h 897199"/>
                <a:gd name="connsiteX234" fmla="*/ 1659451 w 12192000"/>
                <a:gd name="connsiteY234" fmla="*/ 547789 h 897199"/>
                <a:gd name="connsiteX235" fmla="*/ 1508778 w 12192000"/>
                <a:gd name="connsiteY235" fmla="*/ 342637 h 897199"/>
                <a:gd name="connsiteX236" fmla="*/ 1334911 w 12192000"/>
                <a:gd name="connsiteY236" fmla="*/ 610383 h 897199"/>
                <a:gd name="connsiteX237" fmla="*/ 1529640 w 12192000"/>
                <a:gd name="connsiteY237" fmla="*/ 836421 h 897199"/>
                <a:gd name="connsiteX238" fmla="*/ 1695391 w 12192000"/>
                <a:gd name="connsiteY238" fmla="*/ 792358 h 897199"/>
                <a:gd name="connsiteX239" fmla="*/ 1695391 w 12192000"/>
                <a:gd name="connsiteY239" fmla="*/ 866521 h 897199"/>
                <a:gd name="connsiteX240" fmla="*/ 1523847 w 12192000"/>
                <a:gd name="connsiteY240" fmla="*/ 899008 h 897199"/>
                <a:gd name="connsiteX241" fmla="*/ 1254915 w 12192000"/>
                <a:gd name="connsiteY241" fmla="*/ 589505 h 897199"/>
                <a:gd name="connsiteX242" fmla="*/ 1504147 w 12192000"/>
                <a:gd name="connsiteY242" fmla="*/ 280026 h 897199"/>
                <a:gd name="connsiteX243" fmla="*/ 1739447 w 12192000"/>
                <a:gd name="connsiteY243" fmla="*/ 573249 h 897199"/>
                <a:gd name="connsiteX244" fmla="*/ 1739447 w 12192000"/>
                <a:gd name="connsiteY244" fmla="*/ 610359 h 897199"/>
                <a:gd name="connsiteX245" fmla="*/ 1048633 w 12192000"/>
                <a:gd name="connsiteY245" fmla="*/ 885100 h 897199"/>
                <a:gd name="connsiteX246" fmla="*/ 1048633 w 12192000"/>
                <a:gd name="connsiteY246" fmla="*/ 532743 h 897199"/>
                <a:gd name="connsiteX247" fmla="*/ 908375 w 12192000"/>
                <a:gd name="connsiteY247" fmla="*/ 342661 h 897199"/>
                <a:gd name="connsiteX248" fmla="*/ 733346 w 12192000"/>
                <a:gd name="connsiteY248" fmla="*/ 568675 h 897199"/>
                <a:gd name="connsiteX249" fmla="*/ 733346 w 12192000"/>
                <a:gd name="connsiteY249" fmla="*/ 885132 h 897199"/>
                <a:gd name="connsiteX250" fmla="*/ 660393 w 12192000"/>
                <a:gd name="connsiteY250" fmla="*/ 885132 h 897199"/>
                <a:gd name="connsiteX251" fmla="*/ 660393 w 12192000"/>
                <a:gd name="connsiteY251" fmla="*/ 15789 h 897199"/>
                <a:gd name="connsiteX252" fmla="*/ 733402 w 12192000"/>
                <a:gd name="connsiteY252" fmla="*/ 15789 h 897199"/>
                <a:gd name="connsiteX253" fmla="*/ 733402 w 12192000"/>
                <a:gd name="connsiteY253" fmla="*/ 393638 h 897199"/>
                <a:gd name="connsiteX254" fmla="*/ 735734 w 12192000"/>
                <a:gd name="connsiteY254" fmla="*/ 393638 h 897199"/>
                <a:gd name="connsiteX255" fmla="*/ 920039 w 12192000"/>
                <a:gd name="connsiteY255" fmla="*/ 280066 h 897199"/>
                <a:gd name="connsiteX256" fmla="*/ 1121731 w 12192000"/>
                <a:gd name="connsiteY256" fmla="*/ 531573 h 897199"/>
                <a:gd name="connsiteX257" fmla="*/ 1121731 w 12192000"/>
                <a:gd name="connsiteY257" fmla="*/ 885124 h 897199"/>
                <a:gd name="connsiteX258" fmla="*/ 325373 w 12192000"/>
                <a:gd name="connsiteY258" fmla="*/ 145576 h 897199"/>
                <a:gd name="connsiteX259" fmla="*/ 325373 w 12192000"/>
                <a:gd name="connsiteY259" fmla="*/ 885100 h 897199"/>
                <a:gd name="connsiteX260" fmla="*/ 245410 w 12192000"/>
                <a:gd name="connsiteY260" fmla="*/ 885100 h 897199"/>
                <a:gd name="connsiteX261" fmla="*/ 245410 w 12192000"/>
                <a:gd name="connsiteY261" fmla="*/ 145600 h 897199"/>
                <a:gd name="connsiteX262" fmla="*/ 6649 w 12192000"/>
                <a:gd name="connsiteY262" fmla="*/ 145600 h 897199"/>
                <a:gd name="connsiteX263" fmla="*/ 6649 w 12192000"/>
                <a:gd name="connsiteY263" fmla="*/ 76060 h 897199"/>
                <a:gd name="connsiteX264" fmla="*/ 564190 w 12192000"/>
                <a:gd name="connsiteY264" fmla="*/ 76060 h 897199"/>
                <a:gd name="connsiteX265" fmla="*/ 564190 w 12192000"/>
                <a:gd name="connsiteY265" fmla="*/ 145600 h 897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</a:cxnLst>
              <a:rect l="l" t="t" r="r" b="b"/>
              <a:pathLst>
                <a:path w="12192000" h="897199">
                  <a:moveTo>
                    <a:pt x="12198649" y="885124"/>
                  </a:moveTo>
                  <a:lnTo>
                    <a:pt x="12097839" y="885124"/>
                  </a:lnTo>
                  <a:lnTo>
                    <a:pt x="11805730" y="581421"/>
                  </a:lnTo>
                  <a:lnTo>
                    <a:pt x="11805730" y="885124"/>
                  </a:lnTo>
                  <a:lnTo>
                    <a:pt x="11732688" y="885124"/>
                  </a:lnTo>
                  <a:lnTo>
                    <a:pt x="11732688" y="15789"/>
                  </a:lnTo>
                  <a:lnTo>
                    <a:pt x="11805730" y="15789"/>
                  </a:lnTo>
                  <a:lnTo>
                    <a:pt x="11805730" y="536236"/>
                  </a:lnTo>
                  <a:lnTo>
                    <a:pt x="12070007" y="293982"/>
                  </a:lnTo>
                  <a:lnTo>
                    <a:pt x="12163887" y="293982"/>
                  </a:lnTo>
                  <a:lnTo>
                    <a:pt x="11875270" y="555961"/>
                  </a:lnTo>
                  <a:lnTo>
                    <a:pt x="12198649" y="885124"/>
                  </a:lnTo>
                  <a:close/>
                  <a:moveTo>
                    <a:pt x="11444120" y="342661"/>
                  </a:moveTo>
                  <a:cubicBezTo>
                    <a:pt x="11368811" y="342661"/>
                    <a:pt x="11316608" y="365822"/>
                    <a:pt x="11316608" y="441203"/>
                  </a:cubicBezTo>
                  <a:cubicBezTo>
                    <a:pt x="11316608" y="551346"/>
                    <a:pt x="11607548" y="537430"/>
                    <a:pt x="11607548" y="730989"/>
                  </a:cubicBezTo>
                  <a:cubicBezTo>
                    <a:pt x="11607548" y="856178"/>
                    <a:pt x="11490475" y="899088"/>
                    <a:pt x="11401218" y="899088"/>
                  </a:cubicBezTo>
                  <a:cubicBezTo>
                    <a:pt x="11344424" y="899088"/>
                    <a:pt x="11287622" y="892118"/>
                    <a:pt x="11235475" y="871248"/>
                  </a:cubicBezTo>
                  <a:lnTo>
                    <a:pt x="11242445" y="799384"/>
                  </a:lnTo>
                  <a:cubicBezTo>
                    <a:pt x="11286468" y="821424"/>
                    <a:pt x="11339793" y="836485"/>
                    <a:pt x="11396595" y="836485"/>
                  </a:cubicBezTo>
                  <a:cubicBezTo>
                    <a:pt x="11466136" y="836485"/>
                    <a:pt x="11527584" y="798214"/>
                    <a:pt x="11527584" y="730989"/>
                  </a:cubicBezTo>
                  <a:cubicBezTo>
                    <a:pt x="11527584" y="590731"/>
                    <a:pt x="11243590" y="612770"/>
                    <a:pt x="11243590" y="441203"/>
                  </a:cubicBezTo>
                  <a:cubicBezTo>
                    <a:pt x="11243590" y="324130"/>
                    <a:pt x="11338647" y="280106"/>
                    <a:pt x="11436004" y="280106"/>
                  </a:cubicBezTo>
                  <a:cubicBezTo>
                    <a:pt x="11467289" y="280106"/>
                    <a:pt x="11529884" y="287076"/>
                    <a:pt x="11582055" y="306761"/>
                  </a:cubicBezTo>
                  <a:lnTo>
                    <a:pt x="11575085" y="370533"/>
                  </a:lnTo>
                  <a:cubicBezTo>
                    <a:pt x="11536830" y="353116"/>
                    <a:pt x="11484682" y="342701"/>
                    <a:pt x="11444120" y="342701"/>
                  </a:cubicBezTo>
                  <a:close/>
                  <a:moveTo>
                    <a:pt x="11036115" y="38950"/>
                  </a:moveTo>
                  <a:lnTo>
                    <a:pt x="11109148" y="38950"/>
                  </a:lnTo>
                  <a:lnTo>
                    <a:pt x="11109148" y="136339"/>
                  </a:lnTo>
                  <a:lnTo>
                    <a:pt x="11036115" y="136339"/>
                  </a:lnTo>
                  <a:lnTo>
                    <a:pt x="11036115" y="38950"/>
                  </a:lnTo>
                  <a:close/>
                  <a:moveTo>
                    <a:pt x="11036115" y="885124"/>
                  </a:moveTo>
                  <a:lnTo>
                    <a:pt x="11036115" y="293982"/>
                  </a:lnTo>
                  <a:lnTo>
                    <a:pt x="11109148" y="293982"/>
                  </a:lnTo>
                  <a:lnTo>
                    <a:pt x="11109148" y="885124"/>
                  </a:lnTo>
                  <a:close/>
                  <a:moveTo>
                    <a:pt x="10570226" y="145600"/>
                  </a:moveTo>
                  <a:lnTo>
                    <a:pt x="10487892" y="145600"/>
                  </a:lnTo>
                  <a:lnTo>
                    <a:pt x="10487892" y="434217"/>
                  </a:lnTo>
                  <a:lnTo>
                    <a:pt x="10572525" y="434217"/>
                  </a:lnTo>
                  <a:cubicBezTo>
                    <a:pt x="10666405" y="434217"/>
                    <a:pt x="10774209" y="398309"/>
                    <a:pt x="10774209" y="285859"/>
                  </a:cubicBezTo>
                  <a:cubicBezTo>
                    <a:pt x="10774209" y="153724"/>
                    <a:pt x="10680321" y="145600"/>
                    <a:pt x="10570226" y="145600"/>
                  </a:cubicBezTo>
                  <a:close/>
                  <a:moveTo>
                    <a:pt x="10674529" y="472472"/>
                  </a:moveTo>
                  <a:lnTo>
                    <a:pt x="10674529" y="474795"/>
                  </a:lnTo>
                  <a:cubicBezTo>
                    <a:pt x="10739423" y="482895"/>
                    <a:pt x="10753339" y="517673"/>
                    <a:pt x="10778855" y="572176"/>
                  </a:cubicBezTo>
                  <a:lnTo>
                    <a:pt x="10916799" y="885124"/>
                  </a:lnTo>
                  <a:lnTo>
                    <a:pt x="10828671" y="885124"/>
                  </a:lnTo>
                  <a:lnTo>
                    <a:pt x="10711598" y="611561"/>
                  </a:lnTo>
                  <a:cubicBezTo>
                    <a:pt x="10665235" y="507274"/>
                    <a:pt x="10630473" y="503757"/>
                    <a:pt x="10553987" y="503757"/>
                  </a:cubicBezTo>
                  <a:lnTo>
                    <a:pt x="10487892" y="503757"/>
                  </a:lnTo>
                  <a:lnTo>
                    <a:pt x="10487892" y="885108"/>
                  </a:lnTo>
                  <a:lnTo>
                    <a:pt x="10407928" y="885108"/>
                  </a:lnTo>
                  <a:lnTo>
                    <a:pt x="10407928" y="76060"/>
                  </a:lnTo>
                  <a:lnTo>
                    <a:pt x="10616581" y="76060"/>
                  </a:lnTo>
                  <a:cubicBezTo>
                    <a:pt x="10760285" y="76060"/>
                    <a:pt x="10854188" y="137484"/>
                    <a:pt x="10854188" y="285859"/>
                  </a:cubicBezTo>
                  <a:cubicBezTo>
                    <a:pt x="10854188" y="390185"/>
                    <a:pt x="10774209" y="459710"/>
                    <a:pt x="10674529" y="472472"/>
                  </a:cubicBezTo>
                  <a:close/>
                  <a:moveTo>
                    <a:pt x="9970977" y="77229"/>
                  </a:moveTo>
                  <a:cubicBezTo>
                    <a:pt x="9955908" y="69114"/>
                    <a:pt x="9933916" y="64483"/>
                    <a:pt x="9913053" y="64483"/>
                  </a:cubicBezTo>
                  <a:cubicBezTo>
                    <a:pt x="9813350" y="64483"/>
                    <a:pt x="9823773" y="172263"/>
                    <a:pt x="9823773" y="242981"/>
                  </a:cubicBezTo>
                  <a:lnTo>
                    <a:pt x="9823773" y="293982"/>
                  </a:lnTo>
                  <a:lnTo>
                    <a:pt x="9957061" y="293982"/>
                  </a:lnTo>
                  <a:lnTo>
                    <a:pt x="9957061" y="356577"/>
                  </a:lnTo>
                  <a:lnTo>
                    <a:pt x="9823773" y="356577"/>
                  </a:lnTo>
                  <a:lnTo>
                    <a:pt x="9823773" y="885124"/>
                  </a:lnTo>
                  <a:lnTo>
                    <a:pt x="9750755" y="885124"/>
                  </a:lnTo>
                  <a:lnTo>
                    <a:pt x="9750755" y="356577"/>
                  </a:lnTo>
                  <a:lnTo>
                    <a:pt x="9631383" y="356577"/>
                  </a:lnTo>
                  <a:lnTo>
                    <a:pt x="9631383" y="293982"/>
                  </a:lnTo>
                  <a:lnTo>
                    <a:pt x="9750755" y="293982"/>
                  </a:lnTo>
                  <a:lnTo>
                    <a:pt x="9750755" y="251096"/>
                  </a:lnTo>
                  <a:cubicBezTo>
                    <a:pt x="9750755" y="127061"/>
                    <a:pt x="9755378" y="1889"/>
                    <a:pt x="9907229" y="1889"/>
                  </a:cubicBezTo>
                  <a:cubicBezTo>
                    <a:pt x="9930463" y="1889"/>
                    <a:pt x="9961708" y="5342"/>
                    <a:pt x="9975624" y="13465"/>
                  </a:cubicBezTo>
                  <a:lnTo>
                    <a:pt x="9970977" y="77229"/>
                  </a:lnTo>
                  <a:close/>
                  <a:moveTo>
                    <a:pt x="9292942" y="342661"/>
                  </a:moveTo>
                  <a:cubicBezTo>
                    <a:pt x="9165430" y="342661"/>
                    <a:pt x="9097060" y="452780"/>
                    <a:pt x="9097060" y="589545"/>
                  </a:cubicBezTo>
                  <a:cubicBezTo>
                    <a:pt x="9097060" y="726310"/>
                    <a:pt x="9165430" y="836446"/>
                    <a:pt x="9292942" y="836446"/>
                  </a:cubicBezTo>
                  <a:cubicBezTo>
                    <a:pt x="9420454" y="836446"/>
                    <a:pt x="9488825" y="726302"/>
                    <a:pt x="9488825" y="589545"/>
                  </a:cubicBezTo>
                  <a:cubicBezTo>
                    <a:pt x="9488825" y="452788"/>
                    <a:pt x="9420431" y="342661"/>
                    <a:pt x="9292942" y="342661"/>
                  </a:cubicBezTo>
                  <a:close/>
                  <a:moveTo>
                    <a:pt x="9292942" y="899048"/>
                  </a:moveTo>
                  <a:cubicBezTo>
                    <a:pt x="9101682" y="899048"/>
                    <a:pt x="9017048" y="750666"/>
                    <a:pt x="9017048" y="589545"/>
                  </a:cubicBezTo>
                  <a:cubicBezTo>
                    <a:pt x="9017048" y="428424"/>
                    <a:pt x="9101682" y="280066"/>
                    <a:pt x="9292942" y="280066"/>
                  </a:cubicBezTo>
                  <a:cubicBezTo>
                    <a:pt x="9484202" y="280066"/>
                    <a:pt x="9568813" y="428416"/>
                    <a:pt x="9568813" y="589545"/>
                  </a:cubicBezTo>
                  <a:cubicBezTo>
                    <a:pt x="9568813" y="750674"/>
                    <a:pt x="9484179" y="899040"/>
                    <a:pt x="9292942" y="899040"/>
                  </a:cubicBezTo>
                  <a:close/>
                  <a:moveTo>
                    <a:pt x="8381940" y="342661"/>
                  </a:moveTo>
                  <a:cubicBezTo>
                    <a:pt x="8274144" y="342661"/>
                    <a:pt x="8208089" y="450432"/>
                    <a:pt x="8208089" y="547813"/>
                  </a:cubicBezTo>
                  <a:lnTo>
                    <a:pt x="8532661" y="547813"/>
                  </a:lnTo>
                  <a:cubicBezTo>
                    <a:pt x="8532661" y="444656"/>
                    <a:pt x="8490929" y="342661"/>
                    <a:pt x="8381956" y="342661"/>
                  </a:cubicBezTo>
                  <a:close/>
                  <a:moveTo>
                    <a:pt x="8208089" y="610407"/>
                  </a:moveTo>
                  <a:cubicBezTo>
                    <a:pt x="8208089" y="735596"/>
                    <a:pt x="8275306" y="836446"/>
                    <a:pt x="8402826" y="836446"/>
                  </a:cubicBezTo>
                  <a:cubicBezTo>
                    <a:pt x="8456143" y="836446"/>
                    <a:pt x="8533791" y="814414"/>
                    <a:pt x="8568569" y="792382"/>
                  </a:cubicBezTo>
                  <a:lnTo>
                    <a:pt x="8568569" y="866545"/>
                  </a:lnTo>
                  <a:cubicBezTo>
                    <a:pt x="8517591" y="887415"/>
                    <a:pt x="8451496" y="899032"/>
                    <a:pt x="8397025" y="899032"/>
                  </a:cubicBezTo>
                  <a:cubicBezTo>
                    <a:pt x="8201119" y="899032"/>
                    <a:pt x="8128125" y="766889"/>
                    <a:pt x="8128125" y="589529"/>
                  </a:cubicBezTo>
                  <a:cubicBezTo>
                    <a:pt x="8128125" y="408708"/>
                    <a:pt x="8227781" y="280050"/>
                    <a:pt x="8377333" y="280050"/>
                  </a:cubicBezTo>
                  <a:cubicBezTo>
                    <a:pt x="8544230" y="280050"/>
                    <a:pt x="8612624" y="414484"/>
                    <a:pt x="8612624" y="573274"/>
                  </a:cubicBezTo>
                  <a:lnTo>
                    <a:pt x="8612624" y="610383"/>
                  </a:lnTo>
                  <a:close/>
                  <a:moveTo>
                    <a:pt x="7921843" y="342661"/>
                  </a:moveTo>
                  <a:cubicBezTo>
                    <a:pt x="7779237" y="342661"/>
                    <a:pt x="7699274" y="445810"/>
                    <a:pt x="7699274" y="589545"/>
                  </a:cubicBezTo>
                  <a:cubicBezTo>
                    <a:pt x="7699274" y="724003"/>
                    <a:pt x="7780415" y="836446"/>
                    <a:pt x="7913720" y="836446"/>
                  </a:cubicBezTo>
                  <a:cubicBezTo>
                    <a:pt x="7960075" y="836446"/>
                    <a:pt x="8002960" y="826030"/>
                    <a:pt x="8047008" y="809767"/>
                  </a:cubicBezTo>
                  <a:lnTo>
                    <a:pt x="8053978" y="878178"/>
                  </a:lnTo>
                  <a:cubicBezTo>
                    <a:pt x="8004130" y="895547"/>
                    <a:pt x="7957775" y="899048"/>
                    <a:pt x="7902127" y="899048"/>
                  </a:cubicBezTo>
                  <a:cubicBezTo>
                    <a:pt x="7712045" y="899048"/>
                    <a:pt x="7619319" y="754119"/>
                    <a:pt x="7619319" y="589545"/>
                  </a:cubicBezTo>
                  <a:cubicBezTo>
                    <a:pt x="7619319" y="407554"/>
                    <a:pt x="7736392" y="280066"/>
                    <a:pt x="7911428" y="280066"/>
                  </a:cubicBezTo>
                  <a:cubicBezTo>
                    <a:pt x="7982122" y="280066"/>
                    <a:pt x="8033148" y="296282"/>
                    <a:pt x="8054034" y="303228"/>
                  </a:cubicBezTo>
                  <a:lnTo>
                    <a:pt x="8048242" y="372768"/>
                  </a:lnTo>
                  <a:cubicBezTo>
                    <a:pt x="8008809" y="355399"/>
                    <a:pt x="7961284" y="342661"/>
                    <a:pt x="7921899" y="342661"/>
                  </a:cubicBezTo>
                  <a:close/>
                  <a:moveTo>
                    <a:pt x="7413005" y="885124"/>
                  </a:moveTo>
                  <a:lnTo>
                    <a:pt x="7413005" y="525773"/>
                  </a:lnTo>
                  <a:cubicBezTo>
                    <a:pt x="7413005" y="414500"/>
                    <a:pt x="7373596" y="342661"/>
                    <a:pt x="7272746" y="342661"/>
                  </a:cubicBezTo>
                  <a:cubicBezTo>
                    <a:pt x="7139458" y="342661"/>
                    <a:pt x="7097726" y="459726"/>
                    <a:pt x="7097726" y="558252"/>
                  </a:cubicBezTo>
                  <a:lnTo>
                    <a:pt x="7097726" y="885124"/>
                  </a:lnTo>
                  <a:lnTo>
                    <a:pt x="7024708" y="885124"/>
                  </a:lnTo>
                  <a:lnTo>
                    <a:pt x="7024708" y="433063"/>
                  </a:lnTo>
                  <a:cubicBezTo>
                    <a:pt x="7024708" y="387862"/>
                    <a:pt x="7024708" y="341507"/>
                    <a:pt x="7020062" y="293982"/>
                  </a:cubicBezTo>
                  <a:lnTo>
                    <a:pt x="7090756" y="293982"/>
                  </a:lnTo>
                  <a:lnTo>
                    <a:pt x="7090756" y="399431"/>
                  </a:lnTo>
                  <a:lnTo>
                    <a:pt x="7093103" y="399431"/>
                  </a:lnTo>
                  <a:cubicBezTo>
                    <a:pt x="7117418" y="346130"/>
                    <a:pt x="7161474" y="280058"/>
                    <a:pt x="7284363" y="280058"/>
                  </a:cubicBezTo>
                  <a:cubicBezTo>
                    <a:pt x="7430422" y="280058"/>
                    <a:pt x="7486046" y="377431"/>
                    <a:pt x="7486046" y="507250"/>
                  </a:cubicBezTo>
                  <a:lnTo>
                    <a:pt x="7486046" y="885116"/>
                  </a:lnTo>
                  <a:close/>
                  <a:moveTo>
                    <a:pt x="6660783" y="342661"/>
                  </a:moveTo>
                  <a:cubicBezTo>
                    <a:pt x="6552979" y="342661"/>
                    <a:pt x="6486932" y="450432"/>
                    <a:pt x="6486932" y="547813"/>
                  </a:cubicBezTo>
                  <a:lnTo>
                    <a:pt x="6811464" y="547813"/>
                  </a:lnTo>
                  <a:cubicBezTo>
                    <a:pt x="6811464" y="444656"/>
                    <a:pt x="6769732" y="342661"/>
                    <a:pt x="6660807" y="342661"/>
                  </a:cubicBezTo>
                  <a:close/>
                  <a:moveTo>
                    <a:pt x="6486932" y="610407"/>
                  </a:moveTo>
                  <a:cubicBezTo>
                    <a:pt x="6486932" y="735596"/>
                    <a:pt x="6554157" y="836446"/>
                    <a:pt x="6681669" y="836446"/>
                  </a:cubicBezTo>
                  <a:cubicBezTo>
                    <a:pt x="6734970" y="836446"/>
                    <a:pt x="6812634" y="814414"/>
                    <a:pt x="6847412" y="792382"/>
                  </a:cubicBezTo>
                  <a:lnTo>
                    <a:pt x="6847412" y="866545"/>
                  </a:lnTo>
                  <a:cubicBezTo>
                    <a:pt x="6796419" y="887415"/>
                    <a:pt x="6730347" y="899032"/>
                    <a:pt x="6675869" y="899032"/>
                  </a:cubicBezTo>
                  <a:cubicBezTo>
                    <a:pt x="6479970" y="899032"/>
                    <a:pt x="6406969" y="766889"/>
                    <a:pt x="6406969" y="589529"/>
                  </a:cubicBezTo>
                  <a:cubicBezTo>
                    <a:pt x="6406969" y="408708"/>
                    <a:pt x="6506624" y="280050"/>
                    <a:pt x="6656128" y="280050"/>
                  </a:cubicBezTo>
                  <a:cubicBezTo>
                    <a:pt x="6823041" y="280050"/>
                    <a:pt x="6891436" y="414484"/>
                    <a:pt x="6891436" y="573274"/>
                  </a:cubicBezTo>
                  <a:lnTo>
                    <a:pt x="6891436" y="610383"/>
                  </a:lnTo>
                  <a:close/>
                  <a:moveTo>
                    <a:pt x="6199429" y="38950"/>
                  </a:moveTo>
                  <a:lnTo>
                    <a:pt x="6272494" y="38950"/>
                  </a:lnTo>
                  <a:lnTo>
                    <a:pt x="6272494" y="136339"/>
                  </a:lnTo>
                  <a:lnTo>
                    <a:pt x="6199429" y="136339"/>
                  </a:lnTo>
                  <a:lnTo>
                    <a:pt x="6199429" y="38950"/>
                  </a:lnTo>
                  <a:close/>
                  <a:moveTo>
                    <a:pt x="6199429" y="885124"/>
                  </a:moveTo>
                  <a:lnTo>
                    <a:pt x="6199429" y="293982"/>
                  </a:lnTo>
                  <a:lnTo>
                    <a:pt x="6272494" y="293982"/>
                  </a:lnTo>
                  <a:lnTo>
                    <a:pt x="6272494" y="885124"/>
                  </a:lnTo>
                  <a:close/>
                  <a:moveTo>
                    <a:pt x="5949116" y="342661"/>
                  </a:moveTo>
                  <a:cubicBezTo>
                    <a:pt x="5806510" y="342661"/>
                    <a:pt x="5726570" y="445810"/>
                    <a:pt x="5726570" y="589545"/>
                  </a:cubicBezTo>
                  <a:cubicBezTo>
                    <a:pt x="5726570" y="724003"/>
                    <a:pt x="5807687" y="836446"/>
                    <a:pt x="5940992" y="836446"/>
                  </a:cubicBezTo>
                  <a:cubicBezTo>
                    <a:pt x="5987347" y="836446"/>
                    <a:pt x="6030233" y="826030"/>
                    <a:pt x="6074280" y="809767"/>
                  </a:cubicBezTo>
                  <a:lnTo>
                    <a:pt x="6081250" y="878178"/>
                  </a:lnTo>
                  <a:cubicBezTo>
                    <a:pt x="6031402" y="895547"/>
                    <a:pt x="5985048" y="899040"/>
                    <a:pt x="5929399" y="899040"/>
                  </a:cubicBezTo>
                  <a:cubicBezTo>
                    <a:pt x="5739317" y="899040"/>
                    <a:pt x="5646591" y="754111"/>
                    <a:pt x="5646591" y="589537"/>
                  </a:cubicBezTo>
                  <a:cubicBezTo>
                    <a:pt x="5646591" y="407546"/>
                    <a:pt x="5763688" y="280058"/>
                    <a:pt x="5938701" y="280058"/>
                  </a:cubicBezTo>
                  <a:cubicBezTo>
                    <a:pt x="6009419" y="280058"/>
                    <a:pt x="6060420" y="296274"/>
                    <a:pt x="6081306" y="303220"/>
                  </a:cubicBezTo>
                  <a:lnTo>
                    <a:pt x="6075514" y="372760"/>
                  </a:lnTo>
                  <a:cubicBezTo>
                    <a:pt x="6036081" y="355391"/>
                    <a:pt x="5988581" y="342653"/>
                    <a:pt x="5949172" y="342653"/>
                  </a:cubicBezTo>
                  <a:close/>
                  <a:moveTo>
                    <a:pt x="5347551" y="131708"/>
                  </a:moveTo>
                  <a:cubicBezTo>
                    <a:pt x="5264087" y="131708"/>
                    <a:pt x="5172555" y="166470"/>
                    <a:pt x="5172555" y="270789"/>
                  </a:cubicBezTo>
                  <a:cubicBezTo>
                    <a:pt x="5172555" y="433063"/>
                    <a:pt x="5543434" y="434225"/>
                    <a:pt x="5543434" y="670678"/>
                  </a:cubicBezTo>
                  <a:cubicBezTo>
                    <a:pt x="5543442" y="834146"/>
                    <a:pt x="5403192" y="899040"/>
                    <a:pt x="5278003" y="899040"/>
                  </a:cubicBezTo>
                  <a:cubicBezTo>
                    <a:pt x="5199193" y="899040"/>
                    <a:pt x="5137800" y="882792"/>
                    <a:pt x="5094890" y="864254"/>
                  </a:cubicBezTo>
                  <a:lnTo>
                    <a:pt x="5103006" y="781943"/>
                  </a:lnTo>
                  <a:cubicBezTo>
                    <a:pt x="5150515" y="812082"/>
                    <a:pt x="5206163" y="829467"/>
                    <a:pt x="5281504" y="829467"/>
                  </a:cubicBezTo>
                  <a:cubicBezTo>
                    <a:pt x="5381176" y="829467"/>
                    <a:pt x="5463463" y="778474"/>
                    <a:pt x="5463463" y="663700"/>
                  </a:cubicBezTo>
                  <a:cubicBezTo>
                    <a:pt x="5463463" y="504927"/>
                    <a:pt x="5092567" y="485210"/>
                    <a:pt x="5092567" y="273104"/>
                  </a:cubicBezTo>
                  <a:cubicBezTo>
                    <a:pt x="5092567" y="143269"/>
                    <a:pt x="5206163" y="62136"/>
                    <a:pt x="5348721" y="62136"/>
                  </a:cubicBezTo>
                  <a:cubicBezTo>
                    <a:pt x="5388146" y="62136"/>
                    <a:pt x="5451870" y="67928"/>
                    <a:pt x="5507494" y="88798"/>
                  </a:cubicBezTo>
                  <a:lnTo>
                    <a:pt x="5494756" y="161831"/>
                  </a:lnTo>
                  <a:cubicBezTo>
                    <a:pt x="5458824" y="142099"/>
                    <a:pt x="5402046" y="131700"/>
                    <a:pt x="5347551" y="131700"/>
                  </a:cubicBezTo>
                  <a:close/>
                  <a:moveTo>
                    <a:pt x="4231388" y="482895"/>
                  </a:moveTo>
                  <a:cubicBezTo>
                    <a:pt x="4154901" y="513027"/>
                    <a:pt x="4079561" y="580252"/>
                    <a:pt x="4079561" y="669565"/>
                  </a:cubicBezTo>
                  <a:cubicBezTo>
                    <a:pt x="4079561" y="779684"/>
                    <a:pt x="4169963" y="836477"/>
                    <a:pt x="4267320" y="836477"/>
                  </a:cubicBezTo>
                  <a:cubicBezTo>
                    <a:pt x="4340337" y="836477"/>
                    <a:pt x="4420341" y="799376"/>
                    <a:pt x="4466680" y="742574"/>
                  </a:cubicBezTo>
                  <a:lnTo>
                    <a:pt x="4231388" y="482927"/>
                  </a:lnTo>
                  <a:close/>
                  <a:moveTo>
                    <a:pt x="4413379" y="241803"/>
                  </a:moveTo>
                  <a:cubicBezTo>
                    <a:pt x="4413379" y="165293"/>
                    <a:pt x="4367024" y="124738"/>
                    <a:pt x="4298605" y="124738"/>
                  </a:cubicBezTo>
                  <a:cubicBezTo>
                    <a:pt x="4230186" y="124738"/>
                    <a:pt x="4165316" y="164147"/>
                    <a:pt x="4165316" y="242981"/>
                  </a:cubicBezTo>
                  <a:cubicBezTo>
                    <a:pt x="4165316" y="306721"/>
                    <a:pt x="4212873" y="358876"/>
                    <a:pt x="4256881" y="407554"/>
                  </a:cubicBezTo>
                  <a:cubicBezTo>
                    <a:pt x="4327591" y="373906"/>
                    <a:pt x="4413379" y="336836"/>
                    <a:pt x="4413379" y="241803"/>
                  </a:cubicBezTo>
                  <a:close/>
                  <a:moveTo>
                    <a:pt x="4698518" y="882800"/>
                  </a:moveTo>
                  <a:lnTo>
                    <a:pt x="4596539" y="882800"/>
                  </a:lnTo>
                  <a:lnTo>
                    <a:pt x="4510751" y="792398"/>
                  </a:lnTo>
                  <a:cubicBezTo>
                    <a:pt x="4444664" y="866561"/>
                    <a:pt x="4360078" y="899048"/>
                    <a:pt x="4264996" y="899048"/>
                  </a:cubicBezTo>
                  <a:cubicBezTo>
                    <a:pt x="4128239" y="899048"/>
                    <a:pt x="3999573" y="829475"/>
                    <a:pt x="3999573" y="673002"/>
                  </a:cubicBezTo>
                  <a:cubicBezTo>
                    <a:pt x="3999573" y="548982"/>
                    <a:pt x="4083014" y="479418"/>
                    <a:pt x="4190833" y="437710"/>
                  </a:cubicBezTo>
                  <a:cubicBezTo>
                    <a:pt x="4140977" y="380892"/>
                    <a:pt x="4085353" y="319467"/>
                    <a:pt x="4085353" y="238334"/>
                  </a:cubicBezTo>
                  <a:cubicBezTo>
                    <a:pt x="4085353" y="122415"/>
                    <a:pt x="4196626" y="62144"/>
                    <a:pt x="4303268" y="62144"/>
                  </a:cubicBezTo>
                  <a:cubicBezTo>
                    <a:pt x="4399455" y="62144"/>
                    <a:pt x="4493334" y="115469"/>
                    <a:pt x="4493334" y="229065"/>
                  </a:cubicBezTo>
                  <a:cubicBezTo>
                    <a:pt x="4493334" y="355399"/>
                    <a:pt x="4395978" y="400608"/>
                    <a:pt x="4298597" y="449286"/>
                  </a:cubicBezTo>
                  <a:lnTo>
                    <a:pt x="4511897" y="686902"/>
                  </a:lnTo>
                  <a:cubicBezTo>
                    <a:pt x="4562874" y="613900"/>
                    <a:pt x="4581437" y="528120"/>
                    <a:pt x="4581437" y="441163"/>
                  </a:cubicBezTo>
                  <a:lnTo>
                    <a:pt x="4650986" y="441163"/>
                  </a:lnTo>
                  <a:cubicBezTo>
                    <a:pt x="4650986" y="545489"/>
                    <a:pt x="4620846" y="652139"/>
                    <a:pt x="4560575" y="733249"/>
                  </a:cubicBezTo>
                  <a:lnTo>
                    <a:pt x="4698510" y="882800"/>
                  </a:lnTo>
                  <a:close/>
                  <a:moveTo>
                    <a:pt x="3535960" y="836446"/>
                  </a:moveTo>
                  <a:cubicBezTo>
                    <a:pt x="3563776" y="836446"/>
                    <a:pt x="3582339" y="830653"/>
                    <a:pt x="3603201" y="822529"/>
                  </a:cubicBezTo>
                  <a:lnTo>
                    <a:pt x="3607824" y="882800"/>
                  </a:lnTo>
                  <a:cubicBezTo>
                    <a:pt x="3590455" y="889754"/>
                    <a:pt x="3554523" y="899048"/>
                    <a:pt x="3518591" y="899048"/>
                  </a:cubicBezTo>
                  <a:cubicBezTo>
                    <a:pt x="3388804" y="899048"/>
                    <a:pt x="3384109" y="809767"/>
                    <a:pt x="3384109" y="701963"/>
                  </a:cubicBezTo>
                  <a:lnTo>
                    <a:pt x="3384109" y="356577"/>
                  </a:lnTo>
                  <a:lnTo>
                    <a:pt x="3268213" y="356577"/>
                  </a:lnTo>
                  <a:lnTo>
                    <a:pt x="3268213" y="293982"/>
                  </a:lnTo>
                  <a:lnTo>
                    <a:pt x="3384109" y="293982"/>
                  </a:lnTo>
                  <a:lnTo>
                    <a:pt x="3384109" y="151376"/>
                  </a:lnTo>
                  <a:lnTo>
                    <a:pt x="3457150" y="125884"/>
                  </a:lnTo>
                  <a:lnTo>
                    <a:pt x="3457150" y="293958"/>
                  </a:lnTo>
                  <a:lnTo>
                    <a:pt x="3591584" y="293958"/>
                  </a:lnTo>
                  <a:lnTo>
                    <a:pt x="3591584" y="356553"/>
                  </a:lnTo>
                  <a:lnTo>
                    <a:pt x="3457150" y="356553"/>
                  </a:lnTo>
                  <a:lnTo>
                    <a:pt x="3457150" y="739049"/>
                  </a:lnTo>
                  <a:cubicBezTo>
                    <a:pt x="3457150" y="792374"/>
                    <a:pt x="3476859" y="836421"/>
                    <a:pt x="3535960" y="836421"/>
                  </a:cubicBezTo>
                  <a:close/>
                  <a:moveTo>
                    <a:pt x="3176673" y="356553"/>
                  </a:moveTo>
                  <a:cubicBezTo>
                    <a:pt x="3060778" y="356553"/>
                    <a:pt x="3029469" y="486340"/>
                    <a:pt x="3029469" y="593014"/>
                  </a:cubicBezTo>
                  <a:lnTo>
                    <a:pt x="3029469" y="885100"/>
                  </a:lnTo>
                  <a:lnTo>
                    <a:pt x="2956451" y="885100"/>
                  </a:lnTo>
                  <a:lnTo>
                    <a:pt x="2956451" y="426117"/>
                  </a:lnTo>
                  <a:cubicBezTo>
                    <a:pt x="2956451" y="361223"/>
                    <a:pt x="2956451" y="336836"/>
                    <a:pt x="2951789" y="293982"/>
                  </a:cubicBezTo>
                  <a:lnTo>
                    <a:pt x="3024822" y="293982"/>
                  </a:lnTo>
                  <a:lnTo>
                    <a:pt x="3024822" y="407554"/>
                  </a:lnTo>
                  <a:lnTo>
                    <a:pt x="3027169" y="407554"/>
                  </a:lnTo>
                  <a:cubicBezTo>
                    <a:pt x="3053808" y="341507"/>
                    <a:pt x="3103656" y="280066"/>
                    <a:pt x="3178997" y="280066"/>
                  </a:cubicBezTo>
                  <a:cubicBezTo>
                    <a:pt x="3196366" y="280066"/>
                    <a:pt x="3217236" y="283535"/>
                    <a:pt x="3229974" y="287036"/>
                  </a:cubicBezTo>
                  <a:lnTo>
                    <a:pt x="3229974" y="363523"/>
                  </a:lnTo>
                  <a:cubicBezTo>
                    <a:pt x="3214929" y="358876"/>
                    <a:pt x="3195220" y="356577"/>
                    <a:pt x="3176673" y="356577"/>
                  </a:cubicBezTo>
                  <a:close/>
                  <a:moveTo>
                    <a:pt x="2483569" y="152546"/>
                  </a:moveTo>
                  <a:lnTo>
                    <a:pt x="2307402" y="598790"/>
                  </a:lnTo>
                  <a:lnTo>
                    <a:pt x="2658589" y="598790"/>
                  </a:lnTo>
                  <a:lnTo>
                    <a:pt x="2483569" y="152546"/>
                  </a:lnTo>
                  <a:close/>
                  <a:moveTo>
                    <a:pt x="2772185" y="885100"/>
                  </a:moveTo>
                  <a:lnTo>
                    <a:pt x="2685252" y="668355"/>
                  </a:lnTo>
                  <a:lnTo>
                    <a:pt x="2277247" y="668355"/>
                  </a:lnTo>
                  <a:lnTo>
                    <a:pt x="2190297" y="885100"/>
                  </a:lnTo>
                  <a:lnTo>
                    <a:pt x="2112665" y="885100"/>
                  </a:lnTo>
                  <a:lnTo>
                    <a:pt x="2444168" y="76036"/>
                  </a:lnTo>
                  <a:lnTo>
                    <a:pt x="2534570" y="76036"/>
                  </a:lnTo>
                  <a:lnTo>
                    <a:pt x="2855650" y="885100"/>
                  </a:lnTo>
                  <a:close/>
                  <a:moveTo>
                    <a:pt x="1508762" y="342637"/>
                  </a:moveTo>
                  <a:cubicBezTo>
                    <a:pt x="1400950" y="342637"/>
                    <a:pt x="1334911" y="450408"/>
                    <a:pt x="1334911" y="547789"/>
                  </a:cubicBezTo>
                  <a:lnTo>
                    <a:pt x="1659451" y="547789"/>
                  </a:lnTo>
                  <a:cubicBezTo>
                    <a:pt x="1659451" y="444632"/>
                    <a:pt x="1617727" y="342637"/>
                    <a:pt x="1508778" y="342637"/>
                  </a:cubicBezTo>
                  <a:close/>
                  <a:moveTo>
                    <a:pt x="1334911" y="610383"/>
                  </a:moveTo>
                  <a:cubicBezTo>
                    <a:pt x="1334911" y="735572"/>
                    <a:pt x="1402128" y="836421"/>
                    <a:pt x="1529640" y="836421"/>
                  </a:cubicBezTo>
                  <a:cubicBezTo>
                    <a:pt x="1582948" y="836421"/>
                    <a:pt x="1660613" y="814390"/>
                    <a:pt x="1695391" y="792358"/>
                  </a:cubicBezTo>
                  <a:lnTo>
                    <a:pt x="1695391" y="866521"/>
                  </a:lnTo>
                  <a:cubicBezTo>
                    <a:pt x="1644381" y="887391"/>
                    <a:pt x="1578318" y="899008"/>
                    <a:pt x="1523847" y="899008"/>
                  </a:cubicBezTo>
                  <a:cubicBezTo>
                    <a:pt x="1327956" y="899008"/>
                    <a:pt x="1254915" y="766865"/>
                    <a:pt x="1254915" y="589505"/>
                  </a:cubicBezTo>
                  <a:cubicBezTo>
                    <a:pt x="1254915" y="408684"/>
                    <a:pt x="1354611" y="280026"/>
                    <a:pt x="1504147" y="280026"/>
                  </a:cubicBezTo>
                  <a:cubicBezTo>
                    <a:pt x="1671060" y="280026"/>
                    <a:pt x="1739447" y="414460"/>
                    <a:pt x="1739447" y="573249"/>
                  </a:cubicBezTo>
                  <a:lnTo>
                    <a:pt x="1739447" y="610359"/>
                  </a:lnTo>
                  <a:close/>
                  <a:moveTo>
                    <a:pt x="1048633" y="885100"/>
                  </a:moveTo>
                  <a:lnTo>
                    <a:pt x="1048633" y="532743"/>
                  </a:lnTo>
                  <a:cubicBezTo>
                    <a:pt x="1048633" y="430740"/>
                    <a:pt x="1028933" y="342661"/>
                    <a:pt x="908375" y="342661"/>
                  </a:cubicBezTo>
                  <a:cubicBezTo>
                    <a:pt x="778587" y="342661"/>
                    <a:pt x="733346" y="465526"/>
                    <a:pt x="733346" y="568675"/>
                  </a:cubicBezTo>
                  <a:lnTo>
                    <a:pt x="733346" y="885132"/>
                  </a:lnTo>
                  <a:lnTo>
                    <a:pt x="660393" y="885132"/>
                  </a:lnTo>
                  <a:lnTo>
                    <a:pt x="660393" y="15789"/>
                  </a:lnTo>
                  <a:lnTo>
                    <a:pt x="733402" y="15789"/>
                  </a:lnTo>
                  <a:lnTo>
                    <a:pt x="733402" y="393638"/>
                  </a:lnTo>
                  <a:lnTo>
                    <a:pt x="735734" y="393638"/>
                  </a:lnTo>
                  <a:cubicBezTo>
                    <a:pt x="767043" y="328745"/>
                    <a:pt x="833098" y="280066"/>
                    <a:pt x="920039" y="280066"/>
                  </a:cubicBezTo>
                  <a:cubicBezTo>
                    <a:pt x="1078837" y="280066"/>
                    <a:pt x="1121731" y="385539"/>
                    <a:pt x="1121731" y="531573"/>
                  </a:cubicBezTo>
                  <a:lnTo>
                    <a:pt x="1121731" y="885124"/>
                  </a:lnTo>
                  <a:close/>
                  <a:moveTo>
                    <a:pt x="325373" y="145576"/>
                  </a:moveTo>
                  <a:lnTo>
                    <a:pt x="325373" y="885100"/>
                  </a:lnTo>
                  <a:lnTo>
                    <a:pt x="245410" y="885100"/>
                  </a:lnTo>
                  <a:lnTo>
                    <a:pt x="245410" y="145600"/>
                  </a:lnTo>
                  <a:lnTo>
                    <a:pt x="6649" y="145600"/>
                  </a:lnTo>
                  <a:lnTo>
                    <a:pt x="6649" y="76060"/>
                  </a:lnTo>
                  <a:lnTo>
                    <a:pt x="564190" y="76060"/>
                  </a:lnTo>
                  <a:lnTo>
                    <a:pt x="564190" y="145600"/>
                  </a:lnTo>
                  <a:close/>
                </a:path>
              </a:pathLst>
            </a:custGeom>
            <a:grpFill/>
            <a:ln w="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BE"/>
            </a:p>
          </p:txBody>
        </p:sp>
        <p:sp>
          <p:nvSpPr>
            <p:cNvPr id="7" name="Forme libre : forme 24">
              <a:extLst>
                <a:ext uri="{FF2B5EF4-FFF2-40B4-BE49-F238E27FC236}">
                  <a16:creationId xmlns:a16="http://schemas.microsoft.com/office/drawing/2014/main" id="{97546D95-3040-429A-8252-7B1A28ACC9A3}"/>
                </a:ext>
              </a:extLst>
            </p:cNvPr>
            <p:cNvSpPr/>
            <p:nvPr/>
          </p:nvSpPr>
          <p:spPr>
            <a:xfrm>
              <a:off x="-786557" y="8253511"/>
              <a:ext cx="12106540" cy="2183968"/>
            </a:xfrm>
            <a:custGeom>
              <a:avLst/>
              <a:gdLst>
                <a:gd name="connsiteX0" fmla="*/ 1817527 w 12106540"/>
                <a:gd name="connsiteY0" fmla="*/ 17639 h 2183968"/>
                <a:gd name="connsiteX1" fmla="*/ 2709919 w 12106540"/>
                <a:gd name="connsiteY1" fmla="*/ 219996 h 2183968"/>
                <a:gd name="connsiteX2" fmla="*/ 2399495 w 12106540"/>
                <a:gd name="connsiteY2" fmla="*/ 553709 h 2183968"/>
                <a:gd name="connsiteX3" fmla="*/ 1554275 w 12106540"/>
                <a:gd name="connsiteY3" fmla="*/ 421102 h 2183968"/>
                <a:gd name="connsiteX4" fmla="*/ 1093835 w 12106540"/>
                <a:gd name="connsiteY4" fmla="*/ 615663 h 2183968"/>
                <a:gd name="connsiteX5" fmla="*/ 2590034 w 12106540"/>
                <a:gd name="connsiteY5" fmla="*/ 1477163 h 2183968"/>
                <a:gd name="connsiteX6" fmla="*/ 1357920 w 12106540"/>
                <a:gd name="connsiteY6" fmla="*/ 2178888 h 2183968"/>
                <a:gd name="connsiteX7" fmla="*/ 6649 w 12106540"/>
                <a:gd name="connsiteY7" fmla="*/ 1870266 h 2183968"/>
                <a:gd name="connsiteX8" fmla="*/ 177127 w 12106540"/>
                <a:gd name="connsiteY8" fmla="*/ 1601366 h 2183968"/>
                <a:gd name="connsiteX9" fmla="*/ 315383 w 12106540"/>
                <a:gd name="connsiteY9" fmla="*/ 1540622 h 2183968"/>
                <a:gd name="connsiteX10" fmla="*/ 1266003 w 12106540"/>
                <a:gd name="connsiteY10" fmla="*/ 1757896 h 2183968"/>
                <a:gd name="connsiteX11" fmla="*/ 1878047 w 12106540"/>
                <a:gd name="connsiteY11" fmla="*/ 1547704 h 2183968"/>
                <a:gd name="connsiteX12" fmla="*/ 435781 w 12106540"/>
                <a:gd name="connsiteY12" fmla="*/ 659750 h 2183968"/>
                <a:gd name="connsiteX13" fmla="*/ 1817559 w 12106540"/>
                <a:gd name="connsiteY13" fmla="*/ 17639 h 2183968"/>
                <a:gd name="connsiteX14" fmla="*/ 5541880 w 12106540"/>
                <a:gd name="connsiteY14" fmla="*/ 339584 h 2183968"/>
                <a:gd name="connsiteX15" fmla="*/ 5124069 w 12106540"/>
                <a:gd name="connsiteY15" fmla="*/ 641084 h 2183968"/>
                <a:gd name="connsiteX16" fmla="*/ 4293630 w 12106540"/>
                <a:gd name="connsiteY16" fmla="*/ 471959 h 2183968"/>
                <a:gd name="connsiteX17" fmla="*/ 3500028 w 12106540"/>
                <a:gd name="connsiteY17" fmla="*/ 1112949 h 2183968"/>
                <a:gd name="connsiteX18" fmla="*/ 4294295 w 12106540"/>
                <a:gd name="connsiteY18" fmla="*/ 1709266 h 2183968"/>
                <a:gd name="connsiteX19" fmla="*/ 6285970 w 12106540"/>
                <a:gd name="connsiteY19" fmla="*/ 463467 h 2183968"/>
                <a:gd name="connsiteX20" fmla="*/ 7656116 w 12106540"/>
                <a:gd name="connsiteY20" fmla="*/ 1889 h 2183968"/>
                <a:gd name="connsiteX21" fmla="*/ 9088663 w 12106540"/>
                <a:gd name="connsiteY21" fmla="*/ 1112925 h 2183968"/>
                <a:gd name="connsiteX22" fmla="*/ 7660522 w 12106540"/>
                <a:gd name="connsiteY22" fmla="*/ 2185858 h 2183968"/>
                <a:gd name="connsiteX23" fmla="*/ 6096064 w 12106540"/>
                <a:gd name="connsiteY23" fmla="*/ 1561236 h 2183968"/>
                <a:gd name="connsiteX24" fmla="*/ 6461199 w 12106540"/>
                <a:gd name="connsiteY24" fmla="*/ 1232329 h 2183968"/>
                <a:gd name="connsiteX25" fmla="*/ 7621963 w 12106540"/>
                <a:gd name="connsiteY25" fmla="*/ 1709266 h 2183968"/>
                <a:gd name="connsiteX26" fmla="*/ 8449349 w 12106540"/>
                <a:gd name="connsiteY26" fmla="*/ 1112949 h 2183968"/>
                <a:gd name="connsiteX27" fmla="*/ 7656436 w 12106540"/>
                <a:gd name="connsiteY27" fmla="*/ 471959 h 2183968"/>
                <a:gd name="connsiteX28" fmla="*/ 4297451 w 12106540"/>
                <a:gd name="connsiteY28" fmla="*/ 2178872 h 2183968"/>
                <a:gd name="connsiteX29" fmla="*/ 2858141 w 12106540"/>
                <a:gd name="connsiteY29" fmla="*/ 1209152 h 2183968"/>
                <a:gd name="connsiteX30" fmla="*/ 2858141 w 12106540"/>
                <a:gd name="connsiteY30" fmla="*/ 1027145 h 2183968"/>
                <a:gd name="connsiteX31" fmla="*/ 4317048 w 12106540"/>
                <a:gd name="connsiteY31" fmla="*/ 1913 h 2183968"/>
                <a:gd name="connsiteX32" fmla="*/ 5541912 w 12106540"/>
                <a:gd name="connsiteY32" fmla="*/ 339584 h 2183968"/>
                <a:gd name="connsiteX33" fmla="*/ 11334842 w 12106540"/>
                <a:gd name="connsiteY33" fmla="*/ 2127766 h 2183968"/>
                <a:gd name="connsiteX34" fmla="*/ 11045520 w 12106540"/>
                <a:gd name="connsiteY34" fmla="*/ 1920675 h 2183968"/>
                <a:gd name="connsiteX35" fmla="*/ 10375930 w 12106540"/>
                <a:gd name="connsiteY35" fmla="*/ 1108086 h 2183968"/>
                <a:gd name="connsiteX36" fmla="*/ 11480516 w 12106540"/>
                <a:gd name="connsiteY36" fmla="*/ 670702 h 2183968"/>
                <a:gd name="connsiteX37" fmla="*/ 10929641 w 12106540"/>
                <a:gd name="connsiteY37" fmla="*/ 419059 h 2183968"/>
                <a:gd name="connsiteX38" fmla="*/ 10098626 w 12106540"/>
                <a:gd name="connsiteY38" fmla="*/ 1123011 h 2183968"/>
                <a:gd name="connsiteX39" fmla="*/ 9779148 w 12106540"/>
                <a:gd name="connsiteY39" fmla="*/ 2142018 h 2183968"/>
                <a:gd name="connsiteX40" fmla="*/ 9150385 w 12106540"/>
                <a:gd name="connsiteY40" fmla="*/ 2142018 h 2183968"/>
                <a:gd name="connsiteX41" fmla="*/ 9474348 w 12106540"/>
                <a:gd name="connsiteY41" fmla="*/ 1112380 h 2183968"/>
                <a:gd name="connsiteX42" fmla="*/ 10977422 w 12106540"/>
                <a:gd name="connsiteY42" fmla="*/ 1913 h 2183968"/>
                <a:gd name="connsiteX43" fmla="*/ 12113190 w 12106540"/>
                <a:gd name="connsiteY43" fmla="*/ 602988 h 2183968"/>
                <a:gd name="connsiteX44" fmla="*/ 11137950 w 12106540"/>
                <a:gd name="connsiteY44" fmla="*/ 1304105 h 2183968"/>
                <a:gd name="connsiteX45" fmla="*/ 11974357 w 12106540"/>
                <a:gd name="connsiteY45" fmla="*/ 2142018 h 2183968"/>
                <a:gd name="connsiteX46" fmla="*/ 11447725 w 12106540"/>
                <a:gd name="connsiteY46" fmla="*/ 2142018 h 2183968"/>
                <a:gd name="connsiteX47" fmla="*/ 11334842 w 12106540"/>
                <a:gd name="connsiteY47" fmla="*/ 2127774 h 2183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2106540" h="2183968">
                  <a:moveTo>
                    <a:pt x="1817527" y="17639"/>
                  </a:moveTo>
                  <a:cubicBezTo>
                    <a:pt x="2181084" y="56095"/>
                    <a:pt x="2662459" y="205110"/>
                    <a:pt x="2709919" y="219996"/>
                  </a:cubicBezTo>
                  <a:cubicBezTo>
                    <a:pt x="2630797" y="359493"/>
                    <a:pt x="2565463" y="553709"/>
                    <a:pt x="2399495" y="553709"/>
                  </a:cubicBezTo>
                  <a:cubicBezTo>
                    <a:pt x="2276846" y="553709"/>
                    <a:pt x="1935209" y="421102"/>
                    <a:pt x="1554275" y="421102"/>
                  </a:cubicBezTo>
                  <a:cubicBezTo>
                    <a:pt x="1397593" y="421102"/>
                    <a:pt x="1093835" y="445185"/>
                    <a:pt x="1093835" y="615663"/>
                  </a:cubicBezTo>
                  <a:cubicBezTo>
                    <a:pt x="1093153" y="909687"/>
                    <a:pt x="2652981" y="818476"/>
                    <a:pt x="2590034" y="1477163"/>
                  </a:cubicBezTo>
                  <a:cubicBezTo>
                    <a:pt x="2552701" y="1872982"/>
                    <a:pt x="2043541" y="2178888"/>
                    <a:pt x="1357920" y="2178888"/>
                  </a:cubicBezTo>
                  <a:cubicBezTo>
                    <a:pt x="782273" y="2178888"/>
                    <a:pt x="216808" y="1980601"/>
                    <a:pt x="6649" y="1870266"/>
                  </a:cubicBezTo>
                  <a:cubicBezTo>
                    <a:pt x="66680" y="1775153"/>
                    <a:pt x="88832" y="1742081"/>
                    <a:pt x="177127" y="1601366"/>
                  </a:cubicBezTo>
                  <a:cubicBezTo>
                    <a:pt x="203237" y="1558905"/>
                    <a:pt x="252748" y="1534069"/>
                    <a:pt x="315383" y="1540622"/>
                  </a:cubicBezTo>
                  <a:cubicBezTo>
                    <a:pt x="402549" y="1549435"/>
                    <a:pt x="885373" y="1747497"/>
                    <a:pt x="1266003" y="1757896"/>
                  </a:cubicBezTo>
                  <a:cubicBezTo>
                    <a:pt x="1501703" y="1764601"/>
                    <a:pt x="1853403" y="1759178"/>
                    <a:pt x="1878047" y="1547704"/>
                  </a:cubicBezTo>
                  <a:cubicBezTo>
                    <a:pt x="1915805" y="1221377"/>
                    <a:pt x="435781" y="1302430"/>
                    <a:pt x="435781" y="659750"/>
                  </a:cubicBezTo>
                  <a:cubicBezTo>
                    <a:pt x="435781" y="328296"/>
                    <a:pt x="862533" y="-83651"/>
                    <a:pt x="1817559" y="17639"/>
                  </a:cubicBezTo>
                  <a:close/>
                  <a:moveTo>
                    <a:pt x="5541880" y="339584"/>
                  </a:moveTo>
                  <a:cubicBezTo>
                    <a:pt x="5376842" y="528144"/>
                    <a:pt x="5312413" y="641084"/>
                    <a:pt x="5124069" y="641084"/>
                  </a:cubicBezTo>
                  <a:cubicBezTo>
                    <a:pt x="4930870" y="641084"/>
                    <a:pt x="4776775" y="471959"/>
                    <a:pt x="4293630" y="471959"/>
                  </a:cubicBezTo>
                  <a:cubicBezTo>
                    <a:pt x="3804003" y="471959"/>
                    <a:pt x="3500028" y="757972"/>
                    <a:pt x="3500028" y="1112949"/>
                  </a:cubicBezTo>
                  <a:cubicBezTo>
                    <a:pt x="3500028" y="1600525"/>
                    <a:pt x="4056904" y="1709266"/>
                    <a:pt x="4294295" y="1709266"/>
                  </a:cubicBezTo>
                  <a:cubicBezTo>
                    <a:pt x="5033762" y="1709266"/>
                    <a:pt x="5737923" y="837335"/>
                    <a:pt x="6285970" y="463467"/>
                  </a:cubicBezTo>
                  <a:cubicBezTo>
                    <a:pt x="6654975" y="201753"/>
                    <a:pt x="7039105" y="1889"/>
                    <a:pt x="7656116" y="1889"/>
                  </a:cubicBezTo>
                  <a:cubicBezTo>
                    <a:pt x="8550110" y="1889"/>
                    <a:pt x="9088663" y="511841"/>
                    <a:pt x="9088663" y="1112925"/>
                  </a:cubicBezTo>
                  <a:cubicBezTo>
                    <a:pt x="9088663" y="1697336"/>
                    <a:pt x="8519922" y="2185858"/>
                    <a:pt x="7660522" y="2185858"/>
                  </a:cubicBezTo>
                  <a:cubicBezTo>
                    <a:pt x="6960760" y="2185858"/>
                    <a:pt x="6536043" y="1989158"/>
                    <a:pt x="6096064" y="1561236"/>
                  </a:cubicBezTo>
                  <a:lnTo>
                    <a:pt x="6461199" y="1232329"/>
                  </a:lnTo>
                  <a:cubicBezTo>
                    <a:pt x="6648669" y="1436151"/>
                    <a:pt x="7079091" y="1709266"/>
                    <a:pt x="7621963" y="1709266"/>
                  </a:cubicBezTo>
                  <a:cubicBezTo>
                    <a:pt x="8032667" y="1709266"/>
                    <a:pt x="8449349" y="1472997"/>
                    <a:pt x="8449349" y="1112949"/>
                  </a:cubicBezTo>
                  <a:cubicBezTo>
                    <a:pt x="8449349" y="746019"/>
                    <a:pt x="8141865" y="471959"/>
                    <a:pt x="7656436" y="471959"/>
                  </a:cubicBezTo>
                  <a:cubicBezTo>
                    <a:pt x="6427054" y="471959"/>
                    <a:pt x="5839413" y="2178872"/>
                    <a:pt x="4297451" y="2178872"/>
                  </a:cubicBezTo>
                  <a:cubicBezTo>
                    <a:pt x="3724865" y="2178872"/>
                    <a:pt x="2942239" y="1957520"/>
                    <a:pt x="2858141" y="1209152"/>
                  </a:cubicBezTo>
                  <a:cubicBezTo>
                    <a:pt x="2858141" y="1200443"/>
                    <a:pt x="2857228" y="1046132"/>
                    <a:pt x="2858141" y="1027145"/>
                  </a:cubicBezTo>
                  <a:cubicBezTo>
                    <a:pt x="2903231" y="432174"/>
                    <a:pt x="3572148" y="1913"/>
                    <a:pt x="4317048" y="1913"/>
                  </a:cubicBezTo>
                  <a:cubicBezTo>
                    <a:pt x="4766985" y="1913"/>
                    <a:pt x="5233987" y="181772"/>
                    <a:pt x="5541912" y="339584"/>
                  </a:cubicBezTo>
                  <a:close/>
                  <a:moveTo>
                    <a:pt x="11334842" y="2127766"/>
                  </a:moveTo>
                  <a:cubicBezTo>
                    <a:pt x="11226157" y="2098836"/>
                    <a:pt x="11134137" y="2026940"/>
                    <a:pt x="11045520" y="1920675"/>
                  </a:cubicBezTo>
                  <a:cubicBezTo>
                    <a:pt x="10795912" y="1620185"/>
                    <a:pt x="10464217" y="1219102"/>
                    <a:pt x="10375930" y="1108086"/>
                  </a:cubicBezTo>
                  <a:cubicBezTo>
                    <a:pt x="10657937" y="1064335"/>
                    <a:pt x="11480516" y="1037880"/>
                    <a:pt x="11480516" y="670702"/>
                  </a:cubicBezTo>
                  <a:cubicBezTo>
                    <a:pt x="11480516" y="462017"/>
                    <a:pt x="11163915" y="419059"/>
                    <a:pt x="10929641" y="419059"/>
                  </a:cubicBezTo>
                  <a:cubicBezTo>
                    <a:pt x="10276450" y="419059"/>
                    <a:pt x="10188259" y="864238"/>
                    <a:pt x="10098626" y="1123011"/>
                  </a:cubicBezTo>
                  <a:cubicBezTo>
                    <a:pt x="10098626" y="1123011"/>
                    <a:pt x="9826408" y="1990760"/>
                    <a:pt x="9779148" y="2142018"/>
                  </a:cubicBezTo>
                  <a:lnTo>
                    <a:pt x="9150385" y="2142018"/>
                  </a:lnTo>
                  <a:lnTo>
                    <a:pt x="9474348" y="1112380"/>
                  </a:lnTo>
                  <a:cubicBezTo>
                    <a:pt x="9670143" y="436132"/>
                    <a:pt x="10036087" y="1913"/>
                    <a:pt x="10977422" y="1913"/>
                  </a:cubicBezTo>
                  <a:cubicBezTo>
                    <a:pt x="11551114" y="1913"/>
                    <a:pt x="12113190" y="181772"/>
                    <a:pt x="12113190" y="602988"/>
                  </a:cubicBezTo>
                  <a:cubicBezTo>
                    <a:pt x="12113190" y="1094514"/>
                    <a:pt x="11492462" y="1260017"/>
                    <a:pt x="11137950" y="1304105"/>
                  </a:cubicBezTo>
                  <a:lnTo>
                    <a:pt x="11974357" y="2142018"/>
                  </a:lnTo>
                  <a:lnTo>
                    <a:pt x="11447725" y="2142018"/>
                  </a:lnTo>
                  <a:cubicBezTo>
                    <a:pt x="11407947" y="2142018"/>
                    <a:pt x="11370421" y="2137268"/>
                    <a:pt x="11334842" y="2127774"/>
                  </a:cubicBezTo>
                </a:path>
              </a:pathLst>
            </a:custGeom>
            <a:grpFill/>
            <a:ln w="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BE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444E3295-BDE2-4220-B664-38FC010EAB91}"/>
              </a:ext>
            </a:extLst>
          </p:cNvPr>
          <p:cNvGrpSpPr/>
          <p:nvPr userDrawn="1"/>
        </p:nvGrpSpPr>
        <p:grpSpPr>
          <a:xfrm>
            <a:off x="12360696" y="-13072"/>
            <a:ext cx="1885826" cy="1528108"/>
            <a:chOff x="4867566" y="1651754"/>
            <a:chExt cx="1885826" cy="1528108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4048BA1D-B872-44ED-99D4-EA0C7E18B2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97754" y="1651754"/>
              <a:ext cx="425450" cy="425450"/>
            </a:xfrm>
            <a:custGeom>
              <a:avLst/>
              <a:gdLst>
                <a:gd name="T0" fmla="*/ 173 w 346"/>
                <a:gd name="T1" fmla="*/ 0 h 346"/>
                <a:gd name="T2" fmla="*/ 0 w 346"/>
                <a:gd name="T3" fmla="*/ 173 h 346"/>
                <a:gd name="T4" fmla="*/ 173 w 346"/>
                <a:gd name="T5" fmla="*/ 346 h 346"/>
                <a:gd name="T6" fmla="*/ 346 w 346"/>
                <a:gd name="T7" fmla="*/ 173 h 346"/>
                <a:gd name="T8" fmla="*/ 173 w 346"/>
                <a:gd name="T9" fmla="*/ 0 h 346"/>
                <a:gd name="T10" fmla="*/ 201 w 346"/>
                <a:gd name="T11" fmla="*/ 247 h 346"/>
                <a:gd name="T12" fmla="*/ 128 w 346"/>
                <a:gd name="T13" fmla="*/ 290 h 346"/>
                <a:gd name="T14" fmla="*/ 111 w 346"/>
                <a:gd name="T15" fmla="*/ 278 h 346"/>
                <a:gd name="T16" fmla="*/ 112 w 346"/>
                <a:gd name="T17" fmla="*/ 272 h 346"/>
                <a:gd name="T18" fmla="*/ 153 w 346"/>
                <a:gd name="T19" fmla="*/ 172 h 346"/>
                <a:gd name="T20" fmla="*/ 150 w 346"/>
                <a:gd name="T21" fmla="*/ 165 h 346"/>
                <a:gd name="T22" fmla="*/ 126 w 346"/>
                <a:gd name="T23" fmla="*/ 175 h 346"/>
                <a:gd name="T24" fmla="*/ 121 w 346"/>
                <a:gd name="T25" fmla="*/ 173 h 346"/>
                <a:gd name="T26" fmla="*/ 126 w 346"/>
                <a:gd name="T27" fmla="*/ 163 h 346"/>
                <a:gd name="T28" fmla="*/ 195 w 346"/>
                <a:gd name="T29" fmla="*/ 128 h 346"/>
                <a:gd name="T30" fmla="*/ 205 w 346"/>
                <a:gd name="T31" fmla="*/ 141 h 346"/>
                <a:gd name="T32" fmla="*/ 201 w 346"/>
                <a:gd name="T33" fmla="*/ 154 h 346"/>
                <a:gd name="T34" fmla="*/ 164 w 346"/>
                <a:gd name="T35" fmla="*/ 247 h 346"/>
                <a:gd name="T36" fmla="*/ 169 w 346"/>
                <a:gd name="T37" fmla="*/ 252 h 346"/>
                <a:gd name="T38" fmla="*/ 196 w 346"/>
                <a:gd name="T39" fmla="*/ 235 h 346"/>
                <a:gd name="T40" fmla="*/ 204 w 346"/>
                <a:gd name="T41" fmla="*/ 231 h 346"/>
                <a:gd name="T42" fmla="*/ 207 w 346"/>
                <a:gd name="T43" fmla="*/ 234 h 346"/>
                <a:gd name="T44" fmla="*/ 201 w 346"/>
                <a:gd name="T45" fmla="*/ 247 h 346"/>
                <a:gd name="T46" fmla="*/ 192 w 346"/>
                <a:gd name="T47" fmla="*/ 98 h 346"/>
                <a:gd name="T48" fmla="*/ 182 w 346"/>
                <a:gd name="T49" fmla="*/ 95 h 346"/>
                <a:gd name="T50" fmla="*/ 173 w 346"/>
                <a:gd name="T51" fmla="*/ 76 h 346"/>
                <a:gd name="T52" fmla="*/ 186 w 346"/>
                <a:gd name="T53" fmla="*/ 52 h 346"/>
                <a:gd name="T54" fmla="*/ 198 w 346"/>
                <a:gd name="T55" fmla="*/ 48 h 346"/>
                <a:gd name="T56" fmla="*/ 219 w 346"/>
                <a:gd name="T57" fmla="*/ 70 h 346"/>
                <a:gd name="T58" fmla="*/ 192 w 346"/>
                <a:gd name="T59" fmla="*/ 9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6" h="346">
                  <a:moveTo>
                    <a:pt x="173" y="0"/>
                  </a:moveTo>
                  <a:cubicBezTo>
                    <a:pt x="78" y="0"/>
                    <a:pt x="0" y="78"/>
                    <a:pt x="0" y="173"/>
                  </a:cubicBezTo>
                  <a:cubicBezTo>
                    <a:pt x="0" y="268"/>
                    <a:pt x="78" y="346"/>
                    <a:pt x="173" y="346"/>
                  </a:cubicBezTo>
                  <a:cubicBezTo>
                    <a:pt x="268" y="346"/>
                    <a:pt x="346" y="268"/>
                    <a:pt x="346" y="173"/>
                  </a:cubicBezTo>
                  <a:cubicBezTo>
                    <a:pt x="346" y="78"/>
                    <a:pt x="268" y="0"/>
                    <a:pt x="173" y="0"/>
                  </a:cubicBezTo>
                  <a:close/>
                  <a:moveTo>
                    <a:pt x="201" y="247"/>
                  </a:moveTo>
                  <a:cubicBezTo>
                    <a:pt x="182" y="270"/>
                    <a:pt x="143" y="290"/>
                    <a:pt x="128" y="290"/>
                  </a:cubicBezTo>
                  <a:cubicBezTo>
                    <a:pt x="122" y="290"/>
                    <a:pt x="111" y="284"/>
                    <a:pt x="111" y="278"/>
                  </a:cubicBezTo>
                  <a:cubicBezTo>
                    <a:pt x="111" y="276"/>
                    <a:pt x="111" y="276"/>
                    <a:pt x="112" y="272"/>
                  </a:cubicBezTo>
                  <a:cubicBezTo>
                    <a:pt x="126" y="238"/>
                    <a:pt x="138" y="213"/>
                    <a:pt x="153" y="172"/>
                  </a:cubicBezTo>
                  <a:cubicBezTo>
                    <a:pt x="154" y="169"/>
                    <a:pt x="153" y="165"/>
                    <a:pt x="150" y="165"/>
                  </a:cubicBezTo>
                  <a:cubicBezTo>
                    <a:pt x="146" y="165"/>
                    <a:pt x="136" y="169"/>
                    <a:pt x="126" y="175"/>
                  </a:cubicBezTo>
                  <a:cubicBezTo>
                    <a:pt x="125" y="177"/>
                    <a:pt x="121" y="174"/>
                    <a:pt x="121" y="173"/>
                  </a:cubicBezTo>
                  <a:cubicBezTo>
                    <a:pt x="121" y="170"/>
                    <a:pt x="123" y="167"/>
                    <a:pt x="126" y="163"/>
                  </a:cubicBezTo>
                  <a:cubicBezTo>
                    <a:pt x="134" y="154"/>
                    <a:pt x="171" y="128"/>
                    <a:pt x="195" y="128"/>
                  </a:cubicBezTo>
                  <a:cubicBezTo>
                    <a:pt x="199" y="128"/>
                    <a:pt x="205" y="137"/>
                    <a:pt x="205" y="141"/>
                  </a:cubicBezTo>
                  <a:cubicBezTo>
                    <a:pt x="205" y="144"/>
                    <a:pt x="202" y="151"/>
                    <a:pt x="201" y="154"/>
                  </a:cubicBezTo>
                  <a:cubicBezTo>
                    <a:pt x="182" y="197"/>
                    <a:pt x="176" y="218"/>
                    <a:pt x="164" y="247"/>
                  </a:cubicBezTo>
                  <a:cubicBezTo>
                    <a:pt x="163" y="251"/>
                    <a:pt x="166" y="252"/>
                    <a:pt x="169" y="252"/>
                  </a:cubicBezTo>
                  <a:cubicBezTo>
                    <a:pt x="172" y="252"/>
                    <a:pt x="182" y="247"/>
                    <a:pt x="196" y="235"/>
                  </a:cubicBezTo>
                  <a:cubicBezTo>
                    <a:pt x="201" y="231"/>
                    <a:pt x="202" y="231"/>
                    <a:pt x="204" y="231"/>
                  </a:cubicBezTo>
                  <a:cubicBezTo>
                    <a:pt x="205" y="231"/>
                    <a:pt x="207" y="232"/>
                    <a:pt x="207" y="234"/>
                  </a:cubicBezTo>
                  <a:cubicBezTo>
                    <a:pt x="207" y="237"/>
                    <a:pt x="205" y="242"/>
                    <a:pt x="201" y="247"/>
                  </a:cubicBezTo>
                  <a:close/>
                  <a:moveTo>
                    <a:pt x="192" y="98"/>
                  </a:moveTo>
                  <a:cubicBezTo>
                    <a:pt x="188" y="98"/>
                    <a:pt x="185" y="96"/>
                    <a:pt x="182" y="95"/>
                  </a:cubicBezTo>
                  <a:cubicBezTo>
                    <a:pt x="177" y="91"/>
                    <a:pt x="173" y="85"/>
                    <a:pt x="173" y="76"/>
                  </a:cubicBezTo>
                  <a:cubicBezTo>
                    <a:pt x="173" y="65"/>
                    <a:pt x="179" y="57"/>
                    <a:pt x="186" y="52"/>
                  </a:cubicBezTo>
                  <a:cubicBezTo>
                    <a:pt x="190" y="49"/>
                    <a:pt x="195" y="48"/>
                    <a:pt x="198" y="48"/>
                  </a:cubicBezTo>
                  <a:cubicBezTo>
                    <a:pt x="213" y="48"/>
                    <a:pt x="219" y="59"/>
                    <a:pt x="219" y="70"/>
                  </a:cubicBezTo>
                  <a:cubicBezTo>
                    <a:pt x="219" y="82"/>
                    <a:pt x="206" y="98"/>
                    <a:pt x="192" y="9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913C65C-EDC7-46D4-A3BF-35B52160601B}"/>
                </a:ext>
              </a:extLst>
            </p:cNvPr>
            <p:cNvSpPr/>
            <p:nvPr/>
          </p:nvSpPr>
          <p:spPr>
            <a:xfrm>
              <a:off x="4867566" y="2010311"/>
              <a:ext cx="1885826" cy="1169551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>
              <a:spAutoFit/>
            </a:bodyPr>
            <a:lstStyle/>
            <a:p>
              <a:pPr lvl="0"/>
              <a:r>
                <a:rPr lang="fr-FR" sz="1000" b="1" dirty="0">
                  <a:solidFill>
                    <a:schemeClr val="accent1"/>
                  </a:solidFill>
                  <a:latin typeface="+mj-lt"/>
                </a:rPr>
                <a:t>To change the </a:t>
              </a:r>
              <a:r>
                <a:rPr lang="fr-FR" sz="1000" b="1" dirty="0" err="1">
                  <a:solidFill>
                    <a:schemeClr val="accent1"/>
                  </a:solidFill>
                  <a:latin typeface="+mj-lt"/>
                </a:rPr>
                <a:t>visual</a:t>
              </a:r>
              <a:r>
                <a:rPr lang="fr-FR" sz="1000" b="1" dirty="0">
                  <a:solidFill>
                    <a:schemeClr val="accent1"/>
                  </a:solidFill>
                  <a:latin typeface="+mj-lt"/>
                </a:rPr>
                <a:t>: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</a:rPr>
                <a:t>Right click on the slide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</a:rPr>
                <a:t>Click on “Format Background”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</a:rPr>
                <a:t>Import a visual</a:t>
              </a:r>
              <a:br>
                <a:rPr lang="en-US" sz="1000" dirty="0">
                  <a:solidFill>
                    <a:schemeClr val="tx1"/>
                  </a:solidFill>
                </a:rPr>
              </a:br>
              <a:r>
                <a:rPr lang="en-US" sz="1000" dirty="0">
                  <a:solidFill>
                    <a:schemeClr val="tx1"/>
                  </a:solidFill>
                </a:rPr>
                <a:t>from your computer (1920x1080px)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77368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- 3 Chap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0BE56-AFAF-4CD1-8444-B79DDCE8B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/>
              <a:t>Click to edit Master title style</a:t>
            </a:r>
            <a:endParaRPr lang="fr-B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5DA016-2634-427D-87D9-40B8ADD1E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9416" y="6349531"/>
            <a:ext cx="3401588" cy="153888"/>
          </a:xfrm>
        </p:spPr>
        <p:txBody>
          <a:bodyPr/>
          <a:lstStyle/>
          <a:p>
            <a:r>
              <a:rPr lang="fr-BE"/>
              <a:t>Title of the presentation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BCE68F-B38C-4691-92D9-EBF2E4A29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150FD-603F-44AF-ADBB-D2D9D0B3C68D}" type="slidenum">
              <a:rPr lang="fr-BE" smtClean="0"/>
              <a:t>‹#›</a:t>
            </a:fld>
            <a:endParaRPr lang="fr-BE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6DF4BB3-4BBE-459F-9A3D-6902F3A2F8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945479"/>
            <a:ext cx="11449050" cy="360099"/>
          </a:xfrm>
        </p:spPr>
        <p:txBody>
          <a:bodyPr rIns="0">
            <a:spAutoFit/>
          </a:bodyPr>
          <a:lstStyle>
            <a:lvl1pPr marL="0" indent="0">
              <a:buNone/>
              <a:defRPr sz="26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2B2907A2-432F-42D2-96E3-CC564DEAAD4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30772" y="2591871"/>
            <a:ext cx="10486406" cy="276999"/>
          </a:xfrm>
        </p:spPr>
        <p:txBody>
          <a:bodyPr rIns="0" anchor="b">
            <a:spAutoFit/>
          </a:bodyPr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76924CEC-C8B2-4028-A9D6-A30951AFD28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4822" y="2240838"/>
            <a:ext cx="740587" cy="720197"/>
          </a:xfrm>
        </p:spPr>
        <p:txBody>
          <a:bodyPr wrap="none" rIns="0" anchor="b">
            <a:spAutoFit/>
          </a:bodyPr>
          <a:lstStyle>
            <a:lvl1pPr marL="0" indent="0" algn="l">
              <a:buNone/>
              <a:defRPr sz="5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##</a:t>
            </a:r>
            <a:endParaRPr lang="fr-BE" dirty="0"/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61BD2841-28A9-483D-B724-6F7200EA54E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330772" y="3629121"/>
            <a:ext cx="10486406" cy="276999"/>
          </a:xfrm>
        </p:spPr>
        <p:txBody>
          <a:bodyPr rIns="0" anchor="b">
            <a:spAutoFit/>
          </a:bodyPr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6E3F7BD7-968B-4062-B124-EEF487AD0EB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4822" y="3278088"/>
            <a:ext cx="740587" cy="720197"/>
          </a:xfrm>
        </p:spPr>
        <p:txBody>
          <a:bodyPr wrap="none" rIns="0" anchor="b">
            <a:spAutoFit/>
          </a:bodyPr>
          <a:lstStyle>
            <a:lvl1pPr marL="0" indent="0" algn="l">
              <a:buNone/>
              <a:defRPr sz="5200" b="1">
                <a:solidFill>
                  <a:schemeClr val="accent1">
                    <a:alpha val="60000"/>
                  </a:schemeClr>
                </a:solidFill>
              </a:defRPr>
            </a:lvl1pPr>
          </a:lstStyle>
          <a:p>
            <a:pPr lvl="0"/>
            <a:r>
              <a:rPr lang="en-US" dirty="0"/>
              <a:t>##</a:t>
            </a:r>
            <a:endParaRPr lang="fr-BE" dirty="0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A68A9C2E-3BD8-4F8B-8271-9B331090E4E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330772" y="4666371"/>
            <a:ext cx="10486406" cy="276999"/>
          </a:xfrm>
        </p:spPr>
        <p:txBody>
          <a:bodyPr rIns="0" anchor="b">
            <a:spAutoFit/>
          </a:bodyPr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B4A55B30-2834-4D57-B8EC-543B9220F35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74822" y="4315338"/>
            <a:ext cx="740587" cy="720197"/>
          </a:xfrm>
        </p:spPr>
        <p:txBody>
          <a:bodyPr wrap="none" rIns="0" anchor="b">
            <a:spAutoFit/>
          </a:bodyPr>
          <a:lstStyle>
            <a:lvl1pPr marL="0" indent="0" algn="l">
              <a:buNone/>
              <a:defRPr sz="5200" b="1">
                <a:solidFill>
                  <a:schemeClr val="accent1">
                    <a:alpha val="40000"/>
                  </a:schemeClr>
                </a:solidFill>
              </a:defRPr>
            </a:lvl1pPr>
          </a:lstStyle>
          <a:p>
            <a:pPr lvl="0"/>
            <a:r>
              <a:rPr lang="en-US" dirty="0"/>
              <a:t>##</a:t>
            </a:r>
            <a:endParaRPr lang="fr-BE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0A39934C-B52C-4EFF-90AD-F58A818C8CF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439816" y="6349531"/>
            <a:ext cx="6120678" cy="153888"/>
          </a:xfrm>
        </p:spPr>
        <p:txBody>
          <a:bodyPr wrap="square" rIns="0" anchor="b">
            <a:spAutoFit/>
          </a:bodyPr>
          <a:lstStyle>
            <a:lvl1pPr marL="0" indent="0" algn="r">
              <a:lnSpc>
                <a:spcPct val="100000"/>
              </a:lnSpc>
              <a:spcBef>
                <a:spcPts val="600"/>
              </a:spcBef>
              <a:buNone/>
              <a:defRPr sz="1000" b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054055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- 4 Chap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0BE56-AFAF-4CD1-8444-B79DDCE8B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/>
              <a:t>Click to edit Master title style</a:t>
            </a:r>
            <a:endParaRPr lang="fr-B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5DA016-2634-427D-87D9-40B8ADD1E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9416" y="6349531"/>
            <a:ext cx="3401588" cy="153888"/>
          </a:xfrm>
        </p:spPr>
        <p:txBody>
          <a:bodyPr/>
          <a:lstStyle/>
          <a:p>
            <a:r>
              <a:rPr lang="fr-BE"/>
              <a:t>Title of the presentation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BCE68F-B38C-4691-92D9-EBF2E4A29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150FD-603F-44AF-ADBB-D2D9D0B3C68D}" type="slidenum">
              <a:rPr lang="fr-BE" smtClean="0"/>
              <a:t>‹#›</a:t>
            </a:fld>
            <a:endParaRPr lang="fr-BE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6DF4BB3-4BBE-459F-9A3D-6902F3A2F8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945479"/>
            <a:ext cx="11449050" cy="360099"/>
          </a:xfrm>
        </p:spPr>
        <p:txBody>
          <a:bodyPr rIns="0">
            <a:spAutoFit/>
          </a:bodyPr>
          <a:lstStyle>
            <a:lvl1pPr marL="0" indent="0">
              <a:buNone/>
              <a:defRPr sz="26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2B2907A2-432F-42D2-96E3-CC564DEAAD4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30772" y="2915937"/>
            <a:ext cx="4081721" cy="276999"/>
          </a:xfrm>
        </p:spPr>
        <p:txBody>
          <a:bodyPr rIns="0" anchor="b">
            <a:spAutoFit/>
          </a:bodyPr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76924CEC-C8B2-4028-A9D6-A30951AFD28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4822" y="2564904"/>
            <a:ext cx="740587" cy="720197"/>
          </a:xfrm>
        </p:spPr>
        <p:txBody>
          <a:bodyPr wrap="none" rIns="0" anchor="b">
            <a:spAutoFit/>
          </a:bodyPr>
          <a:lstStyle>
            <a:lvl1pPr marL="0" indent="0" algn="l">
              <a:buNone/>
              <a:defRPr sz="5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##</a:t>
            </a:r>
            <a:endParaRPr lang="fr-BE" dirty="0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A95BF971-64C3-4FE7-86BA-ECF4359790E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054839" y="2915937"/>
            <a:ext cx="4081721" cy="276999"/>
          </a:xfrm>
        </p:spPr>
        <p:txBody>
          <a:bodyPr rIns="0" anchor="b">
            <a:spAutoFit/>
          </a:bodyPr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CC1EC8AB-9D4D-4BC7-8B76-009DB48803D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98889" y="2564904"/>
            <a:ext cx="740587" cy="720197"/>
          </a:xfrm>
        </p:spPr>
        <p:txBody>
          <a:bodyPr wrap="none" rIns="0" anchor="b">
            <a:spAutoFit/>
          </a:bodyPr>
          <a:lstStyle>
            <a:lvl1pPr marL="0" indent="0" algn="l">
              <a:buNone/>
              <a:defRPr sz="5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##</a:t>
            </a:r>
            <a:endParaRPr lang="fr-BE" dirty="0"/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61BD2841-28A9-483D-B724-6F7200EA54E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330772" y="4211964"/>
            <a:ext cx="4081721" cy="276999"/>
          </a:xfrm>
        </p:spPr>
        <p:txBody>
          <a:bodyPr rIns="0" anchor="b">
            <a:spAutoFit/>
          </a:bodyPr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6E3F7BD7-968B-4062-B124-EEF487AD0EB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4822" y="3860931"/>
            <a:ext cx="740587" cy="720197"/>
          </a:xfrm>
        </p:spPr>
        <p:txBody>
          <a:bodyPr wrap="none" rIns="0" anchor="b">
            <a:spAutoFit/>
          </a:bodyPr>
          <a:lstStyle>
            <a:lvl1pPr marL="0" indent="0" algn="l">
              <a:buNone/>
              <a:defRPr sz="5200" b="1">
                <a:solidFill>
                  <a:schemeClr val="accent1">
                    <a:alpha val="60000"/>
                  </a:schemeClr>
                </a:solidFill>
              </a:defRPr>
            </a:lvl1pPr>
          </a:lstStyle>
          <a:p>
            <a:pPr lvl="0"/>
            <a:r>
              <a:rPr lang="en-US" dirty="0"/>
              <a:t>##</a:t>
            </a:r>
            <a:endParaRPr lang="fr-BE" dirty="0"/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58AB3217-10D3-4A10-AD87-F5A9F855A98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054839" y="4211964"/>
            <a:ext cx="4081721" cy="276999"/>
          </a:xfrm>
        </p:spPr>
        <p:txBody>
          <a:bodyPr rIns="0" anchor="b">
            <a:spAutoFit/>
          </a:bodyPr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0707CE93-A1C3-4F77-9C09-A5E0C1CC84A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098889" y="3860931"/>
            <a:ext cx="740587" cy="720197"/>
          </a:xfrm>
        </p:spPr>
        <p:txBody>
          <a:bodyPr wrap="none" rIns="0" anchor="b">
            <a:spAutoFit/>
          </a:bodyPr>
          <a:lstStyle>
            <a:lvl1pPr marL="0" indent="0" algn="l">
              <a:buNone/>
              <a:defRPr sz="5200" b="1">
                <a:solidFill>
                  <a:schemeClr val="accent4">
                    <a:alpha val="60000"/>
                  </a:schemeClr>
                </a:solidFill>
              </a:defRPr>
            </a:lvl1pPr>
          </a:lstStyle>
          <a:p>
            <a:pPr lvl="0"/>
            <a:r>
              <a:rPr lang="en-US" dirty="0"/>
              <a:t>##</a:t>
            </a:r>
            <a:endParaRPr lang="fr-BE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0A39934C-B52C-4EFF-90AD-F58A818C8CF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439816" y="6349531"/>
            <a:ext cx="6120678" cy="153888"/>
          </a:xfrm>
        </p:spPr>
        <p:txBody>
          <a:bodyPr wrap="square" rIns="0" anchor="b">
            <a:spAutoFit/>
          </a:bodyPr>
          <a:lstStyle>
            <a:lvl1pPr marL="0" indent="0" algn="r">
              <a:lnSpc>
                <a:spcPct val="100000"/>
              </a:lnSpc>
              <a:spcBef>
                <a:spcPts val="600"/>
              </a:spcBef>
              <a:buNone/>
              <a:defRPr sz="1000" b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803982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- 5 Chap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0BE56-AFAF-4CD1-8444-B79DDCE8B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/>
              <a:t>Click to edit Master title style</a:t>
            </a:r>
            <a:endParaRPr lang="fr-B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5DA016-2634-427D-87D9-40B8ADD1E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9416" y="6349531"/>
            <a:ext cx="3401588" cy="153888"/>
          </a:xfrm>
        </p:spPr>
        <p:txBody>
          <a:bodyPr/>
          <a:lstStyle/>
          <a:p>
            <a:r>
              <a:rPr lang="fr-BE"/>
              <a:t>Title of the presentation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BCE68F-B38C-4691-92D9-EBF2E4A29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150FD-603F-44AF-ADBB-D2D9D0B3C68D}" type="slidenum">
              <a:rPr lang="fr-BE" smtClean="0"/>
              <a:t>‹#›</a:t>
            </a:fld>
            <a:endParaRPr lang="fr-BE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6DF4BB3-4BBE-459F-9A3D-6902F3A2F8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945479"/>
            <a:ext cx="11449050" cy="360099"/>
          </a:xfrm>
        </p:spPr>
        <p:txBody>
          <a:bodyPr rIns="0">
            <a:spAutoFit/>
          </a:bodyPr>
          <a:lstStyle>
            <a:lvl1pPr marL="0" indent="0">
              <a:buNone/>
              <a:defRPr sz="26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2B2907A2-432F-42D2-96E3-CC564DEAAD4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30772" y="2591871"/>
            <a:ext cx="4081721" cy="276999"/>
          </a:xfrm>
        </p:spPr>
        <p:txBody>
          <a:bodyPr rIns="0" anchor="b">
            <a:spAutoFit/>
          </a:bodyPr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76924CEC-C8B2-4028-A9D6-A30951AFD28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4822" y="2240838"/>
            <a:ext cx="740587" cy="720197"/>
          </a:xfrm>
        </p:spPr>
        <p:txBody>
          <a:bodyPr wrap="none" rIns="0" anchor="b">
            <a:spAutoFit/>
          </a:bodyPr>
          <a:lstStyle>
            <a:lvl1pPr marL="0" indent="0" algn="l">
              <a:buNone/>
              <a:defRPr sz="5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##</a:t>
            </a:r>
            <a:endParaRPr lang="fr-BE" dirty="0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A95BF971-64C3-4FE7-86BA-ECF4359790E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054839" y="3110496"/>
            <a:ext cx="4081721" cy="276999"/>
          </a:xfrm>
        </p:spPr>
        <p:txBody>
          <a:bodyPr rIns="0" anchor="b">
            <a:spAutoFit/>
          </a:bodyPr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CC1EC8AB-9D4D-4BC7-8B76-009DB48803D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98889" y="2759463"/>
            <a:ext cx="740587" cy="720197"/>
          </a:xfrm>
        </p:spPr>
        <p:txBody>
          <a:bodyPr wrap="none" rIns="0" anchor="b">
            <a:spAutoFit/>
          </a:bodyPr>
          <a:lstStyle>
            <a:lvl1pPr marL="0" indent="0" algn="l">
              <a:buNone/>
              <a:defRPr sz="5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##</a:t>
            </a:r>
            <a:endParaRPr lang="fr-BE" dirty="0"/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61BD2841-28A9-483D-B724-6F7200EA54E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330772" y="3629121"/>
            <a:ext cx="4081721" cy="276999"/>
          </a:xfrm>
        </p:spPr>
        <p:txBody>
          <a:bodyPr rIns="0" anchor="b">
            <a:spAutoFit/>
          </a:bodyPr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6E3F7BD7-968B-4062-B124-EEF487AD0EB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4822" y="3278088"/>
            <a:ext cx="740587" cy="720197"/>
          </a:xfrm>
        </p:spPr>
        <p:txBody>
          <a:bodyPr wrap="none" rIns="0" anchor="b">
            <a:spAutoFit/>
          </a:bodyPr>
          <a:lstStyle>
            <a:lvl1pPr marL="0" indent="0" algn="l">
              <a:buNone/>
              <a:defRPr sz="5200" b="1">
                <a:solidFill>
                  <a:schemeClr val="accent1">
                    <a:alpha val="60000"/>
                  </a:schemeClr>
                </a:solidFill>
              </a:defRPr>
            </a:lvl1pPr>
          </a:lstStyle>
          <a:p>
            <a:pPr lvl="0"/>
            <a:r>
              <a:rPr lang="en-US" dirty="0"/>
              <a:t>##</a:t>
            </a:r>
            <a:endParaRPr lang="fr-BE" dirty="0"/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58AB3217-10D3-4A10-AD87-F5A9F855A98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054839" y="4147746"/>
            <a:ext cx="4081721" cy="276999"/>
          </a:xfrm>
        </p:spPr>
        <p:txBody>
          <a:bodyPr rIns="0" anchor="b">
            <a:spAutoFit/>
          </a:bodyPr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0707CE93-A1C3-4F77-9C09-A5E0C1CC84A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098889" y="3796713"/>
            <a:ext cx="740587" cy="720197"/>
          </a:xfrm>
        </p:spPr>
        <p:txBody>
          <a:bodyPr wrap="none" rIns="0" anchor="b">
            <a:spAutoFit/>
          </a:bodyPr>
          <a:lstStyle>
            <a:lvl1pPr marL="0" indent="0" algn="l">
              <a:buNone/>
              <a:defRPr sz="5200" b="1">
                <a:solidFill>
                  <a:schemeClr val="accent4">
                    <a:alpha val="60000"/>
                  </a:schemeClr>
                </a:solidFill>
              </a:defRPr>
            </a:lvl1pPr>
          </a:lstStyle>
          <a:p>
            <a:pPr lvl="0"/>
            <a:r>
              <a:rPr lang="en-US" dirty="0"/>
              <a:t>##</a:t>
            </a:r>
            <a:endParaRPr lang="fr-BE" dirty="0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A68A9C2E-3BD8-4F8B-8271-9B331090E4E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330772" y="4666371"/>
            <a:ext cx="4081721" cy="276999"/>
          </a:xfrm>
        </p:spPr>
        <p:txBody>
          <a:bodyPr rIns="0" anchor="b">
            <a:spAutoFit/>
          </a:bodyPr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B4A55B30-2834-4D57-B8EC-543B9220F35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74822" y="4315338"/>
            <a:ext cx="740587" cy="720197"/>
          </a:xfrm>
        </p:spPr>
        <p:txBody>
          <a:bodyPr wrap="none" rIns="0" anchor="b">
            <a:spAutoFit/>
          </a:bodyPr>
          <a:lstStyle>
            <a:lvl1pPr marL="0" indent="0" algn="l">
              <a:buNone/>
              <a:defRPr sz="5200" b="1">
                <a:solidFill>
                  <a:schemeClr val="accent1">
                    <a:alpha val="40000"/>
                  </a:schemeClr>
                </a:solidFill>
              </a:defRPr>
            </a:lvl1pPr>
          </a:lstStyle>
          <a:p>
            <a:pPr lvl="0"/>
            <a:r>
              <a:rPr lang="en-US" dirty="0"/>
              <a:t>##</a:t>
            </a:r>
            <a:endParaRPr lang="fr-BE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0A39934C-B52C-4EFF-90AD-F58A818C8CF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439816" y="6349531"/>
            <a:ext cx="6120678" cy="153888"/>
          </a:xfrm>
        </p:spPr>
        <p:txBody>
          <a:bodyPr wrap="square" rIns="0" anchor="b">
            <a:spAutoFit/>
          </a:bodyPr>
          <a:lstStyle>
            <a:lvl1pPr marL="0" indent="0" algn="r">
              <a:lnSpc>
                <a:spcPct val="100000"/>
              </a:lnSpc>
              <a:spcBef>
                <a:spcPts val="600"/>
              </a:spcBef>
              <a:buNone/>
              <a:defRPr sz="1000" b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738327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- 6 Chap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0BE56-AFAF-4CD1-8444-B79DDCE8B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/>
              <a:t>Click to edit Master title style</a:t>
            </a:r>
            <a:endParaRPr lang="fr-B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5DA016-2634-427D-87D9-40B8ADD1E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9416" y="6349531"/>
            <a:ext cx="3401588" cy="153888"/>
          </a:xfrm>
        </p:spPr>
        <p:txBody>
          <a:bodyPr/>
          <a:lstStyle/>
          <a:p>
            <a:r>
              <a:rPr lang="fr-BE"/>
              <a:t>Title of the presentation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BCE68F-B38C-4691-92D9-EBF2E4A29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150FD-603F-44AF-ADBB-D2D9D0B3C68D}" type="slidenum">
              <a:rPr lang="fr-BE" smtClean="0"/>
              <a:t>‹#›</a:t>
            </a:fld>
            <a:endParaRPr lang="fr-BE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6DF4BB3-4BBE-459F-9A3D-6902F3A2F8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945479"/>
            <a:ext cx="11449050" cy="360099"/>
          </a:xfrm>
        </p:spPr>
        <p:txBody>
          <a:bodyPr rIns="0">
            <a:spAutoFit/>
          </a:bodyPr>
          <a:lstStyle>
            <a:lvl1pPr marL="0" indent="0">
              <a:buNone/>
              <a:defRPr sz="26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2B2907A2-432F-42D2-96E3-CC564DEAAD4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30772" y="2591871"/>
            <a:ext cx="4081721" cy="276999"/>
          </a:xfrm>
        </p:spPr>
        <p:txBody>
          <a:bodyPr rIns="0" anchor="b">
            <a:spAutoFit/>
          </a:bodyPr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76924CEC-C8B2-4028-A9D6-A30951AFD28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4822" y="2240838"/>
            <a:ext cx="740587" cy="720197"/>
          </a:xfrm>
        </p:spPr>
        <p:txBody>
          <a:bodyPr wrap="none" rIns="0" anchor="b">
            <a:spAutoFit/>
          </a:bodyPr>
          <a:lstStyle>
            <a:lvl1pPr marL="0" indent="0" algn="l">
              <a:buNone/>
              <a:defRPr sz="5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##</a:t>
            </a:r>
            <a:endParaRPr lang="fr-BE" dirty="0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A95BF971-64C3-4FE7-86BA-ECF4359790E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054839" y="2591871"/>
            <a:ext cx="4081721" cy="276999"/>
          </a:xfrm>
        </p:spPr>
        <p:txBody>
          <a:bodyPr rIns="0" anchor="b">
            <a:spAutoFit/>
          </a:bodyPr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CC1EC8AB-9D4D-4BC7-8B76-009DB48803D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98889" y="2240838"/>
            <a:ext cx="740587" cy="720197"/>
          </a:xfrm>
        </p:spPr>
        <p:txBody>
          <a:bodyPr wrap="none" rIns="0" anchor="b">
            <a:spAutoFit/>
          </a:bodyPr>
          <a:lstStyle>
            <a:lvl1pPr marL="0" indent="0" algn="l">
              <a:buNone/>
              <a:defRPr sz="5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##</a:t>
            </a:r>
            <a:endParaRPr lang="fr-BE" dirty="0"/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61BD2841-28A9-483D-B724-6F7200EA54E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330772" y="3629121"/>
            <a:ext cx="4081721" cy="276999"/>
          </a:xfrm>
        </p:spPr>
        <p:txBody>
          <a:bodyPr rIns="0" anchor="b">
            <a:spAutoFit/>
          </a:bodyPr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6E3F7BD7-968B-4062-B124-EEF487AD0EB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4822" y="3278088"/>
            <a:ext cx="740587" cy="720197"/>
          </a:xfrm>
        </p:spPr>
        <p:txBody>
          <a:bodyPr wrap="none" rIns="0" anchor="b">
            <a:spAutoFit/>
          </a:bodyPr>
          <a:lstStyle>
            <a:lvl1pPr marL="0" indent="0" algn="l">
              <a:buNone/>
              <a:defRPr sz="5200" b="1">
                <a:solidFill>
                  <a:schemeClr val="accent1">
                    <a:alpha val="60000"/>
                  </a:schemeClr>
                </a:solidFill>
              </a:defRPr>
            </a:lvl1pPr>
          </a:lstStyle>
          <a:p>
            <a:pPr lvl="0"/>
            <a:r>
              <a:rPr lang="en-US" dirty="0"/>
              <a:t>##</a:t>
            </a:r>
            <a:endParaRPr lang="fr-BE" dirty="0"/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58AB3217-10D3-4A10-AD87-F5A9F855A98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054839" y="3629121"/>
            <a:ext cx="4081721" cy="276999"/>
          </a:xfrm>
        </p:spPr>
        <p:txBody>
          <a:bodyPr rIns="0" anchor="b">
            <a:spAutoFit/>
          </a:bodyPr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0707CE93-A1C3-4F77-9C09-A5E0C1CC84A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098889" y="3278088"/>
            <a:ext cx="740587" cy="720197"/>
          </a:xfrm>
        </p:spPr>
        <p:txBody>
          <a:bodyPr wrap="none" rIns="0" anchor="b">
            <a:spAutoFit/>
          </a:bodyPr>
          <a:lstStyle>
            <a:lvl1pPr marL="0" indent="0" algn="l">
              <a:buNone/>
              <a:defRPr sz="5200" b="1">
                <a:solidFill>
                  <a:schemeClr val="accent4">
                    <a:alpha val="60000"/>
                  </a:schemeClr>
                </a:solidFill>
              </a:defRPr>
            </a:lvl1pPr>
          </a:lstStyle>
          <a:p>
            <a:pPr lvl="0"/>
            <a:r>
              <a:rPr lang="en-US" dirty="0"/>
              <a:t>##</a:t>
            </a:r>
            <a:endParaRPr lang="fr-BE" dirty="0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A68A9C2E-3BD8-4F8B-8271-9B331090E4E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330772" y="4666371"/>
            <a:ext cx="4081721" cy="276999"/>
          </a:xfrm>
        </p:spPr>
        <p:txBody>
          <a:bodyPr rIns="0" anchor="b">
            <a:spAutoFit/>
          </a:bodyPr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B4A55B30-2834-4D57-B8EC-543B9220F35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74822" y="4315338"/>
            <a:ext cx="740587" cy="720197"/>
          </a:xfrm>
        </p:spPr>
        <p:txBody>
          <a:bodyPr wrap="none" rIns="0" anchor="b">
            <a:spAutoFit/>
          </a:bodyPr>
          <a:lstStyle>
            <a:lvl1pPr marL="0" indent="0" algn="l">
              <a:buNone/>
              <a:defRPr sz="5200" b="1">
                <a:solidFill>
                  <a:schemeClr val="accent1">
                    <a:alpha val="40000"/>
                  </a:schemeClr>
                </a:solidFill>
              </a:defRPr>
            </a:lvl1pPr>
          </a:lstStyle>
          <a:p>
            <a:pPr lvl="0"/>
            <a:r>
              <a:rPr lang="en-US" dirty="0"/>
              <a:t>##</a:t>
            </a:r>
            <a:endParaRPr lang="fr-BE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6704112B-0B64-4F92-AE92-7AF8D4465AC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054839" y="4666371"/>
            <a:ext cx="4081721" cy="276999"/>
          </a:xfrm>
        </p:spPr>
        <p:txBody>
          <a:bodyPr rIns="0" anchor="b">
            <a:spAutoFit/>
          </a:bodyPr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FFA3F2AB-1C1D-4866-BCAE-086317A53CC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098889" y="4315338"/>
            <a:ext cx="740587" cy="720197"/>
          </a:xfrm>
        </p:spPr>
        <p:txBody>
          <a:bodyPr wrap="none" rIns="0" anchor="b">
            <a:spAutoFit/>
          </a:bodyPr>
          <a:lstStyle>
            <a:lvl1pPr marL="0" indent="0" algn="l">
              <a:buNone/>
              <a:defRPr sz="5200" b="1">
                <a:solidFill>
                  <a:schemeClr val="accent4">
                    <a:alpha val="40000"/>
                  </a:schemeClr>
                </a:solidFill>
              </a:defRPr>
            </a:lvl1pPr>
          </a:lstStyle>
          <a:p>
            <a:pPr lvl="0"/>
            <a:r>
              <a:rPr lang="en-US" dirty="0"/>
              <a:t>##</a:t>
            </a:r>
            <a:endParaRPr lang="fr-BE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0A39934C-B52C-4EFF-90AD-F58A818C8CF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439816" y="6349531"/>
            <a:ext cx="6120678" cy="153888"/>
          </a:xfrm>
        </p:spPr>
        <p:txBody>
          <a:bodyPr wrap="square" rIns="0" anchor="b">
            <a:spAutoFit/>
          </a:bodyPr>
          <a:lstStyle>
            <a:lvl1pPr marL="0" indent="0" algn="r">
              <a:lnSpc>
                <a:spcPct val="100000"/>
              </a:lnSpc>
              <a:spcBef>
                <a:spcPts val="600"/>
              </a:spcBef>
              <a:buNone/>
              <a:defRPr sz="1000" b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047676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11BB0C-F8E4-4629-99D9-7C2B2769E115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5DA016-2634-427D-87D9-40B8ADD1E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9416" y="6349531"/>
            <a:ext cx="3401588" cy="153888"/>
          </a:xfrm>
        </p:spPr>
        <p:txBody>
          <a:bodyPr/>
          <a:lstStyle/>
          <a:p>
            <a:r>
              <a:rPr lang="fr-BE"/>
              <a:t>Title of the presentation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BCE68F-B38C-4691-92D9-EBF2E4A29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150FD-603F-44AF-ADBB-D2D9D0B3C68D}" type="slidenum">
              <a:rPr lang="fr-BE" smtClean="0"/>
              <a:t>‹#›</a:t>
            </a:fld>
            <a:endParaRPr lang="fr-B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CDE7DA5-9A92-4F93-BBFB-9038A22BD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00055830-E091-45C9-8CF3-E6D7B2698A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945479"/>
            <a:ext cx="11449050" cy="360099"/>
          </a:xfrm>
        </p:spPr>
        <p:txBody>
          <a:bodyPr rIns="0">
            <a:spAutoFit/>
          </a:bodyPr>
          <a:lstStyle>
            <a:lvl1pPr marL="0" indent="0">
              <a:buNone/>
              <a:defRPr sz="2600" b="0">
                <a:solidFill>
                  <a:srgbClr val="FF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FB8D8CF-9A6C-430B-B9AC-A06DEF5A444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39816" y="6349531"/>
            <a:ext cx="6120678" cy="153888"/>
          </a:xfrm>
        </p:spPr>
        <p:txBody>
          <a:bodyPr wrap="square" rIns="0" anchor="b">
            <a:spAutoFit/>
          </a:bodyPr>
          <a:lstStyle>
            <a:lvl1pPr marL="0" indent="0" algn="r">
              <a:lnSpc>
                <a:spcPct val="100000"/>
              </a:lnSpc>
              <a:spcBef>
                <a:spcPts val="600"/>
              </a:spcBef>
              <a:buNone/>
              <a:defRPr sz="1000" b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fr-BE" dirty="0"/>
          </a:p>
        </p:txBody>
      </p: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2689B5EF-61DF-406D-B8B9-60581E02CFD0}"/>
              </a:ext>
            </a:extLst>
          </p:cNvPr>
          <p:cNvGrpSpPr/>
          <p:nvPr userDrawn="1"/>
        </p:nvGrpSpPr>
        <p:grpSpPr>
          <a:xfrm>
            <a:off x="12360696" y="-13072"/>
            <a:ext cx="1885826" cy="1528108"/>
            <a:chOff x="7045594" y="2588002"/>
            <a:chExt cx="1885826" cy="1528108"/>
          </a:xfrm>
        </p:grpSpPr>
        <p:grpSp>
          <p:nvGrpSpPr>
            <p:cNvPr id="30" name="Groupe 29">
              <a:extLst>
                <a:ext uri="{FF2B5EF4-FFF2-40B4-BE49-F238E27FC236}">
                  <a16:creationId xmlns:a16="http://schemas.microsoft.com/office/drawing/2014/main" id="{AEA73054-80CD-4895-B648-A62639BD01E3}"/>
                </a:ext>
              </a:extLst>
            </p:cNvPr>
            <p:cNvGrpSpPr/>
            <p:nvPr/>
          </p:nvGrpSpPr>
          <p:grpSpPr>
            <a:xfrm>
              <a:off x="7045594" y="2588002"/>
              <a:ext cx="1885826" cy="1528108"/>
              <a:chOff x="2689543" y="1651754"/>
              <a:chExt cx="1885826" cy="1528108"/>
            </a:xfrm>
          </p:grpSpPr>
          <p:sp>
            <p:nvSpPr>
              <p:cNvPr id="33" name="Freeform 5">
                <a:extLst>
                  <a:ext uri="{FF2B5EF4-FFF2-40B4-BE49-F238E27FC236}">
                    <a16:creationId xmlns:a16="http://schemas.microsoft.com/office/drawing/2014/main" id="{E30443C0-D531-4806-8761-34A1642D027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19731" y="1651754"/>
                <a:ext cx="425450" cy="425450"/>
              </a:xfrm>
              <a:custGeom>
                <a:avLst/>
                <a:gdLst>
                  <a:gd name="T0" fmla="*/ 173 w 346"/>
                  <a:gd name="T1" fmla="*/ 0 h 346"/>
                  <a:gd name="T2" fmla="*/ 0 w 346"/>
                  <a:gd name="T3" fmla="*/ 173 h 346"/>
                  <a:gd name="T4" fmla="*/ 173 w 346"/>
                  <a:gd name="T5" fmla="*/ 346 h 346"/>
                  <a:gd name="T6" fmla="*/ 346 w 346"/>
                  <a:gd name="T7" fmla="*/ 173 h 346"/>
                  <a:gd name="T8" fmla="*/ 173 w 346"/>
                  <a:gd name="T9" fmla="*/ 0 h 346"/>
                  <a:gd name="T10" fmla="*/ 201 w 346"/>
                  <a:gd name="T11" fmla="*/ 247 h 346"/>
                  <a:gd name="T12" fmla="*/ 128 w 346"/>
                  <a:gd name="T13" fmla="*/ 290 h 346"/>
                  <a:gd name="T14" fmla="*/ 111 w 346"/>
                  <a:gd name="T15" fmla="*/ 278 h 346"/>
                  <a:gd name="T16" fmla="*/ 112 w 346"/>
                  <a:gd name="T17" fmla="*/ 272 h 346"/>
                  <a:gd name="T18" fmla="*/ 153 w 346"/>
                  <a:gd name="T19" fmla="*/ 172 h 346"/>
                  <a:gd name="T20" fmla="*/ 150 w 346"/>
                  <a:gd name="T21" fmla="*/ 165 h 346"/>
                  <a:gd name="T22" fmla="*/ 126 w 346"/>
                  <a:gd name="T23" fmla="*/ 175 h 346"/>
                  <a:gd name="T24" fmla="*/ 121 w 346"/>
                  <a:gd name="T25" fmla="*/ 173 h 346"/>
                  <a:gd name="T26" fmla="*/ 126 w 346"/>
                  <a:gd name="T27" fmla="*/ 163 h 346"/>
                  <a:gd name="T28" fmla="*/ 195 w 346"/>
                  <a:gd name="T29" fmla="*/ 128 h 346"/>
                  <a:gd name="T30" fmla="*/ 205 w 346"/>
                  <a:gd name="T31" fmla="*/ 141 h 346"/>
                  <a:gd name="T32" fmla="*/ 201 w 346"/>
                  <a:gd name="T33" fmla="*/ 154 h 346"/>
                  <a:gd name="T34" fmla="*/ 164 w 346"/>
                  <a:gd name="T35" fmla="*/ 247 h 346"/>
                  <a:gd name="T36" fmla="*/ 169 w 346"/>
                  <a:gd name="T37" fmla="*/ 252 h 346"/>
                  <a:gd name="T38" fmla="*/ 196 w 346"/>
                  <a:gd name="T39" fmla="*/ 235 h 346"/>
                  <a:gd name="T40" fmla="*/ 204 w 346"/>
                  <a:gd name="T41" fmla="*/ 231 h 346"/>
                  <a:gd name="T42" fmla="*/ 207 w 346"/>
                  <a:gd name="T43" fmla="*/ 234 h 346"/>
                  <a:gd name="T44" fmla="*/ 201 w 346"/>
                  <a:gd name="T45" fmla="*/ 247 h 346"/>
                  <a:gd name="T46" fmla="*/ 192 w 346"/>
                  <a:gd name="T47" fmla="*/ 98 h 346"/>
                  <a:gd name="T48" fmla="*/ 182 w 346"/>
                  <a:gd name="T49" fmla="*/ 95 h 346"/>
                  <a:gd name="T50" fmla="*/ 173 w 346"/>
                  <a:gd name="T51" fmla="*/ 76 h 346"/>
                  <a:gd name="T52" fmla="*/ 186 w 346"/>
                  <a:gd name="T53" fmla="*/ 52 h 346"/>
                  <a:gd name="T54" fmla="*/ 198 w 346"/>
                  <a:gd name="T55" fmla="*/ 48 h 346"/>
                  <a:gd name="T56" fmla="*/ 219 w 346"/>
                  <a:gd name="T57" fmla="*/ 70 h 346"/>
                  <a:gd name="T58" fmla="*/ 192 w 346"/>
                  <a:gd name="T59" fmla="*/ 98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46" h="346">
                    <a:moveTo>
                      <a:pt x="173" y="0"/>
                    </a:moveTo>
                    <a:cubicBezTo>
                      <a:pt x="78" y="0"/>
                      <a:pt x="0" y="78"/>
                      <a:pt x="0" y="173"/>
                    </a:cubicBezTo>
                    <a:cubicBezTo>
                      <a:pt x="0" y="268"/>
                      <a:pt x="78" y="346"/>
                      <a:pt x="173" y="346"/>
                    </a:cubicBezTo>
                    <a:cubicBezTo>
                      <a:pt x="268" y="346"/>
                      <a:pt x="346" y="268"/>
                      <a:pt x="346" y="173"/>
                    </a:cubicBezTo>
                    <a:cubicBezTo>
                      <a:pt x="346" y="78"/>
                      <a:pt x="268" y="0"/>
                      <a:pt x="173" y="0"/>
                    </a:cubicBezTo>
                    <a:close/>
                    <a:moveTo>
                      <a:pt x="201" y="247"/>
                    </a:moveTo>
                    <a:cubicBezTo>
                      <a:pt x="182" y="270"/>
                      <a:pt x="143" y="290"/>
                      <a:pt x="128" y="290"/>
                    </a:cubicBezTo>
                    <a:cubicBezTo>
                      <a:pt x="122" y="290"/>
                      <a:pt x="111" y="284"/>
                      <a:pt x="111" y="278"/>
                    </a:cubicBezTo>
                    <a:cubicBezTo>
                      <a:pt x="111" y="276"/>
                      <a:pt x="111" y="276"/>
                      <a:pt x="112" y="272"/>
                    </a:cubicBezTo>
                    <a:cubicBezTo>
                      <a:pt x="126" y="238"/>
                      <a:pt x="138" y="213"/>
                      <a:pt x="153" y="172"/>
                    </a:cubicBezTo>
                    <a:cubicBezTo>
                      <a:pt x="154" y="169"/>
                      <a:pt x="153" y="165"/>
                      <a:pt x="150" y="165"/>
                    </a:cubicBezTo>
                    <a:cubicBezTo>
                      <a:pt x="146" y="165"/>
                      <a:pt x="136" y="169"/>
                      <a:pt x="126" y="175"/>
                    </a:cubicBezTo>
                    <a:cubicBezTo>
                      <a:pt x="125" y="177"/>
                      <a:pt x="121" y="174"/>
                      <a:pt x="121" y="173"/>
                    </a:cubicBezTo>
                    <a:cubicBezTo>
                      <a:pt x="121" y="170"/>
                      <a:pt x="123" y="167"/>
                      <a:pt x="126" y="163"/>
                    </a:cubicBezTo>
                    <a:cubicBezTo>
                      <a:pt x="134" y="154"/>
                      <a:pt x="171" y="128"/>
                      <a:pt x="195" y="128"/>
                    </a:cubicBezTo>
                    <a:cubicBezTo>
                      <a:pt x="199" y="128"/>
                      <a:pt x="205" y="137"/>
                      <a:pt x="205" y="141"/>
                    </a:cubicBezTo>
                    <a:cubicBezTo>
                      <a:pt x="205" y="144"/>
                      <a:pt x="202" y="151"/>
                      <a:pt x="201" y="154"/>
                    </a:cubicBezTo>
                    <a:cubicBezTo>
                      <a:pt x="182" y="197"/>
                      <a:pt x="176" y="218"/>
                      <a:pt x="164" y="247"/>
                    </a:cubicBezTo>
                    <a:cubicBezTo>
                      <a:pt x="163" y="251"/>
                      <a:pt x="166" y="252"/>
                      <a:pt x="169" y="252"/>
                    </a:cubicBezTo>
                    <a:cubicBezTo>
                      <a:pt x="172" y="252"/>
                      <a:pt x="182" y="247"/>
                      <a:pt x="196" y="235"/>
                    </a:cubicBezTo>
                    <a:cubicBezTo>
                      <a:pt x="201" y="231"/>
                      <a:pt x="202" y="231"/>
                      <a:pt x="204" y="231"/>
                    </a:cubicBezTo>
                    <a:cubicBezTo>
                      <a:pt x="205" y="231"/>
                      <a:pt x="207" y="232"/>
                      <a:pt x="207" y="234"/>
                    </a:cubicBezTo>
                    <a:cubicBezTo>
                      <a:pt x="207" y="237"/>
                      <a:pt x="205" y="242"/>
                      <a:pt x="201" y="247"/>
                    </a:cubicBezTo>
                    <a:close/>
                    <a:moveTo>
                      <a:pt x="192" y="98"/>
                    </a:moveTo>
                    <a:cubicBezTo>
                      <a:pt x="188" y="98"/>
                      <a:pt x="185" y="96"/>
                      <a:pt x="182" y="95"/>
                    </a:cubicBezTo>
                    <a:cubicBezTo>
                      <a:pt x="177" y="91"/>
                      <a:pt x="173" y="85"/>
                      <a:pt x="173" y="76"/>
                    </a:cubicBezTo>
                    <a:cubicBezTo>
                      <a:pt x="173" y="65"/>
                      <a:pt x="179" y="57"/>
                      <a:pt x="186" y="52"/>
                    </a:cubicBezTo>
                    <a:cubicBezTo>
                      <a:pt x="190" y="49"/>
                      <a:pt x="195" y="48"/>
                      <a:pt x="198" y="48"/>
                    </a:cubicBezTo>
                    <a:cubicBezTo>
                      <a:pt x="213" y="48"/>
                      <a:pt x="219" y="59"/>
                      <a:pt x="219" y="70"/>
                    </a:cubicBezTo>
                    <a:cubicBezTo>
                      <a:pt x="219" y="82"/>
                      <a:pt x="206" y="98"/>
                      <a:pt x="192" y="98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4DE21883-F9AD-4A90-9DB4-91F257721F64}"/>
                  </a:ext>
                </a:extLst>
              </p:cNvPr>
              <p:cNvSpPr/>
              <p:nvPr/>
            </p:nvSpPr>
            <p:spPr>
              <a:xfrm>
                <a:off x="2689543" y="2010311"/>
                <a:ext cx="1885826" cy="1169551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To switch from one chip level to another</a:t>
                </a:r>
                <a:r>
                  <a:rPr kumimoji="0" lang="fr-FR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:</a:t>
                </a: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Select the desired line and use the tab forward or backward</a:t>
                </a: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pic>
          <p:nvPicPr>
            <p:cNvPr id="31" name="Image 30">
              <a:extLst>
                <a:ext uri="{FF2B5EF4-FFF2-40B4-BE49-F238E27FC236}">
                  <a16:creationId xmlns:a16="http://schemas.microsoft.com/office/drawing/2014/main" id="{AFB45ADA-0D12-47EB-9272-BAA439BEC6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02328" y="3836030"/>
              <a:ext cx="180768" cy="199216"/>
            </a:xfrm>
            <a:prstGeom prst="rect">
              <a:avLst/>
            </a:prstGeom>
          </p:spPr>
        </p:pic>
        <p:pic>
          <p:nvPicPr>
            <p:cNvPr id="32" name="Image 31">
              <a:extLst>
                <a:ext uri="{FF2B5EF4-FFF2-40B4-BE49-F238E27FC236}">
                  <a16:creationId xmlns:a16="http://schemas.microsoft.com/office/drawing/2014/main" id="{4C3F8ECF-3D8C-4065-B6A0-0415F006EB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67210" y="3836030"/>
              <a:ext cx="180768" cy="1992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0909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214DF-A2D0-4053-B49B-BC87FFC14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9A1F75-59F6-431D-A818-0ADA69F5FCA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71475" y="1773239"/>
            <a:ext cx="5648325" cy="4176712"/>
          </a:xfrm>
        </p:spPr>
        <p:txBody>
          <a:bodyPr/>
          <a:lstStyle>
            <a:lvl1pPr marL="92075" indent="-92075">
              <a:buFont typeface="Arial" panose="020B0604020202020204" pitchFamily="34" charset="0"/>
              <a:buChar char=" "/>
              <a:defRPr>
                <a:solidFill>
                  <a:schemeClr val="accent2"/>
                </a:solidFill>
              </a:defRPr>
            </a:lvl1pPr>
            <a:lvl2pPr marL="92075" indent="-92075">
              <a:buFont typeface="Arial" panose="020B0604020202020204" pitchFamily="34" charset="0"/>
              <a:buChar char=" "/>
              <a:defRPr b="0"/>
            </a:lvl2pPr>
            <a:lvl3pPr marL="358775" indent="-174625">
              <a:defRPr/>
            </a:lvl3pPr>
            <a:lvl4pPr marL="625475" indent="-184150"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6DDA8B-A087-4023-A767-B74332E2F9E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199" y="1773239"/>
            <a:ext cx="5648325" cy="4176712"/>
          </a:xfrm>
        </p:spPr>
        <p:txBody>
          <a:bodyPr/>
          <a:lstStyle>
            <a:lvl1pPr marL="92075" indent="-92075">
              <a:buFont typeface="Arial" panose="020B0604020202020204" pitchFamily="34" charset="0"/>
              <a:buChar char=" "/>
              <a:defRPr/>
            </a:lvl1pPr>
            <a:lvl2pPr marL="92075" indent="-92075">
              <a:buFont typeface="Arial" panose="020B0604020202020204" pitchFamily="34" charset="0"/>
              <a:buChar char=" "/>
              <a:defRPr b="0"/>
            </a:lvl2pPr>
            <a:lvl3pPr marL="358775" indent="-174625">
              <a:defRPr/>
            </a:lvl3pPr>
            <a:lvl4pPr marL="625475" indent="-184150"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10F0D4-47AA-4ADE-9407-BFDBD3517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9416" y="6349531"/>
            <a:ext cx="3401588" cy="153888"/>
          </a:xfrm>
        </p:spPr>
        <p:txBody>
          <a:bodyPr/>
          <a:lstStyle/>
          <a:p>
            <a:r>
              <a:rPr lang="fr-BE"/>
              <a:t>Title of the presentation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939B03-F376-4B08-A705-70E730B6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150FD-603F-44AF-ADBB-D2D9D0B3C68D}" type="slidenum">
              <a:rPr lang="fr-BE" smtClean="0"/>
              <a:t>‹#›</a:t>
            </a:fld>
            <a:endParaRPr lang="fr-BE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C46D98EF-E579-4ABA-A380-E5E2E6239F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945479"/>
            <a:ext cx="11449050" cy="360099"/>
          </a:xfrm>
        </p:spPr>
        <p:txBody>
          <a:bodyPr rIns="0">
            <a:spAutoFit/>
          </a:bodyPr>
          <a:lstStyle>
            <a:lvl1pPr marL="0" indent="0">
              <a:buNone/>
              <a:defRPr sz="26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189FFE1C-BB8B-4123-AE10-23DDFE17429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39816" y="6349531"/>
            <a:ext cx="6120678" cy="153888"/>
          </a:xfrm>
        </p:spPr>
        <p:txBody>
          <a:bodyPr wrap="square" rIns="0" anchor="b">
            <a:spAutoFit/>
          </a:bodyPr>
          <a:lstStyle>
            <a:lvl1pPr marL="0" indent="0" algn="r">
              <a:lnSpc>
                <a:spcPct val="100000"/>
              </a:lnSpc>
              <a:spcBef>
                <a:spcPts val="600"/>
              </a:spcBef>
              <a:buNone/>
              <a:defRPr sz="1000" b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fr-BE" dirty="0"/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AD6114CC-E790-450A-BBBC-7BFDD336AE07}"/>
              </a:ext>
            </a:extLst>
          </p:cNvPr>
          <p:cNvGrpSpPr/>
          <p:nvPr userDrawn="1"/>
        </p:nvGrpSpPr>
        <p:grpSpPr>
          <a:xfrm>
            <a:off x="12360696" y="-13072"/>
            <a:ext cx="1885826" cy="1528108"/>
            <a:chOff x="7045594" y="2588002"/>
            <a:chExt cx="1885826" cy="1528108"/>
          </a:xfrm>
        </p:grpSpPr>
        <p:grpSp>
          <p:nvGrpSpPr>
            <p:cNvPr id="18" name="Groupe 17">
              <a:extLst>
                <a:ext uri="{FF2B5EF4-FFF2-40B4-BE49-F238E27FC236}">
                  <a16:creationId xmlns:a16="http://schemas.microsoft.com/office/drawing/2014/main" id="{36F09C0E-2BE4-4B69-B1F1-236FF319CFC2}"/>
                </a:ext>
              </a:extLst>
            </p:cNvPr>
            <p:cNvGrpSpPr/>
            <p:nvPr/>
          </p:nvGrpSpPr>
          <p:grpSpPr>
            <a:xfrm>
              <a:off x="7045594" y="2588002"/>
              <a:ext cx="1885826" cy="1528108"/>
              <a:chOff x="2689543" y="1651754"/>
              <a:chExt cx="1885826" cy="1528108"/>
            </a:xfrm>
          </p:grpSpPr>
          <p:sp>
            <p:nvSpPr>
              <p:cNvPr id="21" name="Freeform 5">
                <a:extLst>
                  <a:ext uri="{FF2B5EF4-FFF2-40B4-BE49-F238E27FC236}">
                    <a16:creationId xmlns:a16="http://schemas.microsoft.com/office/drawing/2014/main" id="{DBCBBE7F-A828-410B-B397-D0FEA4F303E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19731" y="1651754"/>
                <a:ext cx="425450" cy="425450"/>
              </a:xfrm>
              <a:custGeom>
                <a:avLst/>
                <a:gdLst>
                  <a:gd name="T0" fmla="*/ 173 w 346"/>
                  <a:gd name="T1" fmla="*/ 0 h 346"/>
                  <a:gd name="T2" fmla="*/ 0 w 346"/>
                  <a:gd name="T3" fmla="*/ 173 h 346"/>
                  <a:gd name="T4" fmla="*/ 173 w 346"/>
                  <a:gd name="T5" fmla="*/ 346 h 346"/>
                  <a:gd name="T6" fmla="*/ 346 w 346"/>
                  <a:gd name="T7" fmla="*/ 173 h 346"/>
                  <a:gd name="T8" fmla="*/ 173 w 346"/>
                  <a:gd name="T9" fmla="*/ 0 h 346"/>
                  <a:gd name="T10" fmla="*/ 201 w 346"/>
                  <a:gd name="T11" fmla="*/ 247 h 346"/>
                  <a:gd name="T12" fmla="*/ 128 w 346"/>
                  <a:gd name="T13" fmla="*/ 290 h 346"/>
                  <a:gd name="T14" fmla="*/ 111 w 346"/>
                  <a:gd name="T15" fmla="*/ 278 h 346"/>
                  <a:gd name="T16" fmla="*/ 112 w 346"/>
                  <a:gd name="T17" fmla="*/ 272 h 346"/>
                  <a:gd name="T18" fmla="*/ 153 w 346"/>
                  <a:gd name="T19" fmla="*/ 172 h 346"/>
                  <a:gd name="T20" fmla="*/ 150 w 346"/>
                  <a:gd name="T21" fmla="*/ 165 h 346"/>
                  <a:gd name="T22" fmla="*/ 126 w 346"/>
                  <a:gd name="T23" fmla="*/ 175 h 346"/>
                  <a:gd name="T24" fmla="*/ 121 w 346"/>
                  <a:gd name="T25" fmla="*/ 173 h 346"/>
                  <a:gd name="T26" fmla="*/ 126 w 346"/>
                  <a:gd name="T27" fmla="*/ 163 h 346"/>
                  <a:gd name="T28" fmla="*/ 195 w 346"/>
                  <a:gd name="T29" fmla="*/ 128 h 346"/>
                  <a:gd name="T30" fmla="*/ 205 w 346"/>
                  <a:gd name="T31" fmla="*/ 141 h 346"/>
                  <a:gd name="T32" fmla="*/ 201 w 346"/>
                  <a:gd name="T33" fmla="*/ 154 h 346"/>
                  <a:gd name="T34" fmla="*/ 164 w 346"/>
                  <a:gd name="T35" fmla="*/ 247 h 346"/>
                  <a:gd name="T36" fmla="*/ 169 w 346"/>
                  <a:gd name="T37" fmla="*/ 252 h 346"/>
                  <a:gd name="T38" fmla="*/ 196 w 346"/>
                  <a:gd name="T39" fmla="*/ 235 h 346"/>
                  <a:gd name="T40" fmla="*/ 204 w 346"/>
                  <a:gd name="T41" fmla="*/ 231 h 346"/>
                  <a:gd name="T42" fmla="*/ 207 w 346"/>
                  <a:gd name="T43" fmla="*/ 234 h 346"/>
                  <a:gd name="T44" fmla="*/ 201 w 346"/>
                  <a:gd name="T45" fmla="*/ 247 h 346"/>
                  <a:gd name="T46" fmla="*/ 192 w 346"/>
                  <a:gd name="T47" fmla="*/ 98 h 346"/>
                  <a:gd name="T48" fmla="*/ 182 w 346"/>
                  <a:gd name="T49" fmla="*/ 95 h 346"/>
                  <a:gd name="T50" fmla="*/ 173 w 346"/>
                  <a:gd name="T51" fmla="*/ 76 h 346"/>
                  <a:gd name="T52" fmla="*/ 186 w 346"/>
                  <a:gd name="T53" fmla="*/ 52 h 346"/>
                  <a:gd name="T54" fmla="*/ 198 w 346"/>
                  <a:gd name="T55" fmla="*/ 48 h 346"/>
                  <a:gd name="T56" fmla="*/ 219 w 346"/>
                  <a:gd name="T57" fmla="*/ 70 h 346"/>
                  <a:gd name="T58" fmla="*/ 192 w 346"/>
                  <a:gd name="T59" fmla="*/ 98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46" h="346">
                    <a:moveTo>
                      <a:pt x="173" y="0"/>
                    </a:moveTo>
                    <a:cubicBezTo>
                      <a:pt x="78" y="0"/>
                      <a:pt x="0" y="78"/>
                      <a:pt x="0" y="173"/>
                    </a:cubicBezTo>
                    <a:cubicBezTo>
                      <a:pt x="0" y="268"/>
                      <a:pt x="78" y="346"/>
                      <a:pt x="173" y="346"/>
                    </a:cubicBezTo>
                    <a:cubicBezTo>
                      <a:pt x="268" y="346"/>
                      <a:pt x="346" y="268"/>
                      <a:pt x="346" y="173"/>
                    </a:cubicBezTo>
                    <a:cubicBezTo>
                      <a:pt x="346" y="78"/>
                      <a:pt x="268" y="0"/>
                      <a:pt x="173" y="0"/>
                    </a:cubicBezTo>
                    <a:close/>
                    <a:moveTo>
                      <a:pt x="201" y="247"/>
                    </a:moveTo>
                    <a:cubicBezTo>
                      <a:pt x="182" y="270"/>
                      <a:pt x="143" y="290"/>
                      <a:pt x="128" y="290"/>
                    </a:cubicBezTo>
                    <a:cubicBezTo>
                      <a:pt x="122" y="290"/>
                      <a:pt x="111" y="284"/>
                      <a:pt x="111" y="278"/>
                    </a:cubicBezTo>
                    <a:cubicBezTo>
                      <a:pt x="111" y="276"/>
                      <a:pt x="111" y="276"/>
                      <a:pt x="112" y="272"/>
                    </a:cubicBezTo>
                    <a:cubicBezTo>
                      <a:pt x="126" y="238"/>
                      <a:pt x="138" y="213"/>
                      <a:pt x="153" y="172"/>
                    </a:cubicBezTo>
                    <a:cubicBezTo>
                      <a:pt x="154" y="169"/>
                      <a:pt x="153" y="165"/>
                      <a:pt x="150" y="165"/>
                    </a:cubicBezTo>
                    <a:cubicBezTo>
                      <a:pt x="146" y="165"/>
                      <a:pt x="136" y="169"/>
                      <a:pt x="126" y="175"/>
                    </a:cubicBezTo>
                    <a:cubicBezTo>
                      <a:pt x="125" y="177"/>
                      <a:pt x="121" y="174"/>
                      <a:pt x="121" y="173"/>
                    </a:cubicBezTo>
                    <a:cubicBezTo>
                      <a:pt x="121" y="170"/>
                      <a:pt x="123" y="167"/>
                      <a:pt x="126" y="163"/>
                    </a:cubicBezTo>
                    <a:cubicBezTo>
                      <a:pt x="134" y="154"/>
                      <a:pt x="171" y="128"/>
                      <a:pt x="195" y="128"/>
                    </a:cubicBezTo>
                    <a:cubicBezTo>
                      <a:pt x="199" y="128"/>
                      <a:pt x="205" y="137"/>
                      <a:pt x="205" y="141"/>
                    </a:cubicBezTo>
                    <a:cubicBezTo>
                      <a:pt x="205" y="144"/>
                      <a:pt x="202" y="151"/>
                      <a:pt x="201" y="154"/>
                    </a:cubicBezTo>
                    <a:cubicBezTo>
                      <a:pt x="182" y="197"/>
                      <a:pt x="176" y="218"/>
                      <a:pt x="164" y="247"/>
                    </a:cubicBezTo>
                    <a:cubicBezTo>
                      <a:pt x="163" y="251"/>
                      <a:pt x="166" y="252"/>
                      <a:pt x="169" y="252"/>
                    </a:cubicBezTo>
                    <a:cubicBezTo>
                      <a:pt x="172" y="252"/>
                      <a:pt x="182" y="247"/>
                      <a:pt x="196" y="235"/>
                    </a:cubicBezTo>
                    <a:cubicBezTo>
                      <a:pt x="201" y="231"/>
                      <a:pt x="202" y="231"/>
                      <a:pt x="204" y="231"/>
                    </a:cubicBezTo>
                    <a:cubicBezTo>
                      <a:pt x="205" y="231"/>
                      <a:pt x="207" y="232"/>
                      <a:pt x="207" y="234"/>
                    </a:cubicBezTo>
                    <a:cubicBezTo>
                      <a:pt x="207" y="237"/>
                      <a:pt x="205" y="242"/>
                      <a:pt x="201" y="247"/>
                    </a:cubicBezTo>
                    <a:close/>
                    <a:moveTo>
                      <a:pt x="192" y="98"/>
                    </a:moveTo>
                    <a:cubicBezTo>
                      <a:pt x="188" y="98"/>
                      <a:pt x="185" y="96"/>
                      <a:pt x="182" y="95"/>
                    </a:cubicBezTo>
                    <a:cubicBezTo>
                      <a:pt x="177" y="91"/>
                      <a:pt x="173" y="85"/>
                      <a:pt x="173" y="76"/>
                    </a:cubicBezTo>
                    <a:cubicBezTo>
                      <a:pt x="173" y="65"/>
                      <a:pt x="179" y="57"/>
                      <a:pt x="186" y="52"/>
                    </a:cubicBezTo>
                    <a:cubicBezTo>
                      <a:pt x="190" y="49"/>
                      <a:pt x="195" y="48"/>
                      <a:pt x="198" y="48"/>
                    </a:cubicBezTo>
                    <a:cubicBezTo>
                      <a:pt x="213" y="48"/>
                      <a:pt x="219" y="59"/>
                      <a:pt x="219" y="70"/>
                    </a:cubicBezTo>
                    <a:cubicBezTo>
                      <a:pt x="219" y="82"/>
                      <a:pt x="206" y="98"/>
                      <a:pt x="192" y="98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88884391-9B95-49DD-86CD-9BE969BC02D2}"/>
                  </a:ext>
                </a:extLst>
              </p:cNvPr>
              <p:cNvSpPr/>
              <p:nvPr/>
            </p:nvSpPr>
            <p:spPr>
              <a:xfrm>
                <a:off x="2689543" y="2010311"/>
                <a:ext cx="1885826" cy="1169551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To switch from one chip level to another</a:t>
                </a:r>
                <a:r>
                  <a:rPr kumimoji="0" lang="fr-FR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:</a:t>
                </a: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Select the desired line and use the tab forward or backward</a:t>
                </a: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pic>
          <p:nvPicPr>
            <p:cNvPr id="19" name="Image 18">
              <a:extLst>
                <a:ext uri="{FF2B5EF4-FFF2-40B4-BE49-F238E27FC236}">
                  <a16:creationId xmlns:a16="http://schemas.microsoft.com/office/drawing/2014/main" id="{6054286A-2946-48C9-812B-7DC0F93F22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02328" y="3836030"/>
              <a:ext cx="180768" cy="199216"/>
            </a:xfrm>
            <a:prstGeom prst="rect">
              <a:avLst/>
            </a:prstGeom>
          </p:spPr>
        </p:pic>
        <p:pic>
          <p:nvPicPr>
            <p:cNvPr id="20" name="Image 19">
              <a:extLst>
                <a:ext uri="{FF2B5EF4-FFF2-40B4-BE49-F238E27FC236}">
                  <a16:creationId xmlns:a16="http://schemas.microsoft.com/office/drawing/2014/main" id="{73D6DA7D-B513-4520-BFBE-24987B9E88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67210" y="3836030"/>
              <a:ext cx="180768" cy="1992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68469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+ 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214DF-A2D0-4053-B49B-BC87FFC14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9A1F75-59F6-431D-A818-0ADA69F5FCA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71475" y="3068960"/>
            <a:ext cx="5648325" cy="2880990"/>
          </a:xfrm>
        </p:spPr>
        <p:txBody>
          <a:bodyPr/>
          <a:lstStyle>
            <a:lvl1pPr marL="92075" indent="-92075">
              <a:buFont typeface="Arial" panose="020B0604020202020204" pitchFamily="34" charset="0"/>
              <a:buChar char=" "/>
              <a:defRPr sz="2000">
                <a:solidFill>
                  <a:schemeClr val="accent2"/>
                </a:solidFill>
              </a:defRPr>
            </a:lvl1pPr>
            <a:lvl2pPr marL="92075" indent="-92075">
              <a:spcBef>
                <a:spcPts val="0"/>
              </a:spcBef>
              <a:buFont typeface="Arial" panose="020B0604020202020204" pitchFamily="34" charset="0"/>
              <a:buChar char=" "/>
              <a:defRPr sz="1600" b="0"/>
            </a:lvl2pPr>
            <a:lvl3pPr marL="358775" indent="-174625">
              <a:spcBef>
                <a:spcPts val="600"/>
              </a:spcBef>
              <a:defRPr sz="1400"/>
            </a:lvl3pPr>
            <a:lvl4pPr marL="625475" indent="-184150">
              <a:spcBef>
                <a:spcPts val="600"/>
              </a:spcBef>
              <a:defRPr sz="12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6DDA8B-A087-4023-A767-B74332E2F9E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199" y="3068960"/>
            <a:ext cx="5648325" cy="2880990"/>
          </a:xfrm>
        </p:spPr>
        <p:txBody>
          <a:bodyPr/>
          <a:lstStyle>
            <a:lvl1pPr marL="92075" indent="-92075">
              <a:buFont typeface="Arial" panose="020B0604020202020204" pitchFamily="34" charset="0"/>
              <a:buChar char=" "/>
              <a:defRPr sz="2000">
                <a:solidFill>
                  <a:schemeClr val="accent4"/>
                </a:solidFill>
              </a:defRPr>
            </a:lvl1pPr>
            <a:lvl2pPr marL="92075" indent="-92075">
              <a:spcBef>
                <a:spcPts val="0"/>
              </a:spcBef>
              <a:buFont typeface="Arial" panose="020B0604020202020204" pitchFamily="34" charset="0"/>
              <a:buChar char=" "/>
              <a:defRPr sz="1600" b="0"/>
            </a:lvl2pPr>
            <a:lvl3pPr>
              <a:spcBef>
                <a:spcPts val="600"/>
              </a:spcBef>
              <a:defRPr sz="1400"/>
            </a:lvl3pPr>
            <a:lvl4pPr>
              <a:spcBef>
                <a:spcPts val="600"/>
              </a:spcBef>
              <a:defRPr sz="12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10F0D4-47AA-4ADE-9407-BFDBD3517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9416" y="6349531"/>
            <a:ext cx="3401588" cy="153888"/>
          </a:xfrm>
        </p:spPr>
        <p:txBody>
          <a:bodyPr/>
          <a:lstStyle/>
          <a:p>
            <a:r>
              <a:rPr lang="fr-BE"/>
              <a:t>Title of the presentation</a:t>
            </a:r>
            <a:endParaRPr lang="fr-B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939B03-F376-4B08-A705-70E730B6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150FD-603F-44AF-ADBB-D2D9D0B3C68D}" type="slidenum">
              <a:rPr lang="fr-BE" smtClean="0"/>
              <a:t>‹#›</a:t>
            </a:fld>
            <a:endParaRPr lang="fr-BE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ACBC1D7A-ADEC-46B5-8CB2-EA4808E5307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945479"/>
            <a:ext cx="11449050" cy="360099"/>
          </a:xfrm>
        </p:spPr>
        <p:txBody>
          <a:bodyPr rIns="0">
            <a:spAutoFit/>
          </a:bodyPr>
          <a:lstStyle>
            <a:lvl1pPr marL="0" indent="0">
              <a:buNone/>
              <a:defRPr sz="26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A5EBD73-7B9A-40F2-8A41-51366F1CE4A0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371475" y="1772816"/>
            <a:ext cx="11449049" cy="115212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</a:defRPr>
            </a:lvl1pPr>
            <a:lvl2pPr marL="266700" indent="0">
              <a:buNone/>
              <a:defRPr/>
            </a:lvl2pPr>
            <a:lvl3pPr marL="450850" indent="0">
              <a:buNone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26F4AA27-DF94-4FD7-990C-75E905FCCB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39816" y="6349531"/>
            <a:ext cx="6120678" cy="153888"/>
          </a:xfrm>
        </p:spPr>
        <p:txBody>
          <a:bodyPr wrap="square" rIns="0" anchor="b">
            <a:spAutoFit/>
          </a:bodyPr>
          <a:lstStyle>
            <a:lvl1pPr marL="0" indent="0" algn="r">
              <a:lnSpc>
                <a:spcPct val="100000"/>
              </a:lnSpc>
              <a:spcBef>
                <a:spcPts val="600"/>
              </a:spcBef>
              <a:buNone/>
              <a:defRPr sz="1000" b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fr-BE" dirty="0"/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FFE1C9BE-78B4-43C7-BAF2-38A8D584E89A}"/>
              </a:ext>
            </a:extLst>
          </p:cNvPr>
          <p:cNvGrpSpPr/>
          <p:nvPr userDrawn="1"/>
        </p:nvGrpSpPr>
        <p:grpSpPr>
          <a:xfrm>
            <a:off x="12360696" y="-13072"/>
            <a:ext cx="1885826" cy="1528108"/>
            <a:chOff x="7045594" y="2588002"/>
            <a:chExt cx="1885826" cy="1528108"/>
          </a:xfrm>
        </p:grpSpPr>
        <p:grpSp>
          <p:nvGrpSpPr>
            <p:cNvPr id="19" name="Groupe 18">
              <a:extLst>
                <a:ext uri="{FF2B5EF4-FFF2-40B4-BE49-F238E27FC236}">
                  <a16:creationId xmlns:a16="http://schemas.microsoft.com/office/drawing/2014/main" id="{E2F81BD0-87FE-49E4-AAF0-B47F7C8AF2E2}"/>
                </a:ext>
              </a:extLst>
            </p:cNvPr>
            <p:cNvGrpSpPr/>
            <p:nvPr/>
          </p:nvGrpSpPr>
          <p:grpSpPr>
            <a:xfrm>
              <a:off x="7045594" y="2588002"/>
              <a:ext cx="1885826" cy="1528108"/>
              <a:chOff x="2689543" y="1651754"/>
              <a:chExt cx="1885826" cy="1528108"/>
            </a:xfrm>
          </p:grpSpPr>
          <p:sp>
            <p:nvSpPr>
              <p:cNvPr id="22" name="Freeform 5">
                <a:extLst>
                  <a:ext uri="{FF2B5EF4-FFF2-40B4-BE49-F238E27FC236}">
                    <a16:creationId xmlns:a16="http://schemas.microsoft.com/office/drawing/2014/main" id="{C30B2603-60D6-40B8-86DD-7787C8145C5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19731" y="1651754"/>
                <a:ext cx="425450" cy="425450"/>
              </a:xfrm>
              <a:custGeom>
                <a:avLst/>
                <a:gdLst>
                  <a:gd name="T0" fmla="*/ 173 w 346"/>
                  <a:gd name="T1" fmla="*/ 0 h 346"/>
                  <a:gd name="T2" fmla="*/ 0 w 346"/>
                  <a:gd name="T3" fmla="*/ 173 h 346"/>
                  <a:gd name="T4" fmla="*/ 173 w 346"/>
                  <a:gd name="T5" fmla="*/ 346 h 346"/>
                  <a:gd name="T6" fmla="*/ 346 w 346"/>
                  <a:gd name="T7" fmla="*/ 173 h 346"/>
                  <a:gd name="T8" fmla="*/ 173 w 346"/>
                  <a:gd name="T9" fmla="*/ 0 h 346"/>
                  <a:gd name="T10" fmla="*/ 201 w 346"/>
                  <a:gd name="T11" fmla="*/ 247 h 346"/>
                  <a:gd name="T12" fmla="*/ 128 w 346"/>
                  <a:gd name="T13" fmla="*/ 290 h 346"/>
                  <a:gd name="T14" fmla="*/ 111 w 346"/>
                  <a:gd name="T15" fmla="*/ 278 h 346"/>
                  <a:gd name="T16" fmla="*/ 112 w 346"/>
                  <a:gd name="T17" fmla="*/ 272 h 346"/>
                  <a:gd name="T18" fmla="*/ 153 w 346"/>
                  <a:gd name="T19" fmla="*/ 172 h 346"/>
                  <a:gd name="T20" fmla="*/ 150 w 346"/>
                  <a:gd name="T21" fmla="*/ 165 h 346"/>
                  <a:gd name="T22" fmla="*/ 126 w 346"/>
                  <a:gd name="T23" fmla="*/ 175 h 346"/>
                  <a:gd name="T24" fmla="*/ 121 w 346"/>
                  <a:gd name="T25" fmla="*/ 173 h 346"/>
                  <a:gd name="T26" fmla="*/ 126 w 346"/>
                  <a:gd name="T27" fmla="*/ 163 h 346"/>
                  <a:gd name="T28" fmla="*/ 195 w 346"/>
                  <a:gd name="T29" fmla="*/ 128 h 346"/>
                  <a:gd name="T30" fmla="*/ 205 w 346"/>
                  <a:gd name="T31" fmla="*/ 141 h 346"/>
                  <a:gd name="T32" fmla="*/ 201 w 346"/>
                  <a:gd name="T33" fmla="*/ 154 h 346"/>
                  <a:gd name="T34" fmla="*/ 164 w 346"/>
                  <a:gd name="T35" fmla="*/ 247 h 346"/>
                  <a:gd name="T36" fmla="*/ 169 w 346"/>
                  <a:gd name="T37" fmla="*/ 252 h 346"/>
                  <a:gd name="T38" fmla="*/ 196 w 346"/>
                  <a:gd name="T39" fmla="*/ 235 h 346"/>
                  <a:gd name="T40" fmla="*/ 204 w 346"/>
                  <a:gd name="T41" fmla="*/ 231 h 346"/>
                  <a:gd name="T42" fmla="*/ 207 w 346"/>
                  <a:gd name="T43" fmla="*/ 234 h 346"/>
                  <a:gd name="T44" fmla="*/ 201 w 346"/>
                  <a:gd name="T45" fmla="*/ 247 h 346"/>
                  <a:gd name="T46" fmla="*/ 192 w 346"/>
                  <a:gd name="T47" fmla="*/ 98 h 346"/>
                  <a:gd name="T48" fmla="*/ 182 w 346"/>
                  <a:gd name="T49" fmla="*/ 95 h 346"/>
                  <a:gd name="T50" fmla="*/ 173 w 346"/>
                  <a:gd name="T51" fmla="*/ 76 h 346"/>
                  <a:gd name="T52" fmla="*/ 186 w 346"/>
                  <a:gd name="T53" fmla="*/ 52 h 346"/>
                  <a:gd name="T54" fmla="*/ 198 w 346"/>
                  <a:gd name="T55" fmla="*/ 48 h 346"/>
                  <a:gd name="T56" fmla="*/ 219 w 346"/>
                  <a:gd name="T57" fmla="*/ 70 h 346"/>
                  <a:gd name="T58" fmla="*/ 192 w 346"/>
                  <a:gd name="T59" fmla="*/ 98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46" h="346">
                    <a:moveTo>
                      <a:pt x="173" y="0"/>
                    </a:moveTo>
                    <a:cubicBezTo>
                      <a:pt x="78" y="0"/>
                      <a:pt x="0" y="78"/>
                      <a:pt x="0" y="173"/>
                    </a:cubicBezTo>
                    <a:cubicBezTo>
                      <a:pt x="0" y="268"/>
                      <a:pt x="78" y="346"/>
                      <a:pt x="173" y="346"/>
                    </a:cubicBezTo>
                    <a:cubicBezTo>
                      <a:pt x="268" y="346"/>
                      <a:pt x="346" y="268"/>
                      <a:pt x="346" y="173"/>
                    </a:cubicBezTo>
                    <a:cubicBezTo>
                      <a:pt x="346" y="78"/>
                      <a:pt x="268" y="0"/>
                      <a:pt x="173" y="0"/>
                    </a:cubicBezTo>
                    <a:close/>
                    <a:moveTo>
                      <a:pt x="201" y="247"/>
                    </a:moveTo>
                    <a:cubicBezTo>
                      <a:pt x="182" y="270"/>
                      <a:pt x="143" y="290"/>
                      <a:pt x="128" y="290"/>
                    </a:cubicBezTo>
                    <a:cubicBezTo>
                      <a:pt x="122" y="290"/>
                      <a:pt x="111" y="284"/>
                      <a:pt x="111" y="278"/>
                    </a:cubicBezTo>
                    <a:cubicBezTo>
                      <a:pt x="111" y="276"/>
                      <a:pt x="111" y="276"/>
                      <a:pt x="112" y="272"/>
                    </a:cubicBezTo>
                    <a:cubicBezTo>
                      <a:pt x="126" y="238"/>
                      <a:pt x="138" y="213"/>
                      <a:pt x="153" y="172"/>
                    </a:cubicBezTo>
                    <a:cubicBezTo>
                      <a:pt x="154" y="169"/>
                      <a:pt x="153" y="165"/>
                      <a:pt x="150" y="165"/>
                    </a:cubicBezTo>
                    <a:cubicBezTo>
                      <a:pt x="146" y="165"/>
                      <a:pt x="136" y="169"/>
                      <a:pt x="126" y="175"/>
                    </a:cubicBezTo>
                    <a:cubicBezTo>
                      <a:pt x="125" y="177"/>
                      <a:pt x="121" y="174"/>
                      <a:pt x="121" y="173"/>
                    </a:cubicBezTo>
                    <a:cubicBezTo>
                      <a:pt x="121" y="170"/>
                      <a:pt x="123" y="167"/>
                      <a:pt x="126" y="163"/>
                    </a:cubicBezTo>
                    <a:cubicBezTo>
                      <a:pt x="134" y="154"/>
                      <a:pt x="171" y="128"/>
                      <a:pt x="195" y="128"/>
                    </a:cubicBezTo>
                    <a:cubicBezTo>
                      <a:pt x="199" y="128"/>
                      <a:pt x="205" y="137"/>
                      <a:pt x="205" y="141"/>
                    </a:cubicBezTo>
                    <a:cubicBezTo>
                      <a:pt x="205" y="144"/>
                      <a:pt x="202" y="151"/>
                      <a:pt x="201" y="154"/>
                    </a:cubicBezTo>
                    <a:cubicBezTo>
                      <a:pt x="182" y="197"/>
                      <a:pt x="176" y="218"/>
                      <a:pt x="164" y="247"/>
                    </a:cubicBezTo>
                    <a:cubicBezTo>
                      <a:pt x="163" y="251"/>
                      <a:pt x="166" y="252"/>
                      <a:pt x="169" y="252"/>
                    </a:cubicBezTo>
                    <a:cubicBezTo>
                      <a:pt x="172" y="252"/>
                      <a:pt x="182" y="247"/>
                      <a:pt x="196" y="235"/>
                    </a:cubicBezTo>
                    <a:cubicBezTo>
                      <a:pt x="201" y="231"/>
                      <a:pt x="202" y="231"/>
                      <a:pt x="204" y="231"/>
                    </a:cubicBezTo>
                    <a:cubicBezTo>
                      <a:pt x="205" y="231"/>
                      <a:pt x="207" y="232"/>
                      <a:pt x="207" y="234"/>
                    </a:cubicBezTo>
                    <a:cubicBezTo>
                      <a:pt x="207" y="237"/>
                      <a:pt x="205" y="242"/>
                      <a:pt x="201" y="247"/>
                    </a:cubicBezTo>
                    <a:close/>
                    <a:moveTo>
                      <a:pt x="192" y="98"/>
                    </a:moveTo>
                    <a:cubicBezTo>
                      <a:pt x="188" y="98"/>
                      <a:pt x="185" y="96"/>
                      <a:pt x="182" y="95"/>
                    </a:cubicBezTo>
                    <a:cubicBezTo>
                      <a:pt x="177" y="91"/>
                      <a:pt x="173" y="85"/>
                      <a:pt x="173" y="76"/>
                    </a:cubicBezTo>
                    <a:cubicBezTo>
                      <a:pt x="173" y="65"/>
                      <a:pt x="179" y="57"/>
                      <a:pt x="186" y="52"/>
                    </a:cubicBezTo>
                    <a:cubicBezTo>
                      <a:pt x="190" y="49"/>
                      <a:pt x="195" y="48"/>
                      <a:pt x="198" y="48"/>
                    </a:cubicBezTo>
                    <a:cubicBezTo>
                      <a:pt x="213" y="48"/>
                      <a:pt x="219" y="59"/>
                      <a:pt x="219" y="70"/>
                    </a:cubicBezTo>
                    <a:cubicBezTo>
                      <a:pt x="219" y="82"/>
                      <a:pt x="206" y="98"/>
                      <a:pt x="192" y="98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063EF20E-CB83-426E-A64E-4138DB3F1F77}"/>
                  </a:ext>
                </a:extLst>
              </p:cNvPr>
              <p:cNvSpPr/>
              <p:nvPr/>
            </p:nvSpPr>
            <p:spPr>
              <a:xfrm>
                <a:off x="2689543" y="2010311"/>
                <a:ext cx="1885826" cy="1169551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To switch from one chip level to another</a:t>
                </a:r>
                <a:r>
                  <a:rPr kumimoji="0" lang="fr-FR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:</a:t>
                </a: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Select the desired line and use the tab forward or backward</a:t>
                </a: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pic>
          <p:nvPicPr>
            <p:cNvPr id="20" name="Image 19">
              <a:extLst>
                <a:ext uri="{FF2B5EF4-FFF2-40B4-BE49-F238E27FC236}">
                  <a16:creationId xmlns:a16="http://schemas.microsoft.com/office/drawing/2014/main" id="{0504BD63-8119-42F9-AF5E-ED1597241B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02328" y="3836030"/>
              <a:ext cx="180768" cy="199216"/>
            </a:xfrm>
            <a:prstGeom prst="rect">
              <a:avLst/>
            </a:prstGeom>
          </p:spPr>
        </p:pic>
        <p:pic>
          <p:nvPicPr>
            <p:cNvPr id="21" name="Image 20">
              <a:extLst>
                <a:ext uri="{FF2B5EF4-FFF2-40B4-BE49-F238E27FC236}">
                  <a16:creationId xmlns:a16="http://schemas.microsoft.com/office/drawing/2014/main" id="{FD41B495-3ACC-433A-A8E7-D23B9E43E4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67210" y="3836030"/>
              <a:ext cx="180768" cy="1992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91052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F4164-B301-4999-8DFA-818A045F8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31D361BA-7821-4C75-B394-FBD57EE413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945479"/>
            <a:ext cx="11449050" cy="360099"/>
          </a:xfrm>
        </p:spPr>
        <p:txBody>
          <a:bodyPr rIns="0">
            <a:spAutoFit/>
          </a:bodyPr>
          <a:lstStyle>
            <a:lvl1pPr marL="0" indent="0">
              <a:buNone/>
              <a:defRPr sz="26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CAC3E42-84C2-42A6-BD72-541D85A84E5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39816" y="6349531"/>
            <a:ext cx="6120678" cy="153888"/>
          </a:xfrm>
        </p:spPr>
        <p:txBody>
          <a:bodyPr wrap="square" rIns="0" anchor="b">
            <a:spAutoFit/>
          </a:bodyPr>
          <a:lstStyle>
            <a:lvl1pPr marL="0" indent="0" algn="r">
              <a:lnSpc>
                <a:spcPct val="100000"/>
              </a:lnSpc>
              <a:spcBef>
                <a:spcPts val="600"/>
              </a:spcBef>
              <a:buNone/>
              <a:defRPr sz="1000" b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fr-B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47D029-4419-4E0D-BECD-98E9310E64F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839416" y="6349531"/>
            <a:ext cx="3401588" cy="153888"/>
          </a:xfrm>
        </p:spPr>
        <p:txBody>
          <a:bodyPr/>
          <a:lstStyle/>
          <a:p>
            <a:r>
              <a:rPr lang="fr-BE"/>
              <a:t>Title of the presentation</a:t>
            </a:r>
            <a:endParaRPr lang="fr-BE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1E723B8-3279-4C86-97F0-4FEE73281CA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20150FD-603F-44AF-ADBB-D2D9D0B3C68D}" type="slidenum">
              <a:rPr lang="fr-BE" smtClean="0"/>
              <a:pPr/>
              <a:t>‹#›</a:t>
            </a:fld>
            <a:endParaRPr lang="fr-BE" dirty="0"/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B050F612-DE14-499A-88E5-08BE850D0C08}"/>
              </a:ext>
            </a:extLst>
          </p:cNvPr>
          <p:cNvGrpSpPr/>
          <p:nvPr userDrawn="1"/>
        </p:nvGrpSpPr>
        <p:grpSpPr>
          <a:xfrm>
            <a:off x="-2112912" y="-5836"/>
            <a:ext cx="1885826" cy="1835885"/>
            <a:chOff x="2689543" y="1651754"/>
            <a:chExt cx="1885826" cy="1835885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1B01FCB2-9C34-4C4D-8167-5EFE2F191D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19731" y="1651754"/>
              <a:ext cx="425450" cy="425450"/>
            </a:xfrm>
            <a:custGeom>
              <a:avLst/>
              <a:gdLst>
                <a:gd name="T0" fmla="*/ 173 w 346"/>
                <a:gd name="T1" fmla="*/ 0 h 346"/>
                <a:gd name="T2" fmla="*/ 0 w 346"/>
                <a:gd name="T3" fmla="*/ 173 h 346"/>
                <a:gd name="T4" fmla="*/ 173 w 346"/>
                <a:gd name="T5" fmla="*/ 346 h 346"/>
                <a:gd name="T6" fmla="*/ 346 w 346"/>
                <a:gd name="T7" fmla="*/ 173 h 346"/>
                <a:gd name="T8" fmla="*/ 173 w 346"/>
                <a:gd name="T9" fmla="*/ 0 h 346"/>
                <a:gd name="T10" fmla="*/ 201 w 346"/>
                <a:gd name="T11" fmla="*/ 247 h 346"/>
                <a:gd name="T12" fmla="*/ 128 w 346"/>
                <a:gd name="T13" fmla="*/ 290 h 346"/>
                <a:gd name="T14" fmla="*/ 111 w 346"/>
                <a:gd name="T15" fmla="*/ 278 h 346"/>
                <a:gd name="T16" fmla="*/ 112 w 346"/>
                <a:gd name="T17" fmla="*/ 272 h 346"/>
                <a:gd name="T18" fmla="*/ 153 w 346"/>
                <a:gd name="T19" fmla="*/ 172 h 346"/>
                <a:gd name="T20" fmla="*/ 150 w 346"/>
                <a:gd name="T21" fmla="*/ 165 h 346"/>
                <a:gd name="T22" fmla="*/ 126 w 346"/>
                <a:gd name="T23" fmla="*/ 175 h 346"/>
                <a:gd name="T24" fmla="*/ 121 w 346"/>
                <a:gd name="T25" fmla="*/ 173 h 346"/>
                <a:gd name="T26" fmla="*/ 126 w 346"/>
                <a:gd name="T27" fmla="*/ 163 h 346"/>
                <a:gd name="T28" fmla="*/ 195 w 346"/>
                <a:gd name="T29" fmla="*/ 128 h 346"/>
                <a:gd name="T30" fmla="*/ 205 w 346"/>
                <a:gd name="T31" fmla="*/ 141 h 346"/>
                <a:gd name="T32" fmla="*/ 201 w 346"/>
                <a:gd name="T33" fmla="*/ 154 h 346"/>
                <a:gd name="T34" fmla="*/ 164 w 346"/>
                <a:gd name="T35" fmla="*/ 247 h 346"/>
                <a:gd name="T36" fmla="*/ 169 w 346"/>
                <a:gd name="T37" fmla="*/ 252 h 346"/>
                <a:gd name="T38" fmla="*/ 196 w 346"/>
                <a:gd name="T39" fmla="*/ 235 h 346"/>
                <a:gd name="T40" fmla="*/ 204 w 346"/>
                <a:gd name="T41" fmla="*/ 231 h 346"/>
                <a:gd name="T42" fmla="*/ 207 w 346"/>
                <a:gd name="T43" fmla="*/ 234 h 346"/>
                <a:gd name="T44" fmla="*/ 201 w 346"/>
                <a:gd name="T45" fmla="*/ 247 h 346"/>
                <a:gd name="T46" fmla="*/ 192 w 346"/>
                <a:gd name="T47" fmla="*/ 98 h 346"/>
                <a:gd name="T48" fmla="*/ 182 w 346"/>
                <a:gd name="T49" fmla="*/ 95 h 346"/>
                <a:gd name="T50" fmla="*/ 173 w 346"/>
                <a:gd name="T51" fmla="*/ 76 h 346"/>
                <a:gd name="T52" fmla="*/ 186 w 346"/>
                <a:gd name="T53" fmla="*/ 52 h 346"/>
                <a:gd name="T54" fmla="*/ 198 w 346"/>
                <a:gd name="T55" fmla="*/ 48 h 346"/>
                <a:gd name="T56" fmla="*/ 219 w 346"/>
                <a:gd name="T57" fmla="*/ 70 h 346"/>
                <a:gd name="T58" fmla="*/ 192 w 346"/>
                <a:gd name="T59" fmla="*/ 9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6" h="346">
                  <a:moveTo>
                    <a:pt x="173" y="0"/>
                  </a:moveTo>
                  <a:cubicBezTo>
                    <a:pt x="78" y="0"/>
                    <a:pt x="0" y="78"/>
                    <a:pt x="0" y="173"/>
                  </a:cubicBezTo>
                  <a:cubicBezTo>
                    <a:pt x="0" y="268"/>
                    <a:pt x="78" y="346"/>
                    <a:pt x="173" y="346"/>
                  </a:cubicBezTo>
                  <a:cubicBezTo>
                    <a:pt x="268" y="346"/>
                    <a:pt x="346" y="268"/>
                    <a:pt x="346" y="173"/>
                  </a:cubicBezTo>
                  <a:cubicBezTo>
                    <a:pt x="346" y="78"/>
                    <a:pt x="268" y="0"/>
                    <a:pt x="173" y="0"/>
                  </a:cubicBezTo>
                  <a:close/>
                  <a:moveTo>
                    <a:pt x="201" y="247"/>
                  </a:moveTo>
                  <a:cubicBezTo>
                    <a:pt x="182" y="270"/>
                    <a:pt x="143" y="290"/>
                    <a:pt x="128" y="290"/>
                  </a:cubicBezTo>
                  <a:cubicBezTo>
                    <a:pt x="122" y="290"/>
                    <a:pt x="111" y="284"/>
                    <a:pt x="111" y="278"/>
                  </a:cubicBezTo>
                  <a:cubicBezTo>
                    <a:pt x="111" y="276"/>
                    <a:pt x="111" y="276"/>
                    <a:pt x="112" y="272"/>
                  </a:cubicBezTo>
                  <a:cubicBezTo>
                    <a:pt x="126" y="238"/>
                    <a:pt x="138" y="213"/>
                    <a:pt x="153" y="172"/>
                  </a:cubicBezTo>
                  <a:cubicBezTo>
                    <a:pt x="154" y="169"/>
                    <a:pt x="153" y="165"/>
                    <a:pt x="150" y="165"/>
                  </a:cubicBezTo>
                  <a:cubicBezTo>
                    <a:pt x="146" y="165"/>
                    <a:pt x="136" y="169"/>
                    <a:pt x="126" y="175"/>
                  </a:cubicBezTo>
                  <a:cubicBezTo>
                    <a:pt x="125" y="177"/>
                    <a:pt x="121" y="174"/>
                    <a:pt x="121" y="173"/>
                  </a:cubicBezTo>
                  <a:cubicBezTo>
                    <a:pt x="121" y="170"/>
                    <a:pt x="123" y="167"/>
                    <a:pt x="126" y="163"/>
                  </a:cubicBezTo>
                  <a:cubicBezTo>
                    <a:pt x="134" y="154"/>
                    <a:pt x="171" y="128"/>
                    <a:pt x="195" y="128"/>
                  </a:cubicBezTo>
                  <a:cubicBezTo>
                    <a:pt x="199" y="128"/>
                    <a:pt x="205" y="137"/>
                    <a:pt x="205" y="141"/>
                  </a:cubicBezTo>
                  <a:cubicBezTo>
                    <a:pt x="205" y="144"/>
                    <a:pt x="202" y="151"/>
                    <a:pt x="201" y="154"/>
                  </a:cubicBezTo>
                  <a:cubicBezTo>
                    <a:pt x="182" y="197"/>
                    <a:pt x="176" y="218"/>
                    <a:pt x="164" y="247"/>
                  </a:cubicBezTo>
                  <a:cubicBezTo>
                    <a:pt x="163" y="251"/>
                    <a:pt x="166" y="252"/>
                    <a:pt x="169" y="252"/>
                  </a:cubicBezTo>
                  <a:cubicBezTo>
                    <a:pt x="172" y="252"/>
                    <a:pt x="182" y="247"/>
                    <a:pt x="196" y="235"/>
                  </a:cubicBezTo>
                  <a:cubicBezTo>
                    <a:pt x="201" y="231"/>
                    <a:pt x="202" y="231"/>
                    <a:pt x="204" y="231"/>
                  </a:cubicBezTo>
                  <a:cubicBezTo>
                    <a:pt x="205" y="231"/>
                    <a:pt x="207" y="232"/>
                    <a:pt x="207" y="234"/>
                  </a:cubicBezTo>
                  <a:cubicBezTo>
                    <a:pt x="207" y="237"/>
                    <a:pt x="205" y="242"/>
                    <a:pt x="201" y="247"/>
                  </a:cubicBezTo>
                  <a:close/>
                  <a:moveTo>
                    <a:pt x="192" y="98"/>
                  </a:moveTo>
                  <a:cubicBezTo>
                    <a:pt x="188" y="98"/>
                    <a:pt x="185" y="96"/>
                    <a:pt x="182" y="95"/>
                  </a:cubicBezTo>
                  <a:cubicBezTo>
                    <a:pt x="177" y="91"/>
                    <a:pt x="173" y="85"/>
                    <a:pt x="173" y="76"/>
                  </a:cubicBezTo>
                  <a:cubicBezTo>
                    <a:pt x="173" y="65"/>
                    <a:pt x="179" y="57"/>
                    <a:pt x="186" y="52"/>
                  </a:cubicBezTo>
                  <a:cubicBezTo>
                    <a:pt x="190" y="49"/>
                    <a:pt x="195" y="48"/>
                    <a:pt x="198" y="48"/>
                  </a:cubicBezTo>
                  <a:cubicBezTo>
                    <a:pt x="213" y="48"/>
                    <a:pt x="219" y="59"/>
                    <a:pt x="219" y="70"/>
                  </a:cubicBezTo>
                  <a:cubicBezTo>
                    <a:pt x="219" y="82"/>
                    <a:pt x="206" y="98"/>
                    <a:pt x="192" y="9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B00F078-E51D-48A1-9A1E-2F081FC6A2FF}"/>
                </a:ext>
              </a:extLst>
            </p:cNvPr>
            <p:cNvSpPr/>
            <p:nvPr/>
          </p:nvSpPr>
          <p:spPr>
            <a:xfrm>
              <a:off x="2689543" y="2010311"/>
              <a:ext cx="1885826" cy="147732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>
              <a:spAutoFit/>
            </a:bodyPr>
            <a:lstStyle/>
            <a:p>
              <a:pPr lvl="0"/>
              <a:r>
                <a:rPr lang="fr-FR" sz="1000" b="1" dirty="0">
                  <a:solidFill>
                    <a:schemeClr val="accent1"/>
                  </a:solidFill>
                  <a:latin typeface="+mj-lt"/>
                </a:rPr>
                <a:t>To change the </a:t>
              </a:r>
              <a:r>
                <a:rPr lang="fr-FR" sz="1000" b="1" dirty="0" err="1">
                  <a:solidFill>
                    <a:schemeClr val="accent1"/>
                  </a:solidFill>
                  <a:latin typeface="+mj-lt"/>
                </a:rPr>
                <a:t>footer</a:t>
              </a:r>
              <a:r>
                <a:rPr lang="fr-FR" sz="1000" b="1" dirty="0">
                  <a:solidFill>
                    <a:schemeClr val="accent1"/>
                  </a:solidFill>
                  <a:latin typeface="+mj-lt"/>
                </a:rPr>
                <a:t>: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</a:rPr>
                <a:t>Click on “insert”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</a:rPr>
                <a:t>Click on “Header</a:t>
              </a:r>
              <a:br>
                <a:rPr lang="en-US" sz="1000" dirty="0">
                  <a:solidFill>
                    <a:schemeClr val="tx1"/>
                  </a:solidFill>
                </a:rPr>
              </a:br>
              <a:r>
                <a:rPr lang="en-US" sz="1000" dirty="0">
                  <a:solidFill>
                    <a:schemeClr val="tx1"/>
                  </a:solidFill>
                </a:rPr>
                <a:t>&amp; Footer”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</a:rPr>
                <a:t>Check the “Slide number” box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</a:rPr>
                <a:t>Write the desired text</a:t>
              </a:r>
              <a:br>
                <a:rPr lang="en-US" sz="1000" dirty="0">
                  <a:solidFill>
                    <a:schemeClr val="tx1"/>
                  </a:solidFill>
                </a:rPr>
              </a:br>
              <a:r>
                <a:rPr lang="en-US" sz="1000" dirty="0">
                  <a:solidFill>
                    <a:schemeClr val="tx1"/>
                  </a:solidFill>
                </a:rPr>
                <a:t>in the "Footer“ box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</a:rPr>
                <a:t>Click on “Apply to all”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23966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E2535C-E216-4FE6-854A-134CAB9C4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9416" y="6349531"/>
            <a:ext cx="3401588" cy="153888"/>
          </a:xfrm>
        </p:spPr>
        <p:txBody>
          <a:bodyPr/>
          <a:lstStyle/>
          <a:p>
            <a:r>
              <a:rPr lang="en-GB" noProof="0" dirty="0"/>
              <a:t>Title of the </a:t>
            </a:r>
            <a:r>
              <a:rPr lang="en-US" noProof="0" dirty="0"/>
              <a:t>presentation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3DC7BD-2933-4AD8-AC9C-29C8975A6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150FD-603F-44AF-ADBB-D2D9D0B3C68D}" type="slidenum">
              <a:rPr lang="fr-BE" smtClean="0"/>
              <a:t>‹#›</a:t>
            </a:fld>
            <a:endParaRPr lang="fr-BE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D78A313C-BC96-49CB-825B-61321B9506F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39816" y="6349531"/>
            <a:ext cx="6120678" cy="153888"/>
          </a:xfrm>
        </p:spPr>
        <p:txBody>
          <a:bodyPr wrap="square" rIns="0" anchor="b">
            <a:spAutoFit/>
          </a:bodyPr>
          <a:lstStyle>
            <a:lvl1pPr marL="0" indent="0" algn="r">
              <a:lnSpc>
                <a:spcPct val="100000"/>
              </a:lnSpc>
              <a:spcBef>
                <a:spcPts val="600"/>
              </a:spcBef>
              <a:buNone/>
              <a:defRPr sz="1000" b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610869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fullscreen - V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BF6A12A6-4E53-4BFE-B060-C589E78F03D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640633 w 12192000"/>
              <a:gd name="connsiteY0" fmla="*/ 368300 h 6858000"/>
              <a:gd name="connsiteX1" fmla="*/ 371475 w 12192000"/>
              <a:gd name="connsiteY1" fmla="*/ 637458 h 6858000"/>
              <a:gd name="connsiteX2" fmla="*/ 371475 w 12192000"/>
              <a:gd name="connsiteY2" fmla="*/ 6220542 h 6858000"/>
              <a:gd name="connsiteX3" fmla="*/ 640633 w 12192000"/>
              <a:gd name="connsiteY3" fmla="*/ 6489700 h 6858000"/>
              <a:gd name="connsiteX4" fmla="*/ 11551367 w 12192000"/>
              <a:gd name="connsiteY4" fmla="*/ 6489700 h 6858000"/>
              <a:gd name="connsiteX5" fmla="*/ 11820525 w 12192000"/>
              <a:gd name="connsiteY5" fmla="*/ 6220542 h 6858000"/>
              <a:gd name="connsiteX6" fmla="*/ 11820525 w 12192000"/>
              <a:gd name="connsiteY6" fmla="*/ 637458 h 6858000"/>
              <a:gd name="connsiteX7" fmla="*/ 11551367 w 12192000"/>
              <a:gd name="connsiteY7" fmla="*/ 368300 h 6858000"/>
              <a:gd name="connsiteX8" fmla="*/ 0 w 12192000"/>
              <a:gd name="connsiteY8" fmla="*/ 0 h 6858000"/>
              <a:gd name="connsiteX9" fmla="*/ 12192000 w 12192000"/>
              <a:gd name="connsiteY9" fmla="*/ 0 h 6858000"/>
              <a:gd name="connsiteX10" fmla="*/ 12192000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640633" y="368300"/>
                </a:moveTo>
                <a:cubicBezTo>
                  <a:pt x="491981" y="368300"/>
                  <a:pt x="371475" y="488806"/>
                  <a:pt x="371475" y="637458"/>
                </a:cubicBezTo>
                <a:lnTo>
                  <a:pt x="371475" y="6220542"/>
                </a:lnTo>
                <a:cubicBezTo>
                  <a:pt x="371475" y="6369194"/>
                  <a:pt x="491981" y="6489700"/>
                  <a:pt x="640633" y="6489700"/>
                </a:cubicBezTo>
                <a:lnTo>
                  <a:pt x="11551367" y="6489700"/>
                </a:lnTo>
                <a:cubicBezTo>
                  <a:pt x="11700019" y="6489700"/>
                  <a:pt x="11820525" y="6369194"/>
                  <a:pt x="11820525" y="6220542"/>
                </a:cubicBezTo>
                <a:lnTo>
                  <a:pt x="11820525" y="637458"/>
                </a:lnTo>
                <a:cubicBezTo>
                  <a:pt x="11820525" y="488806"/>
                  <a:pt x="11700019" y="368300"/>
                  <a:pt x="11551367" y="36830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BE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587C468F-44F4-4BDF-A833-7F8926F2BACB}"/>
              </a:ext>
            </a:extLst>
          </p:cNvPr>
          <p:cNvGrpSpPr/>
          <p:nvPr userDrawn="1"/>
        </p:nvGrpSpPr>
        <p:grpSpPr>
          <a:xfrm>
            <a:off x="12360696" y="-13072"/>
            <a:ext cx="1885826" cy="1528108"/>
            <a:chOff x="4867566" y="1651754"/>
            <a:chExt cx="1885826" cy="1528108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09488B42-A2DB-4BB0-8C16-7E621E8D45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97754" y="1651754"/>
              <a:ext cx="425450" cy="425450"/>
            </a:xfrm>
            <a:custGeom>
              <a:avLst/>
              <a:gdLst>
                <a:gd name="T0" fmla="*/ 173 w 346"/>
                <a:gd name="T1" fmla="*/ 0 h 346"/>
                <a:gd name="T2" fmla="*/ 0 w 346"/>
                <a:gd name="T3" fmla="*/ 173 h 346"/>
                <a:gd name="T4" fmla="*/ 173 w 346"/>
                <a:gd name="T5" fmla="*/ 346 h 346"/>
                <a:gd name="T6" fmla="*/ 346 w 346"/>
                <a:gd name="T7" fmla="*/ 173 h 346"/>
                <a:gd name="T8" fmla="*/ 173 w 346"/>
                <a:gd name="T9" fmla="*/ 0 h 346"/>
                <a:gd name="T10" fmla="*/ 201 w 346"/>
                <a:gd name="T11" fmla="*/ 247 h 346"/>
                <a:gd name="T12" fmla="*/ 128 w 346"/>
                <a:gd name="T13" fmla="*/ 290 h 346"/>
                <a:gd name="T14" fmla="*/ 111 w 346"/>
                <a:gd name="T15" fmla="*/ 278 h 346"/>
                <a:gd name="T16" fmla="*/ 112 w 346"/>
                <a:gd name="T17" fmla="*/ 272 h 346"/>
                <a:gd name="T18" fmla="*/ 153 w 346"/>
                <a:gd name="T19" fmla="*/ 172 h 346"/>
                <a:gd name="T20" fmla="*/ 150 w 346"/>
                <a:gd name="T21" fmla="*/ 165 h 346"/>
                <a:gd name="T22" fmla="*/ 126 w 346"/>
                <a:gd name="T23" fmla="*/ 175 h 346"/>
                <a:gd name="T24" fmla="*/ 121 w 346"/>
                <a:gd name="T25" fmla="*/ 173 h 346"/>
                <a:gd name="T26" fmla="*/ 126 w 346"/>
                <a:gd name="T27" fmla="*/ 163 h 346"/>
                <a:gd name="T28" fmla="*/ 195 w 346"/>
                <a:gd name="T29" fmla="*/ 128 h 346"/>
                <a:gd name="T30" fmla="*/ 205 w 346"/>
                <a:gd name="T31" fmla="*/ 141 h 346"/>
                <a:gd name="T32" fmla="*/ 201 w 346"/>
                <a:gd name="T33" fmla="*/ 154 h 346"/>
                <a:gd name="T34" fmla="*/ 164 w 346"/>
                <a:gd name="T35" fmla="*/ 247 h 346"/>
                <a:gd name="T36" fmla="*/ 169 w 346"/>
                <a:gd name="T37" fmla="*/ 252 h 346"/>
                <a:gd name="T38" fmla="*/ 196 w 346"/>
                <a:gd name="T39" fmla="*/ 235 h 346"/>
                <a:gd name="T40" fmla="*/ 204 w 346"/>
                <a:gd name="T41" fmla="*/ 231 h 346"/>
                <a:gd name="T42" fmla="*/ 207 w 346"/>
                <a:gd name="T43" fmla="*/ 234 h 346"/>
                <a:gd name="T44" fmla="*/ 201 w 346"/>
                <a:gd name="T45" fmla="*/ 247 h 346"/>
                <a:gd name="T46" fmla="*/ 192 w 346"/>
                <a:gd name="T47" fmla="*/ 98 h 346"/>
                <a:gd name="T48" fmla="*/ 182 w 346"/>
                <a:gd name="T49" fmla="*/ 95 h 346"/>
                <a:gd name="T50" fmla="*/ 173 w 346"/>
                <a:gd name="T51" fmla="*/ 76 h 346"/>
                <a:gd name="T52" fmla="*/ 186 w 346"/>
                <a:gd name="T53" fmla="*/ 52 h 346"/>
                <a:gd name="T54" fmla="*/ 198 w 346"/>
                <a:gd name="T55" fmla="*/ 48 h 346"/>
                <a:gd name="T56" fmla="*/ 219 w 346"/>
                <a:gd name="T57" fmla="*/ 70 h 346"/>
                <a:gd name="T58" fmla="*/ 192 w 346"/>
                <a:gd name="T59" fmla="*/ 9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6" h="346">
                  <a:moveTo>
                    <a:pt x="173" y="0"/>
                  </a:moveTo>
                  <a:cubicBezTo>
                    <a:pt x="78" y="0"/>
                    <a:pt x="0" y="78"/>
                    <a:pt x="0" y="173"/>
                  </a:cubicBezTo>
                  <a:cubicBezTo>
                    <a:pt x="0" y="268"/>
                    <a:pt x="78" y="346"/>
                    <a:pt x="173" y="346"/>
                  </a:cubicBezTo>
                  <a:cubicBezTo>
                    <a:pt x="268" y="346"/>
                    <a:pt x="346" y="268"/>
                    <a:pt x="346" y="173"/>
                  </a:cubicBezTo>
                  <a:cubicBezTo>
                    <a:pt x="346" y="78"/>
                    <a:pt x="268" y="0"/>
                    <a:pt x="173" y="0"/>
                  </a:cubicBezTo>
                  <a:close/>
                  <a:moveTo>
                    <a:pt x="201" y="247"/>
                  </a:moveTo>
                  <a:cubicBezTo>
                    <a:pt x="182" y="270"/>
                    <a:pt x="143" y="290"/>
                    <a:pt x="128" y="290"/>
                  </a:cubicBezTo>
                  <a:cubicBezTo>
                    <a:pt x="122" y="290"/>
                    <a:pt x="111" y="284"/>
                    <a:pt x="111" y="278"/>
                  </a:cubicBezTo>
                  <a:cubicBezTo>
                    <a:pt x="111" y="276"/>
                    <a:pt x="111" y="276"/>
                    <a:pt x="112" y="272"/>
                  </a:cubicBezTo>
                  <a:cubicBezTo>
                    <a:pt x="126" y="238"/>
                    <a:pt x="138" y="213"/>
                    <a:pt x="153" y="172"/>
                  </a:cubicBezTo>
                  <a:cubicBezTo>
                    <a:pt x="154" y="169"/>
                    <a:pt x="153" y="165"/>
                    <a:pt x="150" y="165"/>
                  </a:cubicBezTo>
                  <a:cubicBezTo>
                    <a:pt x="146" y="165"/>
                    <a:pt x="136" y="169"/>
                    <a:pt x="126" y="175"/>
                  </a:cubicBezTo>
                  <a:cubicBezTo>
                    <a:pt x="125" y="177"/>
                    <a:pt x="121" y="174"/>
                    <a:pt x="121" y="173"/>
                  </a:cubicBezTo>
                  <a:cubicBezTo>
                    <a:pt x="121" y="170"/>
                    <a:pt x="123" y="167"/>
                    <a:pt x="126" y="163"/>
                  </a:cubicBezTo>
                  <a:cubicBezTo>
                    <a:pt x="134" y="154"/>
                    <a:pt x="171" y="128"/>
                    <a:pt x="195" y="128"/>
                  </a:cubicBezTo>
                  <a:cubicBezTo>
                    <a:pt x="199" y="128"/>
                    <a:pt x="205" y="137"/>
                    <a:pt x="205" y="141"/>
                  </a:cubicBezTo>
                  <a:cubicBezTo>
                    <a:pt x="205" y="144"/>
                    <a:pt x="202" y="151"/>
                    <a:pt x="201" y="154"/>
                  </a:cubicBezTo>
                  <a:cubicBezTo>
                    <a:pt x="182" y="197"/>
                    <a:pt x="176" y="218"/>
                    <a:pt x="164" y="247"/>
                  </a:cubicBezTo>
                  <a:cubicBezTo>
                    <a:pt x="163" y="251"/>
                    <a:pt x="166" y="252"/>
                    <a:pt x="169" y="252"/>
                  </a:cubicBezTo>
                  <a:cubicBezTo>
                    <a:pt x="172" y="252"/>
                    <a:pt x="182" y="247"/>
                    <a:pt x="196" y="235"/>
                  </a:cubicBezTo>
                  <a:cubicBezTo>
                    <a:pt x="201" y="231"/>
                    <a:pt x="202" y="231"/>
                    <a:pt x="204" y="231"/>
                  </a:cubicBezTo>
                  <a:cubicBezTo>
                    <a:pt x="205" y="231"/>
                    <a:pt x="207" y="232"/>
                    <a:pt x="207" y="234"/>
                  </a:cubicBezTo>
                  <a:cubicBezTo>
                    <a:pt x="207" y="237"/>
                    <a:pt x="205" y="242"/>
                    <a:pt x="201" y="247"/>
                  </a:cubicBezTo>
                  <a:close/>
                  <a:moveTo>
                    <a:pt x="192" y="98"/>
                  </a:moveTo>
                  <a:cubicBezTo>
                    <a:pt x="188" y="98"/>
                    <a:pt x="185" y="96"/>
                    <a:pt x="182" y="95"/>
                  </a:cubicBezTo>
                  <a:cubicBezTo>
                    <a:pt x="177" y="91"/>
                    <a:pt x="173" y="85"/>
                    <a:pt x="173" y="76"/>
                  </a:cubicBezTo>
                  <a:cubicBezTo>
                    <a:pt x="173" y="65"/>
                    <a:pt x="179" y="57"/>
                    <a:pt x="186" y="52"/>
                  </a:cubicBezTo>
                  <a:cubicBezTo>
                    <a:pt x="190" y="49"/>
                    <a:pt x="195" y="48"/>
                    <a:pt x="198" y="48"/>
                  </a:cubicBezTo>
                  <a:cubicBezTo>
                    <a:pt x="213" y="48"/>
                    <a:pt x="219" y="59"/>
                    <a:pt x="219" y="70"/>
                  </a:cubicBezTo>
                  <a:cubicBezTo>
                    <a:pt x="219" y="82"/>
                    <a:pt x="206" y="98"/>
                    <a:pt x="192" y="9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D1CE205-FF70-43C3-A98E-1729DA836C5D}"/>
                </a:ext>
              </a:extLst>
            </p:cNvPr>
            <p:cNvSpPr/>
            <p:nvPr/>
          </p:nvSpPr>
          <p:spPr>
            <a:xfrm>
              <a:off x="4867566" y="2010311"/>
              <a:ext cx="1885826" cy="1169551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>
              <a:spAutoFit/>
            </a:bodyPr>
            <a:lstStyle/>
            <a:p>
              <a:pPr lvl="0"/>
              <a:r>
                <a:rPr lang="fr-FR" sz="1000" b="1" dirty="0">
                  <a:solidFill>
                    <a:schemeClr val="accent1"/>
                  </a:solidFill>
                  <a:latin typeface="+mj-lt"/>
                </a:rPr>
                <a:t>To change the </a:t>
              </a:r>
              <a:r>
                <a:rPr lang="fr-FR" sz="1000" b="1" dirty="0" err="1">
                  <a:solidFill>
                    <a:schemeClr val="accent1"/>
                  </a:solidFill>
                  <a:latin typeface="+mj-lt"/>
                </a:rPr>
                <a:t>visual</a:t>
              </a:r>
              <a:r>
                <a:rPr lang="fr-FR" sz="1000" b="1" dirty="0">
                  <a:solidFill>
                    <a:schemeClr val="accent1"/>
                  </a:solidFill>
                  <a:latin typeface="+mj-lt"/>
                </a:rPr>
                <a:t>: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</a:rPr>
                <a:t>Right click on the slide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</a:rPr>
                <a:t>Click on “Format Background”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</a:rPr>
                <a:t>Import a visual</a:t>
              </a:r>
              <a:br>
                <a:rPr lang="en-US" sz="1000" dirty="0">
                  <a:solidFill>
                    <a:schemeClr val="tx1"/>
                  </a:solidFill>
                </a:rPr>
              </a:br>
              <a:r>
                <a:rPr lang="en-US" sz="1000" dirty="0">
                  <a:solidFill>
                    <a:schemeClr val="tx1"/>
                  </a:solidFill>
                </a:rPr>
                <a:t>from your computer (1920x1080px)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56549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- V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BD0FCC3-831B-4C1D-80B0-D34A931EE91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681D24C-ADC9-4F96-9A7F-95456DA79B7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640633 w 12192000"/>
              <a:gd name="connsiteY0" fmla="*/ 368300 h 6858000"/>
              <a:gd name="connsiteX1" fmla="*/ 371475 w 12192000"/>
              <a:gd name="connsiteY1" fmla="*/ 637458 h 6858000"/>
              <a:gd name="connsiteX2" fmla="*/ 371475 w 12192000"/>
              <a:gd name="connsiteY2" fmla="*/ 6220542 h 6858000"/>
              <a:gd name="connsiteX3" fmla="*/ 640633 w 12192000"/>
              <a:gd name="connsiteY3" fmla="*/ 6489700 h 6858000"/>
              <a:gd name="connsiteX4" fmla="*/ 11551367 w 12192000"/>
              <a:gd name="connsiteY4" fmla="*/ 6489700 h 6858000"/>
              <a:gd name="connsiteX5" fmla="*/ 11820525 w 12192000"/>
              <a:gd name="connsiteY5" fmla="*/ 6220542 h 6858000"/>
              <a:gd name="connsiteX6" fmla="*/ 11820525 w 12192000"/>
              <a:gd name="connsiteY6" fmla="*/ 637458 h 6858000"/>
              <a:gd name="connsiteX7" fmla="*/ 11551367 w 12192000"/>
              <a:gd name="connsiteY7" fmla="*/ 368300 h 6858000"/>
              <a:gd name="connsiteX8" fmla="*/ 0 w 12192000"/>
              <a:gd name="connsiteY8" fmla="*/ 0 h 6858000"/>
              <a:gd name="connsiteX9" fmla="*/ 12192000 w 12192000"/>
              <a:gd name="connsiteY9" fmla="*/ 0 h 6858000"/>
              <a:gd name="connsiteX10" fmla="*/ 12192000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640633" y="368300"/>
                </a:moveTo>
                <a:cubicBezTo>
                  <a:pt x="491981" y="368300"/>
                  <a:pt x="371475" y="488806"/>
                  <a:pt x="371475" y="637458"/>
                </a:cubicBezTo>
                <a:lnTo>
                  <a:pt x="371475" y="6220542"/>
                </a:lnTo>
                <a:cubicBezTo>
                  <a:pt x="371475" y="6369194"/>
                  <a:pt x="491981" y="6489700"/>
                  <a:pt x="640633" y="6489700"/>
                </a:cubicBezTo>
                <a:lnTo>
                  <a:pt x="11551367" y="6489700"/>
                </a:lnTo>
                <a:cubicBezTo>
                  <a:pt x="11700019" y="6489700"/>
                  <a:pt x="11820525" y="6369194"/>
                  <a:pt x="11820525" y="6220542"/>
                </a:cubicBezTo>
                <a:lnTo>
                  <a:pt x="11820525" y="637458"/>
                </a:lnTo>
                <a:cubicBezTo>
                  <a:pt x="11820525" y="488806"/>
                  <a:pt x="11700019" y="368300"/>
                  <a:pt x="11551367" y="36830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BE"/>
          </a:p>
        </p:txBody>
      </p:sp>
      <p:grpSp>
        <p:nvGrpSpPr>
          <p:cNvPr id="5" name="Groupe 22">
            <a:extLst>
              <a:ext uri="{FF2B5EF4-FFF2-40B4-BE49-F238E27FC236}">
                <a16:creationId xmlns:a16="http://schemas.microsoft.com/office/drawing/2014/main" id="{2B32DBD4-A425-4C9E-AB3F-50820ABE35E2}"/>
              </a:ext>
            </a:extLst>
          </p:cNvPr>
          <p:cNvGrpSpPr/>
          <p:nvPr userDrawn="1"/>
        </p:nvGrpSpPr>
        <p:grpSpPr>
          <a:xfrm>
            <a:off x="4341018" y="2930841"/>
            <a:ext cx="3509961" cy="997017"/>
            <a:chOff x="-838200" y="8253511"/>
            <a:chExt cx="12192000" cy="3463176"/>
          </a:xfrm>
          <a:solidFill>
            <a:schemeClr val="bg1"/>
          </a:solidFill>
        </p:grpSpPr>
        <p:sp>
          <p:nvSpPr>
            <p:cNvPr id="6" name="Forme libre : forme 23">
              <a:extLst>
                <a:ext uri="{FF2B5EF4-FFF2-40B4-BE49-F238E27FC236}">
                  <a16:creationId xmlns:a16="http://schemas.microsoft.com/office/drawing/2014/main" id="{02DB79CB-4FD3-4EEA-BEAE-F9E90E8A8DC1}"/>
                </a:ext>
              </a:extLst>
            </p:cNvPr>
            <p:cNvSpPr/>
            <p:nvPr/>
          </p:nvSpPr>
          <p:spPr>
            <a:xfrm>
              <a:off x="-838200" y="10819488"/>
              <a:ext cx="12192000" cy="897199"/>
            </a:xfrm>
            <a:custGeom>
              <a:avLst/>
              <a:gdLst>
                <a:gd name="connsiteX0" fmla="*/ 12198649 w 12192000"/>
                <a:gd name="connsiteY0" fmla="*/ 885124 h 897199"/>
                <a:gd name="connsiteX1" fmla="*/ 12097839 w 12192000"/>
                <a:gd name="connsiteY1" fmla="*/ 885124 h 897199"/>
                <a:gd name="connsiteX2" fmla="*/ 11805730 w 12192000"/>
                <a:gd name="connsiteY2" fmla="*/ 581421 h 897199"/>
                <a:gd name="connsiteX3" fmla="*/ 11805730 w 12192000"/>
                <a:gd name="connsiteY3" fmla="*/ 885124 h 897199"/>
                <a:gd name="connsiteX4" fmla="*/ 11732688 w 12192000"/>
                <a:gd name="connsiteY4" fmla="*/ 885124 h 897199"/>
                <a:gd name="connsiteX5" fmla="*/ 11732688 w 12192000"/>
                <a:gd name="connsiteY5" fmla="*/ 15789 h 897199"/>
                <a:gd name="connsiteX6" fmla="*/ 11805730 w 12192000"/>
                <a:gd name="connsiteY6" fmla="*/ 15789 h 897199"/>
                <a:gd name="connsiteX7" fmla="*/ 11805730 w 12192000"/>
                <a:gd name="connsiteY7" fmla="*/ 536236 h 897199"/>
                <a:gd name="connsiteX8" fmla="*/ 12070007 w 12192000"/>
                <a:gd name="connsiteY8" fmla="*/ 293982 h 897199"/>
                <a:gd name="connsiteX9" fmla="*/ 12163887 w 12192000"/>
                <a:gd name="connsiteY9" fmla="*/ 293982 h 897199"/>
                <a:gd name="connsiteX10" fmla="*/ 11875270 w 12192000"/>
                <a:gd name="connsiteY10" fmla="*/ 555961 h 897199"/>
                <a:gd name="connsiteX11" fmla="*/ 12198649 w 12192000"/>
                <a:gd name="connsiteY11" fmla="*/ 885124 h 897199"/>
                <a:gd name="connsiteX12" fmla="*/ 11444120 w 12192000"/>
                <a:gd name="connsiteY12" fmla="*/ 342661 h 897199"/>
                <a:gd name="connsiteX13" fmla="*/ 11316608 w 12192000"/>
                <a:gd name="connsiteY13" fmla="*/ 441203 h 897199"/>
                <a:gd name="connsiteX14" fmla="*/ 11607548 w 12192000"/>
                <a:gd name="connsiteY14" fmla="*/ 730989 h 897199"/>
                <a:gd name="connsiteX15" fmla="*/ 11401218 w 12192000"/>
                <a:gd name="connsiteY15" fmla="*/ 899088 h 897199"/>
                <a:gd name="connsiteX16" fmla="*/ 11235475 w 12192000"/>
                <a:gd name="connsiteY16" fmla="*/ 871248 h 897199"/>
                <a:gd name="connsiteX17" fmla="*/ 11242445 w 12192000"/>
                <a:gd name="connsiteY17" fmla="*/ 799384 h 897199"/>
                <a:gd name="connsiteX18" fmla="*/ 11396595 w 12192000"/>
                <a:gd name="connsiteY18" fmla="*/ 836485 h 897199"/>
                <a:gd name="connsiteX19" fmla="*/ 11527584 w 12192000"/>
                <a:gd name="connsiteY19" fmla="*/ 730989 h 897199"/>
                <a:gd name="connsiteX20" fmla="*/ 11243590 w 12192000"/>
                <a:gd name="connsiteY20" fmla="*/ 441203 h 897199"/>
                <a:gd name="connsiteX21" fmla="*/ 11436004 w 12192000"/>
                <a:gd name="connsiteY21" fmla="*/ 280106 h 897199"/>
                <a:gd name="connsiteX22" fmla="*/ 11582055 w 12192000"/>
                <a:gd name="connsiteY22" fmla="*/ 306761 h 897199"/>
                <a:gd name="connsiteX23" fmla="*/ 11575085 w 12192000"/>
                <a:gd name="connsiteY23" fmla="*/ 370533 h 897199"/>
                <a:gd name="connsiteX24" fmla="*/ 11444120 w 12192000"/>
                <a:gd name="connsiteY24" fmla="*/ 342701 h 897199"/>
                <a:gd name="connsiteX25" fmla="*/ 11036115 w 12192000"/>
                <a:gd name="connsiteY25" fmla="*/ 38950 h 897199"/>
                <a:gd name="connsiteX26" fmla="*/ 11109148 w 12192000"/>
                <a:gd name="connsiteY26" fmla="*/ 38950 h 897199"/>
                <a:gd name="connsiteX27" fmla="*/ 11109148 w 12192000"/>
                <a:gd name="connsiteY27" fmla="*/ 136339 h 897199"/>
                <a:gd name="connsiteX28" fmla="*/ 11036115 w 12192000"/>
                <a:gd name="connsiteY28" fmla="*/ 136339 h 897199"/>
                <a:gd name="connsiteX29" fmla="*/ 11036115 w 12192000"/>
                <a:gd name="connsiteY29" fmla="*/ 38950 h 897199"/>
                <a:gd name="connsiteX30" fmla="*/ 11036115 w 12192000"/>
                <a:gd name="connsiteY30" fmla="*/ 885124 h 897199"/>
                <a:gd name="connsiteX31" fmla="*/ 11036115 w 12192000"/>
                <a:gd name="connsiteY31" fmla="*/ 293982 h 897199"/>
                <a:gd name="connsiteX32" fmla="*/ 11109148 w 12192000"/>
                <a:gd name="connsiteY32" fmla="*/ 293982 h 897199"/>
                <a:gd name="connsiteX33" fmla="*/ 11109148 w 12192000"/>
                <a:gd name="connsiteY33" fmla="*/ 885124 h 897199"/>
                <a:gd name="connsiteX34" fmla="*/ 10570226 w 12192000"/>
                <a:gd name="connsiteY34" fmla="*/ 145600 h 897199"/>
                <a:gd name="connsiteX35" fmla="*/ 10487892 w 12192000"/>
                <a:gd name="connsiteY35" fmla="*/ 145600 h 897199"/>
                <a:gd name="connsiteX36" fmla="*/ 10487892 w 12192000"/>
                <a:gd name="connsiteY36" fmla="*/ 434217 h 897199"/>
                <a:gd name="connsiteX37" fmla="*/ 10572525 w 12192000"/>
                <a:gd name="connsiteY37" fmla="*/ 434217 h 897199"/>
                <a:gd name="connsiteX38" fmla="*/ 10774209 w 12192000"/>
                <a:gd name="connsiteY38" fmla="*/ 285859 h 897199"/>
                <a:gd name="connsiteX39" fmla="*/ 10570226 w 12192000"/>
                <a:gd name="connsiteY39" fmla="*/ 145600 h 897199"/>
                <a:gd name="connsiteX40" fmla="*/ 10674529 w 12192000"/>
                <a:gd name="connsiteY40" fmla="*/ 472472 h 897199"/>
                <a:gd name="connsiteX41" fmla="*/ 10674529 w 12192000"/>
                <a:gd name="connsiteY41" fmla="*/ 474795 h 897199"/>
                <a:gd name="connsiteX42" fmla="*/ 10778855 w 12192000"/>
                <a:gd name="connsiteY42" fmla="*/ 572176 h 897199"/>
                <a:gd name="connsiteX43" fmla="*/ 10916799 w 12192000"/>
                <a:gd name="connsiteY43" fmla="*/ 885124 h 897199"/>
                <a:gd name="connsiteX44" fmla="*/ 10828671 w 12192000"/>
                <a:gd name="connsiteY44" fmla="*/ 885124 h 897199"/>
                <a:gd name="connsiteX45" fmla="*/ 10711598 w 12192000"/>
                <a:gd name="connsiteY45" fmla="*/ 611561 h 897199"/>
                <a:gd name="connsiteX46" fmla="*/ 10553987 w 12192000"/>
                <a:gd name="connsiteY46" fmla="*/ 503757 h 897199"/>
                <a:gd name="connsiteX47" fmla="*/ 10487892 w 12192000"/>
                <a:gd name="connsiteY47" fmla="*/ 503757 h 897199"/>
                <a:gd name="connsiteX48" fmla="*/ 10487892 w 12192000"/>
                <a:gd name="connsiteY48" fmla="*/ 885108 h 897199"/>
                <a:gd name="connsiteX49" fmla="*/ 10407928 w 12192000"/>
                <a:gd name="connsiteY49" fmla="*/ 885108 h 897199"/>
                <a:gd name="connsiteX50" fmla="*/ 10407928 w 12192000"/>
                <a:gd name="connsiteY50" fmla="*/ 76060 h 897199"/>
                <a:gd name="connsiteX51" fmla="*/ 10616581 w 12192000"/>
                <a:gd name="connsiteY51" fmla="*/ 76060 h 897199"/>
                <a:gd name="connsiteX52" fmla="*/ 10854188 w 12192000"/>
                <a:gd name="connsiteY52" fmla="*/ 285859 h 897199"/>
                <a:gd name="connsiteX53" fmla="*/ 10674529 w 12192000"/>
                <a:gd name="connsiteY53" fmla="*/ 472472 h 897199"/>
                <a:gd name="connsiteX54" fmla="*/ 9970977 w 12192000"/>
                <a:gd name="connsiteY54" fmla="*/ 77229 h 897199"/>
                <a:gd name="connsiteX55" fmla="*/ 9913053 w 12192000"/>
                <a:gd name="connsiteY55" fmla="*/ 64483 h 897199"/>
                <a:gd name="connsiteX56" fmla="*/ 9823773 w 12192000"/>
                <a:gd name="connsiteY56" fmla="*/ 242981 h 897199"/>
                <a:gd name="connsiteX57" fmla="*/ 9823773 w 12192000"/>
                <a:gd name="connsiteY57" fmla="*/ 293982 h 897199"/>
                <a:gd name="connsiteX58" fmla="*/ 9957061 w 12192000"/>
                <a:gd name="connsiteY58" fmla="*/ 293982 h 897199"/>
                <a:gd name="connsiteX59" fmla="*/ 9957061 w 12192000"/>
                <a:gd name="connsiteY59" fmla="*/ 356577 h 897199"/>
                <a:gd name="connsiteX60" fmla="*/ 9823773 w 12192000"/>
                <a:gd name="connsiteY60" fmla="*/ 356577 h 897199"/>
                <a:gd name="connsiteX61" fmla="*/ 9823773 w 12192000"/>
                <a:gd name="connsiteY61" fmla="*/ 885124 h 897199"/>
                <a:gd name="connsiteX62" fmla="*/ 9750755 w 12192000"/>
                <a:gd name="connsiteY62" fmla="*/ 885124 h 897199"/>
                <a:gd name="connsiteX63" fmla="*/ 9750755 w 12192000"/>
                <a:gd name="connsiteY63" fmla="*/ 356577 h 897199"/>
                <a:gd name="connsiteX64" fmla="*/ 9631383 w 12192000"/>
                <a:gd name="connsiteY64" fmla="*/ 356577 h 897199"/>
                <a:gd name="connsiteX65" fmla="*/ 9631383 w 12192000"/>
                <a:gd name="connsiteY65" fmla="*/ 293982 h 897199"/>
                <a:gd name="connsiteX66" fmla="*/ 9750755 w 12192000"/>
                <a:gd name="connsiteY66" fmla="*/ 293982 h 897199"/>
                <a:gd name="connsiteX67" fmla="*/ 9750755 w 12192000"/>
                <a:gd name="connsiteY67" fmla="*/ 251096 h 897199"/>
                <a:gd name="connsiteX68" fmla="*/ 9907229 w 12192000"/>
                <a:gd name="connsiteY68" fmla="*/ 1889 h 897199"/>
                <a:gd name="connsiteX69" fmla="*/ 9975624 w 12192000"/>
                <a:gd name="connsiteY69" fmla="*/ 13465 h 897199"/>
                <a:gd name="connsiteX70" fmla="*/ 9970977 w 12192000"/>
                <a:gd name="connsiteY70" fmla="*/ 77229 h 897199"/>
                <a:gd name="connsiteX71" fmla="*/ 9292942 w 12192000"/>
                <a:gd name="connsiteY71" fmla="*/ 342661 h 897199"/>
                <a:gd name="connsiteX72" fmla="*/ 9097060 w 12192000"/>
                <a:gd name="connsiteY72" fmla="*/ 589545 h 897199"/>
                <a:gd name="connsiteX73" fmla="*/ 9292942 w 12192000"/>
                <a:gd name="connsiteY73" fmla="*/ 836446 h 897199"/>
                <a:gd name="connsiteX74" fmla="*/ 9488825 w 12192000"/>
                <a:gd name="connsiteY74" fmla="*/ 589545 h 897199"/>
                <a:gd name="connsiteX75" fmla="*/ 9292942 w 12192000"/>
                <a:gd name="connsiteY75" fmla="*/ 342661 h 897199"/>
                <a:gd name="connsiteX76" fmla="*/ 9292942 w 12192000"/>
                <a:gd name="connsiteY76" fmla="*/ 899048 h 897199"/>
                <a:gd name="connsiteX77" fmla="*/ 9017048 w 12192000"/>
                <a:gd name="connsiteY77" fmla="*/ 589545 h 897199"/>
                <a:gd name="connsiteX78" fmla="*/ 9292942 w 12192000"/>
                <a:gd name="connsiteY78" fmla="*/ 280066 h 897199"/>
                <a:gd name="connsiteX79" fmla="*/ 9568813 w 12192000"/>
                <a:gd name="connsiteY79" fmla="*/ 589545 h 897199"/>
                <a:gd name="connsiteX80" fmla="*/ 9292942 w 12192000"/>
                <a:gd name="connsiteY80" fmla="*/ 899040 h 897199"/>
                <a:gd name="connsiteX81" fmla="*/ 8381940 w 12192000"/>
                <a:gd name="connsiteY81" fmla="*/ 342661 h 897199"/>
                <a:gd name="connsiteX82" fmla="*/ 8208089 w 12192000"/>
                <a:gd name="connsiteY82" fmla="*/ 547813 h 897199"/>
                <a:gd name="connsiteX83" fmla="*/ 8532661 w 12192000"/>
                <a:gd name="connsiteY83" fmla="*/ 547813 h 897199"/>
                <a:gd name="connsiteX84" fmla="*/ 8381956 w 12192000"/>
                <a:gd name="connsiteY84" fmla="*/ 342661 h 897199"/>
                <a:gd name="connsiteX85" fmla="*/ 8208089 w 12192000"/>
                <a:gd name="connsiteY85" fmla="*/ 610407 h 897199"/>
                <a:gd name="connsiteX86" fmla="*/ 8402826 w 12192000"/>
                <a:gd name="connsiteY86" fmla="*/ 836446 h 897199"/>
                <a:gd name="connsiteX87" fmla="*/ 8568569 w 12192000"/>
                <a:gd name="connsiteY87" fmla="*/ 792382 h 897199"/>
                <a:gd name="connsiteX88" fmla="*/ 8568569 w 12192000"/>
                <a:gd name="connsiteY88" fmla="*/ 866545 h 897199"/>
                <a:gd name="connsiteX89" fmla="*/ 8397025 w 12192000"/>
                <a:gd name="connsiteY89" fmla="*/ 899032 h 897199"/>
                <a:gd name="connsiteX90" fmla="*/ 8128125 w 12192000"/>
                <a:gd name="connsiteY90" fmla="*/ 589529 h 897199"/>
                <a:gd name="connsiteX91" fmla="*/ 8377333 w 12192000"/>
                <a:gd name="connsiteY91" fmla="*/ 280050 h 897199"/>
                <a:gd name="connsiteX92" fmla="*/ 8612624 w 12192000"/>
                <a:gd name="connsiteY92" fmla="*/ 573274 h 897199"/>
                <a:gd name="connsiteX93" fmla="*/ 8612624 w 12192000"/>
                <a:gd name="connsiteY93" fmla="*/ 610383 h 897199"/>
                <a:gd name="connsiteX94" fmla="*/ 7921843 w 12192000"/>
                <a:gd name="connsiteY94" fmla="*/ 342661 h 897199"/>
                <a:gd name="connsiteX95" fmla="*/ 7699274 w 12192000"/>
                <a:gd name="connsiteY95" fmla="*/ 589545 h 897199"/>
                <a:gd name="connsiteX96" fmla="*/ 7913720 w 12192000"/>
                <a:gd name="connsiteY96" fmla="*/ 836446 h 897199"/>
                <a:gd name="connsiteX97" fmla="*/ 8047008 w 12192000"/>
                <a:gd name="connsiteY97" fmla="*/ 809767 h 897199"/>
                <a:gd name="connsiteX98" fmla="*/ 8053978 w 12192000"/>
                <a:gd name="connsiteY98" fmla="*/ 878178 h 897199"/>
                <a:gd name="connsiteX99" fmla="*/ 7902127 w 12192000"/>
                <a:gd name="connsiteY99" fmla="*/ 899048 h 897199"/>
                <a:gd name="connsiteX100" fmla="*/ 7619319 w 12192000"/>
                <a:gd name="connsiteY100" fmla="*/ 589545 h 897199"/>
                <a:gd name="connsiteX101" fmla="*/ 7911428 w 12192000"/>
                <a:gd name="connsiteY101" fmla="*/ 280066 h 897199"/>
                <a:gd name="connsiteX102" fmla="*/ 8054034 w 12192000"/>
                <a:gd name="connsiteY102" fmla="*/ 303228 h 897199"/>
                <a:gd name="connsiteX103" fmla="*/ 8048242 w 12192000"/>
                <a:gd name="connsiteY103" fmla="*/ 372768 h 897199"/>
                <a:gd name="connsiteX104" fmla="*/ 7921899 w 12192000"/>
                <a:gd name="connsiteY104" fmla="*/ 342661 h 897199"/>
                <a:gd name="connsiteX105" fmla="*/ 7413005 w 12192000"/>
                <a:gd name="connsiteY105" fmla="*/ 885124 h 897199"/>
                <a:gd name="connsiteX106" fmla="*/ 7413005 w 12192000"/>
                <a:gd name="connsiteY106" fmla="*/ 525773 h 897199"/>
                <a:gd name="connsiteX107" fmla="*/ 7272746 w 12192000"/>
                <a:gd name="connsiteY107" fmla="*/ 342661 h 897199"/>
                <a:gd name="connsiteX108" fmla="*/ 7097726 w 12192000"/>
                <a:gd name="connsiteY108" fmla="*/ 558252 h 897199"/>
                <a:gd name="connsiteX109" fmla="*/ 7097726 w 12192000"/>
                <a:gd name="connsiteY109" fmla="*/ 885124 h 897199"/>
                <a:gd name="connsiteX110" fmla="*/ 7024708 w 12192000"/>
                <a:gd name="connsiteY110" fmla="*/ 885124 h 897199"/>
                <a:gd name="connsiteX111" fmla="*/ 7024708 w 12192000"/>
                <a:gd name="connsiteY111" fmla="*/ 433063 h 897199"/>
                <a:gd name="connsiteX112" fmla="*/ 7020062 w 12192000"/>
                <a:gd name="connsiteY112" fmla="*/ 293982 h 897199"/>
                <a:gd name="connsiteX113" fmla="*/ 7090756 w 12192000"/>
                <a:gd name="connsiteY113" fmla="*/ 293982 h 897199"/>
                <a:gd name="connsiteX114" fmla="*/ 7090756 w 12192000"/>
                <a:gd name="connsiteY114" fmla="*/ 399431 h 897199"/>
                <a:gd name="connsiteX115" fmla="*/ 7093103 w 12192000"/>
                <a:gd name="connsiteY115" fmla="*/ 399431 h 897199"/>
                <a:gd name="connsiteX116" fmla="*/ 7284363 w 12192000"/>
                <a:gd name="connsiteY116" fmla="*/ 280058 h 897199"/>
                <a:gd name="connsiteX117" fmla="*/ 7486046 w 12192000"/>
                <a:gd name="connsiteY117" fmla="*/ 507250 h 897199"/>
                <a:gd name="connsiteX118" fmla="*/ 7486046 w 12192000"/>
                <a:gd name="connsiteY118" fmla="*/ 885116 h 897199"/>
                <a:gd name="connsiteX119" fmla="*/ 6660783 w 12192000"/>
                <a:gd name="connsiteY119" fmla="*/ 342661 h 897199"/>
                <a:gd name="connsiteX120" fmla="*/ 6486932 w 12192000"/>
                <a:gd name="connsiteY120" fmla="*/ 547813 h 897199"/>
                <a:gd name="connsiteX121" fmla="*/ 6811464 w 12192000"/>
                <a:gd name="connsiteY121" fmla="*/ 547813 h 897199"/>
                <a:gd name="connsiteX122" fmla="*/ 6660807 w 12192000"/>
                <a:gd name="connsiteY122" fmla="*/ 342661 h 897199"/>
                <a:gd name="connsiteX123" fmla="*/ 6486932 w 12192000"/>
                <a:gd name="connsiteY123" fmla="*/ 610407 h 897199"/>
                <a:gd name="connsiteX124" fmla="*/ 6681669 w 12192000"/>
                <a:gd name="connsiteY124" fmla="*/ 836446 h 897199"/>
                <a:gd name="connsiteX125" fmla="*/ 6847412 w 12192000"/>
                <a:gd name="connsiteY125" fmla="*/ 792382 h 897199"/>
                <a:gd name="connsiteX126" fmla="*/ 6847412 w 12192000"/>
                <a:gd name="connsiteY126" fmla="*/ 866545 h 897199"/>
                <a:gd name="connsiteX127" fmla="*/ 6675869 w 12192000"/>
                <a:gd name="connsiteY127" fmla="*/ 899032 h 897199"/>
                <a:gd name="connsiteX128" fmla="*/ 6406969 w 12192000"/>
                <a:gd name="connsiteY128" fmla="*/ 589529 h 897199"/>
                <a:gd name="connsiteX129" fmla="*/ 6656128 w 12192000"/>
                <a:gd name="connsiteY129" fmla="*/ 280050 h 897199"/>
                <a:gd name="connsiteX130" fmla="*/ 6891436 w 12192000"/>
                <a:gd name="connsiteY130" fmla="*/ 573274 h 897199"/>
                <a:gd name="connsiteX131" fmla="*/ 6891436 w 12192000"/>
                <a:gd name="connsiteY131" fmla="*/ 610383 h 897199"/>
                <a:gd name="connsiteX132" fmla="*/ 6199429 w 12192000"/>
                <a:gd name="connsiteY132" fmla="*/ 38950 h 897199"/>
                <a:gd name="connsiteX133" fmla="*/ 6272494 w 12192000"/>
                <a:gd name="connsiteY133" fmla="*/ 38950 h 897199"/>
                <a:gd name="connsiteX134" fmla="*/ 6272494 w 12192000"/>
                <a:gd name="connsiteY134" fmla="*/ 136339 h 897199"/>
                <a:gd name="connsiteX135" fmla="*/ 6199429 w 12192000"/>
                <a:gd name="connsiteY135" fmla="*/ 136339 h 897199"/>
                <a:gd name="connsiteX136" fmla="*/ 6199429 w 12192000"/>
                <a:gd name="connsiteY136" fmla="*/ 38950 h 897199"/>
                <a:gd name="connsiteX137" fmla="*/ 6199429 w 12192000"/>
                <a:gd name="connsiteY137" fmla="*/ 885124 h 897199"/>
                <a:gd name="connsiteX138" fmla="*/ 6199429 w 12192000"/>
                <a:gd name="connsiteY138" fmla="*/ 293982 h 897199"/>
                <a:gd name="connsiteX139" fmla="*/ 6272494 w 12192000"/>
                <a:gd name="connsiteY139" fmla="*/ 293982 h 897199"/>
                <a:gd name="connsiteX140" fmla="*/ 6272494 w 12192000"/>
                <a:gd name="connsiteY140" fmla="*/ 885124 h 897199"/>
                <a:gd name="connsiteX141" fmla="*/ 5949116 w 12192000"/>
                <a:gd name="connsiteY141" fmla="*/ 342661 h 897199"/>
                <a:gd name="connsiteX142" fmla="*/ 5726570 w 12192000"/>
                <a:gd name="connsiteY142" fmla="*/ 589545 h 897199"/>
                <a:gd name="connsiteX143" fmla="*/ 5940992 w 12192000"/>
                <a:gd name="connsiteY143" fmla="*/ 836446 h 897199"/>
                <a:gd name="connsiteX144" fmla="*/ 6074280 w 12192000"/>
                <a:gd name="connsiteY144" fmla="*/ 809767 h 897199"/>
                <a:gd name="connsiteX145" fmla="*/ 6081250 w 12192000"/>
                <a:gd name="connsiteY145" fmla="*/ 878178 h 897199"/>
                <a:gd name="connsiteX146" fmla="*/ 5929399 w 12192000"/>
                <a:gd name="connsiteY146" fmla="*/ 899040 h 897199"/>
                <a:gd name="connsiteX147" fmla="*/ 5646591 w 12192000"/>
                <a:gd name="connsiteY147" fmla="*/ 589537 h 897199"/>
                <a:gd name="connsiteX148" fmla="*/ 5938701 w 12192000"/>
                <a:gd name="connsiteY148" fmla="*/ 280058 h 897199"/>
                <a:gd name="connsiteX149" fmla="*/ 6081306 w 12192000"/>
                <a:gd name="connsiteY149" fmla="*/ 303220 h 897199"/>
                <a:gd name="connsiteX150" fmla="*/ 6075514 w 12192000"/>
                <a:gd name="connsiteY150" fmla="*/ 372760 h 897199"/>
                <a:gd name="connsiteX151" fmla="*/ 5949172 w 12192000"/>
                <a:gd name="connsiteY151" fmla="*/ 342653 h 897199"/>
                <a:gd name="connsiteX152" fmla="*/ 5347551 w 12192000"/>
                <a:gd name="connsiteY152" fmla="*/ 131708 h 897199"/>
                <a:gd name="connsiteX153" fmla="*/ 5172555 w 12192000"/>
                <a:gd name="connsiteY153" fmla="*/ 270789 h 897199"/>
                <a:gd name="connsiteX154" fmla="*/ 5543434 w 12192000"/>
                <a:gd name="connsiteY154" fmla="*/ 670678 h 897199"/>
                <a:gd name="connsiteX155" fmla="*/ 5278003 w 12192000"/>
                <a:gd name="connsiteY155" fmla="*/ 899040 h 897199"/>
                <a:gd name="connsiteX156" fmla="*/ 5094890 w 12192000"/>
                <a:gd name="connsiteY156" fmla="*/ 864254 h 897199"/>
                <a:gd name="connsiteX157" fmla="*/ 5103006 w 12192000"/>
                <a:gd name="connsiteY157" fmla="*/ 781943 h 897199"/>
                <a:gd name="connsiteX158" fmla="*/ 5281504 w 12192000"/>
                <a:gd name="connsiteY158" fmla="*/ 829467 h 897199"/>
                <a:gd name="connsiteX159" fmla="*/ 5463463 w 12192000"/>
                <a:gd name="connsiteY159" fmla="*/ 663700 h 897199"/>
                <a:gd name="connsiteX160" fmla="*/ 5092567 w 12192000"/>
                <a:gd name="connsiteY160" fmla="*/ 273104 h 897199"/>
                <a:gd name="connsiteX161" fmla="*/ 5348721 w 12192000"/>
                <a:gd name="connsiteY161" fmla="*/ 62136 h 897199"/>
                <a:gd name="connsiteX162" fmla="*/ 5507494 w 12192000"/>
                <a:gd name="connsiteY162" fmla="*/ 88798 h 897199"/>
                <a:gd name="connsiteX163" fmla="*/ 5494756 w 12192000"/>
                <a:gd name="connsiteY163" fmla="*/ 161831 h 897199"/>
                <a:gd name="connsiteX164" fmla="*/ 5347551 w 12192000"/>
                <a:gd name="connsiteY164" fmla="*/ 131700 h 897199"/>
                <a:gd name="connsiteX165" fmla="*/ 4231388 w 12192000"/>
                <a:gd name="connsiteY165" fmla="*/ 482895 h 897199"/>
                <a:gd name="connsiteX166" fmla="*/ 4079561 w 12192000"/>
                <a:gd name="connsiteY166" fmla="*/ 669565 h 897199"/>
                <a:gd name="connsiteX167" fmla="*/ 4267320 w 12192000"/>
                <a:gd name="connsiteY167" fmla="*/ 836477 h 897199"/>
                <a:gd name="connsiteX168" fmla="*/ 4466680 w 12192000"/>
                <a:gd name="connsiteY168" fmla="*/ 742574 h 897199"/>
                <a:gd name="connsiteX169" fmla="*/ 4231388 w 12192000"/>
                <a:gd name="connsiteY169" fmla="*/ 482927 h 897199"/>
                <a:gd name="connsiteX170" fmla="*/ 4413379 w 12192000"/>
                <a:gd name="connsiteY170" fmla="*/ 241803 h 897199"/>
                <a:gd name="connsiteX171" fmla="*/ 4298605 w 12192000"/>
                <a:gd name="connsiteY171" fmla="*/ 124738 h 897199"/>
                <a:gd name="connsiteX172" fmla="*/ 4165316 w 12192000"/>
                <a:gd name="connsiteY172" fmla="*/ 242981 h 897199"/>
                <a:gd name="connsiteX173" fmla="*/ 4256881 w 12192000"/>
                <a:gd name="connsiteY173" fmla="*/ 407554 h 897199"/>
                <a:gd name="connsiteX174" fmla="*/ 4413379 w 12192000"/>
                <a:gd name="connsiteY174" fmla="*/ 241803 h 897199"/>
                <a:gd name="connsiteX175" fmla="*/ 4698518 w 12192000"/>
                <a:gd name="connsiteY175" fmla="*/ 882800 h 897199"/>
                <a:gd name="connsiteX176" fmla="*/ 4596539 w 12192000"/>
                <a:gd name="connsiteY176" fmla="*/ 882800 h 897199"/>
                <a:gd name="connsiteX177" fmla="*/ 4510751 w 12192000"/>
                <a:gd name="connsiteY177" fmla="*/ 792398 h 897199"/>
                <a:gd name="connsiteX178" fmla="*/ 4264996 w 12192000"/>
                <a:gd name="connsiteY178" fmla="*/ 899048 h 897199"/>
                <a:gd name="connsiteX179" fmla="*/ 3999573 w 12192000"/>
                <a:gd name="connsiteY179" fmla="*/ 673002 h 897199"/>
                <a:gd name="connsiteX180" fmla="*/ 4190833 w 12192000"/>
                <a:gd name="connsiteY180" fmla="*/ 437710 h 897199"/>
                <a:gd name="connsiteX181" fmla="*/ 4085353 w 12192000"/>
                <a:gd name="connsiteY181" fmla="*/ 238334 h 897199"/>
                <a:gd name="connsiteX182" fmla="*/ 4303268 w 12192000"/>
                <a:gd name="connsiteY182" fmla="*/ 62144 h 897199"/>
                <a:gd name="connsiteX183" fmla="*/ 4493334 w 12192000"/>
                <a:gd name="connsiteY183" fmla="*/ 229065 h 897199"/>
                <a:gd name="connsiteX184" fmla="*/ 4298597 w 12192000"/>
                <a:gd name="connsiteY184" fmla="*/ 449286 h 897199"/>
                <a:gd name="connsiteX185" fmla="*/ 4511897 w 12192000"/>
                <a:gd name="connsiteY185" fmla="*/ 686902 h 897199"/>
                <a:gd name="connsiteX186" fmla="*/ 4581437 w 12192000"/>
                <a:gd name="connsiteY186" fmla="*/ 441163 h 897199"/>
                <a:gd name="connsiteX187" fmla="*/ 4650986 w 12192000"/>
                <a:gd name="connsiteY187" fmla="*/ 441163 h 897199"/>
                <a:gd name="connsiteX188" fmla="*/ 4560575 w 12192000"/>
                <a:gd name="connsiteY188" fmla="*/ 733249 h 897199"/>
                <a:gd name="connsiteX189" fmla="*/ 4698510 w 12192000"/>
                <a:gd name="connsiteY189" fmla="*/ 882800 h 897199"/>
                <a:gd name="connsiteX190" fmla="*/ 3535960 w 12192000"/>
                <a:gd name="connsiteY190" fmla="*/ 836446 h 897199"/>
                <a:gd name="connsiteX191" fmla="*/ 3603201 w 12192000"/>
                <a:gd name="connsiteY191" fmla="*/ 822529 h 897199"/>
                <a:gd name="connsiteX192" fmla="*/ 3607824 w 12192000"/>
                <a:gd name="connsiteY192" fmla="*/ 882800 h 897199"/>
                <a:gd name="connsiteX193" fmla="*/ 3518591 w 12192000"/>
                <a:gd name="connsiteY193" fmla="*/ 899048 h 897199"/>
                <a:gd name="connsiteX194" fmla="*/ 3384109 w 12192000"/>
                <a:gd name="connsiteY194" fmla="*/ 701963 h 897199"/>
                <a:gd name="connsiteX195" fmla="*/ 3384109 w 12192000"/>
                <a:gd name="connsiteY195" fmla="*/ 356577 h 897199"/>
                <a:gd name="connsiteX196" fmla="*/ 3268213 w 12192000"/>
                <a:gd name="connsiteY196" fmla="*/ 356577 h 897199"/>
                <a:gd name="connsiteX197" fmla="*/ 3268213 w 12192000"/>
                <a:gd name="connsiteY197" fmla="*/ 293982 h 897199"/>
                <a:gd name="connsiteX198" fmla="*/ 3384109 w 12192000"/>
                <a:gd name="connsiteY198" fmla="*/ 293982 h 897199"/>
                <a:gd name="connsiteX199" fmla="*/ 3384109 w 12192000"/>
                <a:gd name="connsiteY199" fmla="*/ 151376 h 897199"/>
                <a:gd name="connsiteX200" fmla="*/ 3457150 w 12192000"/>
                <a:gd name="connsiteY200" fmla="*/ 125884 h 897199"/>
                <a:gd name="connsiteX201" fmla="*/ 3457150 w 12192000"/>
                <a:gd name="connsiteY201" fmla="*/ 293958 h 897199"/>
                <a:gd name="connsiteX202" fmla="*/ 3591584 w 12192000"/>
                <a:gd name="connsiteY202" fmla="*/ 293958 h 897199"/>
                <a:gd name="connsiteX203" fmla="*/ 3591584 w 12192000"/>
                <a:gd name="connsiteY203" fmla="*/ 356553 h 897199"/>
                <a:gd name="connsiteX204" fmla="*/ 3457150 w 12192000"/>
                <a:gd name="connsiteY204" fmla="*/ 356553 h 897199"/>
                <a:gd name="connsiteX205" fmla="*/ 3457150 w 12192000"/>
                <a:gd name="connsiteY205" fmla="*/ 739049 h 897199"/>
                <a:gd name="connsiteX206" fmla="*/ 3535960 w 12192000"/>
                <a:gd name="connsiteY206" fmla="*/ 836421 h 897199"/>
                <a:gd name="connsiteX207" fmla="*/ 3176673 w 12192000"/>
                <a:gd name="connsiteY207" fmla="*/ 356553 h 897199"/>
                <a:gd name="connsiteX208" fmla="*/ 3029469 w 12192000"/>
                <a:gd name="connsiteY208" fmla="*/ 593014 h 897199"/>
                <a:gd name="connsiteX209" fmla="*/ 3029469 w 12192000"/>
                <a:gd name="connsiteY209" fmla="*/ 885100 h 897199"/>
                <a:gd name="connsiteX210" fmla="*/ 2956451 w 12192000"/>
                <a:gd name="connsiteY210" fmla="*/ 885100 h 897199"/>
                <a:gd name="connsiteX211" fmla="*/ 2956451 w 12192000"/>
                <a:gd name="connsiteY211" fmla="*/ 426117 h 897199"/>
                <a:gd name="connsiteX212" fmla="*/ 2951789 w 12192000"/>
                <a:gd name="connsiteY212" fmla="*/ 293982 h 897199"/>
                <a:gd name="connsiteX213" fmla="*/ 3024822 w 12192000"/>
                <a:gd name="connsiteY213" fmla="*/ 293982 h 897199"/>
                <a:gd name="connsiteX214" fmla="*/ 3024822 w 12192000"/>
                <a:gd name="connsiteY214" fmla="*/ 407554 h 897199"/>
                <a:gd name="connsiteX215" fmla="*/ 3027169 w 12192000"/>
                <a:gd name="connsiteY215" fmla="*/ 407554 h 897199"/>
                <a:gd name="connsiteX216" fmla="*/ 3178997 w 12192000"/>
                <a:gd name="connsiteY216" fmla="*/ 280066 h 897199"/>
                <a:gd name="connsiteX217" fmla="*/ 3229974 w 12192000"/>
                <a:gd name="connsiteY217" fmla="*/ 287036 h 897199"/>
                <a:gd name="connsiteX218" fmla="*/ 3229974 w 12192000"/>
                <a:gd name="connsiteY218" fmla="*/ 363523 h 897199"/>
                <a:gd name="connsiteX219" fmla="*/ 3176673 w 12192000"/>
                <a:gd name="connsiteY219" fmla="*/ 356577 h 897199"/>
                <a:gd name="connsiteX220" fmla="*/ 2483569 w 12192000"/>
                <a:gd name="connsiteY220" fmla="*/ 152546 h 897199"/>
                <a:gd name="connsiteX221" fmla="*/ 2307402 w 12192000"/>
                <a:gd name="connsiteY221" fmla="*/ 598790 h 897199"/>
                <a:gd name="connsiteX222" fmla="*/ 2658589 w 12192000"/>
                <a:gd name="connsiteY222" fmla="*/ 598790 h 897199"/>
                <a:gd name="connsiteX223" fmla="*/ 2483569 w 12192000"/>
                <a:gd name="connsiteY223" fmla="*/ 152546 h 897199"/>
                <a:gd name="connsiteX224" fmla="*/ 2772185 w 12192000"/>
                <a:gd name="connsiteY224" fmla="*/ 885100 h 897199"/>
                <a:gd name="connsiteX225" fmla="*/ 2685252 w 12192000"/>
                <a:gd name="connsiteY225" fmla="*/ 668355 h 897199"/>
                <a:gd name="connsiteX226" fmla="*/ 2277247 w 12192000"/>
                <a:gd name="connsiteY226" fmla="*/ 668355 h 897199"/>
                <a:gd name="connsiteX227" fmla="*/ 2190297 w 12192000"/>
                <a:gd name="connsiteY227" fmla="*/ 885100 h 897199"/>
                <a:gd name="connsiteX228" fmla="*/ 2112665 w 12192000"/>
                <a:gd name="connsiteY228" fmla="*/ 885100 h 897199"/>
                <a:gd name="connsiteX229" fmla="*/ 2444168 w 12192000"/>
                <a:gd name="connsiteY229" fmla="*/ 76036 h 897199"/>
                <a:gd name="connsiteX230" fmla="*/ 2534570 w 12192000"/>
                <a:gd name="connsiteY230" fmla="*/ 76036 h 897199"/>
                <a:gd name="connsiteX231" fmla="*/ 2855650 w 12192000"/>
                <a:gd name="connsiteY231" fmla="*/ 885100 h 897199"/>
                <a:gd name="connsiteX232" fmla="*/ 1508762 w 12192000"/>
                <a:gd name="connsiteY232" fmla="*/ 342637 h 897199"/>
                <a:gd name="connsiteX233" fmla="*/ 1334911 w 12192000"/>
                <a:gd name="connsiteY233" fmla="*/ 547789 h 897199"/>
                <a:gd name="connsiteX234" fmla="*/ 1659451 w 12192000"/>
                <a:gd name="connsiteY234" fmla="*/ 547789 h 897199"/>
                <a:gd name="connsiteX235" fmla="*/ 1508778 w 12192000"/>
                <a:gd name="connsiteY235" fmla="*/ 342637 h 897199"/>
                <a:gd name="connsiteX236" fmla="*/ 1334911 w 12192000"/>
                <a:gd name="connsiteY236" fmla="*/ 610383 h 897199"/>
                <a:gd name="connsiteX237" fmla="*/ 1529640 w 12192000"/>
                <a:gd name="connsiteY237" fmla="*/ 836421 h 897199"/>
                <a:gd name="connsiteX238" fmla="*/ 1695391 w 12192000"/>
                <a:gd name="connsiteY238" fmla="*/ 792358 h 897199"/>
                <a:gd name="connsiteX239" fmla="*/ 1695391 w 12192000"/>
                <a:gd name="connsiteY239" fmla="*/ 866521 h 897199"/>
                <a:gd name="connsiteX240" fmla="*/ 1523847 w 12192000"/>
                <a:gd name="connsiteY240" fmla="*/ 899008 h 897199"/>
                <a:gd name="connsiteX241" fmla="*/ 1254915 w 12192000"/>
                <a:gd name="connsiteY241" fmla="*/ 589505 h 897199"/>
                <a:gd name="connsiteX242" fmla="*/ 1504147 w 12192000"/>
                <a:gd name="connsiteY242" fmla="*/ 280026 h 897199"/>
                <a:gd name="connsiteX243" fmla="*/ 1739447 w 12192000"/>
                <a:gd name="connsiteY243" fmla="*/ 573249 h 897199"/>
                <a:gd name="connsiteX244" fmla="*/ 1739447 w 12192000"/>
                <a:gd name="connsiteY244" fmla="*/ 610359 h 897199"/>
                <a:gd name="connsiteX245" fmla="*/ 1048633 w 12192000"/>
                <a:gd name="connsiteY245" fmla="*/ 885100 h 897199"/>
                <a:gd name="connsiteX246" fmla="*/ 1048633 w 12192000"/>
                <a:gd name="connsiteY246" fmla="*/ 532743 h 897199"/>
                <a:gd name="connsiteX247" fmla="*/ 908375 w 12192000"/>
                <a:gd name="connsiteY247" fmla="*/ 342661 h 897199"/>
                <a:gd name="connsiteX248" fmla="*/ 733346 w 12192000"/>
                <a:gd name="connsiteY248" fmla="*/ 568675 h 897199"/>
                <a:gd name="connsiteX249" fmla="*/ 733346 w 12192000"/>
                <a:gd name="connsiteY249" fmla="*/ 885132 h 897199"/>
                <a:gd name="connsiteX250" fmla="*/ 660393 w 12192000"/>
                <a:gd name="connsiteY250" fmla="*/ 885132 h 897199"/>
                <a:gd name="connsiteX251" fmla="*/ 660393 w 12192000"/>
                <a:gd name="connsiteY251" fmla="*/ 15789 h 897199"/>
                <a:gd name="connsiteX252" fmla="*/ 733402 w 12192000"/>
                <a:gd name="connsiteY252" fmla="*/ 15789 h 897199"/>
                <a:gd name="connsiteX253" fmla="*/ 733402 w 12192000"/>
                <a:gd name="connsiteY253" fmla="*/ 393638 h 897199"/>
                <a:gd name="connsiteX254" fmla="*/ 735734 w 12192000"/>
                <a:gd name="connsiteY254" fmla="*/ 393638 h 897199"/>
                <a:gd name="connsiteX255" fmla="*/ 920039 w 12192000"/>
                <a:gd name="connsiteY255" fmla="*/ 280066 h 897199"/>
                <a:gd name="connsiteX256" fmla="*/ 1121731 w 12192000"/>
                <a:gd name="connsiteY256" fmla="*/ 531573 h 897199"/>
                <a:gd name="connsiteX257" fmla="*/ 1121731 w 12192000"/>
                <a:gd name="connsiteY257" fmla="*/ 885124 h 897199"/>
                <a:gd name="connsiteX258" fmla="*/ 325373 w 12192000"/>
                <a:gd name="connsiteY258" fmla="*/ 145576 h 897199"/>
                <a:gd name="connsiteX259" fmla="*/ 325373 w 12192000"/>
                <a:gd name="connsiteY259" fmla="*/ 885100 h 897199"/>
                <a:gd name="connsiteX260" fmla="*/ 245410 w 12192000"/>
                <a:gd name="connsiteY260" fmla="*/ 885100 h 897199"/>
                <a:gd name="connsiteX261" fmla="*/ 245410 w 12192000"/>
                <a:gd name="connsiteY261" fmla="*/ 145600 h 897199"/>
                <a:gd name="connsiteX262" fmla="*/ 6649 w 12192000"/>
                <a:gd name="connsiteY262" fmla="*/ 145600 h 897199"/>
                <a:gd name="connsiteX263" fmla="*/ 6649 w 12192000"/>
                <a:gd name="connsiteY263" fmla="*/ 76060 h 897199"/>
                <a:gd name="connsiteX264" fmla="*/ 564190 w 12192000"/>
                <a:gd name="connsiteY264" fmla="*/ 76060 h 897199"/>
                <a:gd name="connsiteX265" fmla="*/ 564190 w 12192000"/>
                <a:gd name="connsiteY265" fmla="*/ 145600 h 897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</a:cxnLst>
              <a:rect l="l" t="t" r="r" b="b"/>
              <a:pathLst>
                <a:path w="12192000" h="897199">
                  <a:moveTo>
                    <a:pt x="12198649" y="885124"/>
                  </a:moveTo>
                  <a:lnTo>
                    <a:pt x="12097839" y="885124"/>
                  </a:lnTo>
                  <a:lnTo>
                    <a:pt x="11805730" y="581421"/>
                  </a:lnTo>
                  <a:lnTo>
                    <a:pt x="11805730" y="885124"/>
                  </a:lnTo>
                  <a:lnTo>
                    <a:pt x="11732688" y="885124"/>
                  </a:lnTo>
                  <a:lnTo>
                    <a:pt x="11732688" y="15789"/>
                  </a:lnTo>
                  <a:lnTo>
                    <a:pt x="11805730" y="15789"/>
                  </a:lnTo>
                  <a:lnTo>
                    <a:pt x="11805730" y="536236"/>
                  </a:lnTo>
                  <a:lnTo>
                    <a:pt x="12070007" y="293982"/>
                  </a:lnTo>
                  <a:lnTo>
                    <a:pt x="12163887" y="293982"/>
                  </a:lnTo>
                  <a:lnTo>
                    <a:pt x="11875270" y="555961"/>
                  </a:lnTo>
                  <a:lnTo>
                    <a:pt x="12198649" y="885124"/>
                  </a:lnTo>
                  <a:close/>
                  <a:moveTo>
                    <a:pt x="11444120" y="342661"/>
                  </a:moveTo>
                  <a:cubicBezTo>
                    <a:pt x="11368811" y="342661"/>
                    <a:pt x="11316608" y="365822"/>
                    <a:pt x="11316608" y="441203"/>
                  </a:cubicBezTo>
                  <a:cubicBezTo>
                    <a:pt x="11316608" y="551346"/>
                    <a:pt x="11607548" y="537430"/>
                    <a:pt x="11607548" y="730989"/>
                  </a:cubicBezTo>
                  <a:cubicBezTo>
                    <a:pt x="11607548" y="856178"/>
                    <a:pt x="11490475" y="899088"/>
                    <a:pt x="11401218" y="899088"/>
                  </a:cubicBezTo>
                  <a:cubicBezTo>
                    <a:pt x="11344424" y="899088"/>
                    <a:pt x="11287622" y="892118"/>
                    <a:pt x="11235475" y="871248"/>
                  </a:cubicBezTo>
                  <a:lnTo>
                    <a:pt x="11242445" y="799384"/>
                  </a:lnTo>
                  <a:cubicBezTo>
                    <a:pt x="11286468" y="821424"/>
                    <a:pt x="11339793" y="836485"/>
                    <a:pt x="11396595" y="836485"/>
                  </a:cubicBezTo>
                  <a:cubicBezTo>
                    <a:pt x="11466136" y="836485"/>
                    <a:pt x="11527584" y="798214"/>
                    <a:pt x="11527584" y="730989"/>
                  </a:cubicBezTo>
                  <a:cubicBezTo>
                    <a:pt x="11527584" y="590731"/>
                    <a:pt x="11243590" y="612770"/>
                    <a:pt x="11243590" y="441203"/>
                  </a:cubicBezTo>
                  <a:cubicBezTo>
                    <a:pt x="11243590" y="324130"/>
                    <a:pt x="11338647" y="280106"/>
                    <a:pt x="11436004" y="280106"/>
                  </a:cubicBezTo>
                  <a:cubicBezTo>
                    <a:pt x="11467289" y="280106"/>
                    <a:pt x="11529884" y="287076"/>
                    <a:pt x="11582055" y="306761"/>
                  </a:cubicBezTo>
                  <a:lnTo>
                    <a:pt x="11575085" y="370533"/>
                  </a:lnTo>
                  <a:cubicBezTo>
                    <a:pt x="11536830" y="353116"/>
                    <a:pt x="11484682" y="342701"/>
                    <a:pt x="11444120" y="342701"/>
                  </a:cubicBezTo>
                  <a:close/>
                  <a:moveTo>
                    <a:pt x="11036115" y="38950"/>
                  </a:moveTo>
                  <a:lnTo>
                    <a:pt x="11109148" y="38950"/>
                  </a:lnTo>
                  <a:lnTo>
                    <a:pt x="11109148" y="136339"/>
                  </a:lnTo>
                  <a:lnTo>
                    <a:pt x="11036115" y="136339"/>
                  </a:lnTo>
                  <a:lnTo>
                    <a:pt x="11036115" y="38950"/>
                  </a:lnTo>
                  <a:close/>
                  <a:moveTo>
                    <a:pt x="11036115" y="885124"/>
                  </a:moveTo>
                  <a:lnTo>
                    <a:pt x="11036115" y="293982"/>
                  </a:lnTo>
                  <a:lnTo>
                    <a:pt x="11109148" y="293982"/>
                  </a:lnTo>
                  <a:lnTo>
                    <a:pt x="11109148" y="885124"/>
                  </a:lnTo>
                  <a:close/>
                  <a:moveTo>
                    <a:pt x="10570226" y="145600"/>
                  </a:moveTo>
                  <a:lnTo>
                    <a:pt x="10487892" y="145600"/>
                  </a:lnTo>
                  <a:lnTo>
                    <a:pt x="10487892" y="434217"/>
                  </a:lnTo>
                  <a:lnTo>
                    <a:pt x="10572525" y="434217"/>
                  </a:lnTo>
                  <a:cubicBezTo>
                    <a:pt x="10666405" y="434217"/>
                    <a:pt x="10774209" y="398309"/>
                    <a:pt x="10774209" y="285859"/>
                  </a:cubicBezTo>
                  <a:cubicBezTo>
                    <a:pt x="10774209" y="153724"/>
                    <a:pt x="10680321" y="145600"/>
                    <a:pt x="10570226" y="145600"/>
                  </a:cubicBezTo>
                  <a:close/>
                  <a:moveTo>
                    <a:pt x="10674529" y="472472"/>
                  </a:moveTo>
                  <a:lnTo>
                    <a:pt x="10674529" y="474795"/>
                  </a:lnTo>
                  <a:cubicBezTo>
                    <a:pt x="10739423" y="482895"/>
                    <a:pt x="10753339" y="517673"/>
                    <a:pt x="10778855" y="572176"/>
                  </a:cubicBezTo>
                  <a:lnTo>
                    <a:pt x="10916799" y="885124"/>
                  </a:lnTo>
                  <a:lnTo>
                    <a:pt x="10828671" y="885124"/>
                  </a:lnTo>
                  <a:lnTo>
                    <a:pt x="10711598" y="611561"/>
                  </a:lnTo>
                  <a:cubicBezTo>
                    <a:pt x="10665235" y="507274"/>
                    <a:pt x="10630473" y="503757"/>
                    <a:pt x="10553987" y="503757"/>
                  </a:cubicBezTo>
                  <a:lnTo>
                    <a:pt x="10487892" y="503757"/>
                  </a:lnTo>
                  <a:lnTo>
                    <a:pt x="10487892" y="885108"/>
                  </a:lnTo>
                  <a:lnTo>
                    <a:pt x="10407928" y="885108"/>
                  </a:lnTo>
                  <a:lnTo>
                    <a:pt x="10407928" y="76060"/>
                  </a:lnTo>
                  <a:lnTo>
                    <a:pt x="10616581" y="76060"/>
                  </a:lnTo>
                  <a:cubicBezTo>
                    <a:pt x="10760285" y="76060"/>
                    <a:pt x="10854188" y="137484"/>
                    <a:pt x="10854188" y="285859"/>
                  </a:cubicBezTo>
                  <a:cubicBezTo>
                    <a:pt x="10854188" y="390185"/>
                    <a:pt x="10774209" y="459710"/>
                    <a:pt x="10674529" y="472472"/>
                  </a:cubicBezTo>
                  <a:close/>
                  <a:moveTo>
                    <a:pt x="9970977" y="77229"/>
                  </a:moveTo>
                  <a:cubicBezTo>
                    <a:pt x="9955908" y="69114"/>
                    <a:pt x="9933916" y="64483"/>
                    <a:pt x="9913053" y="64483"/>
                  </a:cubicBezTo>
                  <a:cubicBezTo>
                    <a:pt x="9813350" y="64483"/>
                    <a:pt x="9823773" y="172263"/>
                    <a:pt x="9823773" y="242981"/>
                  </a:cubicBezTo>
                  <a:lnTo>
                    <a:pt x="9823773" y="293982"/>
                  </a:lnTo>
                  <a:lnTo>
                    <a:pt x="9957061" y="293982"/>
                  </a:lnTo>
                  <a:lnTo>
                    <a:pt x="9957061" y="356577"/>
                  </a:lnTo>
                  <a:lnTo>
                    <a:pt x="9823773" y="356577"/>
                  </a:lnTo>
                  <a:lnTo>
                    <a:pt x="9823773" y="885124"/>
                  </a:lnTo>
                  <a:lnTo>
                    <a:pt x="9750755" y="885124"/>
                  </a:lnTo>
                  <a:lnTo>
                    <a:pt x="9750755" y="356577"/>
                  </a:lnTo>
                  <a:lnTo>
                    <a:pt x="9631383" y="356577"/>
                  </a:lnTo>
                  <a:lnTo>
                    <a:pt x="9631383" y="293982"/>
                  </a:lnTo>
                  <a:lnTo>
                    <a:pt x="9750755" y="293982"/>
                  </a:lnTo>
                  <a:lnTo>
                    <a:pt x="9750755" y="251096"/>
                  </a:lnTo>
                  <a:cubicBezTo>
                    <a:pt x="9750755" y="127061"/>
                    <a:pt x="9755378" y="1889"/>
                    <a:pt x="9907229" y="1889"/>
                  </a:cubicBezTo>
                  <a:cubicBezTo>
                    <a:pt x="9930463" y="1889"/>
                    <a:pt x="9961708" y="5342"/>
                    <a:pt x="9975624" y="13465"/>
                  </a:cubicBezTo>
                  <a:lnTo>
                    <a:pt x="9970977" y="77229"/>
                  </a:lnTo>
                  <a:close/>
                  <a:moveTo>
                    <a:pt x="9292942" y="342661"/>
                  </a:moveTo>
                  <a:cubicBezTo>
                    <a:pt x="9165430" y="342661"/>
                    <a:pt x="9097060" y="452780"/>
                    <a:pt x="9097060" y="589545"/>
                  </a:cubicBezTo>
                  <a:cubicBezTo>
                    <a:pt x="9097060" y="726310"/>
                    <a:pt x="9165430" y="836446"/>
                    <a:pt x="9292942" y="836446"/>
                  </a:cubicBezTo>
                  <a:cubicBezTo>
                    <a:pt x="9420454" y="836446"/>
                    <a:pt x="9488825" y="726302"/>
                    <a:pt x="9488825" y="589545"/>
                  </a:cubicBezTo>
                  <a:cubicBezTo>
                    <a:pt x="9488825" y="452788"/>
                    <a:pt x="9420431" y="342661"/>
                    <a:pt x="9292942" y="342661"/>
                  </a:cubicBezTo>
                  <a:close/>
                  <a:moveTo>
                    <a:pt x="9292942" y="899048"/>
                  </a:moveTo>
                  <a:cubicBezTo>
                    <a:pt x="9101682" y="899048"/>
                    <a:pt x="9017048" y="750666"/>
                    <a:pt x="9017048" y="589545"/>
                  </a:cubicBezTo>
                  <a:cubicBezTo>
                    <a:pt x="9017048" y="428424"/>
                    <a:pt x="9101682" y="280066"/>
                    <a:pt x="9292942" y="280066"/>
                  </a:cubicBezTo>
                  <a:cubicBezTo>
                    <a:pt x="9484202" y="280066"/>
                    <a:pt x="9568813" y="428416"/>
                    <a:pt x="9568813" y="589545"/>
                  </a:cubicBezTo>
                  <a:cubicBezTo>
                    <a:pt x="9568813" y="750674"/>
                    <a:pt x="9484179" y="899040"/>
                    <a:pt x="9292942" y="899040"/>
                  </a:cubicBezTo>
                  <a:close/>
                  <a:moveTo>
                    <a:pt x="8381940" y="342661"/>
                  </a:moveTo>
                  <a:cubicBezTo>
                    <a:pt x="8274144" y="342661"/>
                    <a:pt x="8208089" y="450432"/>
                    <a:pt x="8208089" y="547813"/>
                  </a:cubicBezTo>
                  <a:lnTo>
                    <a:pt x="8532661" y="547813"/>
                  </a:lnTo>
                  <a:cubicBezTo>
                    <a:pt x="8532661" y="444656"/>
                    <a:pt x="8490929" y="342661"/>
                    <a:pt x="8381956" y="342661"/>
                  </a:cubicBezTo>
                  <a:close/>
                  <a:moveTo>
                    <a:pt x="8208089" y="610407"/>
                  </a:moveTo>
                  <a:cubicBezTo>
                    <a:pt x="8208089" y="735596"/>
                    <a:pt x="8275306" y="836446"/>
                    <a:pt x="8402826" y="836446"/>
                  </a:cubicBezTo>
                  <a:cubicBezTo>
                    <a:pt x="8456143" y="836446"/>
                    <a:pt x="8533791" y="814414"/>
                    <a:pt x="8568569" y="792382"/>
                  </a:cubicBezTo>
                  <a:lnTo>
                    <a:pt x="8568569" y="866545"/>
                  </a:lnTo>
                  <a:cubicBezTo>
                    <a:pt x="8517591" y="887415"/>
                    <a:pt x="8451496" y="899032"/>
                    <a:pt x="8397025" y="899032"/>
                  </a:cubicBezTo>
                  <a:cubicBezTo>
                    <a:pt x="8201119" y="899032"/>
                    <a:pt x="8128125" y="766889"/>
                    <a:pt x="8128125" y="589529"/>
                  </a:cubicBezTo>
                  <a:cubicBezTo>
                    <a:pt x="8128125" y="408708"/>
                    <a:pt x="8227781" y="280050"/>
                    <a:pt x="8377333" y="280050"/>
                  </a:cubicBezTo>
                  <a:cubicBezTo>
                    <a:pt x="8544230" y="280050"/>
                    <a:pt x="8612624" y="414484"/>
                    <a:pt x="8612624" y="573274"/>
                  </a:cubicBezTo>
                  <a:lnTo>
                    <a:pt x="8612624" y="610383"/>
                  </a:lnTo>
                  <a:close/>
                  <a:moveTo>
                    <a:pt x="7921843" y="342661"/>
                  </a:moveTo>
                  <a:cubicBezTo>
                    <a:pt x="7779237" y="342661"/>
                    <a:pt x="7699274" y="445810"/>
                    <a:pt x="7699274" y="589545"/>
                  </a:cubicBezTo>
                  <a:cubicBezTo>
                    <a:pt x="7699274" y="724003"/>
                    <a:pt x="7780415" y="836446"/>
                    <a:pt x="7913720" y="836446"/>
                  </a:cubicBezTo>
                  <a:cubicBezTo>
                    <a:pt x="7960075" y="836446"/>
                    <a:pt x="8002960" y="826030"/>
                    <a:pt x="8047008" y="809767"/>
                  </a:cubicBezTo>
                  <a:lnTo>
                    <a:pt x="8053978" y="878178"/>
                  </a:lnTo>
                  <a:cubicBezTo>
                    <a:pt x="8004130" y="895547"/>
                    <a:pt x="7957775" y="899048"/>
                    <a:pt x="7902127" y="899048"/>
                  </a:cubicBezTo>
                  <a:cubicBezTo>
                    <a:pt x="7712045" y="899048"/>
                    <a:pt x="7619319" y="754119"/>
                    <a:pt x="7619319" y="589545"/>
                  </a:cubicBezTo>
                  <a:cubicBezTo>
                    <a:pt x="7619319" y="407554"/>
                    <a:pt x="7736392" y="280066"/>
                    <a:pt x="7911428" y="280066"/>
                  </a:cubicBezTo>
                  <a:cubicBezTo>
                    <a:pt x="7982122" y="280066"/>
                    <a:pt x="8033148" y="296282"/>
                    <a:pt x="8054034" y="303228"/>
                  </a:cubicBezTo>
                  <a:lnTo>
                    <a:pt x="8048242" y="372768"/>
                  </a:lnTo>
                  <a:cubicBezTo>
                    <a:pt x="8008809" y="355399"/>
                    <a:pt x="7961284" y="342661"/>
                    <a:pt x="7921899" y="342661"/>
                  </a:cubicBezTo>
                  <a:close/>
                  <a:moveTo>
                    <a:pt x="7413005" y="885124"/>
                  </a:moveTo>
                  <a:lnTo>
                    <a:pt x="7413005" y="525773"/>
                  </a:lnTo>
                  <a:cubicBezTo>
                    <a:pt x="7413005" y="414500"/>
                    <a:pt x="7373596" y="342661"/>
                    <a:pt x="7272746" y="342661"/>
                  </a:cubicBezTo>
                  <a:cubicBezTo>
                    <a:pt x="7139458" y="342661"/>
                    <a:pt x="7097726" y="459726"/>
                    <a:pt x="7097726" y="558252"/>
                  </a:cubicBezTo>
                  <a:lnTo>
                    <a:pt x="7097726" y="885124"/>
                  </a:lnTo>
                  <a:lnTo>
                    <a:pt x="7024708" y="885124"/>
                  </a:lnTo>
                  <a:lnTo>
                    <a:pt x="7024708" y="433063"/>
                  </a:lnTo>
                  <a:cubicBezTo>
                    <a:pt x="7024708" y="387862"/>
                    <a:pt x="7024708" y="341507"/>
                    <a:pt x="7020062" y="293982"/>
                  </a:cubicBezTo>
                  <a:lnTo>
                    <a:pt x="7090756" y="293982"/>
                  </a:lnTo>
                  <a:lnTo>
                    <a:pt x="7090756" y="399431"/>
                  </a:lnTo>
                  <a:lnTo>
                    <a:pt x="7093103" y="399431"/>
                  </a:lnTo>
                  <a:cubicBezTo>
                    <a:pt x="7117418" y="346130"/>
                    <a:pt x="7161474" y="280058"/>
                    <a:pt x="7284363" y="280058"/>
                  </a:cubicBezTo>
                  <a:cubicBezTo>
                    <a:pt x="7430422" y="280058"/>
                    <a:pt x="7486046" y="377431"/>
                    <a:pt x="7486046" y="507250"/>
                  </a:cubicBezTo>
                  <a:lnTo>
                    <a:pt x="7486046" y="885116"/>
                  </a:lnTo>
                  <a:close/>
                  <a:moveTo>
                    <a:pt x="6660783" y="342661"/>
                  </a:moveTo>
                  <a:cubicBezTo>
                    <a:pt x="6552979" y="342661"/>
                    <a:pt x="6486932" y="450432"/>
                    <a:pt x="6486932" y="547813"/>
                  </a:cubicBezTo>
                  <a:lnTo>
                    <a:pt x="6811464" y="547813"/>
                  </a:lnTo>
                  <a:cubicBezTo>
                    <a:pt x="6811464" y="444656"/>
                    <a:pt x="6769732" y="342661"/>
                    <a:pt x="6660807" y="342661"/>
                  </a:cubicBezTo>
                  <a:close/>
                  <a:moveTo>
                    <a:pt x="6486932" y="610407"/>
                  </a:moveTo>
                  <a:cubicBezTo>
                    <a:pt x="6486932" y="735596"/>
                    <a:pt x="6554157" y="836446"/>
                    <a:pt x="6681669" y="836446"/>
                  </a:cubicBezTo>
                  <a:cubicBezTo>
                    <a:pt x="6734970" y="836446"/>
                    <a:pt x="6812634" y="814414"/>
                    <a:pt x="6847412" y="792382"/>
                  </a:cubicBezTo>
                  <a:lnTo>
                    <a:pt x="6847412" y="866545"/>
                  </a:lnTo>
                  <a:cubicBezTo>
                    <a:pt x="6796419" y="887415"/>
                    <a:pt x="6730347" y="899032"/>
                    <a:pt x="6675869" y="899032"/>
                  </a:cubicBezTo>
                  <a:cubicBezTo>
                    <a:pt x="6479970" y="899032"/>
                    <a:pt x="6406969" y="766889"/>
                    <a:pt x="6406969" y="589529"/>
                  </a:cubicBezTo>
                  <a:cubicBezTo>
                    <a:pt x="6406969" y="408708"/>
                    <a:pt x="6506624" y="280050"/>
                    <a:pt x="6656128" y="280050"/>
                  </a:cubicBezTo>
                  <a:cubicBezTo>
                    <a:pt x="6823041" y="280050"/>
                    <a:pt x="6891436" y="414484"/>
                    <a:pt x="6891436" y="573274"/>
                  </a:cubicBezTo>
                  <a:lnTo>
                    <a:pt x="6891436" y="610383"/>
                  </a:lnTo>
                  <a:close/>
                  <a:moveTo>
                    <a:pt x="6199429" y="38950"/>
                  </a:moveTo>
                  <a:lnTo>
                    <a:pt x="6272494" y="38950"/>
                  </a:lnTo>
                  <a:lnTo>
                    <a:pt x="6272494" y="136339"/>
                  </a:lnTo>
                  <a:lnTo>
                    <a:pt x="6199429" y="136339"/>
                  </a:lnTo>
                  <a:lnTo>
                    <a:pt x="6199429" y="38950"/>
                  </a:lnTo>
                  <a:close/>
                  <a:moveTo>
                    <a:pt x="6199429" y="885124"/>
                  </a:moveTo>
                  <a:lnTo>
                    <a:pt x="6199429" y="293982"/>
                  </a:lnTo>
                  <a:lnTo>
                    <a:pt x="6272494" y="293982"/>
                  </a:lnTo>
                  <a:lnTo>
                    <a:pt x="6272494" y="885124"/>
                  </a:lnTo>
                  <a:close/>
                  <a:moveTo>
                    <a:pt x="5949116" y="342661"/>
                  </a:moveTo>
                  <a:cubicBezTo>
                    <a:pt x="5806510" y="342661"/>
                    <a:pt x="5726570" y="445810"/>
                    <a:pt x="5726570" y="589545"/>
                  </a:cubicBezTo>
                  <a:cubicBezTo>
                    <a:pt x="5726570" y="724003"/>
                    <a:pt x="5807687" y="836446"/>
                    <a:pt x="5940992" y="836446"/>
                  </a:cubicBezTo>
                  <a:cubicBezTo>
                    <a:pt x="5987347" y="836446"/>
                    <a:pt x="6030233" y="826030"/>
                    <a:pt x="6074280" y="809767"/>
                  </a:cubicBezTo>
                  <a:lnTo>
                    <a:pt x="6081250" y="878178"/>
                  </a:lnTo>
                  <a:cubicBezTo>
                    <a:pt x="6031402" y="895547"/>
                    <a:pt x="5985048" y="899040"/>
                    <a:pt x="5929399" y="899040"/>
                  </a:cubicBezTo>
                  <a:cubicBezTo>
                    <a:pt x="5739317" y="899040"/>
                    <a:pt x="5646591" y="754111"/>
                    <a:pt x="5646591" y="589537"/>
                  </a:cubicBezTo>
                  <a:cubicBezTo>
                    <a:pt x="5646591" y="407546"/>
                    <a:pt x="5763688" y="280058"/>
                    <a:pt x="5938701" y="280058"/>
                  </a:cubicBezTo>
                  <a:cubicBezTo>
                    <a:pt x="6009419" y="280058"/>
                    <a:pt x="6060420" y="296274"/>
                    <a:pt x="6081306" y="303220"/>
                  </a:cubicBezTo>
                  <a:lnTo>
                    <a:pt x="6075514" y="372760"/>
                  </a:lnTo>
                  <a:cubicBezTo>
                    <a:pt x="6036081" y="355391"/>
                    <a:pt x="5988581" y="342653"/>
                    <a:pt x="5949172" y="342653"/>
                  </a:cubicBezTo>
                  <a:close/>
                  <a:moveTo>
                    <a:pt x="5347551" y="131708"/>
                  </a:moveTo>
                  <a:cubicBezTo>
                    <a:pt x="5264087" y="131708"/>
                    <a:pt x="5172555" y="166470"/>
                    <a:pt x="5172555" y="270789"/>
                  </a:cubicBezTo>
                  <a:cubicBezTo>
                    <a:pt x="5172555" y="433063"/>
                    <a:pt x="5543434" y="434225"/>
                    <a:pt x="5543434" y="670678"/>
                  </a:cubicBezTo>
                  <a:cubicBezTo>
                    <a:pt x="5543442" y="834146"/>
                    <a:pt x="5403192" y="899040"/>
                    <a:pt x="5278003" y="899040"/>
                  </a:cubicBezTo>
                  <a:cubicBezTo>
                    <a:pt x="5199193" y="899040"/>
                    <a:pt x="5137800" y="882792"/>
                    <a:pt x="5094890" y="864254"/>
                  </a:cubicBezTo>
                  <a:lnTo>
                    <a:pt x="5103006" y="781943"/>
                  </a:lnTo>
                  <a:cubicBezTo>
                    <a:pt x="5150515" y="812082"/>
                    <a:pt x="5206163" y="829467"/>
                    <a:pt x="5281504" y="829467"/>
                  </a:cubicBezTo>
                  <a:cubicBezTo>
                    <a:pt x="5381176" y="829467"/>
                    <a:pt x="5463463" y="778474"/>
                    <a:pt x="5463463" y="663700"/>
                  </a:cubicBezTo>
                  <a:cubicBezTo>
                    <a:pt x="5463463" y="504927"/>
                    <a:pt x="5092567" y="485210"/>
                    <a:pt x="5092567" y="273104"/>
                  </a:cubicBezTo>
                  <a:cubicBezTo>
                    <a:pt x="5092567" y="143269"/>
                    <a:pt x="5206163" y="62136"/>
                    <a:pt x="5348721" y="62136"/>
                  </a:cubicBezTo>
                  <a:cubicBezTo>
                    <a:pt x="5388146" y="62136"/>
                    <a:pt x="5451870" y="67928"/>
                    <a:pt x="5507494" y="88798"/>
                  </a:cubicBezTo>
                  <a:lnTo>
                    <a:pt x="5494756" y="161831"/>
                  </a:lnTo>
                  <a:cubicBezTo>
                    <a:pt x="5458824" y="142099"/>
                    <a:pt x="5402046" y="131700"/>
                    <a:pt x="5347551" y="131700"/>
                  </a:cubicBezTo>
                  <a:close/>
                  <a:moveTo>
                    <a:pt x="4231388" y="482895"/>
                  </a:moveTo>
                  <a:cubicBezTo>
                    <a:pt x="4154901" y="513027"/>
                    <a:pt x="4079561" y="580252"/>
                    <a:pt x="4079561" y="669565"/>
                  </a:cubicBezTo>
                  <a:cubicBezTo>
                    <a:pt x="4079561" y="779684"/>
                    <a:pt x="4169963" y="836477"/>
                    <a:pt x="4267320" y="836477"/>
                  </a:cubicBezTo>
                  <a:cubicBezTo>
                    <a:pt x="4340337" y="836477"/>
                    <a:pt x="4420341" y="799376"/>
                    <a:pt x="4466680" y="742574"/>
                  </a:cubicBezTo>
                  <a:lnTo>
                    <a:pt x="4231388" y="482927"/>
                  </a:lnTo>
                  <a:close/>
                  <a:moveTo>
                    <a:pt x="4413379" y="241803"/>
                  </a:moveTo>
                  <a:cubicBezTo>
                    <a:pt x="4413379" y="165293"/>
                    <a:pt x="4367024" y="124738"/>
                    <a:pt x="4298605" y="124738"/>
                  </a:cubicBezTo>
                  <a:cubicBezTo>
                    <a:pt x="4230186" y="124738"/>
                    <a:pt x="4165316" y="164147"/>
                    <a:pt x="4165316" y="242981"/>
                  </a:cubicBezTo>
                  <a:cubicBezTo>
                    <a:pt x="4165316" y="306721"/>
                    <a:pt x="4212873" y="358876"/>
                    <a:pt x="4256881" y="407554"/>
                  </a:cubicBezTo>
                  <a:cubicBezTo>
                    <a:pt x="4327591" y="373906"/>
                    <a:pt x="4413379" y="336836"/>
                    <a:pt x="4413379" y="241803"/>
                  </a:cubicBezTo>
                  <a:close/>
                  <a:moveTo>
                    <a:pt x="4698518" y="882800"/>
                  </a:moveTo>
                  <a:lnTo>
                    <a:pt x="4596539" y="882800"/>
                  </a:lnTo>
                  <a:lnTo>
                    <a:pt x="4510751" y="792398"/>
                  </a:lnTo>
                  <a:cubicBezTo>
                    <a:pt x="4444664" y="866561"/>
                    <a:pt x="4360078" y="899048"/>
                    <a:pt x="4264996" y="899048"/>
                  </a:cubicBezTo>
                  <a:cubicBezTo>
                    <a:pt x="4128239" y="899048"/>
                    <a:pt x="3999573" y="829475"/>
                    <a:pt x="3999573" y="673002"/>
                  </a:cubicBezTo>
                  <a:cubicBezTo>
                    <a:pt x="3999573" y="548982"/>
                    <a:pt x="4083014" y="479418"/>
                    <a:pt x="4190833" y="437710"/>
                  </a:cubicBezTo>
                  <a:cubicBezTo>
                    <a:pt x="4140977" y="380892"/>
                    <a:pt x="4085353" y="319467"/>
                    <a:pt x="4085353" y="238334"/>
                  </a:cubicBezTo>
                  <a:cubicBezTo>
                    <a:pt x="4085353" y="122415"/>
                    <a:pt x="4196626" y="62144"/>
                    <a:pt x="4303268" y="62144"/>
                  </a:cubicBezTo>
                  <a:cubicBezTo>
                    <a:pt x="4399455" y="62144"/>
                    <a:pt x="4493334" y="115469"/>
                    <a:pt x="4493334" y="229065"/>
                  </a:cubicBezTo>
                  <a:cubicBezTo>
                    <a:pt x="4493334" y="355399"/>
                    <a:pt x="4395978" y="400608"/>
                    <a:pt x="4298597" y="449286"/>
                  </a:cubicBezTo>
                  <a:lnTo>
                    <a:pt x="4511897" y="686902"/>
                  </a:lnTo>
                  <a:cubicBezTo>
                    <a:pt x="4562874" y="613900"/>
                    <a:pt x="4581437" y="528120"/>
                    <a:pt x="4581437" y="441163"/>
                  </a:cubicBezTo>
                  <a:lnTo>
                    <a:pt x="4650986" y="441163"/>
                  </a:lnTo>
                  <a:cubicBezTo>
                    <a:pt x="4650986" y="545489"/>
                    <a:pt x="4620846" y="652139"/>
                    <a:pt x="4560575" y="733249"/>
                  </a:cubicBezTo>
                  <a:lnTo>
                    <a:pt x="4698510" y="882800"/>
                  </a:lnTo>
                  <a:close/>
                  <a:moveTo>
                    <a:pt x="3535960" y="836446"/>
                  </a:moveTo>
                  <a:cubicBezTo>
                    <a:pt x="3563776" y="836446"/>
                    <a:pt x="3582339" y="830653"/>
                    <a:pt x="3603201" y="822529"/>
                  </a:cubicBezTo>
                  <a:lnTo>
                    <a:pt x="3607824" y="882800"/>
                  </a:lnTo>
                  <a:cubicBezTo>
                    <a:pt x="3590455" y="889754"/>
                    <a:pt x="3554523" y="899048"/>
                    <a:pt x="3518591" y="899048"/>
                  </a:cubicBezTo>
                  <a:cubicBezTo>
                    <a:pt x="3388804" y="899048"/>
                    <a:pt x="3384109" y="809767"/>
                    <a:pt x="3384109" y="701963"/>
                  </a:cubicBezTo>
                  <a:lnTo>
                    <a:pt x="3384109" y="356577"/>
                  </a:lnTo>
                  <a:lnTo>
                    <a:pt x="3268213" y="356577"/>
                  </a:lnTo>
                  <a:lnTo>
                    <a:pt x="3268213" y="293982"/>
                  </a:lnTo>
                  <a:lnTo>
                    <a:pt x="3384109" y="293982"/>
                  </a:lnTo>
                  <a:lnTo>
                    <a:pt x="3384109" y="151376"/>
                  </a:lnTo>
                  <a:lnTo>
                    <a:pt x="3457150" y="125884"/>
                  </a:lnTo>
                  <a:lnTo>
                    <a:pt x="3457150" y="293958"/>
                  </a:lnTo>
                  <a:lnTo>
                    <a:pt x="3591584" y="293958"/>
                  </a:lnTo>
                  <a:lnTo>
                    <a:pt x="3591584" y="356553"/>
                  </a:lnTo>
                  <a:lnTo>
                    <a:pt x="3457150" y="356553"/>
                  </a:lnTo>
                  <a:lnTo>
                    <a:pt x="3457150" y="739049"/>
                  </a:lnTo>
                  <a:cubicBezTo>
                    <a:pt x="3457150" y="792374"/>
                    <a:pt x="3476859" y="836421"/>
                    <a:pt x="3535960" y="836421"/>
                  </a:cubicBezTo>
                  <a:close/>
                  <a:moveTo>
                    <a:pt x="3176673" y="356553"/>
                  </a:moveTo>
                  <a:cubicBezTo>
                    <a:pt x="3060778" y="356553"/>
                    <a:pt x="3029469" y="486340"/>
                    <a:pt x="3029469" y="593014"/>
                  </a:cubicBezTo>
                  <a:lnTo>
                    <a:pt x="3029469" y="885100"/>
                  </a:lnTo>
                  <a:lnTo>
                    <a:pt x="2956451" y="885100"/>
                  </a:lnTo>
                  <a:lnTo>
                    <a:pt x="2956451" y="426117"/>
                  </a:lnTo>
                  <a:cubicBezTo>
                    <a:pt x="2956451" y="361223"/>
                    <a:pt x="2956451" y="336836"/>
                    <a:pt x="2951789" y="293982"/>
                  </a:cubicBezTo>
                  <a:lnTo>
                    <a:pt x="3024822" y="293982"/>
                  </a:lnTo>
                  <a:lnTo>
                    <a:pt x="3024822" y="407554"/>
                  </a:lnTo>
                  <a:lnTo>
                    <a:pt x="3027169" y="407554"/>
                  </a:lnTo>
                  <a:cubicBezTo>
                    <a:pt x="3053808" y="341507"/>
                    <a:pt x="3103656" y="280066"/>
                    <a:pt x="3178997" y="280066"/>
                  </a:cubicBezTo>
                  <a:cubicBezTo>
                    <a:pt x="3196366" y="280066"/>
                    <a:pt x="3217236" y="283535"/>
                    <a:pt x="3229974" y="287036"/>
                  </a:cubicBezTo>
                  <a:lnTo>
                    <a:pt x="3229974" y="363523"/>
                  </a:lnTo>
                  <a:cubicBezTo>
                    <a:pt x="3214929" y="358876"/>
                    <a:pt x="3195220" y="356577"/>
                    <a:pt x="3176673" y="356577"/>
                  </a:cubicBezTo>
                  <a:close/>
                  <a:moveTo>
                    <a:pt x="2483569" y="152546"/>
                  </a:moveTo>
                  <a:lnTo>
                    <a:pt x="2307402" y="598790"/>
                  </a:lnTo>
                  <a:lnTo>
                    <a:pt x="2658589" y="598790"/>
                  </a:lnTo>
                  <a:lnTo>
                    <a:pt x="2483569" y="152546"/>
                  </a:lnTo>
                  <a:close/>
                  <a:moveTo>
                    <a:pt x="2772185" y="885100"/>
                  </a:moveTo>
                  <a:lnTo>
                    <a:pt x="2685252" y="668355"/>
                  </a:lnTo>
                  <a:lnTo>
                    <a:pt x="2277247" y="668355"/>
                  </a:lnTo>
                  <a:lnTo>
                    <a:pt x="2190297" y="885100"/>
                  </a:lnTo>
                  <a:lnTo>
                    <a:pt x="2112665" y="885100"/>
                  </a:lnTo>
                  <a:lnTo>
                    <a:pt x="2444168" y="76036"/>
                  </a:lnTo>
                  <a:lnTo>
                    <a:pt x="2534570" y="76036"/>
                  </a:lnTo>
                  <a:lnTo>
                    <a:pt x="2855650" y="885100"/>
                  </a:lnTo>
                  <a:close/>
                  <a:moveTo>
                    <a:pt x="1508762" y="342637"/>
                  </a:moveTo>
                  <a:cubicBezTo>
                    <a:pt x="1400950" y="342637"/>
                    <a:pt x="1334911" y="450408"/>
                    <a:pt x="1334911" y="547789"/>
                  </a:cubicBezTo>
                  <a:lnTo>
                    <a:pt x="1659451" y="547789"/>
                  </a:lnTo>
                  <a:cubicBezTo>
                    <a:pt x="1659451" y="444632"/>
                    <a:pt x="1617727" y="342637"/>
                    <a:pt x="1508778" y="342637"/>
                  </a:cubicBezTo>
                  <a:close/>
                  <a:moveTo>
                    <a:pt x="1334911" y="610383"/>
                  </a:moveTo>
                  <a:cubicBezTo>
                    <a:pt x="1334911" y="735572"/>
                    <a:pt x="1402128" y="836421"/>
                    <a:pt x="1529640" y="836421"/>
                  </a:cubicBezTo>
                  <a:cubicBezTo>
                    <a:pt x="1582948" y="836421"/>
                    <a:pt x="1660613" y="814390"/>
                    <a:pt x="1695391" y="792358"/>
                  </a:cubicBezTo>
                  <a:lnTo>
                    <a:pt x="1695391" y="866521"/>
                  </a:lnTo>
                  <a:cubicBezTo>
                    <a:pt x="1644381" y="887391"/>
                    <a:pt x="1578318" y="899008"/>
                    <a:pt x="1523847" y="899008"/>
                  </a:cubicBezTo>
                  <a:cubicBezTo>
                    <a:pt x="1327956" y="899008"/>
                    <a:pt x="1254915" y="766865"/>
                    <a:pt x="1254915" y="589505"/>
                  </a:cubicBezTo>
                  <a:cubicBezTo>
                    <a:pt x="1254915" y="408684"/>
                    <a:pt x="1354611" y="280026"/>
                    <a:pt x="1504147" y="280026"/>
                  </a:cubicBezTo>
                  <a:cubicBezTo>
                    <a:pt x="1671060" y="280026"/>
                    <a:pt x="1739447" y="414460"/>
                    <a:pt x="1739447" y="573249"/>
                  </a:cubicBezTo>
                  <a:lnTo>
                    <a:pt x="1739447" y="610359"/>
                  </a:lnTo>
                  <a:close/>
                  <a:moveTo>
                    <a:pt x="1048633" y="885100"/>
                  </a:moveTo>
                  <a:lnTo>
                    <a:pt x="1048633" y="532743"/>
                  </a:lnTo>
                  <a:cubicBezTo>
                    <a:pt x="1048633" y="430740"/>
                    <a:pt x="1028933" y="342661"/>
                    <a:pt x="908375" y="342661"/>
                  </a:cubicBezTo>
                  <a:cubicBezTo>
                    <a:pt x="778587" y="342661"/>
                    <a:pt x="733346" y="465526"/>
                    <a:pt x="733346" y="568675"/>
                  </a:cubicBezTo>
                  <a:lnTo>
                    <a:pt x="733346" y="885132"/>
                  </a:lnTo>
                  <a:lnTo>
                    <a:pt x="660393" y="885132"/>
                  </a:lnTo>
                  <a:lnTo>
                    <a:pt x="660393" y="15789"/>
                  </a:lnTo>
                  <a:lnTo>
                    <a:pt x="733402" y="15789"/>
                  </a:lnTo>
                  <a:lnTo>
                    <a:pt x="733402" y="393638"/>
                  </a:lnTo>
                  <a:lnTo>
                    <a:pt x="735734" y="393638"/>
                  </a:lnTo>
                  <a:cubicBezTo>
                    <a:pt x="767043" y="328745"/>
                    <a:pt x="833098" y="280066"/>
                    <a:pt x="920039" y="280066"/>
                  </a:cubicBezTo>
                  <a:cubicBezTo>
                    <a:pt x="1078837" y="280066"/>
                    <a:pt x="1121731" y="385539"/>
                    <a:pt x="1121731" y="531573"/>
                  </a:cubicBezTo>
                  <a:lnTo>
                    <a:pt x="1121731" y="885124"/>
                  </a:lnTo>
                  <a:close/>
                  <a:moveTo>
                    <a:pt x="325373" y="145576"/>
                  </a:moveTo>
                  <a:lnTo>
                    <a:pt x="325373" y="885100"/>
                  </a:lnTo>
                  <a:lnTo>
                    <a:pt x="245410" y="885100"/>
                  </a:lnTo>
                  <a:lnTo>
                    <a:pt x="245410" y="145600"/>
                  </a:lnTo>
                  <a:lnTo>
                    <a:pt x="6649" y="145600"/>
                  </a:lnTo>
                  <a:lnTo>
                    <a:pt x="6649" y="76060"/>
                  </a:lnTo>
                  <a:lnTo>
                    <a:pt x="564190" y="76060"/>
                  </a:lnTo>
                  <a:lnTo>
                    <a:pt x="564190" y="145600"/>
                  </a:lnTo>
                  <a:close/>
                </a:path>
              </a:pathLst>
            </a:custGeom>
            <a:grpFill/>
            <a:ln w="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BE"/>
            </a:p>
          </p:txBody>
        </p:sp>
        <p:sp>
          <p:nvSpPr>
            <p:cNvPr id="7" name="Forme libre : forme 24">
              <a:extLst>
                <a:ext uri="{FF2B5EF4-FFF2-40B4-BE49-F238E27FC236}">
                  <a16:creationId xmlns:a16="http://schemas.microsoft.com/office/drawing/2014/main" id="{97546D95-3040-429A-8252-7B1A28ACC9A3}"/>
                </a:ext>
              </a:extLst>
            </p:cNvPr>
            <p:cNvSpPr/>
            <p:nvPr/>
          </p:nvSpPr>
          <p:spPr>
            <a:xfrm>
              <a:off x="-786557" y="8253511"/>
              <a:ext cx="12106540" cy="2183968"/>
            </a:xfrm>
            <a:custGeom>
              <a:avLst/>
              <a:gdLst>
                <a:gd name="connsiteX0" fmla="*/ 1817527 w 12106540"/>
                <a:gd name="connsiteY0" fmla="*/ 17639 h 2183968"/>
                <a:gd name="connsiteX1" fmla="*/ 2709919 w 12106540"/>
                <a:gd name="connsiteY1" fmla="*/ 219996 h 2183968"/>
                <a:gd name="connsiteX2" fmla="*/ 2399495 w 12106540"/>
                <a:gd name="connsiteY2" fmla="*/ 553709 h 2183968"/>
                <a:gd name="connsiteX3" fmla="*/ 1554275 w 12106540"/>
                <a:gd name="connsiteY3" fmla="*/ 421102 h 2183968"/>
                <a:gd name="connsiteX4" fmla="*/ 1093835 w 12106540"/>
                <a:gd name="connsiteY4" fmla="*/ 615663 h 2183968"/>
                <a:gd name="connsiteX5" fmla="*/ 2590034 w 12106540"/>
                <a:gd name="connsiteY5" fmla="*/ 1477163 h 2183968"/>
                <a:gd name="connsiteX6" fmla="*/ 1357920 w 12106540"/>
                <a:gd name="connsiteY6" fmla="*/ 2178888 h 2183968"/>
                <a:gd name="connsiteX7" fmla="*/ 6649 w 12106540"/>
                <a:gd name="connsiteY7" fmla="*/ 1870266 h 2183968"/>
                <a:gd name="connsiteX8" fmla="*/ 177127 w 12106540"/>
                <a:gd name="connsiteY8" fmla="*/ 1601366 h 2183968"/>
                <a:gd name="connsiteX9" fmla="*/ 315383 w 12106540"/>
                <a:gd name="connsiteY9" fmla="*/ 1540622 h 2183968"/>
                <a:gd name="connsiteX10" fmla="*/ 1266003 w 12106540"/>
                <a:gd name="connsiteY10" fmla="*/ 1757896 h 2183968"/>
                <a:gd name="connsiteX11" fmla="*/ 1878047 w 12106540"/>
                <a:gd name="connsiteY11" fmla="*/ 1547704 h 2183968"/>
                <a:gd name="connsiteX12" fmla="*/ 435781 w 12106540"/>
                <a:gd name="connsiteY12" fmla="*/ 659750 h 2183968"/>
                <a:gd name="connsiteX13" fmla="*/ 1817559 w 12106540"/>
                <a:gd name="connsiteY13" fmla="*/ 17639 h 2183968"/>
                <a:gd name="connsiteX14" fmla="*/ 5541880 w 12106540"/>
                <a:gd name="connsiteY14" fmla="*/ 339584 h 2183968"/>
                <a:gd name="connsiteX15" fmla="*/ 5124069 w 12106540"/>
                <a:gd name="connsiteY15" fmla="*/ 641084 h 2183968"/>
                <a:gd name="connsiteX16" fmla="*/ 4293630 w 12106540"/>
                <a:gd name="connsiteY16" fmla="*/ 471959 h 2183968"/>
                <a:gd name="connsiteX17" fmla="*/ 3500028 w 12106540"/>
                <a:gd name="connsiteY17" fmla="*/ 1112949 h 2183968"/>
                <a:gd name="connsiteX18" fmla="*/ 4294295 w 12106540"/>
                <a:gd name="connsiteY18" fmla="*/ 1709266 h 2183968"/>
                <a:gd name="connsiteX19" fmla="*/ 6285970 w 12106540"/>
                <a:gd name="connsiteY19" fmla="*/ 463467 h 2183968"/>
                <a:gd name="connsiteX20" fmla="*/ 7656116 w 12106540"/>
                <a:gd name="connsiteY20" fmla="*/ 1889 h 2183968"/>
                <a:gd name="connsiteX21" fmla="*/ 9088663 w 12106540"/>
                <a:gd name="connsiteY21" fmla="*/ 1112925 h 2183968"/>
                <a:gd name="connsiteX22" fmla="*/ 7660522 w 12106540"/>
                <a:gd name="connsiteY22" fmla="*/ 2185858 h 2183968"/>
                <a:gd name="connsiteX23" fmla="*/ 6096064 w 12106540"/>
                <a:gd name="connsiteY23" fmla="*/ 1561236 h 2183968"/>
                <a:gd name="connsiteX24" fmla="*/ 6461199 w 12106540"/>
                <a:gd name="connsiteY24" fmla="*/ 1232329 h 2183968"/>
                <a:gd name="connsiteX25" fmla="*/ 7621963 w 12106540"/>
                <a:gd name="connsiteY25" fmla="*/ 1709266 h 2183968"/>
                <a:gd name="connsiteX26" fmla="*/ 8449349 w 12106540"/>
                <a:gd name="connsiteY26" fmla="*/ 1112949 h 2183968"/>
                <a:gd name="connsiteX27" fmla="*/ 7656436 w 12106540"/>
                <a:gd name="connsiteY27" fmla="*/ 471959 h 2183968"/>
                <a:gd name="connsiteX28" fmla="*/ 4297451 w 12106540"/>
                <a:gd name="connsiteY28" fmla="*/ 2178872 h 2183968"/>
                <a:gd name="connsiteX29" fmla="*/ 2858141 w 12106540"/>
                <a:gd name="connsiteY29" fmla="*/ 1209152 h 2183968"/>
                <a:gd name="connsiteX30" fmla="*/ 2858141 w 12106540"/>
                <a:gd name="connsiteY30" fmla="*/ 1027145 h 2183968"/>
                <a:gd name="connsiteX31" fmla="*/ 4317048 w 12106540"/>
                <a:gd name="connsiteY31" fmla="*/ 1913 h 2183968"/>
                <a:gd name="connsiteX32" fmla="*/ 5541912 w 12106540"/>
                <a:gd name="connsiteY32" fmla="*/ 339584 h 2183968"/>
                <a:gd name="connsiteX33" fmla="*/ 11334842 w 12106540"/>
                <a:gd name="connsiteY33" fmla="*/ 2127766 h 2183968"/>
                <a:gd name="connsiteX34" fmla="*/ 11045520 w 12106540"/>
                <a:gd name="connsiteY34" fmla="*/ 1920675 h 2183968"/>
                <a:gd name="connsiteX35" fmla="*/ 10375930 w 12106540"/>
                <a:gd name="connsiteY35" fmla="*/ 1108086 h 2183968"/>
                <a:gd name="connsiteX36" fmla="*/ 11480516 w 12106540"/>
                <a:gd name="connsiteY36" fmla="*/ 670702 h 2183968"/>
                <a:gd name="connsiteX37" fmla="*/ 10929641 w 12106540"/>
                <a:gd name="connsiteY37" fmla="*/ 419059 h 2183968"/>
                <a:gd name="connsiteX38" fmla="*/ 10098626 w 12106540"/>
                <a:gd name="connsiteY38" fmla="*/ 1123011 h 2183968"/>
                <a:gd name="connsiteX39" fmla="*/ 9779148 w 12106540"/>
                <a:gd name="connsiteY39" fmla="*/ 2142018 h 2183968"/>
                <a:gd name="connsiteX40" fmla="*/ 9150385 w 12106540"/>
                <a:gd name="connsiteY40" fmla="*/ 2142018 h 2183968"/>
                <a:gd name="connsiteX41" fmla="*/ 9474348 w 12106540"/>
                <a:gd name="connsiteY41" fmla="*/ 1112380 h 2183968"/>
                <a:gd name="connsiteX42" fmla="*/ 10977422 w 12106540"/>
                <a:gd name="connsiteY42" fmla="*/ 1913 h 2183968"/>
                <a:gd name="connsiteX43" fmla="*/ 12113190 w 12106540"/>
                <a:gd name="connsiteY43" fmla="*/ 602988 h 2183968"/>
                <a:gd name="connsiteX44" fmla="*/ 11137950 w 12106540"/>
                <a:gd name="connsiteY44" fmla="*/ 1304105 h 2183968"/>
                <a:gd name="connsiteX45" fmla="*/ 11974357 w 12106540"/>
                <a:gd name="connsiteY45" fmla="*/ 2142018 h 2183968"/>
                <a:gd name="connsiteX46" fmla="*/ 11447725 w 12106540"/>
                <a:gd name="connsiteY46" fmla="*/ 2142018 h 2183968"/>
                <a:gd name="connsiteX47" fmla="*/ 11334842 w 12106540"/>
                <a:gd name="connsiteY47" fmla="*/ 2127774 h 2183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2106540" h="2183968">
                  <a:moveTo>
                    <a:pt x="1817527" y="17639"/>
                  </a:moveTo>
                  <a:cubicBezTo>
                    <a:pt x="2181084" y="56095"/>
                    <a:pt x="2662459" y="205110"/>
                    <a:pt x="2709919" y="219996"/>
                  </a:cubicBezTo>
                  <a:cubicBezTo>
                    <a:pt x="2630797" y="359493"/>
                    <a:pt x="2565463" y="553709"/>
                    <a:pt x="2399495" y="553709"/>
                  </a:cubicBezTo>
                  <a:cubicBezTo>
                    <a:pt x="2276846" y="553709"/>
                    <a:pt x="1935209" y="421102"/>
                    <a:pt x="1554275" y="421102"/>
                  </a:cubicBezTo>
                  <a:cubicBezTo>
                    <a:pt x="1397593" y="421102"/>
                    <a:pt x="1093835" y="445185"/>
                    <a:pt x="1093835" y="615663"/>
                  </a:cubicBezTo>
                  <a:cubicBezTo>
                    <a:pt x="1093153" y="909687"/>
                    <a:pt x="2652981" y="818476"/>
                    <a:pt x="2590034" y="1477163"/>
                  </a:cubicBezTo>
                  <a:cubicBezTo>
                    <a:pt x="2552701" y="1872982"/>
                    <a:pt x="2043541" y="2178888"/>
                    <a:pt x="1357920" y="2178888"/>
                  </a:cubicBezTo>
                  <a:cubicBezTo>
                    <a:pt x="782273" y="2178888"/>
                    <a:pt x="216808" y="1980601"/>
                    <a:pt x="6649" y="1870266"/>
                  </a:cubicBezTo>
                  <a:cubicBezTo>
                    <a:pt x="66680" y="1775153"/>
                    <a:pt x="88832" y="1742081"/>
                    <a:pt x="177127" y="1601366"/>
                  </a:cubicBezTo>
                  <a:cubicBezTo>
                    <a:pt x="203237" y="1558905"/>
                    <a:pt x="252748" y="1534069"/>
                    <a:pt x="315383" y="1540622"/>
                  </a:cubicBezTo>
                  <a:cubicBezTo>
                    <a:pt x="402549" y="1549435"/>
                    <a:pt x="885373" y="1747497"/>
                    <a:pt x="1266003" y="1757896"/>
                  </a:cubicBezTo>
                  <a:cubicBezTo>
                    <a:pt x="1501703" y="1764601"/>
                    <a:pt x="1853403" y="1759178"/>
                    <a:pt x="1878047" y="1547704"/>
                  </a:cubicBezTo>
                  <a:cubicBezTo>
                    <a:pt x="1915805" y="1221377"/>
                    <a:pt x="435781" y="1302430"/>
                    <a:pt x="435781" y="659750"/>
                  </a:cubicBezTo>
                  <a:cubicBezTo>
                    <a:pt x="435781" y="328296"/>
                    <a:pt x="862533" y="-83651"/>
                    <a:pt x="1817559" y="17639"/>
                  </a:cubicBezTo>
                  <a:close/>
                  <a:moveTo>
                    <a:pt x="5541880" y="339584"/>
                  </a:moveTo>
                  <a:cubicBezTo>
                    <a:pt x="5376842" y="528144"/>
                    <a:pt x="5312413" y="641084"/>
                    <a:pt x="5124069" y="641084"/>
                  </a:cubicBezTo>
                  <a:cubicBezTo>
                    <a:pt x="4930870" y="641084"/>
                    <a:pt x="4776775" y="471959"/>
                    <a:pt x="4293630" y="471959"/>
                  </a:cubicBezTo>
                  <a:cubicBezTo>
                    <a:pt x="3804003" y="471959"/>
                    <a:pt x="3500028" y="757972"/>
                    <a:pt x="3500028" y="1112949"/>
                  </a:cubicBezTo>
                  <a:cubicBezTo>
                    <a:pt x="3500028" y="1600525"/>
                    <a:pt x="4056904" y="1709266"/>
                    <a:pt x="4294295" y="1709266"/>
                  </a:cubicBezTo>
                  <a:cubicBezTo>
                    <a:pt x="5033762" y="1709266"/>
                    <a:pt x="5737923" y="837335"/>
                    <a:pt x="6285970" y="463467"/>
                  </a:cubicBezTo>
                  <a:cubicBezTo>
                    <a:pt x="6654975" y="201753"/>
                    <a:pt x="7039105" y="1889"/>
                    <a:pt x="7656116" y="1889"/>
                  </a:cubicBezTo>
                  <a:cubicBezTo>
                    <a:pt x="8550110" y="1889"/>
                    <a:pt x="9088663" y="511841"/>
                    <a:pt x="9088663" y="1112925"/>
                  </a:cubicBezTo>
                  <a:cubicBezTo>
                    <a:pt x="9088663" y="1697336"/>
                    <a:pt x="8519922" y="2185858"/>
                    <a:pt x="7660522" y="2185858"/>
                  </a:cubicBezTo>
                  <a:cubicBezTo>
                    <a:pt x="6960760" y="2185858"/>
                    <a:pt x="6536043" y="1989158"/>
                    <a:pt x="6096064" y="1561236"/>
                  </a:cubicBezTo>
                  <a:lnTo>
                    <a:pt x="6461199" y="1232329"/>
                  </a:lnTo>
                  <a:cubicBezTo>
                    <a:pt x="6648669" y="1436151"/>
                    <a:pt x="7079091" y="1709266"/>
                    <a:pt x="7621963" y="1709266"/>
                  </a:cubicBezTo>
                  <a:cubicBezTo>
                    <a:pt x="8032667" y="1709266"/>
                    <a:pt x="8449349" y="1472997"/>
                    <a:pt x="8449349" y="1112949"/>
                  </a:cubicBezTo>
                  <a:cubicBezTo>
                    <a:pt x="8449349" y="746019"/>
                    <a:pt x="8141865" y="471959"/>
                    <a:pt x="7656436" y="471959"/>
                  </a:cubicBezTo>
                  <a:cubicBezTo>
                    <a:pt x="6427054" y="471959"/>
                    <a:pt x="5839413" y="2178872"/>
                    <a:pt x="4297451" y="2178872"/>
                  </a:cubicBezTo>
                  <a:cubicBezTo>
                    <a:pt x="3724865" y="2178872"/>
                    <a:pt x="2942239" y="1957520"/>
                    <a:pt x="2858141" y="1209152"/>
                  </a:cubicBezTo>
                  <a:cubicBezTo>
                    <a:pt x="2858141" y="1200443"/>
                    <a:pt x="2857228" y="1046132"/>
                    <a:pt x="2858141" y="1027145"/>
                  </a:cubicBezTo>
                  <a:cubicBezTo>
                    <a:pt x="2903231" y="432174"/>
                    <a:pt x="3572148" y="1913"/>
                    <a:pt x="4317048" y="1913"/>
                  </a:cubicBezTo>
                  <a:cubicBezTo>
                    <a:pt x="4766985" y="1913"/>
                    <a:pt x="5233987" y="181772"/>
                    <a:pt x="5541912" y="339584"/>
                  </a:cubicBezTo>
                  <a:close/>
                  <a:moveTo>
                    <a:pt x="11334842" y="2127766"/>
                  </a:moveTo>
                  <a:cubicBezTo>
                    <a:pt x="11226157" y="2098836"/>
                    <a:pt x="11134137" y="2026940"/>
                    <a:pt x="11045520" y="1920675"/>
                  </a:cubicBezTo>
                  <a:cubicBezTo>
                    <a:pt x="10795912" y="1620185"/>
                    <a:pt x="10464217" y="1219102"/>
                    <a:pt x="10375930" y="1108086"/>
                  </a:cubicBezTo>
                  <a:cubicBezTo>
                    <a:pt x="10657937" y="1064335"/>
                    <a:pt x="11480516" y="1037880"/>
                    <a:pt x="11480516" y="670702"/>
                  </a:cubicBezTo>
                  <a:cubicBezTo>
                    <a:pt x="11480516" y="462017"/>
                    <a:pt x="11163915" y="419059"/>
                    <a:pt x="10929641" y="419059"/>
                  </a:cubicBezTo>
                  <a:cubicBezTo>
                    <a:pt x="10276450" y="419059"/>
                    <a:pt x="10188259" y="864238"/>
                    <a:pt x="10098626" y="1123011"/>
                  </a:cubicBezTo>
                  <a:cubicBezTo>
                    <a:pt x="10098626" y="1123011"/>
                    <a:pt x="9826408" y="1990760"/>
                    <a:pt x="9779148" y="2142018"/>
                  </a:cubicBezTo>
                  <a:lnTo>
                    <a:pt x="9150385" y="2142018"/>
                  </a:lnTo>
                  <a:lnTo>
                    <a:pt x="9474348" y="1112380"/>
                  </a:lnTo>
                  <a:cubicBezTo>
                    <a:pt x="9670143" y="436132"/>
                    <a:pt x="10036087" y="1913"/>
                    <a:pt x="10977422" y="1913"/>
                  </a:cubicBezTo>
                  <a:cubicBezTo>
                    <a:pt x="11551114" y="1913"/>
                    <a:pt x="12113190" y="181772"/>
                    <a:pt x="12113190" y="602988"/>
                  </a:cubicBezTo>
                  <a:cubicBezTo>
                    <a:pt x="12113190" y="1094514"/>
                    <a:pt x="11492462" y="1260017"/>
                    <a:pt x="11137950" y="1304105"/>
                  </a:cubicBezTo>
                  <a:lnTo>
                    <a:pt x="11974357" y="2142018"/>
                  </a:lnTo>
                  <a:lnTo>
                    <a:pt x="11447725" y="2142018"/>
                  </a:lnTo>
                  <a:cubicBezTo>
                    <a:pt x="11407947" y="2142018"/>
                    <a:pt x="11370421" y="2137268"/>
                    <a:pt x="11334842" y="2127774"/>
                  </a:cubicBezTo>
                </a:path>
              </a:pathLst>
            </a:custGeom>
            <a:grpFill/>
            <a:ln w="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BE"/>
            </a:p>
          </p:txBody>
        </p:sp>
      </p:grp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518949EC-CEAC-4A26-ADC7-5697E88B2189}"/>
              </a:ext>
            </a:extLst>
          </p:cNvPr>
          <p:cNvGrpSpPr/>
          <p:nvPr userDrawn="1"/>
        </p:nvGrpSpPr>
        <p:grpSpPr>
          <a:xfrm>
            <a:off x="12360696" y="-13072"/>
            <a:ext cx="1885826" cy="1528108"/>
            <a:chOff x="4867566" y="1651754"/>
            <a:chExt cx="1885826" cy="152810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21CC3C08-F188-4A1C-9E99-B5866872A7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97754" y="1651754"/>
              <a:ext cx="425450" cy="425450"/>
            </a:xfrm>
            <a:custGeom>
              <a:avLst/>
              <a:gdLst>
                <a:gd name="T0" fmla="*/ 173 w 346"/>
                <a:gd name="T1" fmla="*/ 0 h 346"/>
                <a:gd name="T2" fmla="*/ 0 w 346"/>
                <a:gd name="T3" fmla="*/ 173 h 346"/>
                <a:gd name="T4" fmla="*/ 173 w 346"/>
                <a:gd name="T5" fmla="*/ 346 h 346"/>
                <a:gd name="T6" fmla="*/ 346 w 346"/>
                <a:gd name="T7" fmla="*/ 173 h 346"/>
                <a:gd name="T8" fmla="*/ 173 w 346"/>
                <a:gd name="T9" fmla="*/ 0 h 346"/>
                <a:gd name="T10" fmla="*/ 201 w 346"/>
                <a:gd name="T11" fmla="*/ 247 h 346"/>
                <a:gd name="T12" fmla="*/ 128 w 346"/>
                <a:gd name="T13" fmla="*/ 290 h 346"/>
                <a:gd name="T14" fmla="*/ 111 w 346"/>
                <a:gd name="T15" fmla="*/ 278 h 346"/>
                <a:gd name="T16" fmla="*/ 112 w 346"/>
                <a:gd name="T17" fmla="*/ 272 h 346"/>
                <a:gd name="T18" fmla="*/ 153 w 346"/>
                <a:gd name="T19" fmla="*/ 172 h 346"/>
                <a:gd name="T20" fmla="*/ 150 w 346"/>
                <a:gd name="T21" fmla="*/ 165 h 346"/>
                <a:gd name="T22" fmla="*/ 126 w 346"/>
                <a:gd name="T23" fmla="*/ 175 h 346"/>
                <a:gd name="T24" fmla="*/ 121 w 346"/>
                <a:gd name="T25" fmla="*/ 173 h 346"/>
                <a:gd name="T26" fmla="*/ 126 w 346"/>
                <a:gd name="T27" fmla="*/ 163 h 346"/>
                <a:gd name="T28" fmla="*/ 195 w 346"/>
                <a:gd name="T29" fmla="*/ 128 h 346"/>
                <a:gd name="T30" fmla="*/ 205 w 346"/>
                <a:gd name="T31" fmla="*/ 141 h 346"/>
                <a:gd name="T32" fmla="*/ 201 w 346"/>
                <a:gd name="T33" fmla="*/ 154 h 346"/>
                <a:gd name="T34" fmla="*/ 164 w 346"/>
                <a:gd name="T35" fmla="*/ 247 h 346"/>
                <a:gd name="T36" fmla="*/ 169 w 346"/>
                <a:gd name="T37" fmla="*/ 252 h 346"/>
                <a:gd name="T38" fmla="*/ 196 w 346"/>
                <a:gd name="T39" fmla="*/ 235 h 346"/>
                <a:gd name="T40" fmla="*/ 204 w 346"/>
                <a:gd name="T41" fmla="*/ 231 h 346"/>
                <a:gd name="T42" fmla="*/ 207 w 346"/>
                <a:gd name="T43" fmla="*/ 234 h 346"/>
                <a:gd name="T44" fmla="*/ 201 w 346"/>
                <a:gd name="T45" fmla="*/ 247 h 346"/>
                <a:gd name="T46" fmla="*/ 192 w 346"/>
                <a:gd name="T47" fmla="*/ 98 h 346"/>
                <a:gd name="T48" fmla="*/ 182 w 346"/>
                <a:gd name="T49" fmla="*/ 95 h 346"/>
                <a:gd name="T50" fmla="*/ 173 w 346"/>
                <a:gd name="T51" fmla="*/ 76 h 346"/>
                <a:gd name="T52" fmla="*/ 186 w 346"/>
                <a:gd name="T53" fmla="*/ 52 h 346"/>
                <a:gd name="T54" fmla="*/ 198 w 346"/>
                <a:gd name="T55" fmla="*/ 48 h 346"/>
                <a:gd name="T56" fmla="*/ 219 w 346"/>
                <a:gd name="T57" fmla="*/ 70 h 346"/>
                <a:gd name="T58" fmla="*/ 192 w 346"/>
                <a:gd name="T59" fmla="*/ 9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6" h="346">
                  <a:moveTo>
                    <a:pt x="173" y="0"/>
                  </a:moveTo>
                  <a:cubicBezTo>
                    <a:pt x="78" y="0"/>
                    <a:pt x="0" y="78"/>
                    <a:pt x="0" y="173"/>
                  </a:cubicBezTo>
                  <a:cubicBezTo>
                    <a:pt x="0" y="268"/>
                    <a:pt x="78" y="346"/>
                    <a:pt x="173" y="346"/>
                  </a:cubicBezTo>
                  <a:cubicBezTo>
                    <a:pt x="268" y="346"/>
                    <a:pt x="346" y="268"/>
                    <a:pt x="346" y="173"/>
                  </a:cubicBezTo>
                  <a:cubicBezTo>
                    <a:pt x="346" y="78"/>
                    <a:pt x="268" y="0"/>
                    <a:pt x="173" y="0"/>
                  </a:cubicBezTo>
                  <a:close/>
                  <a:moveTo>
                    <a:pt x="201" y="247"/>
                  </a:moveTo>
                  <a:cubicBezTo>
                    <a:pt x="182" y="270"/>
                    <a:pt x="143" y="290"/>
                    <a:pt x="128" y="290"/>
                  </a:cubicBezTo>
                  <a:cubicBezTo>
                    <a:pt x="122" y="290"/>
                    <a:pt x="111" y="284"/>
                    <a:pt x="111" y="278"/>
                  </a:cubicBezTo>
                  <a:cubicBezTo>
                    <a:pt x="111" y="276"/>
                    <a:pt x="111" y="276"/>
                    <a:pt x="112" y="272"/>
                  </a:cubicBezTo>
                  <a:cubicBezTo>
                    <a:pt x="126" y="238"/>
                    <a:pt x="138" y="213"/>
                    <a:pt x="153" y="172"/>
                  </a:cubicBezTo>
                  <a:cubicBezTo>
                    <a:pt x="154" y="169"/>
                    <a:pt x="153" y="165"/>
                    <a:pt x="150" y="165"/>
                  </a:cubicBezTo>
                  <a:cubicBezTo>
                    <a:pt x="146" y="165"/>
                    <a:pt x="136" y="169"/>
                    <a:pt x="126" y="175"/>
                  </a:cubicBezTo>
                  <a:cubicBezTo>
                    <a:pt x="125" y="177"/>
                    <a:pt x="121" y="174"/>
                    <a:pt x="121" y="173"/>
                  </a:cubicBezTo>
                  <a:cubicBezTo>
                    <a:pt x="121" y="170"/>
                    <a:pt x="123" y="167"/>
                    <a:pt x="126" y="163"/>
                  </a:cubicBezTo>
                  <a:cubicBezTo>
                    <a:pt x="134" y="154"/>
                    <a:pt x="171" y="128"/>
                    <a:pt x="195" y="128"/>
                  </a:cubicBezTo>
                  <a:cubicBezTo>
                    <a:pt x="199" y="128"/>
                    <a:pt x="205" y="137"/>
                    <a:pt x="205" y="141"/>
                  </a:cubicBezTo>
                  <a:cubicBezTo>
                    <a:pt x="205" y="144"/>
                    <a:pt x="202" y="151"/>
                    <a:pt x="201" y="154"/>
                  </a:cubicBezTo>
                  <a:cubicBezTo>
                    <a:pt x="182" y="197"/>
                    <a:pt x="176" y="218"/>
                    <a:pt x="164" y="247"/>
                  </a:cubicBezTo>
                  <a:cubicBezTo>
                    <a:pt x="163" y="251"/>
                    <a:pt x="166" y="252"/>
                    <a:pt x="169" y="252"/>
                  </a:cubicBezTo>
                  <a:cubicBezTo>
                    <a:pt x="172" y="252"/>
                    <a:pt x="182" y="247"/>
                    <a:pt x="196" y="235"/>
                  </a:cubicBezTo>
                  <a:cubicBezTo>
                    <a:pt x="201" y="231"/>
                    <a:pt x="202" y="231"/>
                    <a:pt x="204" y="231"/>
                  </a:cubicBezTo>
                  <a:cubicBezTo>
                    <a:pt x="205" y="231"/>
                    <a:pt x="207" y="232"/>
                    <a:pt x="207" y="234"/>
                  </a:cubicBezTo>
                  <a:cubicBezTo>
                    <a:pt x="207" y="237"/>
                    <a:pt x="205" y="242"/>
                    <a:pt x="201" y="247"/>
                  </a:cubicBezTo>
                  <a:close/>
                  <a:moveTo>
                    <a:pt x="192" y="98"/>
                  </a:moveTo>
                  <a:cubicBezTo>
                    <a:pt x="188" y="98"/>
                    <a:pt x="185" y="96"/>
                    <a:pt x="182" y="95"/>
                  </a:cubicBezTo>
                  <a:cubicBezTo>
                    <a:pt x="177" y="91"/>
                    <a:pt x="173" y="85"/>
                    <a:pt x="173" y="76"/>
                  </a:cubicBezTo>
                  <a:cubicBezTo>
                    <a:pt x="173" y="65"/>
                    <a:pt x="179" y="57"/>
                    <a:pt x="186" y="52"/>
                  </a:cubicBezTo>
                  <a:cubicBezTo>
                    <a:pt x="190" y="49"/>
                    <a:pt x="195" y="48"/>
                    <a:pt x="198" y="48"/>
                  </a:cubicBezTo>
                  <a:cubicBezTo>
                    <a:pt x="213" y="48"/>
                    <a:pt x="219" y="59"/>
                    <a:pt x="219" y="70"/>
                  </a:cubicBezTo>
                  <a:cubicBezTo>
                    <a:pt x="219" y="82"/>
                    <a:pt x="206" y="98"/>
                    <a:pt x="192" y="9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9BBCCC8-8321-4E90-9EC6-A10050336397}"/>
                </a:ext>
              </a:extLst>
            </p:cNvPr>
            <p:cNvSpPr/>
            <p:nvPr/>
          </p:nvSpPr>
          <p:spPr>
            <a:xfrm>
              <a:off x="4867566" y="2010311"/>
              <a:ext cx="1885826" cy="1169551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>
              <a:spAutoFit/>
            </a:bodyPr>
            <a:lstStyle/>
            <a:p>
              <a:pPr lvl="0"/>
              <a:r>
                <a:rPr lang="fr-FR" sz="1000" b="1" dirty="0">
                  <a:solidFill>
                    <a:schemeClr val="accent1"/>
                  </a:solidFill>
                  <a:latin typeface="+mj-lt"/>
                </a:rPr>
                <a:t>To change the </a:t>
              </a:r>
              <a:r>
                <a:rPr lang="fr-FR" sz="1000" b="1" dirty="0" err="1">
                  <a:solidFill>
                    <a:schemeClr val="accent1"/>
                  </a:solidFill>
                  <a:latin typeface="+mj-lt"/>
                </a:rPr>
                <a:t>visual</a:t>
              </a:r>
              <a:r>
                <a:rPr lang="fr-FR" sz="1000" b="1" dirty="0">
                  <a:solidFill>
                    <a:schemeClr val="accent1"/>
                  </a:solidFill>
                  <a:latin typeface="+mj-lt"/>
                </a:rPr>
                <a:t>: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</a:rPr>
                <a:t>Right click on the slide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</a:rPr>
                <a:t>Click on “Format Background”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</a:rPr>
                <a:t>Import a visual</a:t>
              </a:r>
              <a:br>
                <a:rPr lang="en-US" sz="1000" dirty="0">
                  <a:solidFill>
                    <a:schemeClr val="tx1"/>
                  </a:solidFill>
                </a:rPr>
              </a:br>
              <a:r>
                <a:rPr lang="en-US" sz="1000" dirty="0">
                  <a:solidFill>
                    <a:schemeClr val="tx1"/>
                  </a:solidFill>
                </a:rPr>
                <a:t>from your computer (1920x1080px)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4377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fullscreen - V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BF6A12A6-4E53-4BFE-B060-C589E78F03D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640633 w 12192000"/>
              <a:gd name="connsiteY0" fmla="*/ 368300 h 6858000"/>
              <a:gd name="connsiteX1" fmla="*/ 371475 w 12192000"/>
              <a:gd name="connsiteY1" fmla="*/ 637458 h 6858000"/>
              <a:gd name="connsiteX2" fmla="*/ 371475 w 12192000"/>
              <a:gd name="connsiteY2" fmla="*/ 6220542 h 6858000"/>
              <a:gd name="connsiteX3" fmla="*/ 640633 w 12192000"/>
              <a:gd name="connsiteY3" fmla="*/ 6489700 h 6858000"/>
              <a:gd name="connsiteX4" fmla="*/ 11551367 w 12192000"/>
              <a:gd name="connsiteY4" fmla="*/ 6489700 h 6858000"/>
              <a:gd name="connsiteX5" fmla="*/ 11820525 w 12192000"/>
              <a:gd name="connsiteY5" fmla="*/ 6220542 h 6858000"/>
              <a:gd name="connsiteX6" fmla="*/ 11820525 w 12192000"/>
              <a:gd name="connsiteY6" fmla="*/ 637458 h 6858000"/>
              <a:gd name="connsiteX7" fmla="*/ 11551367 w 12192000"/>
              <a:gd name="connsiteY7" fmla="*/ 368300 h 6858000"/>
              <a:gd name="connsiteX8" fmla="*/ 0 w 12192000"/>
              <a:gd name="connsiteY8" fmla="*/ 0 h 6858000"/>
              <a:gd name="connsiteX9" fmla="*/ 12192000 w 12192000"/>
              <a:gd name="connsiteY9" fmla="*/ 0 h 6858000"/>
              <a:gd name="connsiteX10" fmla="*/ 12192000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640633" y="368300"/>
                </a:moveTo>
                <a:cubicBezTo>
                  <a:pt x="491981" y="368300"/>
                  <a:pt x="371475" y="488806"/>
                  <a:pt x="371475" y="637458"/>
                </a:cubicBezTo>
                <a:lnTo>
                  <a:pt x="371475" y="6220542"/>
                </a:lnTo>
                <a:cubicBezTo>
                  <a:pt x="371475" y="6369194"/>
                  <a:pt x="491981" y="6489700"/>
                  <a:pt x="640633" y="6489700"/>
                </a:cubicBezTo>
                <a:lnTo>
                  <a:pt x="11551367" y="6489700"/>
                </a:lnTo>
                <a:cubicBezTo>
                  <a:pt x="11700019" y="6489700"/>
                  <a:pt x="11820525" y="6369194"/>
                  <a:pt x="11820525" y="6220542"/>
                </a:cubicBezTo>
                <a:lnTo>
                  <a:pt x="11820525" y="637458"/>
                </a:lnTo>
                <a:cubicBezTo>
                  <a:pt x="11820525" y="488806"/>
                  <a:pt x="11700019" y="368300"/>
                  <a:pt x="11551367" y="36830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BE"/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63104B44-5F7E-42DC-8475-50B0A721189C}"/>
              </a:ext>
            </a:extLst>
          </p:cNvPr>
          <p:cNvGrpSpPr/>
          <p:nvPr userDrawn="1"/>
        </p:nvGrpSpPr>
        <p:grpSpPr>
          <a:xfrm>
            <a:off x="12360696" y="-13072"/>
            <a:ext cx="1885826" cy="1528108"/>
            <a:chOff x="4867566" y="1651754"/>
            <a:chExt cx="1885826" cy="1528108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662BAC8D-2C56-439D-A9F2-A6C436F696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97754" y="1651754"/>
              <a:ext cx="425450" cy="425450"/>
            </a:xfrm>
            <a:custGeom>
              <a:avLst/>
              <a:gdLst>
                <a:gd name="T0" fmla="*/ 173 w 346"/>
                <a:gd name="T1" fmla="*/ 0 h 346"/>
                <a:gd name="T2" fmla="*/ 0 w 346"/>
                <a:gd name="T3" fmla="*/ 173 h 346"/>
                <a:gd name="T4" fmla="*/ 173 w 346"/>
                <a:gd name="T5" fmla="*/ 346 h 346"/>
                <a:gd name="T6" fmla="*/ 346 w 346"/>
                <a:gd name="T7" fmla="*/ 173 h 346"/>
                <a:gd name="T8" fmla="*/ 173 w 346"/>
                <a:gd name="T9" fmla="*/ 0 h 346"/>
                <a:gd name="T10" fmla="*/ 201 w 346"/>
                <a:gd name="T11" fmla="*/ 247 h 346"/>
                <a:gd name="T12" fmla="*/ 128 w 346"/>
                <a:gd name="T13" fmla="*/ 290 h 346"/>
                <a:gd name="T14" fmla="*/ 111 w 346"/>
                <a:gd name="T15" fmla="*/ 278 h 346"/>
                <a:gd name="T16" fmla="*/ 112 w 346"/>
                <a:gd name="T17" fmla="*/ 272 h 346"/>
                <a:gd name="T18" fmla="*/ 153 w 346"/>
                <a:gd name="T19" fmla="*/ 172 h 346"/>
                <a:gd name="T20" fmla="*/ 150 w 346"/>
                <a:gd name="T21" fmla="*/ 165 h 346"/>
                <a:gd name="T22" fmla="*/ 126 w 346"/>
                <a:gd name="T23" fmla="*/ 175 h 346"/>
                <a:gd name="T24" fmla="*/ 121 w 346"/>
                <a:gd name="T25" fmla="*/ 173 h 346"/>
                <a:gd name="T26" fmla="*/ 126 w 346"/>
                <a:gd name="T27" fmla="*/ 163 h 346"/>
                <a:gd name="T28" fmla="*/ 195 w 346"/>
                <a:gd name="T29" fmla="*/ 128 h 346"/>
                <a:gd name="T30" fmla="*/ 205 w 346"/>
                <a:gd name="T31" fmla="*/ 141 h 346"/>
                <a:gd name="T32" fmla="*/ 201 w 346"/>
                <a:gd name="T33" fmla="*/ 154 h 346"/>
                <a:gd name="T34" fmla="*/ 164 w 346"/>
                <a:gd name="T35" fmla="*/ 247 h 346"/>
                <a:gd name="T36" fmla="*/ 169 w 346"/>
                <a:gd name="T37" fmla="*/ 252 h 346"/>
                <a:gd name="T38" fmla="*/ 196 w 346"/>
                <a:gd name="T39" fmla="*/ 235 h 346"/>
                <a:gd name="T40" fmla="*/ 204 w 346"/>
                <a:gd name="T41" fmla="*/ 231 h 346"/>
                <a:gd name="T42" fmla="*/ 207 w 346"/>
                <a:gd name="T43" fmla="*/ 234 h 346"/>
                <a:gd name="T44" fmla="*/ 201 w 346"/>
                <a:gd name="T45" fmla="*/ 247 h 346"/>
                <a:gd name="T46" fmla="*/ 192 w 346"/>
                <a:gd name="T47" fmla="*/ 98 h 346"/>
                <a:gd name="T48" fmla="*/ 182 w 346"/>
                <a:gd name="T49" fmla="*/ 95 h 346"/>
                <a:gd name="T50" fmla="*/ 173 w 346"/>
                <a:gd name="T51" fmla="*/ 76 h 346"/>
                <a:gd name="T52" fmla="*/ 186 w 346"/>
                <a:gd name="T53" fmla="*/ 52 h 346"/>
                <a:gd name="T54" fmla="*/ 198 w 346"/>
                <a:gd name="T55" fmla="*/ 48 h 346"/>
                <a:gd name="T56" fmla="*/ 219 w 346"/>
                <a:gd name="T57" fmla="*/ 70 h 346"/>
                <a:gd name="T58" fmla="*/ 192 w 346"/>
                <a:gd name="T59" fmla="*/ 9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6" h="346">
                  <a:moveTo>
                    <a:pt x="173" y="0"/>
                  </a:moveTo>
                  <a:cubicBezTo>
                    <a:pt x="78" y="0"/>
                    <a:pt x="0" y="78"/>
                    <a:pt x="0" y="173"/>
                  </a:cubicBezTo>
                  <a:cubicBezTo>
                    <a:pt x="0" y="268"/>
                    <a:pt x="78" y="346"/>
                    <a:pt x="173" y="346"/>
                  </a:cubicBezTo>
                  <a:cubicBezTo>
                    <a:pt x="268" y="346"/>
                    <a:pt x="346" y="268"/>
                    <a:pt x="346" y="173"/>
                  </a:cubicBezTo>
                  <a:cubicBezTo>
                    <a:pt x="346" y="78"/>
                    <a:pt x="268" y="0"/>
                    <a:pt x="173" y="0"/>
                  </a:cubicBezTo>
                  <a:close/>
                  <a:moveTo>
                    <a:pt x="201" y="247"/>
                  </a:moveTo>
                  <a:cubicBezTo>
                    <a:pt x="182" y="270"/>
                    <a:pt x="143" y="290"/>
                    <a:pt x="128" y="290"/>
                  </a:cubicBezTo>
                  <a:cubicBezTo>
                    <a:pt x="122" y="290"/>
                    <a:pt x="111" y="284"/>
                    <a:pt x="111" y="278"/>
                  </a:cubicBezTo>
                  <a:cubicBezTo>
                    <a:pt x="111" y="276"/>
                    <a:pt x="111" y="276"/>
                    <a:pt x="112" y="272"/>
                  </a:cubicBezTo>
                  <a:cubicBezTo>
                    <a:pt x="126" y="238"/>
                    <a:pt x="138" y="213"/>
                    <a:pt x="153" y="172"/>
                  </a:cubicBezTo>
                  <a:cubicBezTo>
                    <a:pt x="154" y="169"/>
                    <a:pt x="153" y="165"/>
                    <a:pt x="150" y="165"/>
                  </a:cubicBezTo>
                  <a:cubicBezTo>
                    <a:pt x="146" y="165"/>
                    <a:pt x="136" y="169"/>
                    <a:pt x="126" y="175"/>
                  </a:cubicBezTo>
                  <a:cubicBezTo>
                    <a:pt x="125" y="177"/>
                    <a:pt x="121" y="174"/>
                    <a:pt x="121" y="173"/>
                  </a:cubicBezTo>
                  <a:cubicBezTo>
                    <a:pt x="121" y="170"/>
                    <a:pt x="123" y="167"/>
                    <a:pt x="126" y="163"/>
                  </a:cubicBezTo>
                  <a:cubicBezTo>
                    <a:pt x="134" y="154"/>
                    <a:pt x="171" y="128"/>
                    <a:pt x="195" y="128"/>
                  </a:cubicBezTo>
                  <a:cubicBezTo>
                    <a:pt x="199" y="128"/>
                    <a:pt x="205" y="137"/>
                    <a:pt x="205" y="141"/>
                  </a:cubicBezTo>
                  <a:cubicBezTo>
                    <a:pt x="205" y="144"/>
                    <a:pt x="202" y="151"/>
                    <a:pt x="201" y="154"/>
                  </a:cubicBezTo>
                  <a:cubicBezTo>
                    <a:pt x="182" y="197"/>
                    <a:pt x="176" y="218"/>
                    <a:pt x="164" y="247"/>
                  </a:cubicBezTo>
                  <a:cubicBezTo>
                    <a:pt x="163" y="251"/>
                    <a:pt x="166" y="252"/>
                    <a:pt x="169" y="252"/>
                  </a:cubicBezTo>
                  <a:cubicBezTo>
                    <a:pt x="172" y="252"/>
                    <a:pt x="182" y="247"/>
                    <a:pt x="196" y="235"/>
                  </a:cubicBezTo>
                  <a:cubicBezTo>
                    <a:pt x="201" y="231"/>
                    <a:pt x="202" y="231"/>
                    <a:pt x="204" y="231"/>
                  </a:cubicBezTo>
                  <a:cubicBezTo>
                    <a:pt x="205" y="231"/>
                    <a:pt x="207" y="232"/>
                    <a:pt x="207" y="234"/>
                  </a:cubicBezTo>
                  <a:cubicBezTo>
                    <a:pt x="207" y="237"/>
                    <a:pt x="205" y="242"/>
                    <a:pt x="201" y="247"/>
                  </a:cubicBezTo>
                  <a:close/>
                  <a:moveTo>
                    <a:pt x="192" y="98"/>
                  </a:moveTo>
                  <a:cubicBezTo>
                    <a:pt x="188" y="98"/>
                    <a:pt x="185" y="96"/>
                    <a:pt x="182" y="95"/>
                  </a:cubicBezTo>
                  <a:cubicBezTo>
                    <a:pt x="177" y="91"/>
                    <a:pt x="173" y="85"/>
                    <a:pt x="173" y="76"/>
                  </a:cubicBezTo>
                  <a:cubicBezTo>
                    <a:pt x="173" y="65"/>
                    <a:pt x="179" y="57"/>
                    <a:pt x="186" y="52"/>
                  </a:cubicBezTo>
                  <a:cubicBezTo>
                    <a:pt x="190" y="49"/>
                    <a:pt x="195" y="48"/>
                    <a:pt x="198" y="48"/>
                  </a:cubicBezTo>
                  <a:cubicBezTo>
                    <a:pt x="213" y="48"/>
                    <a:pt x="219" y="59"/>
                    <a:pt x="219" y="70"/>
                  </a:cubicBezTo>
                  <a:cubicBezTo>
                    <a:pt x="219" y="82"/>
                    <a:pt x="206" y="98"/>
                    <a:pt x="192" y="9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615AD06-9243-45C1-BF29-A7EEB3383E11}"/>
                </a:ext>
              </a:extLst>
            </p:cNvPr>
            <p:cNvSpPr/>
            <p:nvPr/>
          </p:nvSpPr>
          <p:spPr>
            <a:xfrm>
              <a:off x="4867566" y="2010311"/>
              <a:ext cx="1885826" cy="1169551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>
              <a:spAutoFit/>
            </a:bodyPr>
            <a:lstStyle/>
            <a:p>
              <a:pPr lvl="0"/>
              <a:r>
                <a:rPr lang="fr-FR" sz="1000" b="1" dirty="0">
                  <a:solidFill>
                    <a:schemeClr val="accent1"/>
                  </a:solidFill>
                  <a:latin typeface="+mj-lt"/>
                </a:rPr>
                <a:t>To change the </a:t>
              </a:r>
              <a:r>
                <a:rPr lang="fr-FR" sz="1000" b="1" dirty="0" err="1">
                  <a:solidFill>
                    <a:schemeClr val="accent1"/>
                  </a:solidFill>
                  <a:latin typeface="+mj-lt"/>
                </a:rPr>
                <a:t>visual</a:t>
              </a:r>
              <a:r>
                <a:rPr lang="fr-FR" sz="1000" b="1" dirty="0">
                  <a:solidFill>
                    <a:schemeClr val="accent1"/>
                  </a:solidFill>
                  <a:latin typeface="+mj-lt"/>
                </a:rPr>
                <a:t>: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</a:rPr>
                <a:t>Right click on the slide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</a:rPr>
                <a:t>Click on “Format Background”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</a:rPr>
                <a:t>Import a visual</a:t>
              </a:r>
              <a:br>
                <a:rPr lang="en-US" sz="1000" dirty="0">
                  <a:solidFill>
                    <a:schemeClr val="tx1"/>
                  </a:solidFill>
                </a:rPr>
              </a:br>
              <a:r>
                <a:rPr lang="en-US" sz="1000" dirty="0">
                  <a:solidFill>
                    <a:schemeClr val="tx1"/>
                  </a:solidFill>
                </a:rPr>
                <a:t>from your computer (1920x1080px)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40793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fullscreen - V3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BF6A12A6-4E53-4BFE-B060-C589E78F03D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640633 w 12192000"/>
              <a:gd name="connsiteY0" fmla="*/ 368300 h 6858000"/>
              <a:gd name="connsiteX1" fmla="*/ 371475 w 12192000"/>
              <a:gd name="connsiteY1" fmla="*/ 637458 h 6858000"/>
              <a:gd name="connsiteX2" fmla="*/ 371475 w 12192000"/>
              <a:gd name="connsiteY2" fmla="*/ 6220542 h 6858000"/>
              <a:gd name="connsiteX3" fmla="*/ 640633 w 12192000"/>
              <a:gd name="connsiteY3" fmla="*/ 6489700 h 6858000"/>
              <a:gd name="connsiteX4" fmla="*/ 11551367 w 12192000"/>
              <a:gd name="connsiteY4" fmla="*/ 6489700 h 6858000"/>
              <a:gd name="connsiteX5" fmla="*/ 11820525 w 12192000"/>
              <a:gd name="connsiteY5" fmla="*/ 6220542 h 6858000"/>
              <a:gd name="connsiteX6" fmla="*/ 11820525 w 12192000"/>
              <a:gd name="connsiteY6" fmla="*/ 637458 h 6858000"/>
              <a:gd name="connsiteX7" fmla="*/ 11551367 w 12192000"/>
              <a:gd name="connsiteY7" fmla="*/ 368300 h 6858000"/>
              <a:gd name="connsiteX8" fmla="*/ 0 w 12192000"/>
              <a:gd name="connsiteY8" fmla="*/ 0 h 6858000"/>
              <a:gd name="connsiteX9" fmla="*/ 12192000 w 12192000"/>
              <a:gd name="connsiteY9" fmla="*/ 0 h 6858000"/>
              <a:gd name="connsiteX10" fmla="*/ 12192000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640633" y="368300"/>
                </a:moveTo>
                <a:cubicBezTo>
                  <a:pt x="491981" y="368300"/>
                  <a:pt x="371475" y="488806"/>
                  <a:pt x="371475" y="637458"/>
                </a:cubicBezTo>
                <a:lnTo>
                  <a:pt x="371475" y="6220542"/>
                </a:lnTo>
                <a:cubicBezTo>
                  <a:pt x="371475" y="6369194"/>
                  <a:pt x="491981" y="6489700"/>
                  <a:pt x="640633" y="6489700"/>
                </a:cubicBezTo>
                <a:lnTo>
                  <a:pt x="11551367" y="6489700"/>
                </a:lnTo>
                <a:cubicBezTo>
                  <a:pt x="11700019" y="6489700"/>
                  <a:pt x="11820525" y="6369194"/>
                  <a:pt x="11820525" y="6220542"/>
                </a:cubicBezTo>
                <a:lnTo>
                  <a:pt x="11820525" y="637458"/>
                </a:lnTo>
                <a:cubicBezTo>
                  <a:pt x="11820525" y="488806"/>
                  <a:pt x="11700019" y="368300"/>
                  <a:pt x="11551367" y="36830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BE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EB62B1C9-BDAD-4848-BB8F-EE598B449E29}"/>
              </a:ext>
            </a:extLst>
          </p:cNvPr>
          <p:cNvGrpSpPr/>
          <p:nvPr userDrawn="1"/>
        </p:nvGrpSpPr>
        <p:grpSpPr>
          <a:xfrm>
            <a:off x="12360696" y="-13072"/>
            <a:ext cx="1885826" cy="1528108"/>
            <a:chOff x="4867566" y="1651754"/>
            <a:chExt cx="1885826" cy="1528108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B0D9B8E1-7E41-4E68-9B02-C0BCF94828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97754" y="1651754"/>
              <a:ext cx="425450" cy="425450"/>
            </a:xfrm>
            <a:custGeom>
              <a:avLst/>
              <a:gdLst>
                <a:gd name="T0" fmla="*/ 173 w 346"/>
                <a:gd name="T1" fmla="*/ 0 h 346"/>
                <a:gd name="T2" fmla="*/ 0 w 346"/>
                <a:gd name="T3" fmla="*/ 173 h 346"/>
                <a:gd name="T4" fmla="*/ 173 w 346"/>
                <a:gd name="T5" fmla="*/ 346 h 346"/>
                <a:gd name="T6" fmla="*/ 346 w 346"/>
                <a:gd name="T7" fmla="*/ 173 h 346"/>
                <a:gd name="T8" fmla="*/ 173 w 346"/>
                <a:gd name="T9" fmla="*/ 0 h 346"/>
                <a:gd name="T10" fmla="*/ 201 w 346"/>
                <a:gd name="T11" fmla="*/ 247 h 346"/>
                <a:gd name="T12" fmla="*/ 128 w 346"/>
                <a:gd name="T13" fmla="*/ 290 h 346"/>
                <a:gd name="T14" fmla="*/ 111 w 346"/>
                <a:gd name="T15" fmla="*/ 278 h 346"/>
                <a:gd name="T16" fmla="*/ 112 w 346"/>
                <a:gd name="T17" fmla="*/ 272 h 346"/>
                <a:gd name="T18" fmla="*/ 153 w 346"/>
                <a:gd name="T19" fmla="*/ 172 h 346"/>
                <a:gd name="T20" fmla="*/ 150 w 346"/>
                <a:gd name="T21" fmla="*/ 165 h 346"/>
                <a:gd name="T22" fmla="*/ 126 w 346"/>
                <a:gd name="T23" fmla="*/ 175 h 346"/>
                <a:gd name="T24" fmla="*/ 121 w 346"/>
                <a:gd name="T25" fmla="*/ 173 h 346"/>
                <a:gd name="T26" fmla="*/ 126 w 346"/>
                <a:gd name="T27" fmla="*/ 163 h 346"/>
                <a:gd name="T28" fmla="*/ 195 w 346"/>
                <a:gd name="T29" fmla="*/ 128 h 346"/>
                <a:gd name="T30" fmla="*/ 205 w 346"/>
                <a:gd name="T31" fmla="*/ 141 h 346"/>
                <a:gd name="T32" fmla="*/ 201 w 346"/>
                <a:gd name="T33" fmla="*/ 154 h 346"/>
                <a:gd name="T34" fmla="*/ 164 w 346"/>
                <a:gd name="T35" fmla="*/ 247 h 346"/>
                <a:gd name="T36" fmla="*/ 169 w 346"/>
                <a:gd name="T37" fmla="*/ 252 h 346"/>
                <a:gd name="T38" fmla="*/ 196 w 346"/>
                <a:gd name="T39" fmla="*/ 235 h 346"/>
                <a:gd name="T40" fmla="*/ 204 w 346"/>
                <a:gd name="T41" fmla="*/ 231 h 346"/>
                <a:gd name="T42" fmla="*/ 207 w 346"/>
                <a:gd name="T43" fmla="*/ 234 h 346"/>
                <a:gd name="T44" fmla="*/ 201 w 346"/>
                <a:gd name="T45" fmla="*/ 247 h 346"/>
                <a:gd name="T46" fmla="*/ 192 w 346"/>
                <a:gd name="T47" fmla="*/ 98 h 346"/>
                <a:gd name="T48" fmla="*/ 182 w 346"/>
                <a:gd name="T49" fmla="*/ 95 h 346"/>
                <a:gd name="T50" fmla="*/ 173 w 346"/>
                <a:gd name="T51" fmla="*/ 76 h 346"/>
                <a:gd name="T52" fmla="*/ 186 w 346"/>
                <a:gd name="T53" fmla="*/ 52 h 346"/>
                <a:gd name="T54" fmla="*/ 198 w 346"/>
                <a:gd name="T55" fmla="*/ 48 h 346"/>
                <a:gd name="T56" fmla="*/ 219 w 346"/>
                <a:gd name="T57" fmla="*/ 70 h 346"/>
                <a:gd name="T58" fmla="*/ 192 w 346"/>
                <a:gd name="T59" fmla="*/ 9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6" h="346">
                  <a:moveTo>
                    <a:pt x="173" y="0"/>
                  </a:moveTo>
                  <a:cubicBezTo>
                    <a:pt x="78" y="0"/>
                    <a:pt x="0" y="78"/>
                    <a:pt x="0" y="173"/>
                  </a:cubicBezTo>
                  <a:cubicBezTo>
                    <a:pt x="0" y="268"/>
                    <a:pt x="78" y="346"/>
                    <a:pt x="173" y="346"/>
                  </a:cubicBezTo>
                  <a:cubicBezTo>
                    <a:pt x="268" y="346"/>
                    <a:pt x="346" y="268"/>
                    <a:pt x="346" y="173"/>
                  </a:cubicBezTo>
                  <a:cubicBezTo>
                    <a:pt x="346" y="78"/>
                    <a:pt x="268" y="0"/>
                    <a:pt x="173" y="0"/>
                  </a:cubicBezTo>
                  <a:close/>
                  <a:moveTo>
                    <a:pt x="201" y="247"/>
                  </a:moveTo>
                  <a:cubicBezTo>
                    <a:pt x="182" y="270"/>
                    <a:pt x="143" y="290"/>
                    <a:pt x="128" y="290"/>
                  </a:cubicBezTo>
                  <a:cubicBezTo>
                    <a:pt x="122" y="290"/>
                    <a:pt x="111" y="284"/>
                    <a:pt x="111" y="278"/>
                  </a:cubicBezTo>
                  <a:cubicBezTo>
                    <a:pt x="111" y="276"/>
                    <a:pt x="111" y="276"/>
                    <a:pt x="112" y="272"/>
                  </a:cubicBezTo>
                  <a:cubicBezTo>
                    <a:pt x="126" y="238"/>
                    <a:pt x="138" y="213"/>
                    <a:pt x="153" y="172"/>
                  </a:cubicBezTo>
                  <a:cubicBezTo>
                    <a:pt x="154" y="169"/>
                    <a:pt x="153" y="165"/>
                    <a:pt x="150" y="165"/>
                  </a:cubicBezTo>
                  <a:cubicBezTo>
                    <a:pt x="146" y="165"/>
                    <a:pt x="136" y="169"/>
                    <a:pt x="126" y="175"/>
                  </a:cubicBezTo>
                  <a:cubicBezTo>
                    <a:pt x="125" y="177"/>
                    <a:pt x="121" y="174"/>
                    <a:pt x="121" y="173"/>
                  </a:cubicBezTo>
                  <a:cubicBezTo>
                    <a:pt x="121" y="170"/>
                    <a:pt x="123" y="167"/>
                    <a:pt x="126" y="163"/>
                  </a:cubicBezTo>
                  <a:cubicBezTo>
                    <a:pt x="134" y="154"/>
                    <a:pt x="171" y="128"/>
                    <a:pt x="195" y="128"/>
                  </a:cubicBezTo>
                  <a:cubicBezTo>
                    <a:pt x="199" y="128"/>
                    <a:pt x="205" y="137"/>
                    <a:pt x="205" y="141"/>
                  </a:cubicBezTo>
                  <a:cubicBezTo>
                    <a:pt x="205" y="144"/>
                    <a:pt x="202" y="151"/>
                    <a:pt x="201" y="154"/>
                  </a:cubicBezTo>
                  <a:cubicBezTo>
                    <a:pt x="182" y="197"/>
                    <a:pt x="176" y="218"/>
                    <a:pt x="164" y="247"/>
                  </a:cubicBezTo>
                  <a:cubicBezTo>
                    <a:pt x="163" y="251"/>
                    <a:pt x="166" y="252"/>
                    <a:pt x="169" y="252"/>
                  </a:cubicBezTo>
                  <a:cubicBezTo>
                    <a:pt x="172" y="252"/>
                    <a:pt x="182" y="247"/>
                    <a:pt x="196" y="235"/>
                  </a:cubicBezTo>
                  <a:cubicBezTo>
                    <a:pt x="201" y="231"/>
                    <a:pt x="202" y="231"/>
                    <a:pt x="204" y="231"/>
                  </a:cubicBezTo>
                  <a:cubicBezTo>
                    <a:pt x="205" y="231"/>
                    <a:pt x="207" y="232"/>
                    <a:pt x="207" y="234"/>
                  </a:cubicBezTo>
                  <a:cubicBezTo>
                    <a:pt x="207" y="237"/>
                    <a:pt x="205" y="242"/>
                    <a:pt x="201" y="247"/>
                  </a:cubicBezTo>
                  <a:close/>
                  <a:moveTo>
                    <a:pt x="192" y="98"/>
                  </a:moveTo>
                  <a:cubicBezTo>
                    <a:pt x="188" y="98"/>
                    <a:pt x="185" y="96"/>
                    <a:pt x="182" y="95"/>
                  </a:cubicBezTo>
                  <a:cubicBezTo>
                    <a:pt x="177" y="91"/>
                    <a:pt x="173" y="85"/>
                    <a:pt x="173" y="76"/>
                  </a:cubicBezTo>
                  <a:cubicBezTo>
                    <a:pt x="173" y="65"/>
                    <a:pt x="179" y="57"/>
                    <a:pt x="186" y="52"/>
                  </a:cubicBezTo>
                  <a:cubicBezTo>
                    <a:pt x="190" y="49"/>
                    <a:pt x="195" y="48"/>
                    <a:pt x="198" y="48"/>
                  </a:cubicBezTo>
                  <a:cubicBezTo>
                    <a:pt x="213" y="48"/>
                    <a:pt x="219" y="59"/>
                    <a:pt x="219" y="70"/>
                  </a:cubicBezTo>
                  <a:cubicBezTo>
                    <a:pt x="219" y="82"/>
                    <a:pt x="206" y="98"/>
                    <a:pt x="192" y="9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D2F0014-6241-46EF-A829-2C9A9EC95DE9}"/>
                </a:ext>
              </a:extLst>
            </p:cNvPr>
            <p:cNvSpPr/>
            <p:nvPr/>
          </p:nvSpPr>
          <p:spPr>
            <a:xfrm>
              <a:off x="4867566" y="2010311"/>
              <a:ext cx="1885826" cy="1169551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>
              <a:spAutoFit/>
            </a:bodyPr>
            <a:lstStyle/>
            <a:p>
              <a:pPr lvl="0"/>
              <a:r>
                <a:rPr lang="fr-FR" sz="1000" b="1" dirty="0">
                  <a:solidFill>
                    <a:schemeClr val="accent1"/>
                  </a:solidFill>
                  <a:latin typeface="+mj-lt"/>
                </a:rPr>
                <a:t>To change the </a:t>
              </a:r>
              <a:r>
                <a:rPr lang="fr-FR" sz="1000" b="1" dirty="0" err="1">
                  <a:solidFill>
                    <a:schemeClr val="accent1"/>
                  </a:solidFill>
                  <a:latin typeface="+mj-lt"/>
                </a:rPr>
                <a:t>visual</a:t>
              </a:r>
              <a:r>
                <a:rPr lang="fr-FR" sz="1000" b="1" dirty="0">
                  <a:solidFill>
                    <a:schemeClr val="accent1"/>
                  </a:solidFill>
                  <a:latin typeface="+mj-lt"/>
                </a:rPr>
                <a:t>: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</a:rPr>
                <a:t>Right click on the slide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</a:rPr>
                <a:t>Click on “Format Background”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</a:rPr>
                <a:t>Import a visual</a:t>
              </a:r>
              <a:br>
                <a:rPr lang="en-US" sz="1000" dirty="0">
                  <a:solidFill>
                    <a:schemeClr val="tx1"/>
                  </a:solidFill>
                </a:rPr>
              </a:br>
              <a:r>
                <a:rPr lang="en-US" sz="1000" dirty="0">
                  <a:solidFill>
                    <a:schemeClr val="tx1"/>
                  </a:solidFill>
                </a:rPr>
                <a:t>from your computer (1920x1080px)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05639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fullscreen - V4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BF6A12A6-4E53-4BFE-B060-C589E78F03D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640633 w 12192000"/>
              <a:gd name="connsiteY0" fmla="*/ 368300 h 6858000"/>
              <a:gd name="connsiteX1" fmla="*/ 371475 w 12192000"/>
              <a:gd name="connsiteY1" fmla="*/ 637458 h 6858000"/>
              <a:gd name="connsiteX2" fmla="*/ 371475 w 12192000"/>
              <a:gd name="connsiteY2" fmla="*/ 6220542 h 6858000"/>
              <a:gd name="connsiteX3" fmla="*/ 640633 w 12192000"/>
              <a:gd name="connsiteY3" fmla="*/ 6489700 h 6858000"/>
              <a:gd name="connsiteX4" fmla="*/ 11551367 w 12192000"/>
              <a:gd name="connsiteY4" fmla="*/ 6489700 h 6858000"/>
              <a:gd name="connsiteX5" fmla="*/ 11820525 w 12192000"/>
              <a:gd name="connsiteY5" fmla="*/ 6220542 h 6858000"/>
              <a:gd name="connsiteX6" fmla="*/ 11820525 w 12192000"/>
              <a:gd name="connsiteY6" fmla="*/ 637458 h 6858000"/>
              <a:gd name="connsiteX7" fmla="*/ 11551367 w 12192000"/>
              <a:gd name="connsiteY7" fmla="*/ 368300 h 6858000"/>
              <a:gd name="connsiteX8" fmla="*/ 0 w 12192000"/>
              <a:gd name="connsiteY8" fmla="*/ 0 h 6858000"/>
              <a:gd name="connsiteX9" fmla="*/ 12192000 w 12192000"/>
              <a:gd name="connsiteY9" fmla="*/ 0 h 6858000"/>
              <a:gd name="connsiteX10" fmla="*/ 12192000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640633" y="368300"/>
                </a:moveTo>
                <a:cubicBezTo>
                  <a:pt x="491981" y="368300"/>
                  <a:pt x="371475" y="488806"/>
                  <a:pt x="371475" y="637458"/>
                </a:cubicBezTo>
                <a:lnTo>
                  <a:pt x="371475" y="6220542"/>
                </a:lnTo>
                <a:cubicBezTo>
                  <a:pt x="371475" y="6369194"/>
                  <a:pt x="491981" y="6489700"/>
                  <a:pt x="640633" y="6489700"/>
                </a:cubicBezTo>
                <a:lnTo>
                  <a:pt x="11551367" y="6489700"/>
                </a:lnTo>
                <a:cubicBezTo>
                  <a:pt x="11700019" y="6489700"/>
                  <a:pt x="11820525" y="6369194"/>
                  <a:pt x="11820525" y="6220542"/>
                </a:cubicBezTo>
                <a:lnTo>
                  <a:pt x="11820525" y="637458"/>
                </a:lnTo>
                <a:cubicBezTo>
                  <a:pt x="11820525" y="488806"/>
                  <a:pt x="11700019" y="368300"/>
                  <a:pt x="11551367" y="36830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BE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D1AD4DB-EA2D-42B2-97BE-28E112FB46DE}"/>
              </a:ext>
            </a:extLst>
          </p:cNvPr>
          <p:cNvGrpSpPr/>
          <p:nvPr userDrawn="1"/>
        </p:nvGrpSpPr>
        <p:grpSpPr>
          <a:xfrm>
            <a:off x="12360696" y="-13072"/>
            <a:ext cx="1885826" cy="1528108"/>
            <a:chOff x="4867566" y="1651754"/>
            <a:chExt cx="1885826" cy="1528108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EBB7AB26-9296-400A-BEEC-AE7F0EAD6B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97754" y="1651754"/>
              <a:ext cx="425450" cy="425450"/>
            </a:xfrm>
            <a:custGeom>
              <a:avLst/>
              <a:gdLst>
                <a:gd name="T0" fmla="*/ 173 w 346"/>
                <a:gd name="T1" fmla="*/ 0 h 346"/>
                <a:gd name="T2" fmla="*/ 0 w 346"/>
                <a:gd name="T3" fmla="*/ 173 h 346"/>
                <a:gd name="T4" fmla="*/ 173 w 346"/>
                <a:gd name="T5" fmla="*/ 346 h 346"/>
                <a:gd name="T6" fmla="*/ 346 w 346"/>
                <a:gd name="T7" fmla="*/ 173 h 346"/>
                <a:gd name="T8" fmla="*/ 173 w 346"/>
                <a:gd name="T9" fmla="*/ 0 h 346"/>
                <a:gd name="T10" fmla="*/ 201 w 346"/>
                <a:gd name="T11" fmla="*/ 247 h 346"/>
                <a:gd name="T12" fmla="*/ 128 w 346"/>
                <a:gd name="T13" fmla="*/ 290 h 346"/>
                <a:gd name="T14" fmla="*/ 111 w 346"/>
                <a:gd name="T15" fmla="*/ 278 h 346"/>
                <a:gd name="T16" fmla="*/ 112 w 346"/>
                <a:gd name="T17" fmla="*/ 272 h 346"/>
                <a:gd name="T18" fmla="*/ 153 w 346"/>
                <a:gd name="T19" fmla="*/ 172 h 346"/>
                <a:gd name="T20" fmla="*/ 150 w 346"/>
                <a:gd name="T21" fmla="*/ 165 h 346"/>
                <a:gd name="T22" fmla="*/ 126 w 346"/>
                <a:gd name="T23" fmla="*/ 175 h 346"/>
                <a:gd name="T24" fmla="*/ 121 w 346"/>
                <a:gd name="T25" fmla="*/ 173 h 346"/>
                <a:gd name="T26" fmla="*/ 126 w 346"/>
                <a:gd name="T27" fmla="*/ 163 h 346"/>
                <a:gd name="T28" fmla="*/ 195 w 346"/>
                <a:gd name="T29" fmla="*/ 128 h 346"/>
                <a:gd name="T30" fmla="*/ 205 w 346"/>
                <a:gd name="T31" fmla="*/ 141 h 346"/>
                <a:gd name="T32" fmla="*/ 201 w 346"/>
                <a:gd name="T33" fmla="*/ 154 h 346"/>
                <a:gd name="T34" fmla="*/ 164 w 346"/>
                <a:gd name="T35" fmla="*/ 247 h 346"/>
                <a:gd name="T36" fmla="*/ 169 w 346"/>
                <a:gd name="T37" fmla="*/ 252 h 346"/>
                <a:gd name="T38" fmla="*/ 196 w 346"/>
                <a:gd name="T39" fmla="*/ 235 h 346"/>
                <a:gd name="T40" fmla="*/ 204 w 346"/>
                <a:gd name="T41" fmla="*/ 231 h 346"/>
                <a:gd name="T42" fmla="*/ 207 w 346"/>
                <a:gd name="T43" fmla="*/ 234 h 346"/>
                <a:gd name="T44" fmla="*/ 201 w 346"/>
                <a:gd name="T45" fmla="*/ 247 h 346"/>
                <a:gd name="T46" fmla="*/ 192 w 346"/>
                <a:gd name="T47" fmla="*/ 98 h 346"/>
                <a:gd name="T48" fmla="*/ 182 w 346"/>
                <a:gd name="T49" fmla="*/ 95 h 346"/>
                <a:gd name="T50" fmla="*/ 173 w 346"/>
                <a:gd name="T51" fmla="*/ 76 h 346"/>
                <a:gd name="T52" fmla="*/ 186 w 346"/>
                <a:gd name="T53" fmla="*/ 52 h 346"/>
                <a:gd name="T54" fmla="*/ 198 w 346"/>
                <a:gd name="T55" fmla="*/ 48 h 346"/>
                <a:gd name="T56" fmla="*/ 219 w 346"/>
                <a:gd name="T57" fmla="*/ 70 h 346"/>
                <a:gd name="T58" fmla="*/ 192 w 346"/>
                <a:gd name="T59" fmla="*/ 9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6" h="346">
                  <a:moveTo>
                    <a:pt x="173" y="0"/>
                  </a:moveTo>
                  <a:cubicBezTo>
                    <a:pt x="78" y="0"/>
                    <a:pt x="0" y="78"/>
                    <a:pt x="0" y="173"/>
                  </a:cubicBezTo>
                  <a:cubicBezTo>
                    <a:pt x="0" y="268"/>
                    <a:pt x="78" y="346"/>
                    <a:pt x="173" y="346"/>
                  </a:cubicBezTo>
                  <a:cubicBezTo>
                    <a:pt x="268" y="346"/>
                    <a:pt x="346" y="268"/>
                    <a:pt x="346" y="173"/>
                  </a:cubicBezTo>
                  <a:cubicBezTo>
                    <a:pt x="346" y="78"/>
                    <a:pt x="268" y="0"/>
                    <a:pt x="173" y="0"/>
                  </a:cubicBezTo>
                  <a:close/>
                  <a:moveTo>
                    <a:pt x="201" y="247"/>
                  </a:moveTo>
                  <a:cubicBezTo>
                    <a:pt x="182" y="270"/>
                    <a:pt x="143" y="290"/>
                    <a:pt x="128" y="290"/>
                  </a:cubicBezTo>
                  <a:cubicBezTo>
                    <a:pt x="122" y="290"/>
                    <a:pt x="111" y="284"/>
                    <a:pt x="111" y="278"/>
                  </a:cubicBezTo>
                  <a:cubicBezTo>
                    <a:pt x="111" y="276"/>
                    <a:pt x="111" y="276"/>
                    <a:pt x="112" y="272"/>
                  </a:cubicBezTo>
                  <a:cubicBezTo>
                    <a:pt x="126" y="238"/>
                    <a:pt x="138" y="213"/>
                    <a:pt x="153" y="172"/>
                  </a:cubicBezTo>
                  <a:cubicBezTo>
                    <a:pt x="154" y="169"/>
                    <a:pt x="153" y="165"/>
                    <a:pt x="150" y="165"/>
                  </a:cubicBezTo>
                  <a:cubicBezTo>
                    <a:pt x="146" y="165"/>
                    <a:pt x="136" y="169"/>
                    <a:pt x="126" y="175"/>
                  </a:cubicBezTo>
                  <a:cubicBezTo>
                    <a:pt x="125" y="177"/>
                    <a:pt x="121" y="174"/>
                    <a:pt x="121" y="173"/>
                  </a:cubicBezTo>
                  <a:cubicBezTo>
                    <a:pt x="121" y="170"/>
                    <a:pt x="123" y="167"/>
                    <a:pt x="126" y="163"/>
                  </a:cubicBezTo>
                  <a:cubicBezTo>
                    <a:pt x="134" y="154"/>
                    <a:pt x="171" y="128"/>
                    <a:pt x="195" y="128"/>
                  </a:cubicBezTo>
                  <a:cubicBezTo>
                    <a:pt x="199" y="128"/>
                    <a:pt x="205" y="137"/>
                    <a:pt x="205" y="141"/>
                  </a:cubicBezTo>
                  <a:cubicBezTo>
                    <a:pt x="205" y="144"/>
                    <a:pt x="202" y="151"/>
                    <a:pt x="201" y="154"/>
                  </a:cubicBezTo>
                  <a:cubicBezTo>
                    <a:pt x="182" y="197"/>
                    <a:pt x="176" y="218"/>
                    <a:pt x="164" y="247"/>
                  </a:cubicBezTo>
                  <a:cubicBezTo>
                    <a:pt x="163" y="251"/>
                    <a:pt x="166" y="252"/>
                    <a:pt x="169" y="252"/>
                  </a:cubicBezTo>
                  <a:cubicBezTo>
                    <a:pt x="172" y="252"/>
                    <a:pt x="182" y="247"/>
                    <a:pt x="196" y="235"/>
                  </a:cubicBezTo>
                  <a:cubicBezTo>
                    <a:pt x="201" y="231"/>
                    <a:pt x="202" y="231"/>
                    <a:pt x="204" y="231"/>
                  </a:cubicBezTo>
                  <a:cubicBezTo>
                    <a:pt x="205" y="231"/>
                    <a:pt x="207" y="232"/>
                    <a:pt x="207" y="234"/>
                  </a:cubicBezTo>
                  <a:cubicBezTo>
                    <a:pt x="207" y="237"/>
                    <a:pt x="205" y="242"/>
                    <a:pt x="201" y="247"/>
                  </a:cubicBezTo>
                  <a:close/>
                  <a:moveTo>
                    <a:pt x="192" y="98"/>
                  </a:moveTo>
                  <a:cubicBezTo>
                    <a:pt x="188" y="98"/>
                    <a:pt x="185" y="96"/>
                    <a:pt x="182" y="95"/>
                  </a:cubicBezTo>
                  <a:cubicBezTo>
                    <a:pt x="177" y="91"/>
                    <a:pt x="173" y="85"/>
                    <a:pt x="173" y="76"/>
                  </a:cubicBezTo>
                  <a:cubicBezTo>
                    <a:pt x="173" y="65"/>
                    <a:pt x="179" y="57"/>
                    <a:pt x="186" y="52"/>
                  </a:cubicBezTo>
                  <a:cubicBezTo>
                    <a:pt x="190" y="49"/>
                    <a:pt x="195" y="48"/>
                    <a:pt x="198" y="48"/>
                  </a:cubicBezTo>
                  <a:cubicBezTo>
                    <a:pt x="213" y="48"/>
                    <a:pt x="219" y="59"/>
                    <a:pt x="219" y="70"/>
                  </a:cubicBezTo>
                  <a:cubicBezTo>
                    <a:pt x="219" y="82"/>
                    <a:pt x="206" y="98"/>
                    <a:pt x="192" y="9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61C1736-7B77-4700-BA59-C0463998A8F9}"/>
                </a:ext>
              </a:extLst>
            </p:cNvPr>
            <p:cNvSpPr/>
            <p:nvPr/>
          </p:nvSpPr>
          <p:spPr>
            <a:xfrm>
              <a:off x="4867566" y="2010311"/>
              <a:ext cx="1885826" cy="1169551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>
              <a:spAutoFit/>
            </a:bodyPr>
            <a:lstStyle/>
            <a:p>
              <a:pPr lvl="0"/>
              <a:r>
                <a:rPr lang="fr-FR" sz="1000" b="1" dirty="0">
                  <a:solidFill>
                    <a:schemeClr val="accent1"/>
                  </a:solidFill>
                  <a:latin typeface="+mj-lt"/>
                </a:rPr>
                <a:t>To change the </a:t>
              </a:r>
              <a:r>
                <a:rPr lang="fr-FR" sz="1000" b="1" dirty="0" err="1">
                  <a:solidFill>
                    <a:schemeClr val="accent1"/>
                  </a:solidFill>
                  <a:latin typeface="+mj-lt"/>
                </a:rPr>
                <a:t>visual</a:t>
              </a:r>
              <a:r>
                <a:rPr lang="fr-FR" sz="1000" b="1" dirty="0">
                  <a:solidFill>
                    <a:schemeClr val="accent1"/>
                  </a:solidFill>
                  <a:latin typeface="+mj-lt"/>
                </a:rPr>
                <a:t>: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</a:rPr>
                <a:t>Right click on the slide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</a:rPr>
                <a:t>Click on “Format Background”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</a:rPr>
                <a:t>Import a visual</a:t>
              </a:r>
              <a:br>
                <a:rPr lang="en-US" sz="1000" dirty="0">
                  <a:solidFill>
                    <a:schemeClr val="tx1"/>
                  </a:solidFill>
                </a:rPr>
              </a:br>
              <a:r>
                <a:rPr lang="en-US" sz="1000" dirty="0">
                  <a:solidFill>
                    <a:schemeClr val="tx1"/>
                  </a:solidFill>
                </a:rPr>
                <a:t>from your computer (1920x1080px)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57266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fullscreen - V5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BF6A12A6-4E53-4BFE-B060-C589E78F03D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640633 w 12192000"/>
              <a:gd name="connsiteY0" fmla="*/ 368300 h 6858000"/>
              <a:gd name="connsiteX1" fmla="*/ 371475 w 12192000"/>
              <a:gd name="connsiteY1" fmla="*/ 637458 h 6858000"/>
              <a:gd name="connsiteX2" fmla="*/ 371475 w 12192000"/>
              <a:gd name="connsiteY2" fmla="*/ 6220542 h 6858000"/>
              <a:gd name="connsiteX3" fmla="*/ 640633 w 12192000"/>
              <a:gd name="connsiteY3" fmla="*/ 6489700 h 6858000"/>
              <a:gd name="connsiteX4" fmla="*/ 11551367 w 12192000"/>
              <a:gd name="connsiteY4" fmla="*/ 6489700 h 6858000"/>
              <a:gd name="connsiteX5" fmla="*/ 11820525 w 12192000"/>
              <a:gd name="connsiteY5" fmla="*/ 6220542 h 6858000"/>
              <a:gd name="connsiteX6" fmla="*/ 11820525 w 12192000"/>
              <a:gd name="connsiteY6" fmla="*/ 637458 h 6858000"/>
              <a:gd name="connsiteX7" fmla="*/ 11551367 w 12192000"/>
              <a:gd name="connsiteY7" fmla="*/ 368300 h 6858000"/>
              <a:gd name="connsiteX8" fmla="*/ 0 w 12192000"/>
              <a:gd name="connsiteY8" fmla="*/ 0 h 6858000"/>
              <a:gd name="connsiteX9" fmla="*/ 12192000 w 12192000"/>
              <a:gd name="connsiteY9" fmla="*/ 0 h 6858000"/>
              <a:gd name="connsiteX10" fmla="*/ 12192000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640633" y="368300"/>
                </a:moveTo>
                <a:cubicBezTo>
                  <a:pt x="491981" y="368300"/>
                  <a:pt x="371475" y="488806"/>
                  <a:pt x="371475" y="637458"/>
                </a:cubicBezTo>
                <a:lnTo>
                  <a:pt x="371475" y="6220542"/>
                </a:lnTo>
                <a:cubicBezTo>
                  <a:pt x="371475" y="6369194"/>
                  <a:pt x="491981" y="6489700"/>
                  <a:pt x="640633" y="6489700"/>
                </a:cubicBezTo>
                <a:lnTo>
                  <a:pt x="11551367" y="6489700"/>
                </a:lnTo>
                <a:cubicBezTo>
                  <a:pt x="11700019" y="6489700"/>
                  <a:pt x="11820525" y="6369194"/>
                  <a:pt x="11820525" y="6220542"/>
                </a:cubicBezTo>
                <a:lnTo>
                  <a:pt x="11820525" y="637458"/>
                </a:lnTo>
                <a:cubicBezTo>
                  <a:pt x="11820525" y="488806"/>
                  <a:pt x="11700019" y="368300"/>
                  <a:pt x="11551367" y="36830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BE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3FECF7A7-4DC7-4B9E-86AD-6C1FF77CD8A5}"/>
              </a:ext>
            </a:extLst>
          </p:cNvPr>
          <p:cNvGrpSpPr/>
          <p:nvPr userDrawn="1"/>
        </p:nvGrpSpPr>
        <p:grpSpPr>
          <a:xfrm>
            <a:off x="12360696" y="-13072"/>
            <a:ext cx="1885826" cy="1528108"/>
            <a:chOff x="4867566" y="1651754"/>
            <a:chExt cx="1885826" cy="1528108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5097FB52-83E6-4DD0-AB3B-89CFC77304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97754" y="1651754"/>
              <a:ext cx="425450" cy="425450"/>
            </a:xfrm>
            <a:custGeom>
              <a:avLst/>
              <a:gdLst>
                <a:gd name="T0" fmla="*/ 173 w 346"/>
                <a:gd name="T1" fmla="*/ 0 h 346"/>
                <a:gd name="T2" fmla="*/ 0 w 346"/>
                <a:gd name="T3" fmla="*/ 173 h 346"/>
                <a:gd name="T4" fmla="*/ 173 w 346"/>
                <a:gd name="T5" fmla="*/ 346 h 346"/>
                <a:gd name="T6" fmla="*/ 346 w 346"/>
                <a:gd name="T7" fmla="*/ 173 h 346"/>
                <a:gd name="T8" fmla="*/ 173 w 346"/>
                <a:gd name="T9" fmla="*/ 0 h 346"/>
                <a:gd name="T10" fmla="*/ 201 w 346"/>
                <a:gd name="T11" fmla="*/ 247 h 346"/>
                <a:gd name="T12" fmla="*/ 128 w 346"/>
                <a:gd name="T13" fmla="*/ 290 h 346"/>
                <a:gd name="T14" fmla="*/ 111 w 346"/>
                <a:gd name="T15" fmla="*/ 278 h 346"/>
                <a:gd name="T16" fmla="*/ 112 w 346"/>
                <a:gd name="T17" fmla="*/ 272 h 346"/>
                <a:gd name="T18" fmla="*/ 153 w 346"/>
                <a:gd name="T19" fmla="*/ 172 h 346"/>
                <a:gd name="T20" fmla="*/ 150 w 346"/>
                <a:gd name="T21" fmla="*/ 165 h 346"/>
                <a:gd name="T22" fmla="*/ 126 w 346"/>
                <a:gd name="T23" fmla="*/ 175 h 346"/>
                <a:gd name="T24" fmla="*/ 121 w 346"/>
                <a:gd name="T25" fmla="*/ 173 h 346"/>
                <a:gd name="T26" fmla="*/ 126 w 346"/>
                <a:gd name="T27" fmla="*/ 163 h 346"/>
                <a:gd name="T28" fmla="*/ 195 w 346"/>
                <a:gd name="T29" fmla="*/ 128 h 346"/>
                <a:gd name="T30" fmla="*/ 205 w 346"/>
                <a:gd name="T31" fmla="*/ 141 h 346"/>
                <a:gd name="T32" fmla="*/ 201 w 346"/>
                <a:gd name="T33" fmla="*/ 154 h 346"/>
                <a:gd name="T34" fmla="*/ 164 w 346"/>
                <a:gd name="T35" fmla="*/ 247 h 346"/>
                <a:gd name="T36" fmla="*/ 169 w 346"/>
                <a:gd name="T37" fmla="*/ 252 h 346"/>
                <a:gd name="T38" fmla="*/ 196 w 346"/>
                <a:gd name="T39" fmla="*/ 235 h 346"/>
                <a:gd name="T40" fmla="*/ 204 w 346"/>
                <a:gd name="T41" fmla="*/ 231 h 346"/>
                <a:gd name="T42" fmla="*/ 207 w 346"/>
                <a:gd name="T43" fmla="*/ 234 h 346"/>
                <a:gd name="T44" fmla="*/ 201 w 346"/>
                <a:gd name="T45" fmla="*/ 247 h 346"/>
                <a:gd name="T46" fmla="*/ 192 w 346"/>
                <a:gd name="T47" fmla="*/ 98 h 346"/>
                <a:gd name="T48" fmla="*/ 182 w 346"/>
                <a:gd name="T49" fmla="*/ 95 h 346"/>
                <a:gd name="T50" fmla="*/ 173 w 346"/>
                <a:gd name="T51" fmla="*/ 76 h 346"/>
                <a:gd name="T52" fmla="*/ 186 w 346"/>
                <a:gd name="T53" fmla="*/ 52 h 346"/>
                <a:gd name="T54" fmla="*/ 198 w 346"/>
                <a:gd name="T55" fmla="*/ 48 h 346"/>
                <a:gd name="T56" fmla="*/ 219 w 346"/>
                <a:gd name="T57" fmla="*/ 70 h 346"/>
                <a:gd name="T58" fmla="*/ 192 w 346"/>
                <a:gd name="T59" fmla="*/ 9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6" h="346">
                  <a:moveTo>
                    <a:pt x="173" y="0"/>
                  </a:moveTo>
                  <a:cubicBezTo>
                    <a:pt x="78" y="0"/>
                    <a:pt x="0" y="78"/>
                    <a:pt x="0" y="173"/>
                  </a:cubicBezTo>
                  <a:cubicBezTo>
                    <a:pt x="0" y="268"/>
                    <a:pt x="78" y="346"/>
                    <a:pt x="173" y="346"/>
                  </a:cubicBezTo>
                  <a:cubicBezTo>
                    <a:pt x="268" y="346"/>
                    <a:pt x="346" y="268"/>
                    <a:pt x="346" y="173"/>
                  </a:cubicBezTo>
                  <a:cubicBezTo>
                    <a:pt x="346" y="78"/>
                    <a:pt x="268" y="0"/>
                    <a:pt x="173" y="0"/>
                  </a:cubicBezTo>
                  <a:close/>
                  <a:moveTo>
                    <a:pt x="201" y="247"/>
                  </a:moveTo>
                  <a:cubicBezTo>
                    <a:pt x="182" y="270"/>
                    <a:pt x="143" y="290"/>
                    <a:pt x="128" y="290"/>
                  </a:cubicBezTo>
                  <a:cubicBezTo>
                    <a:pt x="122" y="290"/>
                    <a:pt x="111" y="284"/>
                    <a:pt x="111" y="278"/>
                  </a:cubicBezTo>
                  <a:cubicBezTo>
                    <a:pt x="111" y="276"/>
                    <a:pt x="111" y="276"/>
                    <a:pt x="112" y="272"/>
                  </a:cubicBezTo>
                  <a:cubicBezTo>
                    <a:pt x="126" y="238"/>
                    <a:pt x="138" y="213"/>
                    <a:pt x="153" y="172"/>
                  </a:cubicBezTo>
                  <a:cubicBezTo>
                    <a:pt x="154" y="169"/>
                    <a:pt x="153" y="165"/>
                    <a:pt x="150" y="165"/>
                  </a:cubicBezTo>
                  <a:cubicBezTo>
                    <a:pt x="146" y="165"/>
                    <a:pt x="136" y="169"/>
                    <a:pt x="126" y="175"/>
                  </a:cubicBezTo>
                  <a:cubicBezTo>
                    <a:pt x="125" y="177"/>
                    <a:pt x="121" y="174"/>
                    <a:pt x="121" y="173"/>
                  </a:cubicBezTo>
                  <a:cubicBezTo>
                    <a:pt x="121" y="170"/>
                    <a:pt x="123" y="167"/>
                    <a:pt x="126" y="163"/>
                  </a:cubicBezTo>
                  <a:cubicBezTo>
                    <a:pt x="134" y="154"/>
                    <a:pt x="171" y="128"/>
                    <a:pt x="195" y="128"/>
                  </a:cubicBezTo>
                  <a:cubicBezTo>
                    <a:pt x="199" y="128"/>
                    <a:pt x="205" y="137"/>
                    <a:pt x="205" y="141"/>
                  </a:cubicBezTo>
                  <a:cubicBezTo>
                    <a:pt x="205" y="144"/>
                    <a:pt x="202" y="151"/>
                    <a:pt x="201" y="154"/>
                  </a:cubicBezTo>
                  <a:cubicBezTo>
                    <a:pt x="182" y="197"/>
                    <a:pt x="176" y="218"/>
                    <a:pt x="164" y="247"/>
                  </a:cubicBezTo>
                  <a:cubicBezTo>
                    <a:pt x="163" y="251"/>
                    <a:pt x="166" y="252"/>
                    <a:pt x="169" y="252"/>
                  </a:cubicBezTo>
                  <a:cubicBezTo>
                    <a:pt x="172" y="252"/>
                    <a:pt x="182" y="247"/>
                    <a:pt x="196" y="235"/>
                  </a:cubicBezTo>
                  <a:cubicBezTo>
                    <a:pt x="201" y="231"/>
                    <a:pt x="202" y="231"/>
                    <a:pt x="204" y="231"/>
                  </a:cubicBezTo>
                  <a:cubicBezTo>
                    <a:pt x="205" y="231"/>
                    <a:pt x="207" y="232"/>
                    <a:pt x="207" y="234"/>
                  </a:cubicBezTo>
                  <a:cubicBezTo>
                    <a:pt x="207" y="237"/>
                    <a:pt x="205" y="242"/>
                    <a:pt x="201" y="247"/>
                  </a:cubicBezTo>
                  <a:close/>
                  <a:moveTo>
                    <a:pt x="192" y="98"/>
                  </a:moveTo>
                  <a:cubicBezTo>
                    <a:pt x="188" y="98"/>
                    <a:pt x="185" y="96"/>
                    <a:pt x="182" y="95"/>
                  </a:cubicBezTo>
                  <a:cubicBezTo>
                    <a:pt x="177" y="91"/>
                    <a:pt x="173" y="85"/>
                    <a:pt x="173" y="76"/>
                  </a:cubicBezTo>
                  <a:cubicBezTo>
                    <a:pt x="173" y="65"/>
                    <a:pt x="179" y="57"/>
                    <a:pt x="186" y="52"/>
                  </a:cubicBezTo>
                  <a:cubicBezTo>
                    <a:pt x="190" y="49"/>
                    <a:pt x="195" y="48"/>
                    <a:pt x="198" y="48"/>
                  </a:cubicBezTo>
                  <a:cubicBezTo>
                    <a:pt x="213" y="48"/>
                    <a:pt x="219" y="59"/>
                    <a:pt x="219" y="70"/>
                  </a:cubicBezTo>
                  <a:cubicBezTo>
                    <a:pt x="219" y="82"/>
                    <a:pt x="206" y="98"/>
                    <a:pt x="192" y="9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3AAED9D-340B-48EF-9D09-C238DB8EC6F9}"/>
                </a:ext>
              </a:extLst>
            </p:cNvPr>
            <p:cNvSpPr/>
            <p:nvPr/>
          </p:nvSpPr>
          <p:spPr>
            <a:xfrm>
              <a:off x="4867566" y="2010311"/>
              <a:ext cx="1885826" cy="1169551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>
              <a:spAutoFit/>
            </a:bodyPr>
            <a:lstStyle/>
            <a:p>
              <a:pPr lvl="0"/>
              <a:r>
                <a:rPr lang="fr-FR" sz="1000" b="1" dirty="0">
                  <a:solidFill>
                    <a:schemeClr val="accent1"/>
                  </a:solidFill>
                  <a:latin typeface="+mj-lt"/>
                </a:rPr>
                <a:t>To change the </a:t>
              </a:r>
              <a:r>
                <a:rPr lang="fr-FR" sz="1000" b="1" dirty="0" err="1">
                  <a:solidFill>
                    <a:schemeClr val="accent1"/>
                  </a:solidFill>
                  <a:latin typeface="+mj-lt"/>
                </a:rPr>
                <a:t>visual</a:t>
              </a:r>
              <a:r>
                <a:rPr lang="fr-FR" sz="1000" b="1" dirty="0">
                  <a:solidFill>
                    <a:schemeClr val="accent1"/>
                  </a:solidFill>
                  <a:latin typeface="+mj-lt"/>
                </a:rPr>
                <a:t>: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</a:rPr>
                <a:t>Right click on the slide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</a:rPr>
                <a:t>Click on “Format Background”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</a:rPr>
                <a:t>Import a visual</a:t>
              </a:r>
              <a:br>
                <a:rPr lang="en-US" sz="1000" dirty="0">
                  <a:solidFill>
                    <a:schemeClr val="tx1"/>
                  </a:solidFill>
                </a:rPr>
              </a:br>
              <a:r>
                <a:rPr lang="en-US" sz="1000" dirty="0">
                  <a:solidFill>
                    <a:schemeClr val="tx1"/>
                  </a:solidFill>
                </a:rPr>
                <a:t>from your computer (1920x1080px)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27675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B3AECF1-EF64-48C4-8108-D329D1A2B8C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71475" y="368300"/>
            <a:ext cx="11449050" cy="6121400"/>
          </a:xfrm>
          <a:custGeom>
            <a:avLst/>
            <a:gdLst>
              <a:gd name="connsiteX0" fmla="*/ 269158 w 11449050"/>
              <a:gd name="connsiteY0" fmla="*/ 0 h 6121400"/>
              <a:gd name="connsiteX1" fmla="*/ 11179892 w 11449050"/>
              <a:gd name="connsiteY1" fmla="*/ 0 h 6121400"/>
              <a:gd name="connsiteX2" fmla="*/ 11449050 w 11449050"/>
              <a:gd name="connsiteY2" fmla="*/ 269158 h 6121400"/>
              <a:gd name="connsiteX3" fmla="*/ 11449050 w 11449050"/>
              <a:gd name="connsiteY3" fmla="*/ 5852242 h 6121400"/>
              <a:gd name="connsiteX4" fmla="*/ 11179892 w 11449050"/>
              <a:gd name="connsiteY4" fmla="*/ 6121400 h 6121400"/>
              <a:gd name="connsiteX5" fmla="*/ 269158 w 11449050"/>
              <a:gd name="connsiteY5" fmla="*/ 6121400 h 6121400"/>
              <a:gd name="connsiteX6" fmla="*/ 0 w 11449050"/>
              <a:gd name="connsiteY6" fmla="*/ 5852242 h 6121400"/>
              <a:gd name="connsiteX7" fmla="*/ 0 w 11449050"/>
              <a:gd name="connsiteY7" fmla="*/ 269158 h 6121400"/>
              <a:gd name="connsiteX8" fmla="*/ 269158 w 11449050"/>
              <a:gd name="connsiteY8" fmla="*/ 0 h 612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49050" h="6121400">
                <a:moveTo>
                  <a:pt x="269158" y="0"/>
                </a:moveTo>
                <a:lnTo>
                  <a:pt x="11179892" y="0"/>
                </a:lnTo>
                <a:cubicBezTo>
                  <a:pt x="11328544" y="0"/>
                  <a:pt x="11449050" y="120506"/>
                  <a:pt x="11449050" y="269158"/>
                </a:cubicBezTo>
                <a:lnTo>
                  <a:pt x="11449050" y="5852242"/>
                </a:lnTo>
                <a:cubicBezTo>
                  <a:pt x="11449050" y="6000894"/>
                  <a:pt x="11328544" y="6121400"/>
                  <a:pt x="11179892" y="6121400"/>
                </a:cubicBezTo>
                <a:lnTo>
                  <a:pt x="269158" y="6121400"/>
                </a:lnTo>
                <a:cubicBezTo>
                  <a:pt x="120506" y="6121400"/>
                  <a:pt x="0" y="6000894"/>
                  <a:pt x="0" y="5852242"/>
                </a:cubicBezTo>
                <a:lnTo>
                  <a:pt x="0" y="269158"/>
                </a:lnTo>
                <a:cubicBezTo>
                  <a:pt x="0" y="120506"/>
                  <a:pt x="120506" y="0"/>
                  <a:pt x="269158" y="0"/>
                </a:cubicBezTo>
                <a:close/>
              </a:path>
            </a:pathLst>
          </a:custGeom>
          <a:solidFill>
            <a:schemeClr val="accent5">
              <a:alpha val="40000"/>
            </a:schemeClr>
          </a:solidFill>
        </p:spPr>
        <p:txBody>
          <a:bodyPr wrap="square" rIns="0" anchor="ctr">
            <a:noAutofit/>
          </a:bodyPr>
          <a:lstStyle>
            <a:lvl1pPr marL="0" indent="0" algn="ctr">
              <a:spcBef>
                <a:spcPts val="1200"/>
              </a:spcBef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179D036D-3F73-4CD0-8D81-228CCB1B55D7}"/>
              </a:ext>
            </a:extLst>
          </p:cNvPr>
          <p:cNvGrpSpPr/>
          <p:nvPr userDrawn="1"/>
        </p:nvGrpSpPr>
        <p:grpSpPr>
          <a:xfrm>
            <a:off x="12360696" y="-13072"/>
            <a:ext cx="1885826" cy="1528108"/>
            <a:chOff x="4867566" y="1651754"/>
            <a:chExt cx="1885826" cy="1528108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A71D2B0D-3016-44C3-A951-AF6C16D3E6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97754" y="1651754"/>
              <a:ext cx="425450" cy="425450"/>
            </a:xfrm>
            <a:custGeom>
              <a:avLst/>
              <a:gdLst>
                <a:gd name="T0" fmla="*/ 173 w 346"/>
                <a:gd name="T1" fmla="*/ 0 h 346"/>
                <a:gd name="T2" fmla="*/ 0 w 346"/>
                <a:gd name="T3" fmla="*/ 173 h 346"/>
                <a:gd name="T4" fmla="*/ 173 w 346"/>
                <a:gd name="T5" fmla="*/ 346 h 346"/>
                <a:gd name="T6" fmla="*/ 346 w 346"/>
                <a:gd name="T7" fmla="*/ 173 h 346"/>
                <a:gd name="T8" fmla="*/ 173 w 346"/>
                <a:gd name="T9" fmla="*/ 0 h 346"/>
                <a:gd name="T10" fmla="*/ 201 w 346"/>
                <a:gd name="T11" fmla="*/ 247 h 346"/>
                <a:gd name="T12" fmla="*/ 128 w 346"/>
                <a:gd name="T13" fmla="*/ 290 h 346"/>
                <a:gd name="T14" fmla="*/ 111 w 346"/>
                <a:gd name="T15" fmla="*/ 278 h 346"/>
                <a:gd name="T16" fmla="*/ 112 w 346"/>
                <a:gd name="T17" fmla="*/ 272 h 346"/>
                <a:gd name="T18" fmla="*/ 153 w 346"/>
                <a:gd name="T19" fmla="*/ 172 h 346"/>
                <a:gd name="T20" fmla="*/ 150 w 346"/>
                <a:gd name="T21" fmla="*/ 165 h 346"/>
                <a:gd name="T22" fmla="*/ 126 w 346"/>
                <a:gd name="T23" fmla="*/ 175 h 346"/>
                <a:gd name="T24" fmla="*/ 121 w 346"/>
                <a:gd name="T25" fmla="*/ 173 h 346"/>
                <a:gd name="T26" fmla="*/ 126 w 346"/>
                <a:gd name="T27" fmla="*/ 163 h 346"/>
                <a:gd name="T28" fmla="*/ 195 w 346"/>
                <a:gd name="T29" fmla="*/ 128 h 346"/>
                <a:gd name="T30" fmla="*/ 205 w 346"/>
                <a:gd name="T31" fmla="*/ 141 h 346"/>
                <a:gd name="T32" fmla="*/ 201 w 346"/>
                <a:gd name="T33" fmla="*/ 154 h 346"/>
                <a:gd name="T34" fmla="*/ 164 w 346"/>
                <a:gd name="T35" fmla="*/ 247 h 346"/>
                <a:gd name="T36" fmla="*/ 169 w 346"/>
                <a:gd name="T37" fmla="*/ 252 h 346"/>
                <a:gd name="T38" fmla="*/ 196 w 346"/>
                <a:gd name="T39" fmla="*/ 235 h 346"/>
                <a:gd name="T40" fmla="*/ 204 w 346"/>
                <a:gd name="T41" fmla="*/ 231 h 346"/>
                <a:gd name="T42" fmla="*/ 207 w 346"/>
                <a:gd name="T43" fmla="*/ 234 h 346"/>
                <a:gd name="T44" fmla="*/ 201 w 346"/>
                <a:gd name="T45" fmla="*/ 247 h 346"/>
                <a:gd name="T46" fmla="*/ 192 w 346"/>
                <a:gd name="T47" fmla="*/ 98 h 346"/>
                <a:gd name="T48" fmla="*/ 182 w 346"/>
                <a:gd name="T49" fmla="*/ 95 h 346"/>
                <a:gd name="T50" fmla="*/ 173 w 346"/>
                <a:gd name="T51" fmla="*/ 76 h 346"/>
                <a:gd name="T52" fmla="*/ 186 w 346"/>
                <a:gd name="T53" fmla="*/ 52 h 346"/>
                <a:gd name="T54" fmla="*/ 198 w 346"/>
                <a:gd name="T55" fmla="*/ 48 h 346"/>
                <a:gd name="T56" fmla="*/ 219 w 346"/>
                <a:gd name="T57" fmla="*/ 70 h 346"/>
                <a:gd name="T58" fmla="*/ 192 w 346"/>
                <a:gd name="T59" fmla="*/ 9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6" h="346">
                  <a:moveTo>
                    <a:pt x="173" y="0"/>
                  </a:moveTo>
                  <a:cubicBezTo>
                    <a:pt x="78" y="0"/>
                    <a:pt x="0" y="78"/>
                    <a:pt x="0" y="173"/>
                  </a:cubicBezTo>
                  <a:cubicBezTo>
                    <a:pt x="0" y="268"/>
                    <a:pt x="78" y="346"/>
                    <a:pt x="173" y="346"/>
                  </a:cubicBezTo>
                  <a:cubicBezTo>
                    <a:pt x="268" y="346"/>
                    <a:pt x="346" y="268"/>
                    <a:pt x="346" y="173"/>
                  </a:cubicBezTo>
                  <a:cubicBezTo>
                    <a:pt x="346" y="78"/>
                    <a:pt x="268" y="0"/>
                    <a:pt x="173" y="0"/>
                  </a:cubicBezTo>
                  <a:close/>
                  <a:moveTo>
                    <a:pt x="201" y="247"/>
                  </a:moveTo>
                  <a:cubicBezTo>
                    <a:pt x="182" y="270"/>
                    <a:pt x="143" y="290"/>
                    <a:pt x="128" y="290"/>
                  </a:cubicBezTo>
                  <a:cubicBezTo>
                    <a:pt x="122" y="290"/>
                    <a:pt x="111" y="284"/>
                    <a:pt x="111" y="278"/>
                  </a:cubicBezTo>
                  <a:cubicBezTo>
                    <a:pt x="111" y="276"/>
                    <a:pt x="111" y="276"/>
                    <a:pt x="112" y="272"/>
                  </a:cubicBezTo>
                  <a:cubicBezTo>
                    <a:pt x="126" y="238"/>
                    <a:pt x="138" y="213"/>
                    <a:pt x="153" y="172"/>
                  </a:cubicBezTo>
                  <a:cubicBezTo>
                    <a:pt x="154" y="169"/>
                    <a:pt x="153" y="165"/>
                    <a:pt x="150" y="165"/>
                  </a:cubicBezTo>
                  <a:cubicBezTo>
                    <a:pt x="146" y="165"/>
                    <a:pt x="136" y="169"/>
                    <a:pt x="126" y="175"/>
                  </a:cubicBezTo>
                  <a:cubicBezTo>
                    <a:pt x="125" y="177"/>
                    <a:pt x="121" y="174"/>
                    <a:pt x="121" y="173"/>
                  </a:cubicBezTo>
                  <a:cubicBezTo>
                    <a:pt x="121" y="170"/>
                    <a:pt x="123" y="167"/>
                    <a:pt x="126" y="163"/>
                  </a:cubicBezTo>
                  <a:cubicBezTo>
                    <a:pt x="134" y="154"/>
                    <a:pt x="171" y="128"/>
                    <a:pt x="195" y="128"/>
                  </a:cubicBezTo>
                  <a:cubicBezTo>
                    <a:pt x="199" y="128"/>
                    <a:pt x="205" y="137"/>
                    <a:pt x="205" y="141"/>
                  </a:cubicBezTo>
                  <a:cubicBezTo>
                    <a:pt x="205" y="144"/>
                    <a:pt x="202" y="151"/>
                    <a:pt x="201" y="154"/>
                  </a:cubicBezTo>
                  <a:cubicBezTo>
                    <a:pt x="182" y="197"/>
                    <a:pt x="176" y="218"/>
                    <a:pt x="164" y="247"/>
                  </a:cubicBezTo>
                  <a:cubicBezTo>
                    <a:pt x="163" y="251"/>
                    <a:pt x="166" y="252"/>
                    <a:pt x="169" y="252"/>
                  </a:cubicBezTo>
                  <a:cubicBezTo>
                    <a:pt x="172" y="252"/>
                    <a:pt x="182" y="247"/>
                    <a:pt x="196" y="235"/>
                  </a:cubicBezTo>
                  <a:cubicBezTo>
                    <a:pt x="201" y="231"/>
                    <a:pt x="202" y="231"/>
                    <a:pt x="204" y="231"/>
                  </a:cubicBezTo>
                  <a:cubicBezTo>
                    <a:pt x="205" y="231"/>
                    <a:pt x="207" y="232"/>
                    <a:pt x="207" y="234"/>
                  </a:cubicBezTo>
                  <a:cubicBezTo>
                    <a:pt x="207" y="237"/>
                    <a:pt x="205" y="242"/>
                    <a:pt x="201" y="247"/>
                  </a:cubicBezTo>
                  <a:close/>
                  <a:moveTo>
                    <a:pt x="192" y="98"/>
                  </a:moveTo>
                  <a:cubicBezTo>
                    <a:pt x="188" y="98"/>
                    <a:pt x="185" y="96"/>
                    <a:pt x="182" y="95"/>
                  </a:cubicBezTo>
                  <a:cubicBezTo>
                    <a:pt x="177" y="91"/>
                    <a:pt x="173" y="85"/>
                    <a:pt x="173" y="76"/>
                  </a:cubicBezTo>
                  <a:cubicBezTo>
                    <a:pt x="173" y="65"/>
                    <a:pt x="179" y="57"/>
                    <a:pt x="186" y="52"/>
                  </a:cubicBezTo>
                  <a:cubicBezTo>
                    <a:pt x="190" y="49"/>
                    <a:pt x="195" y="48"/>
                    <a:pt x="198" y="48"/>
                  </a:cubicBezTo>
                  <a:cubicBezTo>
                    <a:pt x="213" y="48"/>
                    <a:pt x="219" y="59"/>
                    <a:pt x="219" y="70"/>
                  </a:cubicBezTo>
                  <a:cubicBezTo>
                    <a:pt x="219" y="82"/>
                    <a:pt x="206" y="98"/>
                    <a:pt x="192" y="9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6157990-C805-4B81-8C3C-87AD0CF099C4}"/>
                </a:ext>
              </a:extLst>
            </p:cNvPr>
            <p:cNvSpPr/>
            <p:nvPr/>
          </p:nvSpPr>
          <p:spPr>
            <a:xfrm>
              <a:off x="4867566" y="2010311"/>
              <a:ext cx="1885826" cy="1169551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>
              <a:spAutoFit/>
            </a:bodyPr>
            <a:lstStyle/>
            <a:p>
              <a:pPr lvl="0"/>
              <a:r>
                <a:rPr lang="fr-FR" sz="1000" b="1" dirty="0">
                  <a:solidFill>
                    <a:schemeClr val="accent1"/>
                  </a:solidFill>
                  <a:latin typeface="+mj-lt"/>
                </a:rPr>
                <a:t>To change the </a:t>
              </a:r>
              <a:r>
                <a:rPr lang="fr-FR" sz="1000" b="1" dirty="0" err="1">
                  <a:solidFill>
                    <a:schemeClr val="accent1"/>
                  </a:solidFill>
                  <a:latin typeface="+mj-lt"/>
                </a:rPr>
                <a:t>visual</a:t>
              </a:r>
              <a:r>
                <a:rPr lang="fr-FR" sz="1000" b="1" dirty="0">
                  <a:solidFill>
                    <a:schemeClr val="accent1"/>
                  </a:solidFill>
                  <a:latin typeface="+mj-lt"/>
                </a:rPr>
                <a:t>: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</a:rPr>
                <a:t>Right click on the slide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</a:rPr>
                <a:t>Click on “Format Background”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</a:rPr>
                <a:t>Import a visual</a:t>
              </a:r>
              <a:br>
                <a:rPr lang="en-US" sz="1000" dirty="0">
                  <a:solidFill>
                    <a:schemeClr val="tx1"/>
                  </a:solidFill>
                </a:rPr>
              </a:br>
              <a:r>
                <a:rPr lang="en-US" sz="1000" dirty="0">
                  <a:solidFill>
                    <a:schemeClr val="tx1"/>
                  </a:solidFill>
                </a:rPr>
                <a:t>from your computer (1920x1080px)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20986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5689A-25C2-46FE-A630-B72E633CAE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999" y="2254757"/>
            <a:ext cx="5724525" cy="1329595"/>
          </a:xfrm>
        </p:spPr>
        <p:txBody>
          <a:bodyPr lIns="0" rIns="0" anchor="b">
            <a:spAutoFit/>
          </a:bodyPr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  <a:endParaRPr lang="fr-B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57FC78-AF62-44A8-826D-6106F41083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9" y="3694856"/>
            <a:ext cx="5724525" cy="276999"/>
          </a:xfrm>
        </p:spPr>
        <p:txBody>
          <a:bodyPr lIns="0" rIns="0">
            <a:spAutoFit/>
          </a:bodyPr>
          <a:lstStyle>
            <a:lvl1pPr marL="0" indent="0" algn="l">
              <a:buNone/>
              <a:defRPr sz="20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BE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53D9F3C2-2910-426E-A746-48C9C387B6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71477" y="1041993"/>
            <a:ext cx="4716412" cy="4763272"/>
          </a:xfrm>
          <a:prstGeom prst="roundRect">
            <a:avLst>
              <a:gd name="adj" fmla="val 5651"/>
            </a:avLst>
          </a:prstGeom>
          <a:noFill/>
          <a:effectLst>
            <a:outerShdw blurRad="228600" dist="50800" algn="l" rotWithShape="0">
              <a:schemeClr val="accent1">
                <a:alpha val="70000"/>
              </a:schemeClr>
            </a:outerShdw>
          </a:effectLst>
        </p:spPr>
        <p:txBody>
          <a:bodyPr rIns="0" anchor="ctr"/>
          <a:lstStyle>
            <a:lvl1pPr marL="0" indent="0" algn="ctr">
              <a:buNone/>
              <a:defRPr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r-BE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EF95E7E-0014-4357-AA8D-B347801195E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57768" y="4819561"/>
            <a:ext cx="4084465" cy="69621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wrap="none" lIns="252000" tIns="108000" rIns="252000" bIns="108000" anchor="ctr">
            <a:spAutoFit/>
          </a:bodyPr>
          <a:lstStyle>
            <a:lvl1pPr marL="0" indent="0" algn="ctr"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3" name="Groupe 22">
            <a:extLst>
              <a:ext uri="{FF2B5EF4-FFF2-40B4-BE49-F238E27FC236}">
                <a16:creationId xmlns:a16="http://schemas.microsoft.com/office/drawing/2014/main" id="{4F5D00FF-2E5D-4132-8F49-3D33939597B4}"/>
              </a:ext>
            </a:extLst>
          </p:cNvPr>
          <p:cNvGrpSpPr/>
          <p:nvPr userDrawn="1"/>
        </p:nvGrpSpPr>
        <p:grpSpPr>
          <a:xfrm>
            <a:off x="10746581" y="6172768"/>
            <a:ext cx="1062036" cy="301675"/>
            <a:chOff x="-838200" y="8253511"/>
            <a:chExt cx="12192000" cy="3463176"/>
          </a:xfrm>
          <a:solidFill>
            <a:schemeClr val="accent1"/>
          </a:solidFill>
        </p:grpSpPr>
        <p:sp>
          <p:nvSpPr>
            <p:cNvPr id="14" name="Forme libre : forme 23">
              <a:extLst>
                <a:ext uri="{FF2B5EF4-FFF2-40B4-BE49-F238E27FC236}">
                  <a16:creationId xmlns:a16="http://schemas.microsoft.com/office/drawing/2014/main" id="{516FE380-B89F-48F9-8007-E2D927394E2E}"/>
                </a:ext>
              </a:extLst>
            </p:cNvPr>
            <p:cNvSpPr/>
            <p:nvPr/>
          </p:nvSpPr>
          <p:spPr>
            <a:xfrm>
              <a:off x="-838200" y="10819488"/>
              <a:ext cx="12192000" cy="897199"/>
            </a:xfrm>
            <a:custGeom>
              <a:avLst/>
              <a:gdLst>
                <a:gd name="connsiteX0" fmla="*/ 12198649 w 12192000"/>
                <a:gd name="connsiteY0" fmla="*/ 885124 h 897199"/>
                <a:gd name="connsiteX1" fmla="*/ 12097839 w 12192000"/>
                <a:gd name="connsiteY1" fmla="*/ 885124 h 897199"/>
                <a:gd name="connsiteX2" fmla="*/ 11805730 w 12192000"/>
                <a:gd name="connsiteY2" fmla="*/ 581421 h 897199"/>
                <a:gd name="connsiteX3" fmla="*/ 11805730 w 12192000"/>
                <a:gd name="connsiteY3" fmla="*/ 885124 h 897199"/>
                <a:gd name="connsiteX4" fmla="*/ 11732688 w 12192000"/>
                <a:gd name="connsiteY4" fmla="*/ 885124 h 897199"/>
                <a:gd name="connsiteX5" fmla="*/ 11732688 w 12192000"/>
                <a:gd name="connsiteY5" fmla="*/ 15789 h 897199"/>
                <a:gd name="connsiteX6" fmla="*/ 11805730 w 12192000"/>
                <a:gd name="connsiteY6" fmla="*/ 15789 h 897199"/>
                <a:gd name="connsiteX7" fmla="*/ 11805730 w 12192000"/>
                <a:gd name="connsiteY7" fmla="*/ 536236 h 897199"/>
                <a:gd name="connsiteX8" fmla="*/ 12070007 w 12192000"/>
                <a:gd name="connsiteY8" fmla="*/ 293982 h 897199"/>
                <a:gd name="connsiteX9" fmla="*/ 12163887 w 12192000"/>
                <a:gd name="connsiteY9" fmla="*/ 293982 h 897199"/>
                <a:gd name="connsiteX10" fmla="*/ 11875270 w 12192000"/>
                <a:gd name="connsiteY10" fmla="*/ 555961 h 897199"/>
                <a:gd name="connsiteX11" fmla="*/ 12198649 w 12192000"/>
                <a:gd name="connsiteY11" fmla="*/ 885124 h 897199"/>
                <a:gd name="connsiteX12" fmla="*/ 11444120 w 12192000"/>
                <a:gd name="connsiteY12" fmla="*/ 342661 h 897199"/>
                <a:gd name="connsiteX13" fmla="*/ 11316608 w 12192000"/>
                <a:gd name="connsiteY13" fmla="*/ 441203 h 897199"/>
                <a:gd name="connsiteX14" fmla="*/ 11607548 w 12192000"/>
                <a:gd name="connsiteY14" fmla="*/ 730989 h 897199"/>
                <a:gd name="connsiteX15" fmla="*/ 11401218 w 12192000"/>
                <a:gd name="connsiteY15" fmla="*/ 899088 h 897199"/>
                <a:gd name="connsiteX16" fmla="*/ 11235475 w 12192000"/>
                <a:gd name="connsiteY16" fmla="*/ 871248 h 897199"/>
                <a:gd name="connsiteX17" fmla="*/ 11242445 w 12192000"/>
                <a:gd name="connsiteY17" fmla="*/ 799384 h 897199"/>
                <a:gd name="connsiteX18" fmla="*/ 11396595 w 12192000"/>
                <a:gd name="connsiteY18" fmla="*/ 836485 h 897199"/>
                <a:gd name="connsiteX19" fmla="*/ 11527584 w 12192000"/>
                <a:gd name="connsiteY19" fmla="*/ 730989 h 897199"/>
                <a:gd name="connsiteX20" fmla="*/ 11243590 w 12192000"/>
                <a:gd name="connsiteY20" fmla="*/ 441203 h 897199"/>
                <a:gd name="connsiteX21" fmla="*/ 11436004 w 12192000"/>
                <a:gd name="connsiteY21" fmla="*/ 280106 h 897199"/>
                <a:gd name="connsiteX22" fmla="*/ 11582055 w 12192000"/>
                <a:gd name="connsiteY22" fmla="*/ 306761 h 897199"/>
                <a:gd name="connsiteX23" fmla="*/ 11575085 w 12192000"/>
                <a:gd name="connsiteY23" fmla="*/ 370533 h 897199"/>
                <a:gd name="connsiteX24" fmla="*/ 11444120 w 12192000"/>
                <a:gd name="connsiteY24" fmla="*/ 342701 h 897199"/>
                <a:gd name="connsiteX25" fmla="*/ 11036115 w 12192000"/>
                <a:gd name="connsiteY25" fmla="*/ 38950 h 897199"/>
                <a:gd name="connsiteX26" fmla="*/ 11109148 w 12192000"/>
                <a:gd name="connsiteY26" fmla="*/ 38950 h 897199"/>
                <a:gd name="connsiteX27" fmla="*/ 11109148 w 12192000"/>
                <a:gd name="connsiteY27" fmla="*/ 136339 h 897199"/>
                <a:gd name="connsiteX28" fmla="*/ 11036115 w 12192000"/>
                <a:gd name="connsiteY28" fmla="*/ 136339 h 897199"/>
                <a:gd name="connsiteX29" fmla="*/ 11036115 w 12192000"/>
                <a:gd name="connsiteY29" fmla="*/ 38950 h 897199"/>
                <a:gd name="connsiteX30" fmla="*/ 11036115 w 12192000"/>
                <a:gd name="connsiteY30" fmla="*/ 885124 h 897199"/>
                <a:gd name="connsiteX31" fmla="*/ 11036115 w 12192000"/>
                <a:gd name="connsiteY31" fmla="*/ 293982 h 897199"/>
                <a:gd name="connsiteX32" fmla="*/ 11109148 w 12192000"/>
                <a:gd name="connsiteY32" fmla="*/ 293982 h 897199"/>
                <a:gd name="connsiteX33" fmla="*/ 11109148 w 12192000"/>
                <a:gd name="connsiteY33" fmla="*/ 885124 h 897199"/>
                <a:gd name="connsiteX34" fmla="*/ 10570226 w 12192000"/>
                <a:gd name="connsiteY34" fmla="*/ 145600 h 897199"/>
                <a:gd name="connsiteX35" fmla="*/ 10487892 w 12192000"/>
                <a:gd name="connsiteY35" fmla="*/ 145600 h 897199"/>
                <a:gd name="connsiteX36" fmla="*/ 10487892 w 12192000"/>
                <a:gd name="connsiteY36" fmla="*/ 434217 h 897199"/>
                <a:gd name="connsiteX37" fmla="*/ 10572525 w 12192000"/>
                <a:gd name="connsiteY37" fmla="*/ 434217 h 897199"/>
                <a:gd name="connsiteX38" fmla="*/ 10774209 w 12192000"/>
                <a:gd name="connsiteY38" fmla="*/ 285859 h 897199"/>
                <a:gd name="connsiteX39" fmla="*/ 10570226 w 12192000"/>
                <a:gd name="connsiteY39" fmla="*/ 145600 h 897199"/>
                <a:gd name="connsiteX40" fmla="*/ 10674529 w 12192000"/>
                <a:gd name="connsiteY40" fmla="*/ 472472 h 897199"/>
                <a:gd name="connsiteX41" fmla="*/ 10674529 w 12192000"/>
                <a:gd name="connsiteY41" fmla="*/ 474795 h 897199"/>
                <a:gd name="connsiteX42" fmla="*/ 10778855 w 12192000"/>
                <a:gd name="connsiteY42" fmla="*/ 572176 h 897199"/>
                <a:gd name="connsiteX43" fmla="*/ 10916799 w 12192000"/>
                <a:gd name="connsiteY43" fmla="*/ 885124 h 897199"/>
                <a:gd name="connsiteX44" fmla="*/ 10828671 w 12192000"/>
                <a:gd name="connsiteY44" fmla="*/ 885124 h 897199"/>
                <a:gd name="connsiteX45" fmla="*/ 10711598 w 12192000"/>
                <a:gd name="connsiteY45" fmla="*/ 611561 h 897199"/>
                <a:gd name="connsiteX46" fmla="*/ 10553987 w 12192000"/>
                <a:gd name="connsiteY46" fmla="*/ 503757 h 897199"/>
                <a:gd name="connsiteX47" fmla="*/ 10487892 w 12192000"/>
                <a:gd name="connsiteY47" fmla="*/ 503757 h 897199"/>
                <a:gd name="connsiteX48" fmla="*/ 10487892 w 12192000"/>
                <a:gd name="connsiteY48" fmla="*/ 885108 h 897199"/>
                <a:gd name="connsiteX49" fmla="*/ 10407928 w 12192000"/>
                <a:gd name="connsiteY49" fmla="*/ 885108 h 897199"/>
                <a:gd name="connsiteX50" fmla="*/ 10407928 w 12192000"/>
                <a:gd name="connsiteY50" fmla="*/ 76060 h 897199"/>
                <a:gd name="connsiteX51" fmla="*/ 10616581 w 12192000"/>
                <a:gd name="connsiteY51" fmla="*/ 76060 h 897199"/>
                <a:gd name="connsiteX52" fmla="*/ 10854188 w 12192000"/>
                <a:gd name="connsiteY52" fmla="*/ 285859 h 897199"/>
                <a:gd name="connsiteX53" fmla="*/ 10674529 w 12192000"/>
                <a:gd name="connsiteY53" fmla="*/ 472472 h 897199"/>
                <a:gd name="connsiteX54" fmla="*/ 9970977 w 12192000"/>
                <a:gd name="connsiteY54" fmla="*/ 77229 h 897199"/>
                <a:gd name="connsiteX55" fmla="*/ 9913053 w 12192000"/>
                <a:gd name="connsiteY55" fmla="*/ 64483 h 897199"/>
                <a:gd name="connsiteX56" fmla="*/ 9823773 w 12192000"/>
                <a:gd name="connsiteY56" fmla="*/ 242981 h 897199"/>
                <a:gd name="connsiteX57" fmla="*/ 9823773 w 12192000"/>
                <a:gd name="connsiteY57" fmla="*/ 293982 h 897199"/>
                <a:gd name="connsiteX58" fmla="*/ 9957061 w 12192000"/>
                <a:gd name="connsiteY58" fmla="*/ 293982 h 897199"/>
                <a:gd name="connsiteX59" fmla="*/ 9957061 w 12192000"/>
                <a:gd name="connsiteY59" fmla="*/ 356577 h 897199"/>
                <a:gd name="connsiteX60" fmla="*/ 9823773 w 12192000"/>
                <a:gd name="connsiteY60" fmla="*/ 356577 h 897199"/>
                <a:gd name="connsiteX61" fmla="*/ 9823773 w 12192000"/>
                <a:gd name="connsiteY61" fmla="*/ 885124 h 897199"/>
                <a:gd name="connsiteX62" fmla="*/ 9750755 w 12192000"/>
                <a:gd name="connsiteY62" fmla="*/ 885124 h 897199"/>
                <a:gd name="connsiteX63" fmla="*/ 9750755 w 12192000"/>
                <a:gd name="connsiteY63" fmla="*/ 356577 h 897199"/>
                <a:gd name="connsiteX64" fmla="*/ 9631383 w 12192000"/>
                <a:gd name="connsiteY64" fmla="*/ 356577 h 897199"/>
                <a:gd name="connsiteX65" fmla="*/ 9631383 w 12192000"/>
                <a:gd name="connsiteY65" fmla="*/ 293982 h 897199"/>
                <a:gd name="connsiteX66" fmla="*/ 9750755 w 12192000"/>
                <a:gd name="connsiteY66" fmla="*/ 293982 h 897199"/>
                <a:gd name="connsiteX67" fmla="*/ 9750755 w 12192000"/>
                <a:gd name="connsiteY67" fmla="*/ 251096 h 897199"/>
                <a:gd name="connsiteX68" fmla="*/ 9907229 w 12192000"/>
                <a:gd name="connsiteY68" fmla="*/ 1889 h 897199"/>
                <a:gd name="connsiteX69" fmla="*/ 9975624 w 12192000"/>
                <a:gd name="connsiteY69" fmla="*/ 13465 h 897199"/>
                <a:gd name="connsiteX70" fmla="*/ 9970977 w 12192000"/>
                <a:gd name="connsiteY70" fmla="*/ 77229 h 897199"/>
                <a:gd name="connsiteX71" fmla="*/ 9292942 w 12192000"/>
                <a:gd name="connsiteY71" fmla="*/ 342661 h 897199"/>
                <a:gd name="connsiteX72" fmla="*/ 9097060 w 12192000"/>
                <a:gd name="connsiteY72" fmla="*/ 589545 h 897199"/>
                <a:gd name="connsiteX73" fmla="*/ 9292942 w 12192000"/>
                <a:gd name="connsiteY73" fmla="*/ 836446 h 897199"/>
                <a:gd name="connsiteX74" fmla="*/ 9488825 w 12192000"/>
                <a:gd name="connsiteY74" fmla="*/ 589545 h 897199"/>
                <a:gd name="connsiteX75" fmla="*/ 9292942 w 12192000"/>
                <a:gd name="connsiteY75" fmla="*/ 342661 h 897199"/>
                <a:gd name="connsiteX76" fmla="*/ 9292942 w 12192000"/>
                <a:gd name="connsiteY76" fmla="*/ 899048 h 897199"/>
                <a:gd name="connsiteX77" fmla="*/ 9017048 w 12192000"/>
                <a:gd name="connsiteY77" fmla="*/ 589545 h 897199"/>
                <a:gd name="connsiteX78" fmla="*/ 9292942 w 12192000"/>
                <a:gd name="connsiteY78" fmla="*/ 280066 h 897199"/>
                <a:gd name="connsiteX79" fmla="*/ 9568813 w 12192000"/>
                <a:gd name="connsiteY79" fmla="*/ 589545 h 897199"/>
                <a:gd name="connsiteX80" fmla="*/ 9292942 w 12192000"/>
                <a:gd name="connsiteY80" fmla="*/ 899040 h 897199"/>
                <a:gd name="connsiteX81" fmla="*/ 8381940 w 12192000"/>
                <a:gd name="connsiteY81" fmla="*/ 342661 h 897199"/>
                <a:gd name="connsiteX82" fmla="*/ 8208089 w 12192000"/>
                <a:gd name="connsiteY82" fmla="*/ 547813 h 897199"/>
                <a:gd name="connsiteX83" fmla="*/ 8532661 w 12192000"/>
                <a:gd name="connsiteY83" fmla="*/ 547813 h 897199"/>
                <a:gd name="connsiteX84" fmla="*/ 8381956 w 12192000"/>
                <a:gd name="connsiteY84" fmla="*/ 342661 h 897199"/>
                <a:gd name="connsiteX85" fmla="*/ 8208089 w 12192000"/>
                <a:gd name="connsiteY85" fmla="*/ 610407 h 897199"/>
                <a:gd name="connsiteX86" fmla="*/ 8402826 w 12192000"/>
                <a:gd name="connsiteY86" fmla="*/ 836446 h 897199"/>
                <a:gd name="connsiteX87" fmla="*/ 8568569 w 12192000"/>
                <a:gd name="connsiteY87" fmla="*/ 792382 h 897199"/>
                <a:gd name="connsiteX88" fmla="*/ 8568569 w 12192000"/>
                <a:gd name="connsiteY88" fmla="*/ 866545 h 897199"/>
                <a:gd name="connsiteX89" fmla="*/ 8397025 w 12192000"/>
                <a:gd name="connsiteY89" fmla="*/ 899032 h 897199"/>
                <a:gd name="connsiteX90" fmla="*/ 8128125 w 12192000"/>
                <a:gd name="connsiteY90" fmla="*/ 589529 h 897199"/>
                <a:gd name="connsiteX91" fmla="*/ 8377333 w 12192000"/>
                <a:gd name="connsiteY91" fmla="*/ 280050 h 897199"/>
                <a:gd name="connsiteX92" fmla="*/ 8612624 w 12192000"/>
                <a:gd name="connsiteY92" fmla="*/ 573274 h 897199"/>
                <a:gd name="connsiteX93" fmla="*/ 8612624 w 12192000"/>
                <a:gd name="connsiteY93" fmla="*/ 610383 h 897199"/>
                <a:gd name="connsiteX94" fmla="*/ 7921843 w 12192000"/>
                <a:gd name="connsiteY94" fmla="*/ 342661 h 897199"/>
                <a:gd name="connsiteX95" fmla="*/ 7699274 w 12192000"/>
                <a:gd name="connsiteY95" fmla="*/ 589545 h 897199"/>
                <a:gd name="connsiteX96" fmla="*/ 7913720 w 12192000"/>
                <a:gd name="connsiteY96" fmla="*/ 836446 h 897199"/>
                <a:gd name="connsiteX97" fmla="*/ 8047008 w 12192000"/>
                <a:gd name="connsiteY97" fmla="*/ 809767 h 897199"/>
                <a:gd name="connsiteX98" fmla="*/ 8053978 w 12192000"/>
                <a:gd name="connsiteY98" fmla="*/ 878178 h 897199"/>
                <a:gd name="connsiteX99" fmla="*/ 7902127 w 12192000"/>
                <a:gd name="connsiteY99" fmla="*/ 899048 h 897199"/>
                <a:gd name="connsiteX100" fmla="*/ 7619319 w 12192000"/>
                <a:gd name="connsiteY100" fmla="*/ 589545 h 897199"/>
                <a:gd name="connsiteX101" fmla="*/ 7911428 w 12192000"/>
                <a:gd name="connsiteY101" fmla="*/ 280066 h 897199"/>
                <a:gd name="connsiteX102" fmla="*/ 8054034 w 12192000"/>
                <a:gd name="connsiteY102" fmla="*/ 303228 h 897199"/>
                <a:gd name="connsiteX103" fmla="*/ 8048242 w 12192000"/>
                <a:gd name="connsiteY103" fmla="*/ 372768 h 897199"/>
                <a:gd name="connsiteX104" fmla="*/ 7921899 w 12192000"/>
                <a:gd name="connsiteY104" fmla="*/ 342661 h 897199"/>
                <a:gd name="connsiteX105" fmla="*/ 7413005 w 12192000"/>
                <a:gd name="connsiteY105" fmla="*/ 885124 h 897199"/>
                <a:gd name="connsiteX106" fmla="*/ 7413005 w 12192000"/>
                <a:gd name="connsiteY106" fmla="*/ 525773 h 897199"/>
                <a:gd name="connsiteX107" fmla="*/ 7272746 w 12192000"/>
                <a:gd name="connsiteY107" fmla="*/ 342661 h 897199"/>
                <a:gd name="connsiteX108" fmla="*/ 7097726 w 12192000"/>
                <a:gd name="connsiteY108" fmla="*/ 558252 h 897199"/>
                <a:gd name="connsiteX109" fmla="*/ 7097726 w 12192000"/>
                <a:gd name="connsiteY109" fmla="*/ 885124 h 897199"/>
                <a:gd name="connsiteX110" fmla="*/ 7024708 w 12192000"/>
                <a:gd name="connsiteY110" fmla="*/ 885124 h 897199"/>
                <a:gd name="connsiteX111" fmla="*/ 7024708 w 12192000"/>
                <a:gd name="connsiteY111" fmla="*/ 433063 h 897199"/>
                <a:gd name="connsiteX112" fmla="*/ 7020062 w 12192000"/>
                <a:gd name="connsiteY112" fmla="*/ 293982 h 897199"/>
                <a:gd name="connsiteX113" fmla="*/ 7090756 w 12192000"/>
                <a:gd name="connsiteY113" fmla="*/ 293982 h 897199"/>
                <a:gd name="connsiteX114" fmla="*/ 7090756 w 12192000"/>
                <a:gd name="connsiteY114" fmla="*/ 399431 h 897199"/>
                <a:gd name="connsiteX115" fmla="*/ 7093103 w 12192000"/>
                <a:gd name="connsiteY115" fmla="*/ 399431 h 897199"/>
                <a:gd name="connsiteX116" fmla="*/ 7284363 w 12192000"/>
                <a:gd name="connsiteY116" fmla="*/ 280058 h 897199"/>
                <a:gd name="connsiteX117" fmla="*/ 7486046 w 12192000"/>
                <a:gd name="connsiteY117" fmla="*/ 507250 h 897199"/>
                <a:gd name="connsiteX118" fmla="*/ 7486046 w 12192000"/>
                <a:gd name="connsiteY118" fmla="*/ 885116 h 897199"/>
                <a:gd name="connsiteX119" fmla="*/ 6660783 w 12192000"/>
                <a:gd name="connsiteY119" fmla="*/ 342661 h 897199"/>
                <a:gd name="connsiteX120" fmla="*/ 6486932 w 12192000"/>
                <a:gd name="connsiteY120" fmla="*/ 547813 h 897199"/>
                <a:gd name="connsiteX121" fmla="*/ 6811464 w 12192000"/>
                <a:gd name="connsiteY121" fmla="*/ 547813 h 897199"/>
                <a:gd name="connsiteX122" fmla="*/ 6660807 w 12192000"/>
                <a:gd name="connsiteY122" fmla="*/ 342661 h 897199"/>
                <a:gd name="connsiteX123" fmla="*/ 6486932 w 12192000"/>
                <a:gd name="connsiteY123" fmla="*/ 610407 h 897199"/>
                <a:gd name="connsiteX124" fmla="*/ 6681669 w 12192000"/>
                <a:gd name="connsiteY124" fmla="*/ 836446 h 897199"/>
                <a:gd name="connsiteX125" fmla="*/ 6847412 w 12192000"/>
                <a:gd name="connsiteY125" fmla="*/ 792382 h 897199"/>
                <a:gd name="connsiteX126" fmla="*/ 6847412 w 12192000"/>
                <a:gd name="connsiteY126" fmla="*/ 866545 h 897199"/>
                <a:gd name="connsiteX127" fmla="*/ 6675869 w 12192000"/>
                <a:gd name="connsiteY127" fmla="*/ 899032 h 897199"/>
                <a:gd name="connsiteX128" fmla="*/ 6406969 w 12192000"/>
                <a:gd name="connsiteY128" fmla="*/ 589529 h 897199"/>
                <a:gd name="connsiteX129" fmla="*/ 6656128 w 12192000"/>
                <a:gd name="connsiteY129" fmla="*/ 280050 h 897199"/>
                <a:gd name="connsiteX130" fmla="*/ 6891436 w 12192000"/>
                <a:gd name="connsiteY130" fmla="*/ 573274 h 897199"/>
                <a:gd name="connsiteX131" fmla="*/ 6891436 w 12192000"/>
                <a:gd name="connsiteY131" fmla="*/ 610383 h 897199"/>
                <a:gd name="connsiteX132" fmla="*/ 6199429 w 12192000"/>
                <a:gd name="connsiteY132" fmla="*/ 38950 h 897199"/>
                <a:gd name="connsiteX133" fmla="*/ 6272494 w 12192000"/>
                <a:gd name="connsiteY133" fmla="*/ 38950 h 897199"/>
                <a:gd name="connsiteX134" fmla="*/ 6272494 w 12192000"/>
                <a:gd name="connsiteY134" fmla="*/ 136339 h 897199"/>
                <a:gd name="connsiteX135" fmla="*/ 6199429 w 12192000"/>
                <a:gd name="connsiteY135" fmla="*/ 136339 h 897199"/>
                <a:gd name="connsiteX136" fmla="*/ 6199429 w 12192000"/>
                <a:gd name="connsiteY136" fmla="*/ 38950 h 897199"/>
                <a:gd name="connsiteX137" fmla="*/ 6199429 w 12192000"/>
                <a:gd name="connsiteY137" fmla="*/ 885124 h 897199"/>
                <a:gd name="connsiteX138" fmla="*/ 6199429 w 12192000"/>
                <a:gd name="connsiteY138" fmla="*/ 293982 h 897199"/>
                <a:gd name="connsiteX139" fmla="*/ 6272494 w 12192000"/>
                <a:gd name="connsiteY139" fmla="*/ 293982 h 897199"/>
                <a:gd name="connsiteX140" fmla="*/ 6272494 w 12192000"/>
                <a:gd name="connsiteY140" fmla="*/ 885124 h 897199"/>
                <a:gd name="connsiteX141" fmla="*/ 5949116 w 12192000"/>
                <a:gd name="connsiteY141" fmla="*/ 342661 h 897199"/>
                <a:gd name="connsiteX142" fmla="*/ 5726570 w 12192000"/>
                <a:gd name="connsiteY142" fmla="*/ 589545 h 897199"/>
                <a:gd name="connsiteX143" fmla="*/ 5940992 w 12192000"/>
                <a:gd name="connsiteY143" fmla="*/ 836446 h 897199"/>
                <a:gd name="connsiteX144" fmla="*/ 6074280 w 12192000"/>
                <a:gd name="connsiteY144" fmla="*/ 809767 h 897199"/>
                <a:gd name="connsiteX145" fmla="*/ 6081250 w 12192000"/>
                <a:gd name="connsiteY145" fmla="*/ 878178 h 897199"/>
                <a:gd name="connsiteX146" fmla="*/ 5929399 w 12192000"/>
                <a:gd name="connsiteY146" fmla="*/ 899040 h 897199"/>
                <a:gd name="connsiteX147" fmla="*/ 5646591 w 12192000"/>
                <a:gd name="connsiteY147" fmla="*/ 589537 h 897199"/>
                <a:gd name="connsiteX148" fmla="*/ 5938701 w 12192000"/>
                <a:gd name="connsiteY148" fmla="*/ 280058 h 897199"/>
                <a:gd name="connsiteX149" fmla="*/ 6081306 w 12192000"/>
                <a:gd name="connsiteY149" fmla="*/ 303220 h 897199"/>
                <a:gd name="connsiteX150" fmla="*/ 6075514 w 12192000"/>
                <a:gd name="connsiteY150" fmla="*/ 372760 h 897199"/>
                <a:gd name="connsiteX151" fmla="*/ 5949172 w 12192000"/>
                <a:gd name="connsiteY151" fmla="*/ 342653 h 897199"/>
                <a:gd name="connsiteX152" fmla="*/ 5347551 w 12192000"/>
                <a:gd name="connsiteY152" fmla="*/ 131708 h 897199"/>
                <a:gd name="connsiteX153" fmla="*/ 5172555 w 12192000"/>
                <a:gd name="connsiteY153" fmla="*/ 270789 h 897199"/>
                <a:gd name="connsiteX154" fmla="*/ 5543434 w 12192000"/>
                <a:gd name="connsiteY154" fmla="*/ 670678 h 897199"/>
                <a:gd name="connsiteX155" fmla="*/ 5278003 w 12192000"/>
                <a:gd name="connsiteY155" fmla="*/ 899040 h 897199"/>
                <a:gd name="connsiteX156" fmla="*/ 5094890 w 12192000"/>
                <a:gd name="connsiteY156" fmla="*/ 864254 h 897199"/>
                <a:gd name="connsiteX157" fmla="*/ 5103006 w 12192000"/>
                <a:gd name="connsiteY157" fmla="*/ 781943 h 897199"/>
                <a:gd name="connsiteX158" fmla="*/ 5281504 w 12192000"/>
                <a:gd name="connsiteY158" fmla="*/ 829467 h 897199"/>
                <a:gd name="connsiteX159" fmla="*/ 5463463 w 12192000"/>
                <a:gd name="connsiteY159" fmla="*/ 663700 h 897199"/>
                <a:gd name="connsiteX160" fmla="*/ 5092567 w 12192000"/>
                <a:gd name="connsiteY160" fmla="*/ 273104 h 897199"/>
                <a:gd name="connsiteX161" fmla="*/ 5348721 w 12192000"/>
                <a:gd name="connsiteY161" fmla="*/ 62136 h 897199"/>
                <a:gd name="connsiteX162" fmla="*/ 5507494 w 12192000"/>
                <a:gd name="connsiteY162" fmla="*/ 88798 h 897199"/>
                <a:gd name="connsiteX163" fmla="*/ 5494756 w 12192000"/>
                <a:gd name="connsiteY163" fmla="*/ 161831 h 897199"/>
                <a:gd name="connsiteX164" fmla="*/ 5347551 w 12192000"/>
                <a:gd name="connsiteY164" fmla="*/ 131700 h 897199"/>
                <a:gd name="connsiteX165" fmla="*/ 4231388 w 12192000"/>
                <a:gd name="connsiteY165" fmla="*/ 482895 h 897199"/>
                <a:gd name="connsiteX166" fmla="*/ 4079561 w 12192000"/>
                <a:gd name="connsiteY166" fmla="*/ 669565 h 897199"/>
                <a:gd name="connsiteX167" fmla="*/ 4267320 w 12192000"/>
                <a:gd name="connsiteY167" fmla="*/ 836477 h 897199"/>
                <a:gd name="connsiteX168" fmla="*/ 4466680 w 12192000"/>
                <a:gd name="connsiteY168" fmla="*/ 742574 h 897199"/>
                <a:gd name="connsiteX169" fmla="*/ 4231388 w 12192000"/>
                <a:gd name="connsiteY169" fmla="*/ 482927 h 897199"/>
                <a:gd name="connsiteX170" fmla="*/ 4413379 w 12192000"/>
                <a:gd name="connsiteY170" fmla="*/ 241803 h 897199"/>
                <a:gd name="connsiteX171" fmla="*/ 4298605 w 12192000"/>
                <a:gd name="connsiteY171" fmla="*/ 124738 h 897199"/>
                <a:gd name="connsiteX172" fmla="*/ 4165316 w 12192000"/>
                <a:gd name="connsiteY172" fmla="*/ 242981 h 897199"/>
                <a:gd name="connsiteX173" fmla="*/ 4256881 w 12192000"/>
                <a:gd name="connsiteY173" fmla="*/ 407554 h 897199"/>
                <a:gd name="connsiteX174" fmla="*/ 4413379 w 12192000"/>
                <a:gd name="connsiteY174" fmla="*/ 241803 h 897199"/>
                <a:gd name="connsiteX175" fmla="*/ 4698518 w 12192000"/>
                <a:gd name="connsiteY175" fmla="*/ 882800 h 897199"/>
                <a:gd name="connsiteX176" fmla="*/ 4596539 w 12192000"/>
                <a:gd name="connsiteY176" fmla="*/ 882800 h 897199"/>
                <a:gd name="connsiteX177" fmla="*/ 4510751 w 12192000"/>
                <a:gd name="connsiteY177" fmla="*/ 792398 h 897199"/>
                <a:gd name="connsiteX178" fmla="*/ 4264996 w 12192000"/>
                <a:gd name="connsiteY178" fmla="*/ 899048 h 897199"/>
                <a:gd name="connsiteX179" fmla="*/ 3999573 w 12192000"/>
                <a:gd name="connsiteY179" fmla="*/ 673002 h 897199"/>
                <a:gd name="connsiteX180" fmla="*/ 4190833 w 12192000"/>
                <a:gd name="connsiteY180" fmla="*/ 437710 h 897199"/>
                <a:gd name="connsiteX181" fmla="*/ 4085353 w 12192000"/>
                <a:gd name="connsiteY181" fmla="*/ 238334 h 897199"/>
                <a:gd name="connsiteX182" fmla="*/ 4303268 w 12192000"/>
                <a:gd name="connsiteY182" fmla="*/ 62144 h 897199"/>
                <a:gd name="connsiteX183" fmla="*/ 4493334 w 12192000"/>
                <a:gd name="connsiteY183" fmla="*/ 229065 h 897199"/>
                <a:gd name="connsiteX184" fmla="*/ 4298597 w 12192000"/>
                <a:gd name="connsiteY184" fmla="*/ 449286 h 897199"/>
                <a:gd name="connsiteX185" fmla="*/ 4511897 w 12192000"/>
                <a:gd name="connsiteY185" fmla="*/ 686902 h 897199"/>
                <a:gd name="connsiteX186" fmla="*/ 4581437 w 12192000"/>
                <a:gd name="connsiteY186" fmla="*/ 441163 h 897199"/>
                <a:gd name="connsiteX187" fmla="*/ 4650986 w 12192000"/>
                <a:gd name="connsiteY187" fmla="*/ 441163 h 897199"/>
                <a:gd name="connsiteX188" fmla="*/ 4560575 w 12192000"/>
                <a:gd name="connsiteY188" fmla="*/ 733249 h 897199"/>
                <a:gd name="connsiteX189" fmla="*/ 4698510 w 12192000"/>
                <a:gd name="connsiteY189" fmla="*/ 882800 h 897199"/>
                <a:gd name="connsiteX190" fmla="*/ 3535960 w 12192000"/>
                <a:gd name="connsiteY190" fmla="*/ 836446 h 897199"/>
                <a:gd name="connsiteX191" fmla="*/ 3603201 w 12192000"/>
                <a:gd name="connsiteY191" fmla="*/ 822529 h 897199"/>
                <a:gd name="connsiteX192" fmla="*/ 3607824 w 12192000"/>
                <a:gd name="connsiteY192" fmla="*/ 882800 h 897199"/>
                <a:gd name="connsiteX193" fmla="*/ 3518591 w 12192000"/>
                <a:gd name="connsiteY193" fmla="*/ 899048 h 897199"/>
                <a:gd name="connsiteX194" fmla="*/ 3384109 w 12192000"/>
                <a:gd name="connsiteY194" fmla="*/ 701963 h 897199"/>
                <a:gd name="connsiteX195" fmla="*/ 3384109 w 12192000"/>
                <a:gd name="connsiteY195" fmla="*/ 356577 h 897199"/>
                <a:gd name="connsiteX196" fmla="*/ 3268213 w 12192000"/>
                <a:gd name="connsiteY196" fmla="*/ 356577 h 897199"/>
                <a:gd name="connsiteX197" fmla="*/ 3268213 w 12192000"/>
                <a:gd name="connsiteY197" fmla="*/ 293982 h 897199"/>
                <a:gd name="connsiteX198" fmla="*/ 3384109 w 12192000"/>
                <a:gd name="connsiteY198" fmla="*/ 293982 h 897199"/>
                <a:gd name="connsiteX199" fmla="*/ 3384109 w 12192000"/>
                <a:gd name="connsiteY199" fmla="*/ 151376 h 897199"/>
                <a:gd name="connsiteX200" fmla="*/ 3457150 w 12192000"/>
                <a:gd name="connsiteY200" fmla="*/ 125884 h 897199"/>
                <a:gd name="connsiteX201" fmla="*/ 3457150 w 12192000"/>
                <a:gd name="connsiteY201" fmla="*/ 293958 h 897199"/>
                <a:gd name="connsiteX202" fmla="*/ 3591584 w 12192000"/>
                <a:gd name="connsiteY202" fmla="*/ 293958 h 897199"/>
                <a:gd name="connsiteX203" fmla="*/ 3591584 w 12192000"/>
                <a:gd name="connsiteY203" fmla="*/ 356553 h 897199"/>
                <a:gd name="connsiteX204" fmla="*/ 3457150 w 12192000"/>
                <a:gd name="connsiteY204" fmla="*/ 356553 h 897199"/>
                <a:gd name="connsiteX205" fmla="*/ 3457150 w 12192000"/>
                <a:gd name="connsiteY205" fmla="*/ 739049 h 897199"/>
                <a:gd name="connsiteX206" fmla="*/ 3535960 w 12192000"/>
                <a:gd name="connsiteY206" fmla="*/ 836421 h 897199"/>
                <a:gd name="connsiteX207" fmla="*/ 3176673 w 12192000"/>
                <a:gd name="connsiteY207" fmla="*/ 356553 h 897199"/>
                <a:gd name="connsiteX208" fmla="*/ 3029469 w 12192000"/>
                <a:gd name="connsiteY208" fmla="*/ 593014 h 897199"/>
                <a:gd name="connsiteX209" fmla="*/ 3029469 w 12192000"/>
                <a:gd name="connsiteY209" fmla="*/ 885100 h 897199"/>
                <a:gd name="connsiteX210" fmla="*/ 2956451 w 12192000"/>
                <a:gd name="connsiteY210" fmla="*/ 885100 h 897199"/>
                <a:gd name="connsiteX211" fmla="*/ 2956451 w 12192000"/>
                <a:gd name="connsiteY211" fmla="*/ 426117 h 897199"/>
                <a:gd name="connsiteX212" fmla="*/ 2951789 w 12192000"/>
                <a:gd name="connsiteY212" fmla="*/ 293982 h 897199"/>
                <a:gd name="connsiteX213" fmla="*/ 3024822 w 12192000"/>
                <a:gd name="connsiteY213" fmla="*/ 293982 h 897199"/>
                <a:gd name="connsiteX214" fmla="*/ 3024822 w 12192000"/>
                <a:gd name="connsiteY214" fmla="*/ 407554 h 897199"/>
                <a:gd name="connsiteX215" fmla="*/ 3027169 w 12192000"/>
                <a:gd name="connsiteY215" fmla="*/ 407554 h 897199"/>
                <a:gd name="connsiteX216" fmla="*/ 3178997 w 12192000"/>
                <a:gd name="connsiteY216" fmla="*/ 280066 h 897199"/>
                <a:gd name="connsiteX217" fmla="*/ 3229974 w 12192000"/>
                <a:gd name="connsiteY217" fmla="*/ 287036 h 897199"/>
                <a:gd name="connsiteX218" fmla="*/ 3229974 w 12192000"/>
                <a:gd name="connsiteY218" fmla="*/ 363523 h 897199"/>
                <a:gd name="connsiteX219" fmla="*/ 3176673 w 12192000"/>
                <a:gd name="connsiteY219" fmla="*/ 356577 h 897199"/>
                <a:gd name="connsiteX220" fmla="*/ 2483569 w 12192000"/>
                <a:gd name="connsiteY220" fmla="*/ 152546 h 897199"/>
                <a:gd name="connsiteX221" fmla="*/ 2307402 w 12192000"/>
                <a:gd name="connsiteY221" fmla="*/ 598790 h 897199"/>
                <a:gd name="connsiteX222" fmla="*/ 2658589 w 12192000"/>
                <a:gd name="connsiteY222" fmla="*/ 598790 h 897199"/>
                <a:gd name="connsiteX223" fmla="*/ 2483569 w 12192000"/>
                <a:gd name="connsiteY223" fmla="*/ 152546 h 897199"/>
                <a:gd name="connsiteX224" fmla="*/ 2772185 w 12192000"/>
                <a:gd name="connsiteY224" fmla="*/ 885100 h 897199"/>
                <a:gd name="connsiteX225" fmla="*/ 2685252 w 12192000"/>
                <a:gd name="connsiteY225" fmla="*/ 668355 h 897199"/>
                <a:gd name="connsiteX226" fmla="*/ 2277247 w 12192000"/>
                <a:gd name="connsiteY226" fmla="*/ 668355 h 897199"/>
                <a:gd name="connsiteX227" fmla="*/ 2190297 w 12192000"/>
                <a:gd name="connsiteY227" fmla="*/ 885100 h 897199"/>
                <a:gd name="connsiteX228" fmla="*/ 2112665 w 12192000"/>
                <a:gd name="connsiteY228" fmla="*/ 885100 h 897199"/>
                <a:gd name="connsiteX229" fmla="*/ 2444168 w 12192000"/>
                <a:gd name="connsiteY229" fmla="*/ 76036 h 897199"/>
                <a:gd name="connsiteX230" fmla="*/ 2534570 w 12192000"/>
                <a:gd name="connsiteY230" fmla="*/ 76036 h 897199"/>
                <a:gd name="connsiteX231" fmla="*/ 2855650 w 12192000"/>
                <a:gd name="connsiteY231" fmla="*/ 885100 h 897199"/>
                <a:gd name="connsiteX232" fmla="*/ 1508762 w 12192000"/>
                <a:gd name="connsiteY232" fmla="*/ 342637 h 897199"/>
                <a:gd name="connsiteX233" fmla="*/ 1334911 w 12192000"/>
                <a:gd name="connsiteY233" fmla="*/ 547789 h 897199"/>
                <a:gd name="connsiteX234" fmla="*/ 1659451 w 12192000"/>
                <a:gd name="connsiteY234" fmla="*/ 547789 h 897199"/>
                <a:gd name="connsiteX235" fmla="*/ 1508778 w 12192000"/>
                <a:gd name="connsiteY235" fmla="*/ 342637 h 897199"/>
                <a:gd name="connsiteX236" fmla="*/ 1334911 w 12192000"/>
                <a:gd name="connsiteY236" fmla="*/ 610383 h 897199"/>
                <a:gd name="connsiteX237" fmla="*/ 1529640 w 12192000"/>
                <a:gd name="connsiteY237" fmla="*/ 836421 h 897199"/>
                <a:gd name="connsiteX238" fmla="*/ 1695391 w 12192000"/>
                <a:gd name="connsiteY238" fmla="*/ 792358 h 897199"/>
                <a:gd name="connsiteX239" fmla="*/ 1695391 w 12192000"/>
                <a:gd name="connsiteY239" fmla="*/ 866521 h 897199"/>
                <a:gd name="connsiteX240" fmla="*/ 1523847 w 12192000"/>
                <a:gd name="connsiteY240" fmla="*/ 899008 h 897199"/>
                <a:gd name="connsiteX241" fmla="*/ 1254915 w 12192000"/>
                <a:gd name="connsiteY241" fmla="*/ 589505 h 897199"/>
                <a:gd name="connsiteX242" fmla="*/ 1504147 w 12192000"/>
                <a:gd name="connsiteY242" fmla="*/ 280026 h 897199"/>
                <a:gd name="connsiteX243" fmla="*/ 1739447 w 12192000"/>
                <a:gd name="connsiteY243" fmla="*/ 573249 h 897199"/>
                <a:gd name="connsiteX244" fmla="*/ 1739447 w 12192000"/>
                <a:gd name="connsiteY244" fmla="*/ 610359 h 897199"/>
                <a:gd name="connsiteX245" fmla="*/ 1048633 w 12192000"/>
                <a:gd name="connsiteY245" fmla="*/ 885100 h 897199"/>
                <a:gd name="connsiteX246" fmla="*/ 1048633 w 12192000"/>
                <a:gd name="connsiteY246" fmla="*/ 532743 h 897199"/>
                <a:gd name="connsiteX247" fmla="*/ 908375 w 12192000"/>
                <a:gd name="connsiteY247" fmla="*/ 342661 h 897199"/>
                <a:gd name="connsiteX248" fmla="*/ 733346 w 12192000"/>
                <a:gd name="connsiteY248" fmla="*/ 568675 h 897199"/>
                <a:gd name="connsiteX249" fmla="*/ 733346 w 12192000"/>
                <a:gd name="connsiteY249" fmla="*/ 885132 h 897199"/>
                <a:gd name="connsiteX250" fmla="*/ 660393 w 12192000"/>
                <a:gd name="connsiteY250" fmla="*/ 885132 h 897199"/>
                <a:gd name="connsiteX251" fmla="*/ 660393 w 12192000"/>
                <a:gd name="connsiteY251" fmla="*/ 15789 h 897199"/>
                <a:gd name="connsiteX252" fmla="*/ 733402 w 12192000"/>
                <a:gd name="connsiteY252" fmla="*/ 15789 h 897199"/>
                <a:gd name="connsiteX253" fmla="*/ 733402 w 12192000"/>
                <a:gd name="connsiteY253" fmla="*/ 393638 h 897199"/>
                <a:gd name="connsiteX254" fmla="*/ 735734 w 12192000"/>
                <a:gd name="connsiteY254" fmla="*/ 393638 h 897199"/>
                <a:gd name="connsiteX255" fmla="*/ 920039 w 12192000"/>
                <a:gd name="connsiteY255" fmla="*/ 280066 h 897199"/>
                <a:gd name="connsiteX256" fmla="*/ 1121731 w 12192000"/>
                <a:gd name="connsiteY256" fmla="*/ 531573 h 897199"/>
                <a:gd name="connsiteX257" fmla="*/ 1121731 w 12192000"/>
                <a:gd name="connsiteY257" fmla="*/ 885124 h 897199"/>
                <a:gd name="connsiteX258" fmla="*/ 325373 w 12192000"/>
                <a:gd name="connsiteY258" fmla="*/ 145576 h 897199"/>
                <a:gd name="connsiteX259" fmla="*/ 325373 w 12192000"/>
                <a:gd name="connsiteY259" fmla="*/ 885100 h 897199"/>
                <a:gd name="connsiteX260" fmla="*/ 245410 w 12192000"/>
                <a:gd name="connsiteY260" fmla="*/ 885100 h 897199"/>
                <a:gd name="connsiteX261" fmla="*/ 245410 w 12192000"/>
                <a:gd name="connsiteY261" fmla="*/ 145600 h 897199"/>
                <a:gd name="connsiteX262" fmla="*/ 6649 w 12192000"/>
                <a:gd name="connsiteY262" fmla="*/ 145600 h 897199"/>
                <a:gd name="connsiteX263" fmla="*/ 6649 w 12192000"/>
                <a:gd name="connsiteY263" fmla="*/ 76060 h 897199"/>
                <a:gd name="connsiteX264" fmla="*/ 564190 w 12192000"/>
                <a:gd name="connsiteY264" fmla="*/ 76060 h 897199"/>
                <a:gd name="connsiteX265" fmla="*/ 564190 w 12192000"/>
                <a:gd name="connsiteY265" fmla="*/ 145600 h 897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</a:cxnLst>
              <a:rect l="l" t="t" r="r" b="b"/>
              <a:pathLst>
                <a:path w="12192000" h="897199">
                  <a:moveTo>
                    <a:pt x="12198649" y="885124"/>
                  </a:moveTo>
                  <a:lnTo>
                    <a:pt x="12097839" y="885124"/>
                  </a:lnTo>
                  <a:lnTo>
                    <a:pt x="11805730" y="581421"/>
                  </a:lnTo>
                  <a:lnTo>
                    <a:pt x="11805730" y="885124"/>
                  </a:lnTo>
                  <a:lnTo>
                    <a:pt x="11732688" y="885124"/>
                  </a:lnTo>
                  <a:lnTo>
                    <a:pt x="11732688" y="15789"/>
                  </a:lnTo>
                  <a:lnTo>
                    <a:pt x="11805730" y="15789"/>
                  </a:lnTo>
                  <a:lnTo>
                    <a:pt x="11805730" y="536236"/>
                  </a:lnTo>
                  <a:lnTo>
                    <a:pt x="12070007" y="293982"/>
                  </a:lnTo>
                  <a:lnTo>
                    <a:pt x="12163887" y="293982"/>
                  </a:lnTo>
                  <a:lnTo>
                    <a:pt x="11875270" y="555961"/>
                  </a:lnTo>
                  <a:lnTo>
                    <a:pt x="12198649" y="885124"/>
                  </a:lnTo>
                  <a:close/>
                  <a:moveTo>
                    <a:pt x="11444120" y="342661"/>
                  </a:moveTo>
                  <a:cubicBezTo>
                    <a:pt x="11368811" y="342661"/>
                    <a:pt x="11316608" y="365822"/>
                    <a:pt x="11316608" y="441203"/>
                  </a:cubicBezTo>
                  <a:cubicBezTo>
                    <a:pt x="11316608" y="551346"/>
                    <a:pt x="11607548" y="537430"/>
                    <a:pt x="11607548" y="730989"/>
                  </a:cubicBezTo>
                  <a:cubicBezTo>
                    <a:pt x="11607548" y="856178"/>
                    <a:pt x="11490475" y="899088"/>
                    <a:pt x="11401218" y="899088"/>
                  </a:cubicBezTo>
                  <a:cubicBezTo>
                    <a:pt x="11344424" y="899088"/>
                    <a:pt x="11287622" y="892118"/>
                    <a:pt x="11235475" y="871248"/>
                  </a:cubicBezTo>
                  <a:lnTo>
                    <a:pt x="11242445" y="799384"/>
                  </a:lnTo>
                  <a:cubicBezTo>
                    <a:pt x="11286468" y="821424"/>
                    <a:pt x="11339793" y="836485"/>
                    <a:pt x="11396595" y="836485"/>
                  </a:cubicBezTo>
                  <a:cubicBezTo>
                    <a:pt x="11466136" y="836485"/>
                    <a:pt x="11527584" y="798214"/>
                    <a:pt x="11527584" y="730989"/>
                  </a:cubicBezTo>
                  <a:cubicBezTo>
                    <a:pt x="11527584" y="590731"/>
                    <a:pt x="11243590" y="612770"/>
                    <a:pt x="11243590" y="441203"/>
                  </a:cubicBezTo>
                  <a:cubicBezTo>
                    <a:pt x="11243590" y="324130"/>
                    <a:pt x="11338647" y="280106"/>
                    <a:pt x="11436004" y="280106"/>
                  </a:cubicBezTo>
                  <a:cubicBezTo>
                    <a:pt x="11467289" y="280106"/>
                    <a:pt x="11529884" y="287076"/>
                    <a:pt x="11582055" y="306761"/>
                  </a:cubicBezTo>
                  <a:lnTo>
                    <a:pt x="11575085" y="370533"/>
                  </a:lnTo>
                  <a:cubicBezTo>
                    <a:pt x="11536830" y="353116"/>
                    <a:pt x="11484682" y="342701"/>
                    <a:pt x="11444120" y="342701"/>
                  </a:cubicBezTo>
                  <a:close/>
                  <a:moveTo>
                    <a:pt x="11036115" y="38950"/>
                  </a:moveTo>
                  <a:lnTo>
                    <a:pt x="11109148" y="38950"/>
                  </a:lnTo>
                  <a:lnTo>
                    <a:pt x="11109148" y="136339"/>
                  </a:lnTo>
                  <a:lnTo>
                    <a:pt x="11036115" y="136339"/>
                  </a:lnTo>
                  <a:lnTo>
                    <a:pt x="11036115" y="38950"/>
                  </a:lnTo>
                  <a:close/>
                  <a:moveTo>
                    <a:pt x="11036115" y="885124"/>
                  </a:moveTo>
                  <a:lnTo>
                    <a:pt x="11036115" y="293982"/>
                  </a:lnTo>
                  <a:lnTo>
                    <a:pt x="11109148" y="293982"/>
                  </a:lnTo>
                  <a:lnTo>
                    <a:pt x="11109148" y="885124"/>
                  </a:lnTo>
                  <a:close/>
                  <a:moveTo>
                    <a:pt x="10570226" y="145600"/>
                  </a:moveTo>
                  <a:lnTo>
                    <a:pt x="10487892" y="145600"/>
                  </a:lnTo>
                  <a:lnTo>
                    <a:pt x="10487892" y="434217"/>
                  </a:lnTo>
                  <a:lnTo>
                    <a:pt x="10572525" y="434217"/>
                  </a:lnTo>
                  <a:cubicBezTo>
                    <a:pt x="10666405" y="434217"/>
                    <a:pt x="10774209" y="398309"/>
                    <a:pt x="10774209" y="285859"/>
                  </a:cubicBezTo>
                  <a:cubicBezTo>
                    <a:pt x="10774209" y="153724"/>
                    <a:pt x="10680321" y="145600"/>
                    <a:pt x="10570226" y="145600"/>
                  </a:cubicBezTo>
                  <a:close/>
                  <a:moveTo>
                    <a:pt x="10674529" y="472472"/>
                  </a:moveTo>
                  <a:lnTo>
                    <a:pt x="10674529" y="474795"/>
                  </a:lnTo>
                  <a:cubicBezTo>
                    <a:pt x="10739423" y="482895"/>
                    <a:pt x="10753339" y="517673"/>
                    <a:pt x="10778855" y="572176"/>
                  </a:cubicBezTo>
                  <a:lnTo>
                    <a:pt x="10916799" y="885124"/>
                  </a:lnTo>
                  <a:lnTo>
                    <a:pt x="10828671" y="885124"/>
                  </a:lnTo>
                  <a:lnTo>
                    <a:pt x="10711598" y="611561"/>
                  </a:lnTo>
                  <a:cubicBezTo>
                    <a:pt x="10665235" y="507274"/>
                    <a:pt x="10630473" y="503757"/>
                    <a:pt x="10553987" y="503757"/>
                  </a:cubicBezTo>
                  <a:lnTo>
                    <a:pt x="10487892" y="503757"/>
                  </a:lnTo>
                  <a:lnTo>
                    <a:pt x="10487892" y="885108"/>
                  </a:lnTo>
                  <a:lnTo>
                    <a:pt x="10407928" y="885108"/>
                  </a:lnTo>
                  <a:lnTo>
                    <a:pt x="10407928" y="76060"/>
                  </a:lnTo>
                  <a:lnTo>
                    <a:pt x="10616581" y="76060"/>
                  </a:lnTo>
                  <a:cubicBezTo>
                    <a:pt x="10760285" y="76060"/>
                    <a:pt x="10854188" y="137484"/>
                    <a:pt x="10854188" y="285859"/>
                  </a:cubicBezTo>
                  <a:cubicBezTo>
                    <a:pt x="10854188" y="390185"/>
                    <a:pt x="10774209" y="459710"/>
                    <a:pt x="10674529" y="472472"/>
                  </a:cubicBezTo>
                  <a:close/>
                  <a:moveTo>
                    <a:pt x="9970977" y="77229"/>
                  </a:moveTo>
                  <a:cubicBezTo>
                    <a:pt x="9955908" y="69114"/>
                    <a:pt x="9933916" y="64483"/>
                    <a:pt x="9913053" y="64483"/>
                  </a:cubicBezTo>
                  <a:cubicBezTo>
                    <a:pt x="9813350" y="64483"/>
                    <a:pt x="9823773" y="172263"/>
                    <a:pt x="9823773" y="242981"/>
                  </a:cubicBezTo>
                  <a:lnTo>
                    <a:pt x="9823773" y="293982"/>
                  </a:lnTo>
                  <a:lnTo>
                    <a:pt x="9957061" y="293982"/>
                  </a:lnTo>
                  <a:lnTo>
                    <a:pt x="9957061" y="356577"/>
                  </a:lnTo>
                  <a:lnTo>
                    <a:pt x="9823773" y="356577"/>
                  </a:lnTo>
                  <a:lnTo>
                    <a:pt x="9823773" y="885124"/>
                  </a:lnTo>
                  <a:lnTo>
                    <a:pt x="9750755" y="885124"/>
                  </a:lnTo>
                  <a:lnTo>
                    <a:pt x="9750755" y="356577"/>
                  </a:lnTo>
                  <a:lnTo>
                    <a:pt x="9631383" y="356577"/>
                  </a:lnTo>
                  <a:lnTo>
                    <a:pt x="9631383" y="293982"/>
                  </a:lnTo>
                  <a:lnTo>
                    <a:pt x="9750755" y="293982"/>
                  </a:lnTo>
                  <a:lnTo>
                    <a:pt x="9750755" y="251096"/>
                  </a:lnTo>
                  <a:cubicBezTo>
                    <a:pt x="9750755" y="127061"/>
                    <a:pt x="9755378" y="1889"/>
                    <a:pt x="9907229" y="1889"/>
                  </a:cubicBezTo>
                  <a:cubicBezTo>
                    <a:pt x="9930463" y="1889"/>
                    <a:pt x="9961708" y="5342"/>
                    <a:pt x="9975624" y="13465"/>
                  </a:cubicBezTo>
                  <a:lnTo>
                    <a:pt x="9970977" y="77229"/>
                  </a:lnTo>
                  <a:close/>
                  <a:moveTo>
                    <a:pt x="9292942" y="342661"/>
                  </a:moveTo>
                  <a:cubicBezTo>
                    <a:pt x="9165430" y="342661"/>
                    <a:pt x="9097060" y="452780"/>
                    <a:pt x="9097060" y="589545"/>
                  </a:cubicBezTo>
                  <a:cubicBezTo>
                    <a:pt x="9097060" y="726310"/>
                    <a:pt x="9165430" y="836446"/>
                    <a:pt x="9292942" y="836446"/>
                  </a:cubicBezTo>
                  <a:cubicBezTo>
                    <a:pt x="9420454" y="836446"/>
                    <a:pt x="9488825" y="726302"/>
                    <a:pt x="9488825" y="589545"/>
                  </a:cubicBezTo>
                  <a:cubicBezTo>
                    <a:pt x="9488825" y="452788"/>
                    <a:pt x="9420431" y="342661"/>
                    <a:pt x="9292942" y="342661"/>
                  </a:cubicBezTo>
                  <a:close/>
                  <a:moveTo>
                    <a:pt x="9292942" y="899048"/>
                  </a:moveTo>
                  <a:cubicBezTo>
                    <a:pt x="9101682" y="899048"/>
                    <a:pt x="9017048" y="750666"/>
                    <a:pt x="9017048" y="589545"/>
                  </a:cubicBezTo>
                  <a:cubicBezTo>
                    <a:pt x="9017048" y="428424"/>
                    <a:pt x="9101682" y="280066"/>
                    <a:pt x="9292942" y="280066"/>
                  </a:cubicBezTo>
                  <a:cubicBezTo>
                    <a:pt x="9484202" y="280066"/>
                    <a:pt x="9568813" y="428416"/>
                    <a:pt x="9568813" y="589545"/>
                  </a:cubicBezTo>
                  <a:cubicBezTo>
                    <a:pt x="9568813" y="750674"/>
                    <a:pt x="9484179" y="899040"/>
                    <a:pt x="9292942" y="899040"/>
                  </a:cubicBezTo>
                  <a:close/>
                  <a:moveTo>
                    <a:pt x="8381940" y="342661"/>
                  </a:moveTo>
                  <a:cubicBezTo>
                    <a:pt x="8274144" y="342661"/>
                    <a:pt x="8208089" y="450432"/>
                    <a:pt x="8208089" y="547813"/>
                  </a:cubicBezTo>
                  <a:lnTo>
                    <a:pt x="8532661" y="547813"/>
                  </a:lnTo>
                  <a:cubicBezTo>
                    <a:pt x="8532661" y="444656"/>
                    <a:pt x="8490929" y="342661"/>
                    <a:pt x="8381956" y="342661"/>
                  </a:cubicBezTo>
                  <a:close/>
                  <a:moveTo>
                    <a:pt x="8208089" y="610407"/>
                  </a:moveTo>
                  <a:cubicBezTo>
                    <a:pt x="8208089" y="735596"/>
                    <a:pt x="8275306" y="836446"/>
                    <a:pt x="8402826" y="836446"/>
                  </a:cubicBezTo>
                  <a:cubicBezTo>
                    <a:pt x="8456143" y="836446"/>
                    <a:pt x="8533791" y="814414"/>
                    <a:pt x="8568569" y="792382"/>
                  </a:cubicBezTo>
                  <a:lnTo>
                    <a:pt x="8568569" y="866545"/>
                  </a:lnTo>
                  <a:cubicBezTo>
                    <a:pt x="8517591" y="887415"/>
                    <a:pt x="8451496" y="899032"/>
                    <a:pt x="8397025" y="899032"/>
                  </a:cubicBezTo>
                  <a:cubicBezTo>
                    <a:pt x="8201119" y="899032"/>
                    <a:pt x="8128125" y="766889"/>
                    <a:pt x="8128125" y="589529"/>
                  </a:cubicBezTo>
                  <a:cubicBezTo>
                    <a:pt x="8128125" y="408708"/>
                    <a:pt x="8227781" y="280050"/>
                    <a:pt x="8377333" y="280050"/>
                  </a:cubicBezTo>
                  <a:cubicBezTo>
                    <a:pt x="8544230" y="280050"/>
                    <a:pt x="8612624" y="414484"/>
                    <a:pt x="8612624" y="573274"/>
                  </a:cubicBezTo>
                  <a:lnTo>
                    <a:pt x="8612624" y="610383"/>
                  </a:lnTo>
                  <a:close/>
                  <a:moveTo>
                    <a:pt x="7921843" y="342661"/>
                  </a:moveTo>
                  <a:cubicBezTo>
                    <a:pt x="7779237" y="342661"/>
                    <a:pt x="7699274" y="445810"/>
                    <a:pt x="7699274" y="589545"/>
                  </a:cubicBezTo>
                  <a:cubicBezTo>
                    <a:pt x="7699274" y="724003"/>
                    <a:pt x="7780415" y="836446"/>
                    <a:pt x="7913720" y="836446"/>
                  </a:cubicBezTo>
                  <a:cubicBezTo>
                    <a:pt x="7960075" y="836446"/>
                    <a:pt x="8002960" y="826030"/>
                    <a:pt x="8047008" y="809767"/>
                  </a:cubicBezTo>
                  <a:lnTo>
                    <a:pt x="8053978" y="878178"/>
                  </a:lnTo>
                  <a:cubicBezTo>
                    <a:pt x="8004130" y="895547"/>
                    <a:pt x="7957775" y="899048"/>
                    <a:pt x="7902127" y="899048"/>
                  </a:cubicBezTo>
                  <a:cubicBezTo>
                    <a:pt x="7712045" y="899048"/>
                    <a:pt x="7619319" y="754119"/>
                    <a:pt x="7619319" y="589545"/>
                  </a:cubicBezTo>
                  <a:cubicBezTo>
                    <a:pt x="7619319" y="407554"/>
                    <a:pt x="7736392" y="280066"/>
                    <a:pt x="7911428" y="280066"/>
                  </a:cubicBezTo>
                  <a:cubicBezTo>
                    <a:pt x="7982122" y="280066"/>
                    <a:pt x="8033148" y="296282"/>
                    <a:pt x="8054034" y="303228"/>
                  </a:cubicBezTo>
                  <a:lnTo>
                    <a:pt x="8048242" y="372768"/>
                  </a:lnTo>
                  <a:cubicBezTo>
                    <a:pt x="8008809" y="355399"/>
                    <a:pt x="7961284" y="342661"/>
                    <a:pt x="7921899" y="342661"/>
                  </a:cubicBezTo>
                  <a:close/>
                  <a:moveTo>
                    <a:pt x="7413005" y="885124"/>
                  </a:moveTo>
                  <a:lnTo>
                    <a:pt x="7413005" y="525773"/>
                  </a:lnTo>
                  <a:cubicBezTo>
                    <a:pt x="7413005" y="414500"/>
                    <a:pt x="7373596" y="342661"/>
                    <a:pt x="7272746" y="342661"/>
                  </a:cubicBezTo>
                  <a:cubicBezTo>
                    <a:pt x="7139458" y="342661"/>
                    <a:pt x="7097726" y="459726"/>
                    <a:pt x="7097726" y="558252"/>
                  </a:cubicBezTo>
                  <a:lnTo>
                    <a:pt x="7097726" y="885124"/>
                  </a:lnTo>
                  <a:lnTo>
                    <a:pt x="7024708" y="885124"/>
                  </a:lnTo>
                  <a:lnTo>
                    <a:pt x="7024708" y="433063"/>
                  </a:lnTo>
                  <a:cubicBezTo>
                    <a:pt x="7024708" y="387862"/>
                    <a:pt x="7024708" y="341507"/>
                    <a:pt x="7020062" y="293982"/>
                  </a:cubicBezTo>
                  <a:lnTo>
                    <a:pt x="7090756" y="293982"/>
                  </a:lnTo>
                  <a:lnTo>
                    <a:pt x="7090756" y="399431"/>
                  </a:lnTo>
                  <a:lnTo>
                    <a:pt x="7093103" y="399431"/>
                  </a:lnTo>
                  <a:cubicBezTo>
                    <a:pt x="7117418" y="346130"/>
                    <a:pt x="7161474" y="280058"/>
                    <a:pt x="7284363" y="280058"/>
                  </a:cubicBezTo>
                  <a:cubicBezTo>
                    <a:pt x="7430422" y="280058"/>
                    <a:pt x="7486046" y="377431"/>
                    <a:pt x="7486046" y="507250"/>
                  </a:cubicBezTo>
                  <a:lnTo>
                    <a:pt x="7486046" y="885116"/>
                  </a:lnTo>
                  <a:close/>
                  <a:moveTo>
                    <a:pt x="6660783" y="342661"/>
                  </a:moveTo>
                  <a:cubicBezTo>
                    <a:pt x="6552979" y="342661"/>
                    <a:pt x="6486932" y="450432"/>
                    <a:pt x="6486932" y="547813"/>
                  </a:cubicBezTo>
                  <a:lnTo>
                    <a:pt x="6811464" y="547813"/>
                  </a:lnTo>
                  <a:cubicBezTo>
                    <a:pt x="6811464" y="444656"/>
                    <a:pt x="6769732" y="342661"/>
                    <a:pt x="6660807" y="342661"/>
                  </a:cubicBezTo>
                  <a:close/>
                  <a:moveTo>
                    <a:pt x="6486932" y="610407"/>
                  </a:moveTo>
                  <a:cubicBezTo>
                    <a:pt x="6486932" y="735596"/>
                    <a:pt x="6554157" y="836446"/>
                    <a:pt x="6681669" y="836446"/>
                  </a:cubicBezTo>
                  <a:cubicBezTo>
                    <a:pt x="6734970" y="836446"/>
                    <a:pt x="6812634" y="814414"/>
                    <a:pt x="6847412" y="792382"/>
                  </a:cubicBezTo>
                  <a:lnTo>
                    <a:pt x="6847412" y="866545"/>
                  </a:lnTo>
                  <a:cubicBezTo>
                    <a:pt x="6796419" y="887415"/>
                    <a:pt x="6730347" y="899032"/>
                    <a:pt x="6675869" y="899032"/>
                  </a:cubicBezTo>
                  <a:cubicBezTo>
                    <a:pt x="6479970" y="899032"/>
                    <a:pt x="6406969" y="766889"/>
                    <a:pt x="6406969" y="589529"/>
                  </a:cubicBezTo>
                  <a:cubicBezTo>
                    <a:pt x="6406969" y="408708"/>
                    <a:pt x="6506624" y="280050"/>
                    <a:pt x="6656128" y="280050"/>
                  </a:cubicBezTo>
                  <a:cubicBezTo>
                    <a:pt x="6823041" y="280050"/>
                    <a:pt x="6891436" y="414484"/>
                    <a:pt x="6891436" y="573274"/>
                  </a:cubicBezTo>
                  <a:lnTo>
                    <a:pt x="6891436" y="610383"/>
                  </a:lnTo>
                  <a:close/>
                  <a:moveTo>
                    <a:pt x="6199429" y="38950"/>
                  </a:moveTo>
                  <a:lnTo>
                    <a:pt x="6272494" y="38950"/>
                  </a:lnTo>
                  <a:lnTo>
                    <a:pt x="6272494" y="136339"/>
                  </a:lnTo>
                  <a:lnTo>
                    <a:pt x="6199429" y="136339"/>
                  </a:lnTo>
                  <a:lnTo>
                    <a:pt x="6199429" y="38950"/>
                  </a:lnTo>
                  <a:close/>
                  <a:moveTo>
                    <a:pt x="6199429" y="885124"/>
                  </a:moveTo>
                  <a:lnTo>
                    <a:pt x="6199429" y="293982"/>
                  </a:lnTo>
                  <a:lnTo>
                    <a:pt x="6272494" y="293982"/>
                  </a:lnTo>
                  <a:lnTo>
                    <a:pt x="6272494" y="885124"/>
                  </a:lnTo>
                  <a:close/>
                  <a:moveTo>
                    <a:pt x="5949116" y="342661"/>
                  </a:moveTo>
                  <a:cubicBezTo>
                    <a:pt x="5806510" y="342661"/>
                    <a:pt x="5726570" y="445810"/>
                    <a:pt x="5726570" y="589545"/>
                  </a:cubicBezTo>
                  <a:cubicBezTo>
                    <a:pt x="5726570" y="724003"/>
                    <a:pt x="5807687" y="836446"/>
                    <a:pt x="5940992" y="836446"/>
                  </a:cubicBezTo>
                  <a:cubicBezTo>
                    <a:pt x="5987347" y="836446"/>
                    <a:pt x="6030233" y="826030"/>
                    <a:pt x="6074280" y="809767"/>
                  </a:cubicBezTo>
                  <a:lnTo>
                    <a:pt x="6081250" y="878178"/>
                  </a:lnTo>
                  <a:cubicBezTo>
                    <a:pt x="6031402" y="895547"/>
                    <a:pt x="5985048" y="899040"/>
                    <a:pt x="5929399" y="899040"/>
                  </a:cubicBezTo>
                  <a:cubicBezTo>
                    <a:pt x="5739317" y="899040"/>
                    <a:pt x="5646591" y="754111"/>
                    <a:pt x="5646591" y="589537"/>
                  </a:cubicBezTo>
                  <a:cubicBezTo>
                    <a:pt x="5646591" y="407546"/>
                    <a:pt x="5763688" y="280058"/>
                    <a:pt x="5938701" y="280058"/>
                  </a:cubicBezTo>
                  <a:cubicBezTo>
                    <a:pt x="6009419" y="280058"/>
                    <a:pt x="6060420" y="296274"/>
                    <a:pt x="6081306" y="303220"/>
                  </a:cubicBezTo>
                  <a:lnTo>
                    <a:pt x="6075514" y="372760"/>
                  </a:lnTo>
                  <a:cubicBezTo>
                    <a:pt x="6036081" y="355391"/>
                    <a:pt x="5988581" y="342653"/>
                    <a:pt x="5949172" y="342653"/>
                  </a:cubicBezTo>
                  <a:close/>
                  <a:moveTo>
                    <a:pt x="5347551" y="131708"/>
                  </a:moveTo>
                  <a:cubicBezTo>
                    <a:pt x="5264087" y="131708"/>
                    <a:pt x="5172555" y="166470"/>
                    <a:pt x="5172555" y="270789"/>
                  </a:cubicBezTo>
                  <a:cubicBezTo>
                    <a:pt x="5172555" y="433063"/>
                    <a:pt x="5543434" y="434225"/>
                    <a:pt x="5543434" y="670678"/>
                  </a:cubicBezTo>
                  <a:cubicBezTo>
                    <a:pt x="5543442" y="834146"/>
                    <a:pt x="5403192" y="899040"/>
                    <a:pt x="5278003" y="899040"/>
                  </a:cubicBezTo>
                  <a:cubicBezTo>
                    <a:pt x="5199193" y="899040"/>
                    <a:pt x="5137800" y="882792"/>
                    <a:pt x="5094890" y="864254"/>
                  </a:cubicBezTo>
                  <a:lnTo>
                    <a:pt x="5103006" y="781943"/>
                  </a:lnTo>
                  <a:cubicBezTo>
                    <a:pt x="5150515" y="812082"/>
                    <a:pt x="5206163" y="829467"/>
                    <a:pt x="5281504" y="829467"/>
                  </a:cubicBezTo>
                  <a:cubicBezTo>
                    <a:pt x="5381176" y="829467"/>
                    <a:pt x="5463463" y="778474"/>
                    <a:pt x="5463463" y="663700"/>
                  </a:cubicBezTo>
                  <a:cubicBezTo>
                    <a:pt x="5463463" y="504927"/>
                    <a:pt x="5092567" y="485210"/>
                    <a:pt x="5092567" y="273104"/>
                  </a:cubicBezTo>
                  <a:cubicBezTo>
                    <a:pt x="5092567" y="143269"/>
                    <a:pt x="5206163" y="62136"/>
                    <a:pt x="5348721" y="62136"/>
                  </a:cubicBezTo>
                  <a:cubicBezTo>
                    <a:pt x="5388146" y="62136"/>
                    <a:pt x="5451870" y="67928"/>
                    <a:pt x="5507494" y="88798"/>
                  </a:cubicBezTo>
                  <a:lnTo>
                    <a:pt x="5494756" y="161831"/>
                  </a:lnTo>
                  <a:cubicBezTo>
                    <a:pt x="5458824" y="142099"/>
                    <a:pt x="5402046" y="131700"/>
                    <a:pt x="5347551" y="131700"/>
                  </a:cubicBezTo>
                  <a:close/>
                  <a:moveTo>
                    <a:pt x="4231388" y="482895"/>
                  </a:moveTo>
                  <a:cubicBezTo>
                    <a:pt x="4154901" y="513027"/>
                    <a:pt x="4079561" y="580252"/>
                    <a:pt x="4079561" y="669565"/>
                  </a:cubicBezTo>
                  <a:cubicBezTo>
                    <a:pt x="4079561" y="779684"/>
                    <a:pt x="4169963" y="836477"/>
                    <a:pt x="4267320" y="836477"/>
                  </a:cubicBezTo>
                  <a:cubicBezTo>
                    <a:pt x="4340337" y="836477"/>
                    <a:pt x="4420341" y="799376"/>
                    <a:pt x="4466680" y="742574"/>
                  </a:cubicBezTo>
                  <a:lnTo>
                    <a:pt x="4231388" y="482927"/>
                  </a:lnTo>
                  <a:close/>
                  <a:moveTo>
                    <a:pt x="4413379" y="241803"/>
                  </a:moveTo>
                  <a:cubicBezTo>
                    <a:pt x="4413379" y="165293"/>
                    <a:pt x="4367024" y="124738"/>
                    <a:pt x="4298605" y="124738"/>
                  </a:cubicBezTo>
                  <a:cubicBezTo>
                    <a:pt x="4230186" y="124738"/>
                    <a:pt x="4165316" y="164147"/>
                    <a:pt x="4165316" y="242981"/>
                  </a:cubicBezTo>
                  <a:cubicBezTo>
                    <a:pt x="4165316" y="306721"/>
                    <a:pt x="4212873" y="358876"/>
                    <a:pt x="4256881" y="407554"/>
                  </a:cubicBezTo>
                  <a:cubicBezTo>
                    <a:pt x="4327591" y="373906"/>
                    <a:pt x="4413379" y="336836"/>
                    <a:pt x="4413379" y="241803"/>
                  </a:cubicBezTo>
                  <a:close/>
                  <a:moveTo>
                    <a:pt x="4698518" y="882800"/>
                  </a:moveTo>
                  <a:lnTo>
                    <a:pt x="4596539" y="882800"/>
                  </a:lnTo>
                  <a:lnTo>
                    <a:pt x="4510751" y="792398"/>
                  </a:lnTo>
                  <a:cubicBezTo>
                    <a:pt x="4444664" y="866561"/>
                    <a:pt x="4360078" y="899048"/>
                    <a:pt x="4264996" y="899048"/>
                  </a:cubicBezTo>
                  <a:cubicBezTo>
                    <a:pt x="4128239" y="899048"/>
                    <a:pt x="3999573" y="829475"/>
                    <a:pt x="3999573" y="673002"/>
                  </a:cubicBezTo>
                  <a:cubicBezTo>
                    <a:pt x="3999573" y="548982"/>
                    <a:pt x="4083014" y="479418"/>
                    <a:pt x="4190833" y="437710"/>
                  </a:cubicBezTo>
                  <a:cubicBezTo>
                    <a:pt x="4140977" y="380892"/>
                    <a:pt x="4085353" y="319467"/>
                    <a:pt x="4085353" y="238334"/>
                  </a:cubicBezTo>
                  <a:cubicBezTo>
                    <a:pt x="4085353" y="122415"/>
                    <a:pt x="4196626" y="62144"/>
                    <a:pt x="4303268" y="62144"/>
                  </a:cubicBezTo>
                  <a:cubicBezTo>
                    <a:pt x="4399455" y="62144"/>
                    <a:pt x="4493334" y="115469"/>
                    <a:pt x="4493334" y="229065"/>
                  </a:cubicBezTo>
                  <a:cubicBezTo>
                    <a:pt x="4493334" y="355399"/>
                    <a:pt x="4395978" y="400608"/>
                    <a:pt x="4298597" y="449286"/>
                  </a:cubicBezTo>
                  <a:lnTo>
                    <a:pt x="4511897" y="686902"/>
                  </a:lnTo>
                  <a:cubicBezTo>
                    <a:pt x="4562874" y="613900"/>
                    <a:pt x="4581437" y="528120"/>
                    <a:pt x="4581437" y="441163"/>
                  </a:cubicBezTo>
                  <a:lnTo>
                    <a:pt x="4650986" y="441163"/>
                  </a:lnTo>
                  <a:cubicBezTo>
                    <a:pt x="4650986" y="545489"/>
                    <a:pt x="4620846" y="652139"/>
                    <a:pt x="4560575" y="733249"/>
                  </a:cubicBezTo>
                  <a:lnTo>
                    <a:pt x="4698510" y="882800"/>
                  </a:lnTo>
                  <a:close/>
                  <a:moveTo>
                    <a:pt x="3535960" y="836446"/>
                  </a:moveTo>
                  <a:cubicBezTo>
                    <a:pt x="3563776" y="836446"/>
                    <a:pt x="3582339" y="830653"/>
                    <a:pt x="3603201" y="822529"/>
                  </a:cubicBezTo>
                  <a:lnTo>
                    <a:pt x="3607824" y="882800"/>
                  </a:lnTo>
                  <a:cubicBezTo>
                    <a:pt x="3590455" y="889754"/>
                    <a:pt x="3554523" y="899048"/>
                    <a:pt x="3518591" y="899048"/>
                  </a:cubicBezTo>
                  <a:cubicBezTo>
                    <a:pt x="3388804" y="899048"/>
                    <a:pt x="3384109" y="809767"/>
                    <a:pt x="3384109" y="701963"/>
                  </a:cubicBezTo>
                  <a:lnTo>
                    <a:pt x="3384109" y="356577"/>
                  </a:lnTo>
                  <a:lnTo>
                    <a:pt x="3268213" y="356577"/>
                  </a:lnTo>
                  <a:lnTo>
                    <a:pt x="3268213" y="293982"/>
                  </a:lnTo>
                  <a:lnTo>
                    <a:pt x="3384109" y="293982"/>
                  </a:lnTo>
                  <a:lnTo>
                    <a:pt x="3384109" y="151376"/>
                  </a:lnTo>
                  <a:lnTo>
                    <a:pt x="3457150" y="125884"/>
                  </a:lnTo>
                  <a:lnTo>
                    <a:pt x="3457150" y="293958"/>
                  </a:lnTo>
                  <a:lnTo>
                    <a:pt x="3591584" y="293958"/>
                  </a:lnTo>
                  <a:lnTo>
                    <a:pt x="3591584" y="356553"/>
                  </a:lnTo>
                  <a:lnTo>
                    <a:pt x="3457150" y="356553"/>
                  </a:lnTo>
                  <a:lnTo>
                    <a:pt x="3457150" y="739049"/>
                  </a:lnTo>
                  <a:cubicBezTo>
                    <a:pt x="3457150" y="792374"/>
                    <a:pt x="3476859" y="836421"/>
                    <a:pt x="3535960" y="836421"/>
                  </a:cubicBezTo>
                  <a:close/>
                  <a:moveTo>
                    <a:pt x="3176673" y="356553"/>
                  </a:moveTo>
                  <a:cubicBezTo>
                    <a:pt x="3060778" y="356553"/>
                    <a:pt x="3029469" y="486340"/>
                    <a:pt x="3029469" y="593014"/>
                  </a:cubicBezTo>
                  <a:lnTo>
                    <a:pt x="3029469" y="885100"/>
                  </a:lnTo>
                  <a:lnTo>
                    <a:pt x="2956451" y="885100"/>
                  </a:lnTo>
                  <a:lnTo>
                    <a:pt x="2956451" y="426117"/>
                  </a:lnTo>
                  <a:cubicBezTo>
                    <a:pt x="2956451" y="361223"/>
                    <a:pt x="2956451" y="336836"/>
                    <a:pt x="2951789" y="293982"/>
                  </a:cubicBezTo>
                  <a:lnTo>
                    <a:pt x="3024822" y="293982"/>
                  </a:lnTo>
                  <a:lnTo>
                    <a:pt x="3024822" y="407554"/>
                  </a:lnTo>
                  <a:lnTo>
                    <a:pt x="3027169" y="407554"/>
                  </a:lnTo>
                  <a:cubicBezTo>
                    <a:pt x="3053808" y="341507"/>
                    <a:pt x="3103656" y="280066"/>
                    <a:pt x="3178997" y="280066"/>
                  </a:cubicBezTo>
                  <a:cubicBezTo>
                    <a:pt x="3196366" y="280066"/>
                    <a:pt x="3217236" y="283535"/>
                    <a:pt x="3229974" y="287036"/>
                  </a:cubicBezTo>
                  <a:lnTo>
                    <a:pt x="3229974" y="363523"/>
                  </a:lnTo>
                  <a:cubicBezTo>
                    <a:pt x="3214929" y="358876"/>
                    <a:pt x="3195220" y="356577"/>
                    <a:pt x="3176673" y="356577"/>
                  </a:cubicBezTo>
                  <a:close/>
                  <a:moveTo>
                    <a:pt x="2483569" y="152546"/>
                  </a:moveTo>
                  <a:lnTo>
                    <a:pt x="2307402" y="598790"/>
                  </a:lnTo>
                  <a:lnTo>
                    <a:pt x="2658589" y="598790"/>
                  </a:lnTo>
                  <a:lnTo>
                    <a:pt x="2483569" y="152546"/>
                  </a:lnTo>
                  <a:close/>
                  <a:moveTo>
                    <a:pt x="2772185" y="885100"/>
                  </a:moveTo>
                  <a:lnTo>
                    <a:pt x="2685252" y="668355"/>
                  </a:lnTo>
                  <a:lnTo>
                    <a:pt x="2277247" y="668355"/>
                  </a:lnTo>
                  <a:lnTo>
                    <a:pt x="2190297" y="885100"/>
                  </a:lnTo>
                  <a:lnTo>
                    <a:pt x="2112665" y="885100"/>
                  </a:lnTo>
                  <a:lnTo>
                    <a:pt x="2444168" y="76036"/>
                  </a:lnTo>
                  <a:lnTo>
                    <a:pt x="2534570" y="76036"/>
                  </a:lnTo>
                  <a:lnTo>
                    <a:pt x="2855650" y="885100"/>
                  </a:lnTo>
                  <a:close/>
                  <a:moveTo>
                    <a:pt x="1508762" y="342637"/>
                  </a:moveTo>
                  <a:cubicBezTo>
                    <a:pt x="1400950" y="342637"/>
                    <a:pt x="1334911" y="450408"/>
                    <a:pt x="1334911" y="547789"/>
                  </a:cubicBezTo>
                  <a:lnTo>
                    <a:pt x="1659451" y="547789"/>
                  </a:lnTo>
                  <a:cubicBezTo>
                    <a:pt x="1659451" y="444632"/>
                    <a:pt x="1617727" y="342637"/>
                    <a:pt x="1508778" y="342637"/>
                  </a:cubicBezTo>
                  <a:close/>
                  <a:moveTo>
                    <a:pt x="1334911" y="610383"/>
                  </a:moveTo>
                  <a:cubicBezTo>
                    <a:pt x="1334911" y="735572"/>
                    <a:pt x="1402128" y="836421"/>
                    <a:pt x="1529640" y="836421"/>
                  </a:cubicBezTo>
                  <a:cubicBezTo>
                    <a:pt x="1582948" y="836421"/>
                    <a:pt x="1660613" y="814390"/>
                    <a:pt x="1695391" y="792358"/>
                  </a:cubicBezTo>
                  <a:lnTo>
                    <a:pt x="1695391" y="866521"/>
                  </a:lnTo>
                  <a:cubicBezTo>
                    <a:pt x="1644381" y="887391"/>
                    <a:pt x="1578318" y="899008"/>
                    <a:pt x="1523847" y="899008"/>
                  </a:cubicBezTo>
                  <a:cubicBezTo>
                    <a:pt x="1327956" y="899008"/>
                    <a:pt x="1254915" y="766865"/>
                    <a:pt x="1254915" y="589505"/>
                  </a:cubicBezTo>
                  <a:cubicBezTo>
                    <a:pt x="1254915" y="408684"/>
                    <a:pt x="1354611" y="280026"/>
                    <a:pt x="1504147" y="280026"/>
                  </a:cubicBezTo>
                  <a:cubicBezTo>
                    <a:pt x="1671060" y="280026"/>
                    <a:pt x="1739447" y="414460"/>
                    <a:pt x="1739447" y="573249"/>
                  </a:cubicBezTo>
                  <a:lnTo>
                    <a:pt x="1739447" y="610359"/>
                  </a:lnTo>
                  <a:close/>
                  <a:moveTo>
                    <a:pt x="1048633" y="885100"/>
                  </a:moveTo>
                  <a:lnTo>
                    <a:pt x="1048633" y="532743"/>
                  </a:lnTo>
                  <a:cubicBezTo>
                    <a:pt x="1048633" y="430740"/>
                    <a:pt x="1028933" y="342661"/>
                    <a:pt x="908375" y="342661"/>
                  </a:cubicBezTo>
                  <a:cubicBezTo>
                    <a:pt x="778587" y="342661"/>
                    <a:pt x="733346" y="465526"/>
                    <a:pt x="733346" y="568675"/>
                  </a:cubicBezTo>
                  <a:lnTo>
                    <a:pt x="733346" y="885132"/>
                  </a:lnTo>
                  <a:lnTo>
                    <a:pt x="660393" y="885132"/>
                  </a:lnTo>
                  <a:lnTo>
                    <a:pt x="660393" y="15789"/>
                  </a:lnTo>
                  <a:lnTo>
                    <a:pt x="733402" y="15789"/>
                  </a:lnTo>
                  <a:lnTo>
                    <a:pt x="733402" y="393638"/>
                  </a:lnTo>
                  <a:lnTo>
                    <a:pt x="735734" y="393638"/>
                  </a:lnTo>
                  <a:cubicBezTo>
                    <a:pt x="767043" y="328745"/>
                    <a:pt x="833098" y="280066"/>
                    <a:pt x="920039" y="280066"/>
                  </a:cubicBezTo>
                  <a:cubicBezTo>
                    <a:pt x="1078837" y="280066"/>
                    <a:pt x="1121731" y="385539"/>
                    <a:pt x="1121731" y="531573"/>
                  </a:cubicBezTo>
                  <a:lnTo>
                    <a:pt x="1121731" y="885124"/>
                  </a:lnTo>
                  <a:close/>
                  <a:moveTo>
                    <a:pt x="325373" y="145576"/>
                  </a:moveTo>
                  <a:lnTo>
                    <a:pt x="325373" y="885100"/>
                  </a:lnTo>
                  <a:lnTo>
                    <a:pt x="245410" y="885100"/>
                  </a:lnTo>
                  <a:lnTo>
                    <a:pt x="245410" y="145600"/>
                  </a:lnTo>
                  <a:lnTo>
                    <a:pt x="6649" y="145600"/>
                  </a:lnTo>
                  <a:lnTo>
                    <a:pt x="6649" y="76060"/>
                  </a:lnTo>
                  <a:lnTo>
                    <a:pt x="564190" y="76060"/>
                  </a:lnTo>
                  <a:lnTo>
                    <a:pt x="564190" y="145600"/>
                  </a:lnTo>
                  <a:close/>
                </a:path>
              </a:pathLst>
            </a:custGeom>
            <a:grpFill/>
            <a:ln w="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BE"/>
            </a:p>
          </p:txBody>
        </p:sp>
        <p:sp>
          <p:nvSpPr>
            <p:cNvPr id="15" name="Forme libre : forme 24">
              <a:extLst>
                <a:ext uri="{FF2B5EF4-FFF2-40B4-BE49-F238E27FC236}">
                  <a16:creationId xmlns:a16="http://schemas.microsoft.com/office/drawing/2014/main" id="{622674A7-AD92-41EF-BD54-F2CFF3D8658A}"/>
                </a:ext>
              </a:extLst>
            </p:cNvPr>
            <p:cNvSpPr/>
            <p:nvPr/>
          </p:nvSpPr>
          <p:spPr>
            <a:xfrm>
              <a:off x="-786557" y="8253511"/>
              <a:ext cx="12106540" cy="2183968"/>
            </a:xfrm>
            <a:custGeom>
              <a:avLst/>
              <a:gdLst>
                <a:gd name="connsiteX0" fmla="*/ 1817527 w 12106540"/>
                <a:gd name="connsiteY0" fmla="*/ 17639 h 2183968"/>
                <a:gd name="connsiteX1" fmla="*/ 2709919 w 12106540"/>
                <a:gd name="connsiteY1" fmla="*/ 219996 h 2183968"/>
                <a:gd name="connsiteX2" fmla="*/ 2399495 w 12106540"/>
                <a:gd name="connsiteY2" fmla="*/ 553709 h 2183968"/>
                <a:gd name="connsiteX3" fmla="*/ 1554275 w 12106540"/>
                <a:gd name="connsiteY3" fmla="*/ 421102 h 2183968"/>
                <a:gd name="connsiteX4" fmla="*/ 1093835 w 12106540"/>
                <a:gd name="connsiteY4" fmla="*/ 615663 h 2183968"/>
                <a:gd name="connsiteX5" fmla="*/ 2590034 w 12106540"/>
                <a:gd name="connsiteY5" fmla="*/ 1477163 h 2183968"/>
                <a:gd name="connsiteX6" fmla="*/ 1357920 w 12106540"/>
                <a:gd name="connsiteY6" fmla="*/ 2178888 h 2183968"/>
                <a:gd name="connsiteX7" fmla="*/ 6649 w 12106540"/>
                <a:gd name="connsiteY7" fmla="*/ 1870266 h 2183968"/>
                <a:gd name="connsiteX8" fmla="*/ 177127 w 12106540"/>
                <a:gd name="connsiteY8" fmla="*/ 1601366 h 2183968"/>
                <a:gd name="connsiteX9" fmla="*/ 315383 w 12106540"/>
                <a:gd name="connsiteY9" fmla="*/ 1540622 h 2183968"/>
                <a:gd name="connsiteX10" fmla="*/ 1266003 w 12106540"/>
                <a:gd name="connsiteY10" fmla="*/ 1757896 h 2183968"/>
                <a:gd name="connsiteX11" fmla="*/ 1878047 w 12106540"/>
                <a:gd name="connsiteY11" fmla="*/ 1547704 h 2183968"/>
                <a:gd name="connsiteX12" fmla="*/ 435781 w 12106540"/>
                <a:gd name="connsiteY12" fmla="*/ 659750 h 2183968"/>
                <a:gd name="connsiteX13" fmla="*/ 1817559 w 12106540"/>
                <a:gd name="connsiteY13" fmla="*/ 17639 h 2183968"/>
                <a:gd name="connsiteX14" fmla="*/ 5541880 w 12106540"/>
                <a:gd name="connsiteY14" fmla="*/ 339584 h 2183968"/>
                <a:gd name="connsiteX15" fmla="*/ 5124069 w 12106540"/>
                <a:gd name="connsiteY15" fmla="*/ 641084 h 2183968"/>
                <a:gd name="connsiteX16" fmla="*/ 4293630 w 12106540"/>
                <a:gd name="connsiteY16" fmla="*/ 471959 h 2183968"/>
                <a:gd name="connsiteX17" fmla="*/ 3500028 w 12106540"/>
                <a:gd name="connsiteY17" fmla="*/ 1112949 h 2183968"/>
                <a:gd name="connsiteX18" fmla="*/ 4294295 w 12106540"/>
                <a:gd name="connsiteY18" fmla="*/ 1709266 h 2183968"/>
                <a:gd name="connsiteX19" fmla="*/ 6285970 w 12106540"/>
                <a:gd name="connsiteY19" fmla="*/ 463467 h 2183968"/>
                <a:gd name="connsiteX20" fmla="*/ 7656116 w 12106540"/>
                <a:gd name="connsiteY20" fmla="*/ 1889 h 2183968"/>
                <a:gd name="connsiteX21" fmla="*/ 9088663 w 12106540"/>
                <a:gd name="connsiteY21" fmla="*/ 1112925 h 2183968"/>
                <a:gd name="connsiteX22" fmla="*/ 7660522 w 12106540"/>
                <a:gd name="connsiteY22" fmla="*/ 2185858 h 2183968"/>
                <a:gd name="connsiteX23" fmla="*/ 6096064 w 12106540"/>
                <a:gd name="connsiteY23" fmla="*/ 1561236 h 2183968"/>
                <a:gd name="connsiteX24" fmla="*/ 6461199 w 12106540"/>
                <a:gd name="connsiteY24" fmla="*/ 1232329 h 2183968"/>
                <a:gd name="connsiteX25" fmla="*/ 7621963 w 12106540"/>
                <a:gd name="connsiteY25" fmla="*/ 1709266 h 2183968"/>
                <a:gd name="connsiteX26" fmla="*/ 8449349 w 12106540"/>
                <a:gd name="connsiteY26" fmla="*/ 1112949 h 2183968"/>
                <a:gd name="connsiteX27" fmla="*/ 7656436 w 12106540"/>
                <a:gd name="connsiteY27" fmla="*/ 471959 h 2183968"/>
                <a:gd name="connsiteX28" fmla="*/ 4297451 w 12106540"/>
                <a:gd name="connsiteY28" fmla="*/ 2178872 h 2183968"/>
                <a:gd name="connsiteX29" fmla="*/ 2858141 w 12106540"/>
                <a:gd name="connsiteY29" fmla="*/ 1209152 h 2183968"/>
                <a:gd name="connsiteX30" fmla="*/ 2858141 w 12106540"/>
                <a:gd name="connsiteY30" fmla="*/ 1027145 h 2183968"/>
                <a:gd name="connsiteX31" fmla="*/ 4317048 w 12106540"/>
                <a:gd name="connsiteY31" fmla="*/ 1913 h 2183968"/>
                <a:gd name="connsiteX32" fmla="*/ 5541912 w 12106540"/>
                <a:gd name="connsiteY32" fmla="*/ 339584 h 2183968"/>
                <a:gd name="connsiteX33" fmla="*/ 11334842 w 12106540"/>
                <a:gd name="connsiteY33" fmla="*/ 2127766 h 2183968"/>
                <a:gd name="connsiteX34" fmla="*/ 11045520 w 12106540"/>
                <a:gd name="connsiteY34" fmla="*/ 1920675 h 2183968"/>
                <a:gd name="connsiteX35" fmla="*/ 10375930 w 12106540"/>
                <a:gd name="connsiteY35" fmla="*/ 1108086 h 2183968"/>
                <a:gd name="connsiteX36" fmla="*/ 11480516 w 12106540"/>
                <a:gd name="connsiteY36" fmla="*/ 670702 h 2183968"/>
                <a:gd name="connsiteX37" fmla="*/ 10929641 w 12106540"/>
                <a:gd name="connsiteY37" fmla="*/ 419059 h 2183968"/>
                <a:gd name="connsiteX38" fmla="*/ 10098626 w 12106540"/>
                <a:gd name="connsiteY38" fmla="*/ 1123011 h 2183968"/>
                <a:gd name="connsiteX39" fmla="*/ 9779148 w 12106540"/>
                <a:gd name="connsiteY39" fmla="*/ 2142018 h 2183968"/>
                <a:gd name="connsiteX40" fmla="*/ 9150385 w 12106540"/>
                <a:gd name="connsiteY40" fmla="*/ 2142018 h 2183968"/>
                <a:gd name="connsiteX41" fmla="*/ 9474348 w 12106540"/>
                <a:gd name="connsiteY41" fmla="*/ 1112380 h 2183968"/>
                <a:gd name="connsiteX42" fmla="*/ 10977422 w 12106540"/>
                <a:gd name="connsiteY42" fmla="*/ 1913 h 2183968"/>
                <a:gd name="connsiteX43" fmla="*/ 12113190 w 12106540"/>
                <a:gd name="connsiteY43" fmla="*/ 602988 h 2183968"/>
                <a:gd name="connsiteX44" fmla="*/ 11137950 w 12106540"/>
                <a:gd name="connsiteY44" fmla="*/ 1304105 h 2183968"/>
                <a:gd name="connsiteX45" fmla="*/ 11974357 w 12106540"/>
                <a:gd name="connsiteY45" fmla="*/ 2142018 h 2183968"/>
                <a:gd name="connsiteX46" fmla="*/ 11447725 w 12106540"/>
                <a:gd name="connsiteY46" fmla="*/ 2142018 h 2183968"/>
                <a:gd name="connsiteX47" fmla="*/ 11334842 w 12106540"/>
                <a:gd name="connsiteY47" fmla="*/ 2127774 h 2183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2106540" h="2183968">
                  <a:moveTo>
                    <a:pt x="1817527" y="17639"/>
                  </a:moveTo>
                  <a:cubicBezTo>
                    <a:pt x="2181084" y="56095"/>
                    <a:pt x="2662459" y="205110"/>
                    <a:pt x="2709919" y="219996"/>
                  </a:cubicBezTo>
                  <a:cubicBezTo>
                    <a:pt x="2630797" y="359493"/>
                    <a:pt x="2565463" y="553709"/>
                    <a:pt x="2399495" y="553709"/>
                  </a:cubicBezTo>
                  <a:cubicBezTo>
                    <a:pt x="2276846" y="553709"/>
                    <a:pt x="1935209" y="421102"/>
                    <a:pt x="1554275" y="421102"/>
                  </a:cubicBezTo>
                  <a:cubicBezTo>
                    <a:pt x="1397593" y="421102"/>
                    <a:pt x="1093835" y="445185"/>
                    <a:pt x="1093835" y="615663"/>
                  </a:cubicBezTo>
                  <a:cubicBezTo>
                    <a:pt x="1093153" y="909687"/>
                    <a:pt x="2652981" y="818476"/>
                    <a:pt x="2590034" y="1477163"/>
                  </a:cubicBezTo>
                  <a:cubicBezTo>
                    <a:pt x="2552701" y="1872982"/>
                    <a:pt x="2043541" y="2178888"/>
                    <a:pt x="1357920" y="2178888"/>
                  </a:cubicBezTo>
                  <a:cubicBezTo>
                    <a:pt x="782273" y="2178888"/>
                    <a:pt x="216808" y="1980601"/>
                    <a:pt x="6649" y="1870266"/>
                  </a:cubicBezTo>
                  <a:cubicBezTo>
                    <a:pt x="66680" y="1775153"/>
                    <a:pt x="88832" y="1742081"/>
                    <a:pt x="177127" y="1601366"/>
                  </a:cubicBezTo>
                  <a:cubicBezTo>
                    <a:pt x="203237" y="1558905"/>
                    <a:pt x="252748" y="1534069"/>
                    <a:pt x="315383" y="1540622"/>
                  </a:cubicBezTo>
                  <a:cubicBezTo>
                    <a:pt x="402549" y="1549435"/>
                    <a:pt x="885373" y="1747497"/>
                    <a:pt x="1266003" y="1757896"/>
                  </a:cubicBezTo>
                  <a:cubicBezTo>
                    <a:pt x="1501703" y="1764601"/>
                    <a:pt x="1853403" y="1759178"/>
                    <a:pt x="1878047" y="1547704"/>
                  </a:cubicBezTo>
                  <a:cubicBezTo>
                    <a:pt x="1915805" y="1221377"/>
                    <a:pt x="435781" y="1302430"/>
                    <a:pt x="435781" y="659750"/>
                  </a:cubicBezTo>
                  <a:cubicBezTo>
                    <a:pt x="435781" y="328296"/>
                    <a:pt x="862533" y="-83651"/>
                    <a:pt x="1817559" y="17639"/>
                  </a:cubicBezTo>
                  <a:close/>
                  <a:moveTo>
                    <a:pt x="5541880" y="339584"/>
                  </a:moveTo>
                  <a:cubicBezTo>
                    <a:pt x="5376842" y="528144"/>
                    <a:pt x="5312413" y="641084"/>
                    <a:pt x="5124069" y="641084"/>
                  </a:cubicBezTo>
                  <a:cubicBezTo>
                    <a:pt x="4930870" y="641084"/>
                    <a:pt x="4776775" y="471959"/>
                    <a:pt x="4293630" y="471959"/>
                  </a:cubicBezTo>
                  <a:cubicBezTo>
                    <a:pt x="3804003" y="471959"/>
                    <a:pt x="3500028" y="757972"/>
                    <a:pt x="3500028" y="1112949"/>
                  </a:cubicBezTo>
                  <a:cubicBezTo>
                    <a:pt x="3500028" y="1600525"/>
                    <a:pt x="4056904" y="1709266"/>
                    <a:pt x="4294295" y="1709266"/>
                  </a:cubicBezTo>
                  <a:cubicBezTo>
                    <a:pt x="5033762" y="1709266"/>
                    <a:pt x="5737923" y="837335"/>
                    <a:pt x="6285970" y="463467"/>
                  </a:cubicBezTo>
                  <a:cubicBezTo>
                    <a:pt x="6654975" y="201753"/>
                    <a:pt x="7039105" y="1889"/>
                    <a:pt x="7656116" y="1889"/>
                  </a:cubicBezTo>
                  <a:cubicBezTo>
                    <a:pt x="8550110" y="1889"/>
                    <a:pt x="9088663" y="511841"/>
                    <a:pt x="9088663" y="1112925"/>
                  </a:cubicBezTo>
                  <a:cubicBezTo>
                    <a:pt x="9088663" y="1697336"/>
                    <a:pt x="8519922" y="2185858"/>
                    <a:pt x="7660522" y="2185858"/>
                  </a:cubicBezTo>
                  <a:cubicBezTo>
                    <a:pt x="6960760" y="2185858"/>
                    <a:pt x="6536043" y="1989158"/>
                    <a:pt x="6096064" y="1561236"/>
                  </a:cubicBezTo>
                  <a:lnTo>
                    <a:pt x="6461199" y="1232329"/>
                  </a:lnTo>
                  <a:cubicBezTo>
                    <a:pt x="6648669" y="1436151"/>
                    <a:pt x="7079091" y="1709266"/>
                    <a:pt x="7621963" y="1709266"/>
                  </a:cubicBezTo>
                  <a:cubicBezTo>
                    <a:pt x="8032667" y="1709266"/>
                    <a:pt x="8449349" y="1472997"/>
                    <a:pt x="8449349" y="1112949"/>
                  </a:cubicBezTo>
                  <a:cubicBezTo>
                    <a:pt x="8449349" y="746019"/>
                    <a:pt x="8141865" y="471959"/>
                    <a:pt x="7656436" y="471959"/>
                  </a:cubicBezTo>
                  <a:cubicBezTo>
                    <a:pt x="6427054" y="471959"/>
                    <a:pt x="5839413" y="2178872"/>
                    <a:pt x="4297451" y="2178872"/>
                  </a:cubicBezTo>
                  <a:cubicBezTo>
                    <a:pt x="3724865" y="2178872"/>
                    <a:pt x="2942239" y="1957520"/>
                    <a:pt x="2858141" y="1209152"/>
                  </a:cubicBezTo>
                  <a:cubicBezTo>
                    <a:pt x="2858141" y="1200443"/>
                    <a:pt x="2857228" y="1046132"/>
                    <a:pt x="2858141" y="1027145"/>
                  </a:cubicBezTo>
                  <a:cubicBezTo>
                    <a:pt x="2903231" y="432174"/>
                    <a:pt x="3572148" y="1913"/>
                    <a:pt x="4317048" y="1913"/>
                  </a:cubicBezTo>
                  <a:cubicBezTo>
                    <a:pt x="4766985" y="1913"/>
                    <a:pt x="5233987" y="181772"/>
                    <a:pt x="5541912" y="339584"/>
                  </a:cubicBezTo>
                  <a:close/>
                  <a:moveTo>
                    <a:pt x="11334842" y="2127766"/>
                  </a:moveTo>
                  <a:cubicBezTo>
                    <a:pt x="11226157" y="2098836"/>
                    <a:pt x="11134137" y="2026940"/>
                    <a:pt x="11045520" y="1920675"/>
                  </a:cubicBezTo>
                  <a:cubicBezTo>
                    <a:pt x="10795912" y="1620185"/>
                    <a:pt x="10464217" y="1219102"/>
                    <a:pt x="10375930" y="1108086"/>
                  </a:cubicBezTo>
                  <a:cubicBezTo>
                    <a:pt x="10657937" y="1064335"/>
                    <a:pt x="11480516" y="1037880"/>
                    <a:pt x="11480516" y="670702"/>
                  </a:cubicBezTo>
                  <a:cubicBezTo>
                    <a:pt x="11480516" y="462017"/>
                    <a:pt x="11163915" y="419059"/>
                    <a:pt x="10929641" y="419059"/>
                  </a:cubicBezTo>
                  <a:cubicBezTo>
                    <a:pt x="10276450" y="419059"/>
                    <a:pt x="10188259" y="864238"/>
                    <a:pt x="10098626" y="1123011"/>
                  </a:cubicBezTo>
                  <a:cubicBezTo>
                    <a:pt x="10098626" y="1123011"/>
                    <a:pt x="9826408" y="1990760"/>
                    <a:pt x="9779148" y="2142018"/>
                  </a:cubicBezTo>
                  <a:lnTo>
                    <a:pt x="9150385" y="2142018"/>
                  </a:lnTo>
                  <a:lnTo>
                    <a:pt x="9474348" y="1112380"/>
                  </a:lnTo>
                  <a:cubicBezTo>
                    <a:pt x="9670143" y="436132"/>
                    <a:pt x="10036087" y="1913"/>
                    <a:pt x="10977422" y="1913"/>
                  </a:cubicBezTo>
                  <a:cubicBezTo>
                    <a:pt x="11551114" y="1913"/>
                    <a:pt x="12113190" y="181772"/>
                    <a:pt x="12113190" y="602988"/>
                  </a:cubicBezTo>
                  <a:cubicBezTo>
                    <a:pt x="12113190" y="1094514"/>
                    <a:pt x="11492462" y="1260017"/>
                    <a:pt x="11137950" y="1304105"/>
                  </a:cubicBezTo>
                  <a:lnTo>
                    <a:pt x="11974357" y="2142018"/>
                  </a:lnTo>
                  <a:lnTo>
                    <a:pt x="11447725" y="2142018"/>
                  </a:lnTo>
                  <a:cubicBezTo>
                    <a:pt x="11407947" y="2142018"/>
                    <a:pt x="11370421" y="2137268"/>
                    <a:pt x="11334842" y="2127774"/>
                  </a:cubicBezTo>
                </a:path>
              </a:pathLst>
            </a:custGeom>
            <a:grpFill/>
            <a:ln w="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BE"/>
            </a:p>
          </p:txBody>
        </p:sp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54637B84-8CCD-4EE7-ADD3-4E416BE86B53}"/>
              </a:ext>
            </a:extLst>
          </p:cNvPr>
          <p:cNvGrpSpPr/>
          <p:nvPr userDrawn="1"/>
        </p:nvGrpSpPr>
        <p:grpSpPr>
          <a:xfrm>
            <a:off x="12360696" y="-13072"/>
            <a:ext cx="1885826" cy="1528108"/>
            <a:chOff x="511520" y="2588002"/>
            <a:chExt cx="1885826" cy="1528108"/>
          </a:xfrm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2B64528F-07CC-40E3-BB23-7D04D3FF0F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41708" y="2588002"/>
              <a:ext cx="425450" cy="425450"/>
            </a:xfrm>
            <a:custGeom>
              <a:avLst/>
              <a:gdLst>
                <a:gd name="T0" fmla="*/ 173 w 346"/>
                <a:gd name="T1" fmla="*/ 0 h 346"/>
                <a:gd name="T2" fmla="*/ 0 w 346"/>
                <a:gd name="T3" fmla="*/ 173 h 346"/>
                <a:gd name="T4" fmla="*/ 173 w 346"/>
                <a:gd name="T5" fmla="*/ 346 h 346"/>
                <a:gd name="T6" fmla="*/ 346 w 346"/>
                <a:gd name="T7" fmla="*/ 173 h 346"/>
                <a:gd name="T8" fmla="*/ 173 w 346"/>
                <a:gd name="T9" fmla="*/ 0 h 346"/>
                <a:gd name="T10" fmla="*/ 201 w 346"/>
                <a:gd name="T11" fmla="*/ 247 h 346"/>
                <a:gd name="T12" fmla="*/ 128 w 346"/>
                <a:gd name="T13" fmla="*/ 290 h 346"/>
                <a:gd name="T14" fmla="*/ 111 w 346"/>
                <a:gd name="T15" fmla="*/ 278 h 346"/>
                <a:gd name="T16" fmla="*/ 112 w 346"/>
                <a:gd name="T17" fmla="*/ 272 h 346"/>
                <a:gd name="T18" fmla="*/ 153 w 346"/>
                <a:gd name="T19" fmla="*/ 172 h 346"/>
                <a:gd name="T20" fmla="*/ 150 w 346"/>
                <a:gd name="T21" fmla="*/ 165 h 346"/>
                <a:gd name="T22" fmla="*/ 126 w 346"/>
                <a:gd name="T23" fmla="*/ 175 h 346"/>
                <a:gd name="T24" fmla="*/ 121 w 346"/>
                <a:gd name="T25" fmla="*/ 173 h 346"/>
                <a:gd name="T26" fmla="*/ 126 w 346"/>
                <a:gd name="T27" fmla="*/ 163 h 346"/>
                <a:gd name="T28" fmla="*/ 195 w 346"/>
                <a:gd name="T29" fmla="*/ 128 h 346"/>
                <a:gd name="T30" fmla="*/ 205 w 346"/>
                <a:gd name="T31" fmla="*/ 141 h 346"/>
                <a:gd name="T32" fmla="*/ 201 w 346"/>
                <a:gd name="T33" fmla="*/ 154 h 346"/>
                <a:gd name="T34" fmla="*/ 164 w 346"/>
                <a:gd name="T35" fmla="*/ 247 h 346"/>
                <a:gd name="T36" fmla="*/ 169 w 346"/>
                <a:gd name="T37" fmla="*/ 252 h 346"/>
                <a:gd name="T38" fmla="*/ 196 w 346"/>
                <a:gd name="T39" fmla="*/ 235 h 346"/>
                <a:gd name="T40" fmla="*/ 204 w 346"/>
                <a:gd name="T41" fmla="*/ 231 h 346"/>
                <a:gd name="T42" fmla="*/ 207 w 346"/>
                <a:gd name="T43" fmla="*/ 234 h 346"/>
                <a:gd name="T44" fmla="*/ 201 w 346"/>
                <a:gd name="T45" fmla="*/ 247 h 346"/>
                <a:gd name="T46" fmla="*/ 192 w 346"/>
                <a:gd name="T47" fmla="*/ 98 h 346"/>
                <a:gd name="T48" fmla="*/ 182 w 346"/>
                <a:gd name="T49" fmla="*/ 95 h 346"/>
                <a:gd name="T50" fmla="*/ 173 w 346"/>
                <a:gd name="T51" fmla="*/ 76 h 346"/>
                <a:gd name="T52" fmla="*/ 186 w 346"/>
                <a:gd name="T53" fmla="*/ 52 h 346"/>
                <a:gd name="T54" fmla="*/ 198 w 346"/>
                <a:gd name="T55" fmla="*/ 48 h 346"/>
                <a:gd name="T56" fmla="*/ 219 w 346"/>
                <a:gd name="T57" fmla="*/ 70 h 346"/>
                <a:gd name="T58" fmla="*/ 192 w 346"/>
                <a:gd name="T59" fmla="*/ 9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6" h="346">
                  <a:moveTo>
                    <a:pt x="173" y="0"/>
                  </a:moveTo>
                  <a:cubicBezTo>
                    <a:pt x="78" y="0"/>
                    <a:pt x="0" y="78"/>
                    <a:pt x="0" y="173"/>
                  </a:cubicBezTo>
                  <a:cubicBezTo>
                    <a:pt x="0" y="268"/>
                    <a:pt x="78" y="346"/>
                    <a:pt x="173" y="346"/>
                  </a:cubicBezTo>
                  <a:cubicBezTo>
                    <a:pt x="268" y="346"/>
                    <a:pt x="346" y="268"/>
                    <a:pt x="346" y="173"/>
                  </a:cubicBezTo>
                  <a:cubicBezTo>
                    <a:pt x="346" y="78"/>
                    <a:pt x="268" y="0"/>
                    <a:pt x="173" y="0"/>
                  </a:cubicBezTo>
                  <a:close/>
                  <a:moveTo>
                    <a:pt x="201" y="247"/>
                  </a:moveTo>
                  <a:cubicBezTo>
                    <a:pt x="182" y="270"/>
                    <a:pt x="143" y="290"/>
                    <a:pt x="128" y="290"/>
                  </a:cubicBezTo>
                  <a:cubicBezTo>
                    <a:pt x="122" y="290"/>
                    <a:pt x="111" y="284"/>
                    <a:pt x="111" y="278"/>
                  </a:cubicBezTo>
                  <a:cubicBezTo>
                    <a:pt x="111" y="276"/>
                    <a:pt x="111" y="276"/>
                    <a:pt x="112" y="272"/>
                  </a:cubicBezTo>
                  <a:cubicBezTo>
                    <a:pt x="126" y="238"/>
                    <a:pt x="138" y="213"/>
                    <a:pt x="153" y="172"/>
                  </a:cubicBezTo>
                  <a:cubicBezTo>
                    <a:pt x="154" y="169"/>
                    <a:pt x="153" y="165"/>
                    <a:pt x="150" y="165"/>
                  </a:cubicBezTo>
                  <a:cubicBezTo>
                    <a:pt x="146" y="165"/>
                    <a:pt x="136" y="169"/>
                    <a:pt x="126" y="175"/>
                  </a:cubicBezTo>
                  <a:cubicBezTo>
                    <a:pt x="125" y="177"/>
                    <a:pt x="121" y="174"/>
                    <a:pt x="121" y="173"/>
                  </a:cubicBezTo>
                  <a:cubicBezTo>
                    <a:pt x="121" y="170"/>
                    <a:pt x="123" y="167"/>
                    <a:pt x="126" y="163"/>
                  </a:cubicBezTo>
                  <a:cubicBezTo>
                    <a:pt x="134" y="154"/>
                    <a:pt x="171" y="128"/>
                    <a:pt x="195" y="128"/>
                  </a:cubicBezTo>
                  <a:cubicBezTo>
                    <a:pt x="199" y="128"/>
                    <a:pt x="205" y="137"/>
                    <a:pt x="205" y="141"/>
                  </a:cubicBezTo>
                  <a:cubicBezTo>
                    <a:pt x="205" y="144"/>
                    <a:pt x="202" y="151"/>
                    <a:pt x="201" y="154"/>
                  </a:cubicBezTo>
                  <a:cubicBezTo>
                    <a:pt x="182" y="197"/>
                    <a:pt x="176" y="218"/>
                    <a:pt x="164" y="247"/>
                  </a:cubicBezTo>
                  <a:cubicBezTo>
                    <a:pt x="163" y="251"/>
                    <a:pt x="166" y="252"/>
                    <a:pt x="169" y="252"/>
                  </a:cubicBezTo>
                  <a:cubicBezTo>
                    <a:pt x="172" y="252"/>
                    <a:pt x="182" y="247"/>
                    <a:pt x="196" y="235"/>
                  </a:cubicBezTo>
                  <a:cubicBezTo>
                    <a:pt x="201" y="231"/>
                    <a:pt x="202" y="231"/>
                    <a:pt x="204" y="231"/>
                  </a:cubicBezTo>
                  <a:cubicBezTo>
                    <a:pt x="205" y="231"/>
                    <a:pt x="207" y="232"/>
                    <a:pt x="207" y="234"/>
                  </a:cubicBezTo>
                  <a:cubicBezTo>
                    <a:pt x="207" y="237"/>
                    <a:pt x="205" y="242"/>
                    <a:pt x="201" y="247"/>
                  </a:cubicBezTo>
                  <a:close/>
                  <a:moveTo>
                    <a:pt x="192" y="98"/>
                  </a:moveTo>
                  <a:cubicBezTo>
                    <a:pt x="188" y="98"/>
                    <a:pt x="185" y="96"/>
                    <a:pt x="182" y="95"/>
                  </a:cubicBezTo>
                  <a:cubicBezTo>
                    <a:pt x="177" y="91"/>
                    <a:pt x="173" y="85"/>
                    <a:pt x="173" y="76"/>
                  </a:cubicBezTo>
                  <a:cubicBezTo>
                    <a:pt x="173" y="65"/>
                    <a:pt x="179" y="57"/>
                    <a:pt x="186" y="52"/>
                  </a:cubicBezTo>
                  <a:cubicBezTo>
                    <a:pt x="190" y="49"/>
                    <a:pt x="195" y="48"/>
                    <a:pt x="198" y="48"/>
                  </a:cubicBezTo>
                  <a:cubicBezTo>
                    <a:pt x="213" y="48"/>
                    <a:pt x="219" y="59"/>
                    <a:pt x="219" y="70"/>
                  </a:cubicBezTo>
                  <a:cubicBezTo>
                    <a:pt x="219" y="82"/>
                    <a:pt x="206" y="98"/>
                    <a:pt x="192" y="9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BD3DA9E-5D58-4A6E-BDCD-D68C9CBB0F06}"/>
                </a:ext>
              </a:extLst>
            </p:cNvPr>
            <p:cNvSpPr/>
            <p:nvPr/>
          </p:nvSpPr>
          <p:spPr>
            <a:xfrm>
              <a:off x="511520" y="2946559"/>
              <a:ext cx="1885826" cy="1169551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To change the </a:t>
              </a:r>
              <a:r>
                <a:rPr kumimoji="0" lang="fr-FR" sz="10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visual</a:t>
              </a:r>
              <a:r>
                <a:rPr kumimoji="0" lang="fr-FR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: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</a:rPr>
                <a:t>Remove the visual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</a:rPr>
                <a:t>Click on the icon </a:t>
              </a:r>
              <a:br>
                <a:rPr lang="en-US" sz="1000" dirty="0">
                  <a:solidFill>
                    <a:schemeClr val="tx1"/>
                  </a:solidFill>
                </a:rPr>
              </a:br>
              <a:r>
                <a:rPr lang="en-US" sz="1000" dirty="0">
                  <a:solidFill>
                    <a:schemeClr val="tx1"/>
                  </a:solidFill>
                </a:rPr>
                <a:t>in the center of the gray block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</a:rPr>
                <a:t>Import a visual</a:t>
              </a:r>
              <a:br>
                <a:rPr lang="en-US" sz="1000" dirty="0">
                  <a:solidFill>
                    <a:schemeClr val="tx1"/>
                  </a:solidFill>
                </a:rPr>
              </a:br>
              <a:r>
                <a:rPr lang="en-US" sz="1000" dirty="0">
                  <a:solidFill>
                    <a:schemeClr val="tx1"/>
                  </a:solidFill>
                </a:rPr>
                <a:t>from your computer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3014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F4164-B301-4999-8DFA-818A045F8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31D361BA-7821-4C75-B394-FBD57EE413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945479"/>
            <a:ext cx="11449050" cy="360099"/>
          </a:xfrm>
        </p:spPr>
        <p:txBody>
          <a:bodyPr rIns="0">
            <a:spAutoFit/>
          </a:bodyPr>
          <a:lstStyle>
            <a:lvl1pPr marL="0" indent="0">
              <a:buNone/>
              <a:defRPr sz="26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CAC3E42-84C2-42A6-BD72-541D85A84E5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39816" y="6349531"/>
            <a:ext cx="6120678" cy="153888"/>
          </a:xfrm>
        </p:spPr>
        <p:txBody>
          <a:bodyPr wrap="square" rIns="0" anchor="b">
            <a:spAutoFit/>
          </a:bodyPr>
          <a:lstStyle>
            <a:lvl1pPr marL="0" indent="0" algn="r">
              <a:lnSpc>
                <a:spcPct val="100000"/>
              </a:lnSpc>
              <a:spcBef>
                <a:spcPts val="600"/>
              </a:spcBef>
              <a:buNone/>
              <a:defRPr sz="1000" b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fr-B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47D029-4419-4E0D-BECD-98E9310E64F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839416" y="6349531"/>
            <a:ext cx="3401588" cy="153888"/>
          </a:xfrm>
        </p:spPr>
        <p:txBody>
          <a:bodyPr/>
          <a:lstStyle/>
          <a:p>
            <a:r>
              <a:rPr lang="fr-BE"/>
              <a:t>Title of the presentation</a:t>
            </a:r>
            <a:endParaRPr lang="fr-BE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1E723B8-3279-4C86-97F0-4FEE73281CA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20150FD-603F-44AF-ADBB-D2D9D0B3C68D}" type="slidenum">
              <a:rPr lang="fr-BE" smtClean="0"/>
              <a:pPr/>
              <a:t>‹#›</a:t>
            </a:fld>
            <a:endParaRPr lang="fr-BE" dirty="0"/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B050F612-DE14-499A-88E5-08BE850D0C08}"/>
              </a:ext>
            </a:extLst>
          </p:cNvPr>
          <p:cNvGrpSpPr/>
          <p:nvPr userDrawn="1"/>
        </p:nvGrpSpPr>
        <p:grpSpPr>
          <a:xfrm>
            <a:off x="-2112912" y="-5836"/>
            <a:ext cx="1885826" cy="1835885"/>
            <a:chOff x="2689543" y="1651754"/>
            <a:chExt cx="1885826" cy="1835885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1B01FCB2-9C34-4C4D-8167-5EFE2F191D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19731" y="1651754"/>
              <a:ext cx="425450" cy="425450"/>
            </a:xfrm>
            <a:custGeom>
              <a:avLst/>
              <a:gdLst>
                <a:gd name="T0" fmla="*/ 173 w 346"/>
                <a:gd name="T1" fmla="*/ 0 h 346"/>
                <a:gd name="T2" fmla="*/ 0 w 346"/>
                <a:gd name="T3" fmla="*/ 173 h 346"/>
                <a:gd name="T4" fmla="*/ 173 w 346"/>
                <a:gd name="T5" fmla="*/ 346 h 346"/>
                <a:gd name="T6" fmla="*/ 346 w 346"/>
                <a:gd name="T7" fmla="*/ 173 h 346"/>
                <a:gd name="T8" fmla="*/ 173 w 346"/>
                <a:gd name="T9" fmla="*/ 0 h 346"/>
                <a:gd name="T10" fmla="*/ 201 w 346"/>
                <a:gd name="T11" fmla="*/ 247 h 346"/>
                <a:gd name="T12" fmla="*/ 128 w 346"/>
                <a:gd name="T13" fmla="*/ 290 h 346"/>
                <a:gd name="T14" fmla="*/ 111 w 346"/>
                <a:gd name="T15" fmla="*/ 278 h 346"/>
                <a:gd name="T16" fmla="*/ 112 w 346"/>
                <a:gd name="T17" fmla="*/ 272 h 346"/>
                <a:gd name="T18" fmla="*/ 153 w 346"/>
                <a:gd name="T19" fmla="*/ 172 h 346"/>
                <a:gd name="T20" fmla="*/ 150 w 346"/>
                <a:gd name="T21" fmla="*/ 165 h 346"/>
                <a:gd name="T22" fmla="*/ 126 w 346"/>
                <a:gd name="T23" fmla="*/ 175 h 346"/>
                <a:gd name="T24" fmla="*/ 121 w 346"/>
                <a:gd name="T25" fmla="*/ 173 h 346"/>
                <a:gd name="T26" fmla="*/ 126 w 346"/>
                <a:gd name="T27" fmla="*/ 163 h 346"/>
                <a:gd name="T28" fmla="*/ 195 w 346"/>
                <a:gd name="T29" fmla="*/ 128 h 346"/>
                <a:gd name="T30" fmla="*/ 205 w 346"/>
                <a:gd name="T31" fmla="*/ 141 h 346"/>
                <a:gd name="T32" fmla="*/ 201 w 346"/>
                <a:gd name="T33" fmla="*/ 154 h 346"/>
                <a:gd name="T34" fmla="*/ 164 w 346"/>
                <a:gd name="T35" fmla="*/ 247 h 346"/>
                <a:gd name="T36" fmla="*/ 169 w 346"/>
                <a:gd name="T37" fmla="*/ 252 h 346"/>
                <a:gd name="T38" fmla="*/ 196 w 346"/>
                <a:gd name="T39" fmla="*/ 235 h 346"/>
                <a:gd name="T40" fmla="*/ 204 w 346"/>
                <a:gd name="T41" fmla="*/ 231 h 346"/>
                <a:gd name="T42" fmla="*/ 207 w 346"/>
                <a:gd name="T43" fmla="*/ 234 h 346"/>
                <a:gd name="T44" fmla="*/ 201 w 346"/>
                <a:gd name="T45" fmla="*/ 247 h 346"/>
                <a:gd name="T46" fmla="*/ 192 w 346"/>
                <a:gd name="T47" fmla="*/ 98 h 346"/>
                <a:gd name="T48" fmla="*/ 182 w 346"/>
                <a:gd name="T49" fmla="*/ 95 h 346"/>
                <a:gd name="T50" fmla="*/ 173 w 346"/>
                <a:gd name="T51" fmla="*/ 76 h 346"/>
                <a:gd name="T52" fmla="*/ 186 w 346"/>
                <a:gd name="T53" fmla="*/ 52 h 346"/>
                <a:gd name="T54" fmla="*/ 198 w 346"/>
                <a:gd name="T55" fmla="*/ 48 h 346"/>
                <a:gd name="T56" fmla="*/ 219 w 346"/>
                <a:gd name="T57" fmla="*/ 70 h 346"/>
                <a:gd name="T58" fmla="*/ 192 w 346"/>
                <a:gd name="T59" fmla="*/ 9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6" h="346">
                  <a:moveTo>
                    <a:pt x="173" y="0"/>
                  </a:moveTo>
                  <a:cubicBezTo>
                    <a:pt x="78" y="0"/>
                    <a:pt x="0" y="78"/>
                    <a:pt x="0" y="173"/>
                  </a:cubicBezTo>
                  <a:cubicBezTo>
                    <a:pt x="0" y="268"/>
                    <a:pt x="78" y="346"/>
                    <a:pt x="173" y="346"/>
                  </a:cubicBezTo>
                  <a:cubicBezTo>
                    <a:pt x="268" y="346"/>
                    <a:pt x="346" y="268"/>
                    <a:pt x="346" y="173"/>
                  </a:cubicBezTo>
                  <a:cubicBezTo>
                    <a:pt x="346" y="78"/>
                    <a:pt x="268" y="0"/>
                    <a:pt x="173" y="0"/>
                  </a:cubicBezTo>
                  <a:close/>
                  <a:moveTo>
                    <a:pt x="201" y="247"/>
                  </a:moveTo>
                  <a:cubicBezTo>
                    <a:pt x="182" y="270"/>
                    <a:pt x="143" y="290"/>
                    <a:pt x="128" y="290"/>
                  </a:cubicBezTo>
                  <a:cubicBezTo>
                    <a:pt x="122" y="290"/>
                    <a:pt x="111" y="284"/>
                    <a:pt x="111" y="278"/>
                  </a:cubicBezTo>
                  <a:cubicBezTo>
                    <a:pt x="111" y="276"/>
                    <a:pt x="111" y="276"/>
                    <a:pt x="112" y="272"/>
                  </a:cubicBezTo>
                  <a:cubicBezTo>
                    <a:pt x="126" y="238"/>
                    <a:pt x="138" y="213"/>
                    <a:pt x="153" y="172"/>
                  </a:cubicBezTo>
                  <a:cubicBezTo>
                    <a:pt x="154" y="169"/>
                    <a:pt x="153" y="165"/>
                    <a:pt x="150" y="165"/>
                  </a:cubicBezTo>
                  <a:cubicBezTo>
                    <a:pt x="146" y="165"/>
                    <a:pt x="136" y="169"/>
                    <a:pt x="126" y="175"/>
                  </a:cubicBezTo>
                  <a:cubicBezTo>
                    <a:pt x="125" y="177"/>
                    <a:pt x="121" y="174"/>
                    <a:pt x="121" y="173"/>
                  </a:cubicBezTo>
                  <a:cubicBezTo>
                    <a:pt x="121" y="170"/>
                    <a:pt x="123" y="167"/>
                    <a:pt x="126" y="163"/>
                  </a:cubicBezTo>
                  <a:cubicBezTo>
                    <a:pt x="134" y="154"/>
                    <a:pt x="171" y="128"/>
                    <a:pt x="195" y="128"/>
                  </a:cubicBezTo>
                  <a:cubicBezTo>
                    <a:pt x="199" y="128"/>
                    <a:pt x="205" y="137"/>
                    <a:pt x="205" y="141"/>
                  </a:cubicBezTo>
                  <a:cubicBezTo>
                    <a:pt x="205" y="144"/>
                    <a:pt x="202" y="151"/>
                    <a:pt x="201" y="154"/>
                  </a:cubicBezTo>
                  <a:cubicBezTo>
                    <a:pt x="182" y="197"/>
                    <a:pt x="176" y="218"/>
                    <a:pt x="164" y="247"/>
                  </a:cubicBezTo>
                  <a:cubicBezTo>
                    <a:pt x="163" y="251"/>
                    <a:pt x="166" y="252"/>
                    <a:pt x="169" y="252"/>
                  </a:cubicBezTo>
                  <a:cubicBezTo>
                    <a:pt x="172" y="252"/>
                    <a:pt x="182" y="247"/>
                    <a:pt x="196" y="235"/>
                  </a:cubicBezTo>
                  <a:cubicBezTo>
                    <a:pt x="201" y="231"/>
                    <a:pt x="202" y="231"/>
                    <a:pt x="204" y="231"/>
                  </a:cubicBezTo>
                  <a:cubicBezTo>
                    <a:pt x="205" y="231"/>
                    <a:pt x="207" y="232"/>
                    <a:pt x="207" y="234"/>
                  </a:cubicBezTo>
                  <a:cubicBezTo>
                    <a:pt x="207" y="237"/>
                    <a:pt x="205" y="242"/>
                    <a:pt x="201" y="247"/>
                  </a:cubicBezTo>
                  <a:close/>
                  <a:moveTo>
                    <a:pt x="192" y="98"/>
                  </a:moveTo>
                  <a:cubicBezTo>
                    <a:pt x="188" y="98"/>
                    <a:pt x="185" y="96"/>
                    <a:pt x="182" y="95"/>
                  </a:cubicBezTo>
                  <a:cubicBezTo>
                    <a:pt x="177" y="91"/>
                    <a:pt x="173" y="85"/>
                    <a:pt x="173" y="76"/>
                  </a:cubicBezTo>
                  <a:cubicBezTo>
                    <a:pt x="173" y="65"/>
                    <a:pt x="179" y="57"/>
                    <a:pt x="186" y="52"/>
                  </a:cubicBezTo>
                  <a:cubicBezTo>
                    <a:pt x="190" y="49"/>
                    <a:pt x="195" y="48"/>
                    <a:pt x="198" y="48"/>
                  </a:cubicBezTo>
                  <a:cubicBezTo>
                    <a:pt x="213" y="48"/>
                    <a:pt x="219" y="59"/>
                    <a:pt x="219" y="70"/>
                  </a:cubicBezTo>
                  <a:cubicBezTo>
                    <a:pt x="219" y="82"/>
                    <a:pt x="206" y="98"/>
                    <a:pt x="192" y="9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B00F078-E51D-48A1-9A1E-2F081FC6A2FF}"/>
                </a:ext>
              </a:extLst>
            </p:cNvPr>
            <p:cNvSpPr/>
            <p:nvPr/>
          </p:nvSpPr>
          <p:spPr>
            <a:xfrm>
              <a:off x="2689543" y="2010311"/>
              <a:ext cx="1885826" cy="147732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>
              <a:spAutoFit/>
            </a:bodyPr>
            <a:lstStyle/>
            <a:p>
              <a:pPr lvl="0"/>
              <a:r>
                <a:rPr lang="fr-FR" sz="1000" b="1" dirty="0">
                  <a:solidFill>
                    <a:schemeClr val="accent1"/>
                  </a:solidFill>
                  <a:latin typeface="+mj-lt"/>
                </a:rPr>
                <a:t>To change the </a:t>
              </a:r>
              <a:r>
                <a:rPr lang="fr-FR" sz="1000" b="1" dirty="0" err="1">
                  <a:solidFill>
                    <a:schemeClr val="accent1"/>
                  </a:solidFill>
                  <a:latin typeface="+mj-lt"/>
                </a:rPr>
                <a:t>footer</a:t>
              </a:r>
              <a:r>
                <a:rPr lang="fr-FR" sz="1000" b="1" dirty="0">
                  <a:solidFill>
                    <a:schemeClr val="accent1"/>
                  </a:solidFill>
                  <a:latin typeface="+mj-lt"/>
                </a:rPr>
                <a:t>: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</a:rPr>
                <a:t>Click on “insert”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</a:rPr>
                <a:t>Click on “Header</a:t>
              </a:r>
              <a:br>
                <a:rPr lang="en-US" sz="1000" dirty="0">
                  <a:solidFill>
                    <a:schemeClr val="tx1"/>
                  </a:solidFill>
                </a:rPr>
              </a:br>
              <a:r>
                <a:rPr lang="en-US" sz="1000" dirty="0">
                  <a:solidFill>
                    <a:schemeClr val="tx1"/>
                  </a:solidFill>
                </a:rPr>
                <a:t>&amp; Footer”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</a:rPr>
                <a:t>Check the “Slide number” box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</a:rPr>
                <a:t>Write the desired text</a:t>
              </a:r>
              <a:br>
                <a:rPr lang="en-US" sz="1000" dirty="0">
                  <a:solidFill>
                    <a:schemeClr val="tx1"/>
                  </a:solidFill>
                </a:rPr>
              </a:br>
              <a:r>
                <a:rPr lang="en-US" sz="1000" dirty="0">
                  <a:solidFill>
                    <a:schemeClr val="tx1"/>
                  </a:solidFill>
                </a:rPr>
                <a:t>in the "Footer“ box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</a:rPr>
                <a:t>Click on “Apply to all”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28632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5689A-25C2-46FE-A630-B72E633CAE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999" y="2254757"/>
            <a:ext cx="5724525" cy="1329595"/>
          </a:xfrm>
        </p:spPr>
        <p:txBody>
          <a:bodyPr lIns="0" rIns="0" anchor="b">
            <a:spAutoFit/>
          </a:bodyPr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  <a:endParaRPr lang="fr-B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57FC78-AF62-44A8-826D-6106F41083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9" y="3694856"/>
            <a:ext cx="5724525" cy="276999"/>
          </a:xfrm>
        </p:spPr>
        <p:txBody>
          <a:bodyPr lIns="0" rIns="0">
            <a:spAutoFit/>
          </a:bodyPr>
          <a:lstStyle>
            <a:lvl1pPr marL="0" indent="0" algn="l">
              <a:buNone/>
              <a:defRPr sz="20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BE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53D9F3C2-2910-426E-A746-48C9C387B6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71477" y="1041993"/>
            <a:ext cx="4716412" cy="4763272"/>
          </a:xfrm>
          <a:prstGeom prst="roundRect">
            <a:avLst>
              <a:gd name="adj" fmla="val 5651"/>
            </a:avLst>
          </a:prstGeom>
          <a:noFill/>
          <a:effectLst>
            <a:outerShdw blurRad="228600" dist="50800" algn="l" rotWithShape="0">
              <a:schemeClr val="accent1">
                <a:alpha val="70000"/>
              </a:schemeClr>
            </a:outerShdw>
          </a:effectLst>
        </p:spPr>
        <p:txBody>
          <a:bodyPr rIns="0" anchor="ctr"/>
          <a:lstStyle>
            <a:lvl1pPr marL="0" indent="0" algn="ctr">
              <a:buNone/>
              <a:defRPr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r-B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EF95E7E-0014-4357-AA8D-B347801195E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57768" y="4819561"/>
            <a:ext cx="4084465" cy="69621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wrap="none" lIns="252000" tIns="108000" rIns="252000" bIns="108000" anchor="ctr">
            <a:spAutoFit/>
          </a:bodyPr>
          <a:lstStyle>
            <a:lvl1pPr marL="0" indent="0" algn="ctr"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3" name="Groupe 22">
            <a:extLst>
              <a:ext uri="{FF2B5EF4-FFF2-40B4-BE49-F238E27FC236}">
                <a16:creationId xmlns:a16="http://schemas.microsoft.com/office/drawing/2014/main" id="{4F5D00FF-2E5D-4132-8F49-3D33939597B4}"/>
              </a:ext>
            </a:extLst>
          </p:cNvPr>
          <p:cNvGrpSpPr/>
          <p:nvPr userDrawn="1"/>
        </p:nvGrpSpPr>
        <p:grpSpPr>
          <a:xfrm>
            <a:off x="10746581" y="6172768"/>
            <a:ext cx="1062036" cy="301675"/>
            <a:chOff x="-838200" y="8253511"/>
            <a:chExt cx="12192000" cy="3463176"/>
          </a:xfrm>
          <a:solidFill>
            <a:schemeClr val="accent1"/>
          </a:solidFill>
        </p:grpSpPr>
        <p:sp>
          <p:nvSpPr>
            <p:cNvPr id="14" name="Forme libre : forme 23">
              <a:extLst>
                <a:ext uri="{FF2B5EF4-FFF2-40B4-BE49-F238E27FC236}">
                  <a16:creationId xmlns:a16="http://schemas.microsoft.com/office/drawing/2014/main" id="{516FE380-B89F-48F9-8007-E2D927394E2E}"/>
                </a:ext>
              </a:extLst>
            </p:cNvPr>
            <p:cNvSpPr/>
            <p:nvPr/>
          </p:nvSpPr>
          <p:spPr>
            <a:xfrm>
              <a:off x="-838200" y="10819488"/>
              <a:ext cx="12192000" cy="897199"/>
            </a:xfrm>
            <a:custGeom>
              <a:avLst/>
              <a:gdLst>
                <a:gd name="connsiteX0" fmla="*/ 12198649 w 12192000"/>
                <a:gd name="connsiteY0" fmla="*/ 885124 h 897199"/>
                <a:gd name="connsiteX1" fmla="*/ 12097839 w 12192000"/>
                <a:gd name="connsiteY1" fmla="*/ 885124 h 897199"/>
                <a:gd name="connsiteX2" fmla="*/ 11805730 w 12192000"/>
                <a:gd name="connsiteY2" fmla="*/ 581421 h 897199"/>
                <a:gd name="connsiteX3" fmla="*/ 11805730 w 12192000"/>
                <a:gd name="connsiteY3" fmla="*/ 885124 h 897199"/>
                <a:gd name="connsiteX4" fmla="*/ 11732688 w 12192000"/>
                <a:gd name="connsiteY4" fmla="*/ 885124 h 897199"/>
                <a:gd name="connsiteX5" fmla="*/ 11732688 w 12192000"/>
                <a:gd name="connsiteY5" fmla="*/ 15789 h 897199"/>
                <a:gd name="connsiteX6" fmla="*/ 11805730 w 12192000"/>
                <a:gd name="connsiteY6" fmla="*/ 15789 h 897199"/>
                <a:gd name="connsiteX7" fmla="*/ 11805730 w 12192000"/>
                <a:gd name="connsiteY7" fmla="*/ 536236 h 897199"/>
                <a:gd name="connsiteX8" fmla="*/ 12070007 w 12192000"/>
                <a:gd name="connsiteY8" fmla="*/ 293982 h 897199"/>
                <a:gd name="connsiteX9" fmla="*/ 12163887 w 12192000"/>
                <a:gd name="connsiteY9" fmla="*/ 293982 h 897199"/>
                <a:gd name="connsiteX10" fmla="*/ 11875270 w 12192000"/>
                <a:gd name="connsiteY10" fmla="*/ 555961 h 897199"/>
                <a:gd name="connsiteX11" fmla="*/ 12198649 w 12192000"/>
                <a:gd name="connsiteY11" fmla="*/ 885124 h 897199"/>
                <a:gd name="connsiteX12" fmla="*/ 11444120 w 12192000"/>
                <a:gd name="connsiteY12" fmla="*/ 342661 h 897199"/>
                <a:gd name="connsiteX13" fmla="*/ 11316608 w 12192000"/>
                <a:gd name="connsiteY13" fmla="*/ 441203 h 897199"/>
                <a:gd name="connsiteX14" fmla="*/ 11607548 w 12192000"/>
                <a:gd name="connsiteY14" fmla="*/ 730989 h 897199"/>
                <a:gd name="connsiteX15" fmla="*/ 11401218 w 12192000"/>
                <a:gd name="connsiteY15" fmla="*/ 899088 h 897199"/>
                <a:gd name="connsiteX16" fmla="*/ 11235475 w 12192000"/>
                <a:gd name="connsiteY16" fmla="*/ 871248 h 897199"/>
                <a:gd name="connsiteX17" fmla="*/ 11242445 w 12192000"/>
                <a:gd name="connsiteY17" fmla="*/ 799384 h 897199"/>
                <a:gd name="connsiteX18" fmla="*/ 11396595 w 12192000"/>
                <a:gd name="connsiteY18" fmla="*/ 836485 h 897199"/>
                <a:gd name="connsiteX19" fmla="*/ 11527584 w 12192000"/>
                <a:gd name="connsiteY19" fmla="*/ 730989 h 897199"/>
                <a:gd name="connsiteX20" fmla="*/ 11243590 w 12192000"/>
                <a:gd name="connsiteY20" fmla="*/ 441203 h 897199"/>
                <a:gd name="connsiteX21" fmla="*/ 11436004 w 12192000"/>
                <a:gd name="connsiteY21" fmla="*/ 280106 h 897199"/>
                <a:gd name="connsiteX22" fmla="*/ 11582055 w 12192000"/>
                <a:gd name="connsiteY22" fmla="*/ 306761 h 897199"/>
                <a:gd name="connsiteX23" fmla="*/ 11575085 w 12192000"/>
                <a:gd name="connsiteY23" fmla="*/ 370533 h 897199"/>
                <a:gd name="connsiteX24" fmla="*/ 11444120 w 12192000"/>
                <a:gd name="connsiteY24" fmla="*/ 342701 h 897199"/>
                <a:gd name="connsiteX25" fmla="*/ 11036115 w 12192000"/>
                <a:gd name="connsiteY25" fmla="*/ 38950 h 897199"/>
                <a:gd name="connsiteX26" fmla="*/ 11109148 w 12192000"/>
                <a:gd name="connsiteY26" fmla="*/ 38950 h 897199"/>
                <a:gd name="connsiteX27" fmla="*/ 11109148 w 12192000"/>
                <a:gd name="connsiteY27" fmla="*/ 136339 h 897199"/>
                <a:gd name="connsiteX28" fmla="*/ 11036115 w 12192000"/>
                <a:gd name="connsiteY28" fmla="*/ 136339 h 897199"/>
                <a:gd name="connsiteX29" fmla="*/ 11036115 w 12192000"/>
                <a:gd name="connsiteY29" fmla="*/ 38950 h 897199"/>
                <a:gd name="connsiteX30" fmla="*/ 11036115 w 12192000"/>
                <a:gd name="connsiteY30" fmla="*/ 885124 h 897199"/>
                <a:gd name="connsiteX31" fmla="*/ 11036115 w 12192000"/>
                <a:gd name="connsiteY31" fmla="*/ 293982 h 897199"/>
                <a:gd name="connsiteX32" fmla="*/ 11109148 w 12192000"/>
                <a:gd name="connsiteY32" fmla="*/ 293982 h 897199"/>
                <a:gd name="connsiteX33" fmla="*/ 11109148 w 12192000"/>
                <a:gd name="connsiteY33" fmla="*/ 885124 h 897199"/>
                <a:gd name="connsiteX34" fmla="*/ 10570226 w 12192000"/>
                <a:gd name="connsiteY34" fmla="*/ 145600 h 897199"/>
                <a:gd name="connsiteX35" fmla="*/ 10487892 w 12192000"/>
                <a:gd name="connsiteY35" fmla="*/ 145600 h 897199"/>
                <a:gd name="connsiteX36" fmla="*/ 10487892 w 12192000"/>
                <a:gd name="connsiteY36" fmla="*/ 434217 h 897199"/>
                <a:gd name="connsiteX37" fmla="*/ 10572525 w 12192000"/>
                <a:gd name="connsiteY37" fmla="*/ 434217 h 897199"/>
                <a:gd name="connsiteX38" fmla="*/ 10774209 w 12192000"/>
                <a:gd name="connsiteY38" fmla="*/ 285859 h 897199"/>
                <a:gd name="connsiteX39" fmla="*/ 10570226 w 12192000"/>
                <a:gd name="connsiteY39" fmla="*/ 145600 h 897199"/>
                <a:gd name="connsiteX40" fmla="*/ 10674529 w 12192000"/>
                <a:gd name="connsiteY40" fmla="*/ 472472 h 897199"/>
                <a:gd name="connsiteX41" fmla="*/ 10674529 w 12192000"/>
                <a:gd name="connsiteY41" fmla="*/ 474795 h 897199"/>
                <a:gd name="connsiteX42" fmla="*/ 10778855 w 12192000"/>
                <a:gd name="connsiteY42" fmla="*/ 572176 h 897199"/>
                <a:gd name="connsiteX43" fmla="*/ 10916799 w 12192000"/>
                <a:gd name="connsiteY43" fmla="*/ 885124 h 897199"/>
                <a:gd name="connsiteX44" fmla="*/ 10828671 w 12192000"/>
                <a:gd name="connsiteY44" fmla="*/ 885124 h 897199"/>
                <a:gd name="connsiteX45" fmla="*/ 10711598 w 12192000"/>
                <a:gd name="connsiteY45" fmla="*/ 611561 h 897199"/>
                <a:gd name="connsiteX46" fmla="*/ 10553987 w 12192000"/>
                <a:gd name="connsiteY46" fmla="*/ 503757 h 897199"/>
                <a:gd name="connsiteX47" fmla="*/ 10487892 w 12192000"/>
                <a:gd name="connsiteY47" fmla="*/ 503757 h 897199"/>
                <a:gd name="connsiteX48" fmla="*/ 10487892 w 12192000"/>
                <a:gd name="connsiteY48" fmla="*/ 885108 h 897199"/>
                <a:gd name="connsiteX49" fmla="*/ 10407928 w 12192000"/>
                <a:gd name="connsiteY49" fmla="*/ 885108 h 897199"/>
                <a:gd name="connsiteX50" fmla="*/ 10407928 w 12192000"/>
                <a:gd name="connsiteY50" fmla="*/ 76060 h 897199"/>
                <a:gd name="connsiteX51" fmla="*/ 10616581 w 12192000"/>
                <a:gd name="connsiteY51" fmla="*/ 76060 h 897199"/>
                <a:gd name="connsiteX52" fmla="*/ 10854188 w 12192000"/>
                <a:gd name="connsiteY52" fmla="*/ 285859 h 897199"/>
                <a:gd name="connsiteX53" fmla="*/ 10674529 w 12192000"/>
                <a:gd name="connsiteY53" fmla="*/ 472472 h 897199"/>
                <a:gd name="connsiteX54" fmla="*/ 9970977 w 12192000"/>
                <a:gd name="connsiteY54" fmla="*/ 77229 h 897199"/>
                <a:gd name="connsiteX55" fmla="*/ 9913053 w 12192000"/>
                <a:gd name="connsiteY55" fmla="*/ 64483 h 897199"/>
                <a:gd name="connsiteX56" fmla="*/ 9823773 w 12192000"/>
                <a:gd name="connsiteY56" fmla="*/ 242981 h 897199"/>
                <a:gd name="connsiteX57" fmla="*/ 9823773 w 12192000"/>
                <a:gd name="connsiteY57" fmla="*/ 293982 h 897199"/>
                <a:gd name="connsiteX58" fmla="*/ 9957061 w 12192000"/>
                <a:gd name="connsiteY58" fmla="*/ 293982 h 897199"/>
                <a:gd name="connsiteX59" fmla="*/ 9957061 w 12192000"/>
                <a:gd name="connsiteY59" fmla="*/ 356577 h 897199"/>
                <a:gd name="connsiteX60" fmla="*/ 9823773 w 12192000"/>
                <a:gd name="connsiteY60" fmla="*/ 356577 h 897199"/>
                <a:gd name="connsiteX61" fmla="*/ 9823773 w 12192000"/>
                <a:gd name="connsiteY61" fmla="*/ 885124 h 897199"/>
                <a:gd name="connsiteX62" fmla="*/ 9750755 w 12192000"/>
                <a:gd name="connsiteY62" fmla="*/ 885124 h 897199"/>
                <a:gd name="connsiteX63" fmla="*/ 9750755 w 12192000"/>
                <a:gd name="connsiteY63" fmla="*/ 356577 h 897199"/>
                <a:gd name="connsiteX64" fmla="*/ 9631383 w 12192000"/>
                <a:gd name="connsiteY64" fmla="*/ 356577 h 897199"/>
                <a:gd name="connsiteX65" fmla="*/ 9631383 w 12192000"/>
                <a:gd name="connsiteY65" fmla="*/ 293982 h 897199"/>
                <a:gd name="connsiteX66" fmla="*/ 9750755 w 12192000"/>
                <a:gd name="connsiteY66" fmla="*/ 293982 h 897199"/>
                <a:gd name="connsiteX67" fmla="*/ 9750755 w 12192000"/>
                <a:gd name="connsiteY67" fmla="*/ 251096 h 897199"/>
                <a:gd name="connsiteX68" fmla="*/ 9907229 w 12192000"/>
                <a:gd name="connsiteY68" fmla="*/ 1889 h 897199"/>
                <a:gd name="connsiteX69" fmla="*/ 9975624 w 12192000"/>
                <a:gd name="connsiteY69" fmla="*/ 13465 h 897199"/>
                <a:gd name="connsiteX70" fmla="*/ 9970977 w 12192000"/>
                <a:gd name="connsiteY70" fmla="*/ 77229 h 897199"/>
                <a:gd name="connsiteX71" fmla="*/ 9292942 w 12192000"/>
                <a:gd name="connsiteY71" fmla="*/ 342661 h 897199"/>
                <a:gd name="connsiteX72" fmla="*/ 9097060 w 12192000"/>
                <a:gd name="connsiteY72" fmla="*/ 589545 h 897199"/>
                <a:gd name="connsiteX73" fmla="*/ 9292942 w 12192000"/>
                <a:gd name="connsiteY73" fmla="*/ 836446 h 897199"/>
                <a:gd name="connsiteX74" fmla="*/ 9488825 w 12192000"/>
                <a:gd name="connsiteY74" fmla="*/ 589545 h 897199"/>
                <a:gd name="connsiteX75" fmla="*/ 9292942 w 12192000"/>
                <a:gd name="connsiteY75" fmla="*/ 342661 h 897199"/>
                <a:gd name="connsiteX76" fmla="*/ 9292942 w 12192000"/>
                <a:gd name="connsiteY76" fmla="*/ 899048 h 897199"/>
                <a:gd name="connsiteX77" fmla="*/ 9017048 w 12192000"/>
                <a:gd name="connsiteY77" fmla="*/ 589545 h 897199"/>
                <a:gd name="connsiteX78" fmla="*/ 9292942 w 12192000"/>
                <a:gd name="connsiteY78" fmla="*/ 280066 h 897199"/>
                <a:gd name="connsiteX79" fmla="*/ 9568813 w 12192000"/>
                <a:gd name="connsiteY79" fmla="*/ 589545 h 897199"/>
                <a:gd name="connsiteX80" fmla="*/ 9292942 w 12192000"/>
                <a:gd name="connsiteY80" fmla="*/ 899040 h 897199"/>
                <a:gd name="connsiteX81" fmla="*/ 8381940 w 12192000"/>
                <a:gd name="connsiteY81" fmla="*/ 342661 h 897199"/>
                <a:gd name="connsiteX82" fmla="*/ 8208089 w 12192000"/>
                <a:gd name="connsiteY82" fmla="*/ 547813 h 897199"/>
                <a:gd name="connsiteX83" fmla="*/ 8532661 w 12192000"/>
                <a:gd name="connsiteY83" fmla="*/ 547813 h 897199"/>
                <a:gd name="connsiteX84" fmla="*/ 8381956 w 12192000"/>
                <a:gd name="connsiteY84" fmla="*/ 342661 h 897199"/>
                <a:gd name="connsiteX85" fmla="*/ 8208089 w 12192000"/>
                <a:gd name="connsiteY85" fmla="*/ 610407 h 897199"/>
                <a:gd name="connsiteX86" fmla="*/ 8402826 w 12192000"/>
                <a:gd name="connsiteY86" fmla="*/ 836446 h 897199"/>
                <a:gd name="connsiteX87" fmla="*/ 8568569 w 12192000"/>
                <a:gd name="connsiteY87" fmla="*/ 792382 h 897199"/>
                <a:gd name="connsiteX88" fmla="*/ 8568569 w 12192000"/>
                <a:gd name="connsiteY88" fmla="*/ 866545 h 897199"/>
                <a:gd name="connsiteX89" fmla="*/ 8397025 w 12192000"/>
                <a:gd name="connsiteY89" fmla="*/ 899032 h 897199"/>
                <a:gd name="connsiteX90" fmla="*/ 8128125 w 12192000"/>
                <a:gd name="connsiteY90" fmla="*/ 589529 h 897199"/>
                <a:gd name="connsiteX91" fmla="*/ 8377333 w 12192000"/>
                <a:gd name="connsiteY91" fmla="*/ 280050 h 897199"/>
                <a:gd name="connsiteX92" fmla="*/ 8612624 w 12192000"/>
                <a:gd name="connsiteY92" fmla="*/ 573274 h 897199"/>
                <a:gd name="connsiteX93" fmla="*/ 8612624 w 12192000"/>
                <a:gd name="connsiteY93" fmla="*/ 610383 h 897199"/>
                <a:gd name="connsiteX94" fmla="*/ 7921843 w 12192000"/>
                <a:gd name="connsiteY94" fmla="*/ 342661 h 897199"/>
                <a:gd name="connsiteX95" fmla="*/ 7699274 w 12192000"/>
                <a:gd name="connsiteY95" fmla="*/ 589545 h 897199"/>
                <a:gd name="connsiteX96" fmla="*/ 7913720 w 12192000"/>
                <a:gd name="connsiteY96" fmla="*/ 836446 h 897199"/>
                <a:gd name="connsiteX97" fmla="*/ 8047008 w 12192000"/>
                <a:gd name="connsiteY97" fmla="*/ 809767 h 897199"/>
                <a:gd name="connsiteX98" fmla="*/ 8053978 w 12192000"/>
                <a:gd name="connsiteY98" fmla="*/ 878178 h 897199"/>
                <a:gd name="connsiteX99" fmla="*/ 7902127 w 12192000"/>
                <a:gd name="connsiteY99" fmla="*/ 899048 h 897199"/>
                <a:gd name="connsiteX100" fmla="*/ 7619319 w 12192000"/>
                <a:gd name="connsiteY100" fmla="*/ 589545 h 897199"/>
                <a:gd name="connsiteX101" fmla="*/ 7911428 w 12192000"/>
                <a:gd name="connsiteY101" fmla="*/ 280066 h 897199"/>
                <a:gd name="connsiteX102" fmla="*/ 8054034 w 12192000"/>
                <a:gd name="connsiteY102" fmla="*/ 303228 h 897199"/>
                <a:gd name="connsiteX103" fmla="*/ 8048242 w 12192000"/>
                <a:gd name="connsiteY103" fmla="*/ 372768 h 897199"/>
                <a:gd name="connsiteX104" fmla="*/ 7921899 w 12192000"/>
                <a:gd name="connsiteY104" fmla="*/ 342661 h 897199"/>
                <a:gd name="connsiteX105" fmla="*/ 7413005 w 12192000"/>
                <a:gd name="connsiteY105" fmla="*/ 885124 h 897199"/>
                <a:gd name="connsiteX106" fmla="*/ 7413005 w 12192000"/>
                <a:gd name="connsiteY106" fmla="*/ 525773 h 897199"/>
                <a:gd name="connsiteX107" fmla="*/ 7272746 w 12192000"/>
                <a:gd name="connsiteY107" fmla="*/ 342661 h 897199"/>
                <a:gd name="connsiteX108" fmla="*/ 7097726 w 12192000"/>
                <a:gd name="connsiteY108" fmla="*/ 558252 h 897199"/>
                <a:gd name="connsiteX109" fmla="*/ 7097726 w 12192000"/>
                <a:gd name="connsiteY109" fmla="*/ 885124 h 897199"/>
                <a:gd name="connsiteX110" fmla="*/ 7024708 w 12192000"/>
                <a:gd name="connsiteY110" fmla="*/ 885124 h 897199"/>
                <a:gd name="connsiteX111" fmla="*/ 7024708 w 12192000"/>
                <a:gd name="connsiteY111" fmla="*/ 433063 h 897199"/>
                <a:gd name="connsiteX112" fmla="*/ 7020062 w 12192000"/>
                <a:gd name="connsiteY112" fmla="*/ 293982 h 897199"/>
                <a:gd name="connsiteX113" fmla="*/ 7090756 w 12192000"/>
                <a:gd name="connsiteY113" fmla="*/ 293982 h 897199"/>
                <a:gd name="connsiteX114" fmla="*/ 7090756 w 12192000"/>
                <a:gd name="connsiteY114" fmla="*/ 399431 h 897199"/>
                <a:gd name="connsiteX115" fmla="*/ 7093103 w 12192000"/>
                <a:gd name="connsiteY115" fmla="*/ 399431 h 897199"/>
                <a:gd name="connsiteX116" fmla="*/ 7284363 w 12192000"/>
                <a:gd name="connsiteY116" fmla="*/ 280058 h 897199"/>
                <a:gd name="connsiteX117" fmla="*/ 7486046 w 12192000"/>
                <a:gd name="connsiteY117" fmla="*/ 507250 h 897199"/>
                <a:gd name="connsiteX118" fmla="*/ 7486046 w 12192000"/>
                <a:gd name="connsiteY118" fmla="*/ 885116 h 897199"/>
                <a:gd name="connsiteX119" fmla="*/ 6660783 w 12192000"/>
                <a:gd name="connsiteY119" fmla="*/ 342661 h 897199"/>
                <a:gd name="connsiteX120" fmla="*/ 6486932 w 12192000"/>
                <a:gd name="connsiteY120" fmla="*/ 547813 h 897199"/>
                <a:gd name="connsiteX121" fmla="*/ 6811464 w 12192000"/>
                <a:gd name="connsiteY121" fmla="*/ 547813 h 897199"/>
                <a:gd name="connsiteX122" fmla="*/ 6660807 w 12192000"/>
                <a:gd name="connsiteY122" fmla="*/ 342661 h 897199"/>
                <a:gd name="connsiteX123" fmla="*/ 6486932 w 12192000"/>
                <a:gd name="connsiteY123" fmla="*/ 610407 h 897199"/>
                <a:gd name="connsiteX124" fmla="*/ 6681669 w 12192000"/>
                <a:gd name="connsiteY124" fmla="*/ 836446 h 897199"/>
                <a:gd name="connsiteX125" fmla="*/ 6847412 w 12192000"/>
                <a:gd name="connsiteY125" fmla="*/ 792382 h 897199"/>
                <a:gd name="connsiteX126" fmla="*/ 6847412 w 12192000"/>
                <a:gd name="connsiteY126" fmla="*/ 866545 h 897199"/>
                <a:gd name="connsiteX127" fmla="*/ 6675869 w 12192000"/>
                <a:gd name="connsiteY127" fmla="*/ 899032 h 897199"/>
                <a:gd name="connsiteX128" fmla="*/ 6406969 w 12192000"/>
                <a:gd name="connsiteY128" fmla="*/ 589529 h 897199"/>
                <a:gd name="connsiteX129" fmla="*/ 6656128 w 12192000"/>
                <a:gd name="connsiteY129" fmla="*/ 280050 h 897199"/>
                <a:gd name="connsiteX130" fmla="*/ 6891436 w 12192000"/>
                <a:gd name="connsiteY130" fmla="*/ 573274 h 897199"/>
                <a:gd name="connsiteX131" fmla="*/ 6891436 w 12192000"/>
                <a:gd name="connsiteY131" fmla="*/ 610383 h 897199"/>
                <a:gd name="connsiteX132" fmla="*/ 6199429 w 12192000"/>
                <a:gd name="connsiteY132" fmla="*/ 38950 h 897199"/>
                <a:gd name="connsiteX133" fmla="*/ 6272494 w 12192000"/>
                <a:gd name="connsiteY133" fmla="*/ 38950 h 897199"/>
                <a:gd name="connsiteX134" fmla="*/ 6272494 w 12192000"/>
                <a:gd name="connsiteY134" fmla="*/ 136339 h 897199"/>
                <a:gd name="connsiteX135" fmla="*/ 6199429 w 12192000"/>
                <a:gd name="connsiteY135" fmla="*/ 136339 h 897199"/>
                <a:gd name="connsiteX136" fmla="*/ 6199429 w 12192000"/>
                <a:gd name="connsiteY136" fmla="*/ 38950 h 897199"/>
                <a:gd name="connsiteX137" fmla="*/ 6199429 w 12192000"/>
                <a:gd name="connsiteY137" fmla="*/ 885124 h 897199"/>
                <a:gd name="connsiteX138" fmla="*/ 6199429 w 12192000"/>
                <a:gd name="connsiteY138" fmla="*/ 293982 h 897199"/>
                <a:gd name="connsiteX139" fmla="*/ 6272494 w 12192000"/>
                <a:gd name="connsiteY139" fmla="*/ 293982 h 897199"/>
                <a:gd name="connsiteX140" fmla="*/ 6272494 w 12192000"/>
                <a:gd name="connsiteY140" fmla="*/ 885124 h 897199"/>
                <a:gd name="connsiteX141" fmla="*/ 5949116 w 12192000"/>
                <a:gd name="connsiteY141" fmla="*/ 342661 h 897199"/>
                <a:gd name="connsiteX142" fmla="*/ 5726570 w 12192000"/>
                <a:gd name="connsiteY142" fmla="*/ 589545 h 897199"/>
                <a:gd name="connsiteX143" fmla="*/ 5940992 w 12192000"/>
                <a:gd name="connsiteY143" fmla="*/ 836446 h 897199"/>
                <a:gd name="connsiteX144" fmla="*/ 6074280 w 12192000"/>
                <a:gd name="connsiteY144" fmla="*/ 809767 h 897199"/>
                <a:gd name="connsiteX145" fmla="*/ 6081250 w 12192000"/>
                <a:gd name="connsiteY145" fmla="*/ 878178 h 897199"/>
                <a:gd name="connsiteX146" fmla="*/ 5929399 w 12192000"/>
                <a:gd name="connsiteY146" fmla="*/ 899040 h 897199"/>
                <a:gd name="connsiteX147" fmla="*/ 5646591 w 12192000"/>
                <a:gd name="connsiteY147" fmla="*/ 589537 h 897199"/>
                <a:gd name="connsiteX148" fmla="*/ 5938701 w 12192000"/>
                <a:gd name="connsiteY148" fmla="*/ 280058 h 897199"/>
                <a:gd name="connsiteX149" fmla="*/ 6081306 w 12192000"/>
                <a:gd name="connsiteY149" fmla="*/ 303220 h 897199"/>
                <a:gd name="connsiteX150" fmla="*/ 6075514 w 12192000"/>
                <a:gd name="connsiteY150" fmla="*/ 372760 h 897199"/>
                <a:gd name="connsiteX151" fmla="*/ 5949172 w 12192000"/>
                <a:gd name="connsiteY151" fmla="*/ 342653 h 897199"/>
                <a:gd name="connsiteX152" fmla="*/ 5347551 w 12192000"/>
                <a:gd name="connsiteY152" fmla="*/ 131708 h 897199"/>
                <a:gd name="connsiteX153" fmla="*/ 5172555 w 12192000"/>
                <a:gd name="connsiteY153" fmla="*/ 270789 h 897199"/>
                <a:gd name="connsiteX154" fmla="*/ 5543434 w 12192000"/>
                <a:gd name="connsiteY154" fmla="*/ 670678 h 897199"/>
                <a:gd name="connsiteX155" fmla="*/ 5278003 w 12192000"/>
                <a:gd name="connsiteY155" fmla="*/ 899040 h 897199"/>
                <a:gd name="connsiteX156" fmla="*/ 5094890 w 12192000"/>
                <a:gd name="connsiteY156" fmla="*/ 864254 h 897199"/>
                <a:gd name="connsiteX157" fmla="*/ 5103006 w 12192000"/>
                <a:gd name="connsiteY157" fmla="*/ 781943 h 897199"/>
                <a:gd name="connsiteX158" fmla="*/ 5281504 w 12192000"/>
                <a:gd name="connsiteY158" fmla="*/ 829467 h 897199"/>
                <a:gd name="connsiteX159" fmla="*/ 5463463 w 12192000"/>
                <a:gd name="connsiteY159" fmla="*/ 663700 h 897199"/>
                <a:gd name="connsiteX160" fmla="*/ 5092567 w 12192000"/>
                <a:gd name="connsiteY160" fmla="*/ 273104 h 897199"/>
                <a:gd name="connsiteX161" fmla="*/ 5348721 w 12192000"/>
                <a:gd name="connsiteY161" fmla="*/ 62136 h 897199"/>
                <a:gd name="connsiteX162" fmla="*/ 5507494 w 12192000"/>
                <a:gd name="connsiteY162" fmla="*/ 88798 h 897199"/>
                <a:gd name="connsiteX163" fmla="*/ 5494756 w 12192000"/>
                <a:gd name="connsiteY163" fmla="*/ 161831 h 897199"/>
                <a:gd name="connsiteX164" fmla="*/ 5347551 w 12192000"/>
                <a:gd name="connsiteY164" fmla="*/ 131700 h 897199"/>
                <a:gd name="connsiteX165" fmla="*/ 4231388 w 12192000"/>
                <a:gd name="connsiteY165" fmla="*/ 482895 h 897199"/>
                <a:gd name="connsiteX166" fmla="*/ 4079561 w 12192000"/>
                <a:gd name="connsiteY166" fmla="*/ 669565 h 897199"/>
                <a:gd name="connsiteX167" fmla="*/ 4267320 w 12192000"/>
                <a:gd name="connsiteY167" fmla="*/ 836477 h 897199"/>
                <a:gd name="connsiteX168" fmla="*/ 4466680 w 12192000"/>
                <a:gd name="connsiteY168" fmla="*/ 742574 h 897199"/>
                <a:gd name="connsiteX169" fmla="*/ 4231388 w 12192000"/>
                <a:gd name="connsiteY169" fmla="*/ 482927 h 897199"/>
                <a:gd name="connsiteX170" fmla="*/ 4413379 w 12192000"/>
                <a:gd name="connsiteY170" fmla="*/ 241803 h 897199"/>
                <a:gd name="connsiteX171" fmla="*/ 4298605 w 12192000"/>
                <a:gd name="connsiteY171" fmla="*/ 124738 h 897199"/>
                <a:gd name="connsiteX172" fmla="*/ 4165316 w 12192000"/>
                <a:gd name="connsiteY172" fmla="*/ 242981 h 897199"/>
                <a:gd name="connsiteX173" fmla="*/ 4256881 w 12192000"/>
                <a:gd name="connsiteY173" fmla="*/ 407554 h 897199"/>
                <a:gd name="connsiteX174" fmla="*/ 4413379 w 12192000"/>
                <a:gd name="connsiteY174" fmla="*/ 241803 h 897199"/>
                <a:gd name="connsiteX175" fmla="*/ 4698518 w 12192000"/>
                <a:gd name="connsiteY175" fmla="*/ 882800 h 897199"/>
                <a:gd name="connsiteX176" fmla="*/ 4596539 w 12192000"/>
                <a:gd name="connsiteY176" fmla="*/ 882800 h 897199"/>
                <a:gd name="connsiteX177" fmla="*/ 4510751 w 12192000"/>
                <a:gd name="connsiteY177" fmla="*/ 792398 h 897199"/>
                <a:gd name="connsiteX178" fmla="*/ 4264996 w 12192000"/>
                <a:gd name="connsiteY178" fmla="*/ 899048 h 897199"/>
                <a:gd name="connsiteX179" fmla="*/ 3999573 w 12192000"/>
                <a:gd name="connsiteY179" fmla="*/ 673002 h 897199"/>
                <a:gd name="connsiteX180" fmla="*/ 4190833 w 12192000"/>
                <a:gd name="connsiteY180" fmla="*/ 437710 h 897199"/>
                <a:gd name="connsiteX181" fmla="*/ 4085353 w 12192000"/>
                <a:gd name="connsiteY181" fmla="*/ 238334 h 897199"/>
                <a:gd name="connsiteX182" fmla="*/ 4303268 w 12192000"/>
                <a:gd name="connsiteY182" fmla="*/ 62144 h 897199"/>
                <a:gd name="connsiteX183" fmla="*/ 4493334 w 12192000"/>
                <a:gd name="connsiteY183" fmla="*/ 229065 h 897199"/>
                <a:gd name="connsiteX184" fmla="*/ 4298597 w 12192000"/>
                <a:gd name="connsiteY184" fmla="*/ 449286 h 897199"/>
                <a:gd name="connsiteX185" fmla="*/ 4511897 w 12192000"/>
                <a:gd name="connsiteY185" fmla="*/ 686902 h 897199"/>
                <a:gd name="connsiteX186" fmla="*/ 4581437 w 12192000"/>
                <a:gd name="connsiteY186" fmla="*/ 441163 h 897199"/>
                <a:gd name="connsiteX187" fmla="*/ 4650986 w 12192000"/>
                <a:gd name="connsiteY187" fmla="*/ 441163 h 897199"/>
                <a:gd name="connsiteX188" fmla="*/ 4560575 w 12192000"/>
                <a:gd name="connsiteY188" fmla="*/ 733249 h 897199"/>
                <a:gd name="connsiteX189" fmla="*/ 4698510 w 12192000"/>
                <a:gd name="connsiteY189" fmla="*/ 882800 h 897199"/>
                <a:gd name="connsiteX190" fmla="*/ 3535960 w 12192000"/>
                <a:gd name="connsiteY190" fmla="*/ 836446 h 897199"/>
                <a:gd name="connsiteX191" fmla="*/ 3603201 w 12192000"/>
                <a:gd name="connsiteY191" fmla="*/ 822529 h 897199"/>
                <a:gd name="connsiteX192" fmla="*/ 3607824 w 12192000"/>
                <a:gd name="connsiteY192" fmla="*/ 882800 h 897199"/>
                <a:gd name="connsiteX193" fmla="*/ 3518591 w 12192000"/>
                <a:gd name="connsiteY193" fmla="*/ 899048 h 897199"/>
                <a:gd name="connsiteX194" fmla="*/ 3384109 w 12192000"/>
                <a:gd name="connsiteY194" fmla="*/ 701963 h 897199"/>
                <a:gd name="connsiteX195" fmla="*/ 3384109 w 12192000"/>
                <a:gd name="connsiteY195" fmla="*/ 356577 h 897199"/>
                <a:gd name="connsiteX196" fmla="*/ 3268213 w 12192000"/>
                <a:gd name="connsiteY196" fmla="*/ 356577 h 897199"/>
                <a:gd name="connsiteX197" fmla="*/ 3268213 w 12192000"/>
                <a:gd name="connsiteY197" fmla="*/ 293982 h 897199"/>
                <a:gd name="connsiteX198" fmla="*/ 3384109 w 12192000"/>
                <a:gd name="connsiteY198" fmla="*/ 293982 h 897199"/>
                <a:gd name="connsiteX199" fmla="*/ 3384109 w 12192000"/>
                <a:gd name="connsiteY199" fmla="*/ 151376 h 897199"/>
                <a:gd name="connsiteX200" fmla="*/ 3457150 w 12192000"/>
                <a:gd name="connsiteY200" fmla="*/ 125884 h 897199"/>
                <a:gd name="connsiteX201" fmla="*/ 3457150 w 12192000"/>
                <a:gd name="connsiteY201" fmla="*/ 293958 h 897199"/>
                <a:gd name="connsiteX202" fmla="*/ 3591584 w 12192000"/>
                <a:gd name="connsiteY202" fmla="*/ 293958 h 897199"/>
                <a:gd name="connsiteX203" fmla="*/ 3591584 w 12192000"/>
                <a:gd name="connsiteY203" fmla="*/ 356553 h 897199"/>
                <a:gd name="connsiteX204" fmla="*/ 3457150 w 12192000"/>
                <a:gd name="connsiteY204" fmla="*/ 356553 h 897199"/>
                <a:gd name="connsiteX205" fmla="*/ 3457150 w 12192000"/>
                <a:gd name="connsiteY205" fmla="*/ 739049 h 897199"/>
                <a:gd name="connsiteX206" fmla="*/ 3535960 w 12192000"/>
                <a:gd name="connsiteY206" fmla="*/ 836421 h 897199"/>
                <a:gd name="connsiteX207" fmla="*/ 3176673 w 12192000"/>
                <a:gd name="connsiteY207" fmla="*/ 356553 h 897199"/>
                <a:gd name="connsiteX208" fmla="*/ 3029469 w 12192000"/>
                <a:gd name="connsiteY208" fmla="*/ 593014 h 897199"/>
                <a:gd name="connsiteX209" fmla="*/ 3029469 w 12192000"/>
                <a:gd name="connsiteY209" fmla="*/ 885100 h 897199"/>
                <a:gd name="connsiteX210" fmla="*/ 2956451 w 12192000"/>
                <a:gd name="connsiteY210" fmla="*/ 885100 h 897199"/>
                <a:gd name="connsiteX211" fmla="*/ 2956451 w 12192000"/>
                <a:gd name="connsiteY211" fmla="*/ 426117 h 897199"/>
                <a:gd name="connsiteX212" fmla="*/ 2951789 w 12192000"/>
                <a:gd name="connsiteY212" fmla="*/ 293982 h 897199"/>
                <a:gd name="connsiteX213" fmla="*/ 3024822 w 12192000"/>
                <a:gd name="connsiteY213" fmla="*/ 293982 h 897199"/>
                <a:gd name="connsiteX214" fmla="*/ 3024822 w 12192000"/>
                <a:gd name="connsiteY214" fmla="*/ 407554 h 897199"/>
                <a:gd name="connsiteX215" fmla="*/ 3027169 w 12192000"/>
                <a:gd name="connsiteY215" fmla="*/ 407554 h 897199"/>
                <a:gd name="connsiteX216" fmla="*/ 3178997 w 12192000"/>
                <a:gd name="connsiteY216" fmla="*/ 280066 h 897199"/>
                <a:gd name="connsiteX217" fmla="*/ 3229974 w 12192000"/>
                <a:gd name="connsiteY217" fmla="*/ 287036 h 897199"/>
                <a:gd name="connsiteX218" fmla="*/ 3229974 w 12192000"/>
                <a:gd name="connsiteY218" fmla="*/ 363523 h 897199"/>
                <a:gd name="connsiteX219" fmla="*/ 3176673 w 12192000"/>
                <a:gd name="connsiteY219" fmla="*/ 356577 h 897199"/>
                <a:gd name="connsiteX220" fmla="*/ 2483569 w 12192000"/>
                <a:gd name="connsiteY220" fmla="*/ 152546 h 897199"/>
                <a:gd name="connsiteX221" fmla="*/ 2307402 w 12192000"/>
                <a:gd name="connsiteY221" fmla="*/ 598790 h 897199"/>
                <a:gd name="connsiteX222" fmla="*/ 2658589 w 12192000"/>
                <a:gd name="connsiteY222" fmla="*/ 598790 h 897199"/>
                <a:gd name="connsiteX223" fmla="*/ 2483569 w 12192000"/>
                <a:gd name="connsiteY223" fmla="*/ 152546 h 897199"/>
                <a:gd name="connsiteX224" fmla="*/ 2772185 w 12192000"/>
                <a:gd name="connsiteY224" fmla="*/ 885100 h 897199"/>
                <a:gd name="connsiteX225" fmla="*/ 2685252 w 12192000"/>
                <a:gd name="connsiteY225" fmla="*/ 668355 h 897199"/>
                <a:gd name="connsiteX226" fmla="*/ 2277247 w 12192000"/>
                <a:gd name="connsiteY226" fmla="*/ 668355 h 897199"/>
                <a:gd name="connsiteX227" fmla="*/ 2190297 w 12192000"/>
                <a:gd name="connsiteY227" fmla="*/ 885100 h 897199"/>
                <a:gd name="connsiteX228" fmla="*/ 2112665 w 12192000"/>
                <a:gd name="connsiteY228" fmla="*/ 885100 h 897199"/>
                <a:gd name="connsiteX229" fmla="*/ 2444168 w 12192000"/>
                <a:gd name="connsiteY229" fmla="*/ 76036 h 897199"/>
                <a:gd name="connsiteX230" fmla="*/ 2534570 w 12192000"/>
                <a:gd name="connsiteY230" fmla="*/ 76036 h 897199"/>
                <a:gd name="connsiteX231" fmla="*/ 2855650 w 12192000"/>
                <a:gd name="connsiteY231" fmla="*/ 885100 h 897199"/>
                <a:gd name="connsiteX232" fmla="*/ 1508762 w 12192000"/>
                <a:gd name="connsiteY232" fmla="*/ 342637 h 897199"/>
                <a:gd name="connsiteX233" fmla="*/ 1334911 w 12192000"/>
                <a:gd name="connsiteY233" fmla="*/ 547789 h 897199"/>
                <a:gd name="connsiteX234" fmla="*/ 1659451 w 12192000"/>
                <a:gd name="connsiteY234" fmla="*/ 547789 h 897199"/>
                <a:gd name="connsiteX235" fmla="*/ 1508778 w 12192000"/>
                <a:gd name="connsiteY235" fmla="*/ 342637 h 897199"/>
                <a:gd name="connsiteX236" fmla="*/ 1334911 w 12192000"/>
                <a:gd name="connsiteY236" fmla="*/ 610383 h 897199"/>
                <a:gd name="connsiteX237" fmla="*/ 1529640 w 12192000"/>
                <a:gd name="connsiteY237" fmla="*/ 836421 h 897199"/>
                <a:gd name="connsiteX238" fmla="*/ 1695391 w 12192000"/>
                <a:gd name="connsiteY238" fmla="*/ 792358 h 897199"/>
                <a:gd name="connsiteX239" fmla="*/ 1695391 w 12192000"/>
                <a:gd name="connsiteY239" fmla="*/ 866521 h 897199"/>
                <a:gd name="connsiteX240" fmla="*/ 1523847 w 12192000"/>
                <a:gd name="connsiteY240" fmla="*/ 899008 h 897199"/>
                <a:gd name="connsiteX241" fmla="*/ 1254915 w 12192000"/>
                <a:gd name="connsiteY241" fmla="*/ 589505 h 897199"/>
                <a:gd name="connsiteX242" fmla="*/ 1504147 w 12192000"/>
                <a:gd name="connsiteY242" fmla="*/ 280026 h 897199"/>
                <a:gd name="connsiteX243" fmla="*/ 1739447 w 12192000"/>
                <a:gd name="connsiteY243" fmla="*/ 573249 h 897199"/>
                <a:gd name="connsiteX244" fmla="*/ 1739447 w 12192000"/>
                <a:gd name="connsiteY244" fmla="*/ 610359 h 897199"/>
                <a:gd name="connsiteX245" fmla="*/ 1048633 w 12192000"/>
                <a:gd name="connsiteY245" fmla="*/ 885100 h 897199"/>
                <a:gd name="connsiteX246" fmla="*/ 1048633 w 12192000"/>
                <a:gd name="connsiteY246" fmla="*/ 532743 h 897199"/>
                <a:gd name="connsiteX247" fmla="*/ 908375 w 12192000"/>
                <a:gd name="connsiteY247" fmla="*/ 342661 h 897199"/>
                <a:gd name="connsiteX248" fmla="*/ 733346 w 12192000"/>
                <a:gd name="connsiteY248" fmla="*/ 568675 h 897199"/>
                <a:gd name="connsiteX249" fmla="*/ 733346 w 12192000"/>
                <a:gd name="connsiteY249" fmla="*/ 885132 h 897199"/>
                <a:gd name="connsiteX250" fmla="*/ 660393 w 12192000"/>
                <a:gd name="connsiteY250" fmla="*/ 885132 h 897199"/>
                <a:gd name="connsiteX251" fmla="*/ 660393 w 12192000"/>
                <a:gd name="connsiteY251" fmla="*/ 15789 h 897199"/>
                <a:gd name="connsiteX252" fmla="*/ 733402 w 12192000"/>
                <a:gd name="connsiteY252" fmla="*/ 15789 h 897199"/>
                <a:gd name="connsiteX253" fmla="*/ 733402 w 12192000"/>
                <a:gd name="connsiteY253" fmla="*/ 393638 h 897199"/>
                <a:gd name="connsiteX254" fmla="*/ 735734 w 12192000"/>
                <a:gd name="connsiteY254" fmla="*/ 393638 h 897199"/>
                <a:gd name="connsiteX255" fmla="*/ 920039 w 12192000"/>
                <a:gd name="connsiteY255" fmla="*/ 280066 h 897199"/>
                <a:gd name="connsiteX256" fmla="*/ 1121731 w 12192000"/>
                <a:gd name="connsiteY256" fmla="*/ 531573 h 897199"/>
                <a:gd name="connsiteX257" fmla="*/ 1121731 w 12192000"/>
                <a:gd name="connsiteY257" fmla="*/ 885124 h 897199"/>
                <a:gd name="connsiteX258" fmla="*/ 325373 w 12192000"/>
                <a:gd name="connsiteY258" fmla="*/ 145576 h 897199"/>
                <a:gd name="connsiteX259" fmla="*/ 325373 w 12192000"/>
                <a:gd name="connsiteY259" fmla="*/ 885100 h 897199"/>
                <a:gd name="connsiteX260" fmla="*/ 245410 w 12192000"/>
                <a:gd name="connsiteY260" fmla="*/ 885100 h 897199"/>
                <a:gd name="connsiteX261" fmla="*/ 245410 w 12192000"/>
                <a:gd name="connsiteY261" fmla="*/ 145600 h 897199"/>
                <a:gd name="connsiteX262" fmla="*/ 6649 w 12192000"/>
                <a:gd name="connsiteY262" fmla="*/ 145600 h 897199"/>
                <a:gd name="connsiteX263" fmla="*/ 6649 w 12192000"/>
                <a:gd name="connsiteY263" fmla="*/ 76060 h 897199"/>
                <a:gd name="connsiteX264" fmla="*/ 564190 w 12192000"/>
                <a:gd name="connsiteY264" fmla="*/ 76060 h 897199"/>
                <a:gd name="connsiteX265" fmla="*/ 564190 w 12192000"/>
                <a:gd name="connsiteY265" fmla="*/ 145600 h 897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</a:cxnLst>
              <a:rect l="l" t="t" r="r" b="b"/>
              <a:pathLst>
                <a:path w="12192000" h="897199">
                  <a:moveTo>
                    <a:pt x="12198649" y="885124"/>
                  </a:moveTo>
                  <a:lnTo>
                    <a:pt x="12097839" y="885124"/>
                  </a:lnTo>
                  <a:lnTo>
                    <a:pt x="11805730" y="581421"/>
                  </a:lnTo>
                  <a:lnTo>
                    <a:pt x="11805730" y="885124"/>
                  </a:lnTo>
                  <a:lnTo>
                    <a:pt x="11732688" y="885124"/>
                  </a:lnTo>
                  <a:lnTo>
                    <a:pt x="11732688" y="15789"/>
                  </a:lnTo>
                  <a:lnTo>
                    <a:pt x="11805730" y="15789"/>
                  </a:lnTo>
                  <a:lnTo>
                    <a:pt x="11805730" y="536236"/>
                  </a:lnTo>
                  <a:lnTo>
                    <a:pt x="12070007" y="293982"/>
                  </a:lnTo>
                  <a:lnTo>
                    <a:pt x="12163887" y="293982"/>
                  </a:lnTo>
                  <a:lnTo>
                    <a:pt x="11875270" y="555961"/>
                  </a:lnTo>
                  <a:lnTo>
                    <a:pt x="12198649" y="885124"/>
                  </a:lnTo>
                  <a:close/>
                  <a:moveTo>
                    <a:pt x="11444120" y="342661"/>
                  </a:moveTo>
                  <a:cubicBezTo>
                    <a:pt x="11368811" y="342661"/>
                    <a:pt x="11316608" y="365822"/>
                    <a:pt x="11316608" y="441203"/>
                  </a:cubicBezTo>
                  <a:cubicBezTo>
                    <a:pt x="11316608" y="551346"/>
                    <a:pt x="11607548" y="537430"/>
                    <a:pt x="11607548" y="730989"/>
                  </a:cubicBezTo>
                  <a:cubicBezTo>
                    <a:pt x="11607548" y="856178"/>
                    <a:pt x="11490475" y="899088"/>
                    <a:pt x="11401218" y="899088"/>
                  </a:cubicBezTo>
                  <a:cubicBezTo>
                    <a:pt x="11344424" y="899088"/>
                    <a:pt x="11287622" y="892118"/>
                    <a:pt x="11235475" y="871248"/>
                  </a:cubicBezTo>
                  <a:lnTo>
                    <a:pt x="11242445" y="799384"/>
                  </a:lnTo>
                  <a:cubicBezTo>
                    <a:pt x="11286468" y="821424"/>
                    <a:pt x="11339793" y="836485"/>
                    <a:pt x="11396595" y="836485"/>
                  </a:cubicBezTo>
                  <a:cubicBezTo>
                    <a:pt x="11466136" y="836485"/>
                    <a:pt x="11527584" y="798214"/>
                    <a:pt x="11527584" y="730989"/>
                  </a:cubicBezTo>
                  <a:cubicBezTo>
                    <a:pt x="11527584" y="590731"/>
                    <a:pt x="11243590" y="612770"/>
                    <a:pt x="11243590" y="441203"/>
                  </a:cubicBezTo>
                  <a:cubicBezTo>
                    <a:pt x="11243590" y="324130"/>
                    <a:pt x="11338647" y="280106"/>
                    <a:pt x="11436004" y="280106"/>
                  </a:cubicBezTo>
                  <a:cubicBezTo>
                    <a:pt x="11467289" y="280106"/>
                    <a:pt x="11529884" y="287076"/>
                    <a:pt x="11582055" y="306761"/>
                  </a:cubicBezTo>
                  <a:lnTo>
                    <a:pt x="11575085" y="370533"/>
                  </a:lnTo>
                  <a:cubicBezTo>
                    <a:pt x="11536830" y="353116"/>
                    <a:pt x="11484682" y="342701"/>
                    <a:pt x="11444120" y="342701"/>
                  </a:cubicBezTo>
                  <a:close/>
                  <a:moveTo>
                    <a:pt x="11036115" y="38950"/>
                  </a:moveTo>
                  <a:lnTo>
                    <a:pt x="11109148" y="38950"/>
                  </a:lnTo>
                  <a:lnTo>
                    <a:pt x="11109148" y="136339"/>
                  </a:lnTo>
                  <a:lnTo>
                    <a:pt x="11036115" y="136339"/>
                  </a:lnTo>
                  <a:lnTo>
                    <a:pt x="11036115" y="38950"/>
                  </a:lnTo>
                  <a:close/>
                  <a:moveTo>
                    <a:pt x="11036115" y="885124"/>
                  </a:moveTo>
                  <a:lnTo>
                    <a:pt x="11036115" y="293982"/>
                  </a:lnTo>
                  <a:lnTo>
                    <a:pt x="11109148" y="293982"/>
                  </a:lnTo>
                  <a:lnTo>
                    <a:pt x="11109148" y="885124"/>
                  </a:lnTo>
                  <a:close/>
                  <a:moveTo>
                    <a:pt x="10570226" y="145600"/>
                  </a:moveTo>
                  <a:lnTo>
                    <a:pt x="10487892" y="145600"/>
                  </a:lnTo>
                  <a:lnTo>
                    <a:pt x="10487892" y="434217"/>
                  </a:lnTo>
                  <a:lnTo>
                    <a:pt x="10572525" y="434217"/>
                  </a:lnTo>
                  <a:cubicBezTo>
                    <a:pt x="10666405" y="434217"/>
                    <a:pt x="10774209" y="398309"/>
                    <a:pt x="10774209" y="285859"/>
                  </a:cubicBezTo>
                  <a:cubicBezTo>
                    <a:pt x="10774209" y="153724"/>
                    <a:pt x="10680321" y="145600"/>
                    <a:pt x="10570226" y="145600"/>
                  </a:cubicBezTo>
                  <a:close/>
                  <a:moveTo>
                    <a:pt x="10674529" y="472472"/>
                  </a:moveTo>
                  <a:lnTo>
                    <a:pt x="10674529" y="474795"/>
                  </a:lnTo>
                  <a:cubicBezTo>
                    <a:pt x="10739423" y="482895"/>
                    <a:pt x="10753339" y="517673"/>
                    <a:pt x="10778855" y="572176"/>
                  </a:cubicBezTo>
                  <a:lnTo>
                    <a:pt x="10916799" y="885124"/>
                  </a:lnTo>
                  <a:lnTo>
                    <a:pt x="10828671" y="885124"/>
                  </a:lnTo>
                  <a:lnTo>
                    <a:pt x="10711598" y="611561"/>
                  </a:lnTo>
                  <a:cubicBezTo>
                    <a:pt x="10665235" y="507274"/>
                    <a:pt x="10630473" y="503757"/>
                    <a:pt x="10553987" y="503757"/>
                  </a:cubicBezTo>
                  <a:lnTo>
                    <a:pt x="10487892" y="503757"/>
                  </a:lnTo>
                  <a:lnTo>
                    <a:pt x="10487892" y="885108"/>
                  </a:lnTo>
                  <a:lnTo>
                    <a:pt x="10407928" y="885108"/>
                  </a:lnTo>
                  <a:lnTo>
                    <a:pt x="10407928" y="76060"/>
                  </a:lnTo>
                  <a:lnTo>
                    <a:pt x="10616581" y="76060"/>
                  </a:lnTo>
                  <a:cubicBezTo>
                    <a:pt x="10760285" y="76060"/>
                    <a:pt x="10854188" y="137484"/>
                    <a:pt x="10854188" y="285859"/>
                  </a:cubicBezTo>
                  <a:cubicBezTo>
                    <a:pt x="10854188" y="390185"/>
                    <a:pt x="10774209" y="459710"/>
                    <a:pt x="10674529" y="472472"/>
                  </a:cubicBezTo>
                  <a:close/>
                  <a:moveTo>
                    <a:pt x="9970977" y="77229"/>
                  </a:moveTo>
                  <a:cubicBezTo>
                    <a:pt x="9955908" y="69114"/>
                    <a:pt x="9933916" y="64483"/>
                    <a:pt x="9913053" y="64483"/>
                  </a:cubicBezTo>
                  <a:cubicBezTo>
                    <a:pt x="9813350" y="64483"/>
                    <a:pt x="9823773" y="172263"/>
                    <a:pt x="9823773" y="242981"/>
                  </a:cubicBezTo>
                  <a:lnTo>
                    <a:pt x="9823773" y="293982"/>
                  </a:lnTo>
                  <a:lnTo>
                    <a:pt x="9957061" y="293982"/>
                  </a:lnTo>
                  <a:lnTo>
                    <a:pt x="9957061" y="356577"/>
                  </a:lnTo>
                  <a:lnTo>
                    <a:pt x="9823773" y="356577"/>
                  </a:lnTo>
                  <a:lnTo>
                    <a:pt x="9823773" y="885124"/>
                  </a:lnTo>
                  <a:lnTo>
                    <a:pt x="9750755" y="885124"/>
                  </a:lnTo>
                  <a:lnTo>
                    <a:pt x="9750755" y="356577"/>
                  </a:lnTo>
                  <a:lnTo>
                    <a:pt x="9631383" y="356577"/>
                  </a:lnTo>
                  <a:lnTo>
                    <a:pt x="9631383" y="293982"/>
                  </a:lnTo>
                  <a:lnTo>
                    <a:pt x="9750755" y="293982"/>
                  </a:lnTo>
                  <a:lnTo>
                    <a:pt x="9750755" y="251096"/>
                  </a:lnTo>
                  <a:cubicBezTo>
                    <a:pt x="9750755" y="127061"/>
                    <a:pt x="9755378" y="1889"/>
                    <a:pt x="9907229" y="1889"/>
                  </a:cubicBezTo>
                  <a:cubicBezTo>
                    <a:pt x="9930463" y="1889"/>
                    <a:pt x="9961708" y="5342"/>
                    <a:pt x="9975624" y="13465"/>
                  </a:cubicBezTo>
                  <a:lnTo>
                    <a:pt x="9970977" y="77229"/>
                  </a:lnTo>
                  <a:close/>
                  <a:moveTo>
                    <a:pt x="9292942" y="342661"/>
                  </a:moveTo>
                  <a:cubicBezTo>
                    <a:pt x="9165430" y="342661"/>
                    <a:pt x="9097060" y="452780"/>
                    <a:pt x="9097060" y="589545"/>
                  </a:cubicBezTo>
                  <a:cubicBezTo>
                    <a:pt x="9097060" y="726310"/>
                    <a:pt x="9165430" y="836446"/>
                    <a:pt x="9292942" y="836446"/>
                  </a:cubicBezTo>
                  <a:cubicBezTo>
                    <a:pt x="9420454" y="836446"/>
                    <a:pt x="9488825" y="726302"/>
                    <a:pt x="9488825" y="589545"/>
                  </a:cubicBezTo>
                  <a:cubicBezTo>
                    <a:pt x="9488825" y="452788"/>
                    <a:pt x="9420431" y="342661"/>
                    <a:pt x="9292942" y="342661"/>
                  </a:cubicBezTo>
                  <a:close/>
                  <a:moveTo>
                    <a:pt x="9292942" y="899048"/>
                  </a:moveTo>
                  <a:cubicBezTo>
                    <a:pt x="9101682" y="899048"/>
                    <a:pt x="9017048" y="750666"/>
                    <a:pt x="9017048" y="589545"/>
                  </a:cubicBezTo>
                  <a:cubicBezTo>
                    <a:pt x="9017048" y="428424"/>
                    <a:pt x="9101682" y="280066"/>
                    <a:pt x="9292942" y="280066"/>
                  </a:cubicBezTo>
                  <a:cubicBezTo>
                    <a:pt x="9484202" y="280066"/>
                    <a:pt x="9568813" y="428416"/>
                    <a:pt x="9568813" y="589545"/>
                  </a:cubicBezTo>
                  <a:cubicBezTo>
                    <a:pt x="9568813" y="750674"/>
                    <a:pt x="9484179" y="899040"/>
                    <a:pt x="9292942" y="899040"/>
                  </a:cubicBezTo>
                  <a:close/>
                  <a:moveTo>
                    <a:pt x="8381940" y="342661"/>
                  </a:moveTo>
                  <a:cubicBezTo>
                    <a:pt x="8274144" y="342661"/>
                    <a:pt x="8208089" y="450432"/>
                    <a:pt x="8208089" y="547813"/>
                  </a:cubicBezTo>
                  <a:lnTo>
                    <a:pt x="8532661" y="547813"/>
                  </a:lnTo>
                  <a:cubicBezTo>
                    <a:pt x="8532661" y="444656"/>
                    <a:pt x="8490929" y="342661"/>
                    <a:pt x="8381956" y="342661"/>
                  </a:cubicBezTo>
                  <a:close/>
                  <a:moveTo>
                    <a:pt x="8208089" y="610407"/>
                  </a:moveTo>
                  <a:cubicBezTo>
                    <a:pt x="8208089" y="735596"/>
                    <a:pt x="8275306" y="836446"/>
                    <a:pt x="8402826" y="836446"/>
                  </a:cubicBezTo>
                  <a:cubicBezTo>
                    <a:pt x="8456143" y="836446"/>
                    <a:pt x="8533791" y="814414"/>
                    <a:pt x="8568569" y="792382"/>
                  </a:cubicBezTo>
                  <a:lnTo>
                    <a:pt x="8568569" y="866545"/>
                  </a:lnTo>
                  <a:cubicBezTo>
                    <a:pt x="8517591" y="887415"/>
                    <a:pt x="8451496" y="899032"/>
                    <a:pt x="8397025" y="899032"/>
                  </a:cubicBezTo>
                  <a:cubicBezTo>
                    <a:pt x="8201119" y="899032"/>
                    <a:pt x="8128125" y="766889"/>
                    <a:pt x="8128125" y="589529"/>
                  </a:cubicBezTo>
                  <a:cubicBezTo>
                    <a:pt x="8128125" y="408708"/>
                    <a:pt x="8227781" y="280050"/>
                    <a:pt x="8377333" y="280050"/>
                  </a:cubicBezTo>
                  <a:cubicBezTo>
                    <a:pt x="8544230" y="280050"/>
                    <a:pt x="8612624" y="414484"/>
                    <a:pt x="8612624" y="573274"/>
                  </a:cubicBezTo>
                  <a:lnTo>
                    <a:pt x="8612624" y="610383"/>
                  </a:lnTo>
                  <a:close/>
                  <a:moveTo>
                    <a:pt x="7921843" y="342661"/>
                  </a:moveTo>
                  <a:cubicBezTo>
                    <a:pt x="7779237" y="342661"/>
                    <a:pt x="7699274" y="445810"/>
                    <a:pt x="7699274" y="589545"/>
                  </a:cubicBezTo>
                  <a:cubicBezTo>
                    <a:pt x="7699274" y="724003"/>
                    <a:pt x="7780415" y="836446"/>
                    <a:pt x="7913720" y="836446"/>
                  </a:cubicBezTo>
                  <a:cubicBezTo>
                    <a:pt x="7960075" y="836446"/>
                    <a:pt x="8002960" y="826030"/>
                    <a:pt x="8047008" y="809767"/>
                  </a:cubicBezTo>
                  <a:lnTo>
                    <a:pt x="8053978" y="878178"/>
                  </a:lnTo>
                  <a:cubicBezTo>
                    <a:pt x="8004130" y="895547"/>
                    <a:pt x="7957775" y="899048"/>
                    <a:pt x="7902127" y="899048"/>
                  </a:cubicBezTo>
                  <a:cubicBezTo>
                    <a:pt x="7712045" y="899048"/>
                    <a:pt x="7619319" y="754119"/>
                    <a:pt x="7619319" y="589545"/>
                  </a:cubicBezTo>
                  <a:cubicBezTo>
                    <a:pt x="7619319" y="407554"/>
                    <a:pt x="7736392" y="280066"/>
                    <a:pt x="7911428" y="280066"/>
                  </a:cubicBezTo>
                  <a:cubicBezTo>
                    <a:pt x="7982122" y="280066"/>
                    <a:pt x="8033148" y="296282"/>
                    <a:pt x="8054034" y="303228"/>
                  </a:cubicBezTo>
                  <a:lnTo>
                    <a:pt x="8048242" y="372768"/>
                  </a:lnTo>
                  <a:cubicBezTo>
                    <a:pt x="8008809" y="355399"/>
                    <a:pt x="7961284" y="342661"/>
                    <a:pt x="7921899" y="342661"/>
                  </a:cubicBezTo>
                  <a:close/>
                  <a:moveTo>
                    <a:pt x="7413005" y="885124"/>
                  </a:moveTo>
                  <a:lnTo>
                    <a:pt x="7413005" y="525773"/>
                  </a:lnTo>
                  <a:cubicBezTo>
                    <a:pt x="7413005" y="414500"/>
                    <a:pt x="7373596" y="342661"/>
                    <a:pt x="7272746" y="342661"/>
                  </a:cubicBezTo>
                  <a:cubicBezTo>
                    <a:pt x="7139458" y="342661"/>
                    <a:pt x="7097726" y="459726"/>
                    <a:pt x="7097726" y="558252"/>
                  </a:cubicBezTo>
                  <a:lnTo>
                    <a:pt x="7097726" y="885124"/>
                  </a:lnTo>
                  <a:lnTo>
                    <a:pt x="7024708" y="885124"/>
                  </a:lnTo>
                  <a:lnTo>
                    <a:pt x="7024708" y="433063"/>
                  </a:lnTo>
                  <a:cubicBezTo>
                    <a:pt x="7024708" y="387862"/>
                    <a:pt x="7024708" y="341507"/>
                    <a:pt x="7020062" y="293982"/>
                  </a:cubicBezTo>
                  <a:lnTo>
                    <a:pt x="7090756" y="293982"/>
                  </a:lnTo>
                  <a:lnTo>
                    <a:pt x="7090756" y="399431"/>
                  </a:lnTo>
                  <a:lnTo>
                    <a:pt x="7093103" y="399431"/>
                  </a:lnTo>
                  <a:cubicBezTo>
                    <a:pt x="7117418" y="346130"/>
                    <a:pt x="7161474" y="280058"/>
                    <a:pt x="7284363" y="280058"/>
                  </a:cubicBezTo>
                  <a:cubicBezTo>
                    <a:pt x="7430422" y="280058"/>
                    <a:pt x="7486046" y="377431"/>
                    <a:pt x="7486046" y="507250"/>
                  </a:cubicBezTo>
                  <a:lnTo>
                    <a:pt x="7486046" y="885116"/>
                  </a:lnTo>
                  <a:close/>
                  <a:moveTo>
                    <a:pt x="6660783" y="342661"/>
                  </a:moveTo>
                  <a:cubicBezTo>
                    <a:pt x="6552979" y="342661"/>
                    <a:pt x="6486932" y="450432"/>
                    <a:pt x="6486932" y="547813"/>
                  </a:cubicBezTo>
                  <a:lnTo>
                    <a:pt x="6811464" y="547813"/>
                  </a:lnTo>
                  <a:cubicBezTo>
                    <a:pt x="6811464" y="444656"/>
                    <a:pt x="6769732" y="342661"/>
                    <a:pt x="6660807" y="342661"/>
                  </a:cubicBezTo>
                  <a:close/>
                  <a:moveTo>
                    <a:pt x="6486932" y="610407"/>
                  </a:moveTo>
                  <a:cubicBezTo>
                    <a:pt x="6486932" y="735596"/>
                    <a:pt x="6554157" y="836446"/>
                    <a:pt x="6681669" y="836446"/>
                  </a:cubicBezTo>
                  <a:cubicBezTo>
                    <a:pt x="6734970" y="836446"/>
                    <a:pt x="6812634" y="814414"/>
                    <a:pt x="6847412" y="792382"/>
                  </a:cubicBezTo>
                  <a:lnTo>
                    <a:pt x="6847412" y="866545"/>
                  </a:lnTo>
                  <a:cubicBezTo>
                    <a:pt x="6796419" y="887415"/>
                    <a:pt x="6730347" y="899032"/>
                    <a:pt x="6675869" y="899032"/>
                  </a:cubicBezTo>
                  <a:cubicBezTo>
                    <a:pt x="6479970" y="899032"/>
                    <a:pt x="6406969" y="766889"/>
                    <a:pt x="6406969" y="589529"/>
                  </a:cubicBezTo>
                  <a:cubicBezTo>
                    <a:pt x="6406969" y="408708"/>
                    <a:pt x="6506624" y="280050"/>
                    <a:pt x="6656128" y="280050"/>
                  </a:cubicBezTo>
                  <a:cubicBezTo>
                    <a:pt x="6823041" y="280050"/>
                    <a:pt x="6891436" y="414484"/>
                    <a:pt x="6891436" y="573274"/>
                  </a:cubicBezTo>
                  <a:lnTo>
                    <a:pt x="6891436" y="610383"/>
                  </a:lnTo>
                  <a:close/>
                  <a:moveTo>
                    <a:pt x="6199429" y="38950"/>
                  </a:moveTo>
                  <a:lnTo>
                    <a:pt x="6272494" y="38950"/>
                  </a:lnTo>
                  <a:lnTo>
                    <a:pt x="6272494" y="136339"/>
                  </a:lnTo>
                  <a:lnTo>
                    <a:pt x="6199429" y="136339"/>
                  </a:lnTo>
                  <a:lnTo>
                    <a:pt x="6199429" y="38950"/>
                  </a:lnTo>
                  <a:close/>
                  <a:moveTo>
                    <a:pt x="6199429" y="885124"/>
                  </a:moveTo>
                  <a:lnTo>
                    <a:pt x="6199429" y="293982"/>
                  </a:lnTo>
                  <a:lnTo>
                    <a:pt x="6272494" y="293982"/>
                  </a:lnTo>
                  <a:lnTo>
                    <a:pt x="6272494" y="885124"/>
                  </a:lnTo>
                  <a:close/>
                  <a:moveTo>
                    <a:pt x="5949116" y="342661"/>
                  </a:moveTo>
                  <a:cubicBezTo>
                    <a:pt x="5806510" y="342661"/>
                    <a:pt x="5726570" y="445810"/>
                    <a:pt x="5726570" y="589545"/>
                  </a:cubicBezTo>
                  <a:cubicBezTo>
                    <a:pt x="5726570" y="724003"/>
                    <a:pt x="5807687" y="836446"/>
                    <a:pt x="5940992" y="836446"/>
                  </a:cubicBezTo>
                  <a:cubicBezTo>
                    <a:pt x="5987347" y="836446"/>
                    <a:pt x="6030233" y="826030"/>
                    <a:pt x="6074280" y="809767"/>
                  </a:cubicBezTo>
                  <a:lnTo>
                    <a:pt x="6081250" y="878178"/>
                  </a:lnTo>
                  <a:cubicBezTo>
                    <a:pt x="6031402" y="895547"/>
                    <a:pt x="5985048" y="899040"/>
                    <a:pt x="5929399" y="899040"/>
                  </a:cubicBezTo>
                  <a:cubicBezTo>
                    <a:pt x="5739317" y="899040"/>
                    <a:pt x="5646591" y="754111"/>
                    <a:pt x="5646591" y="589537"/>
                  </a:cubicBezTo>
                  <a:cubicBezTo>
                    <a:pt x="5646591" y="407546"/>
                    <a:pt x="5763688" y="280058"/>
                    <a:pt x="5938701" y="280058"/>
                  </a:cubicBezTo>
                  <a:cubicBezTo>
                    <a:pt x="6009419" y="280058"/>
                    <a:pt x="6060420" y="296274"/>
                    <a:pt x="6081306" y="303220"/>
                  </a:cubicBezTo>
                  <a:lnTo>
                    <a:pt x="6075514" y="372760"/>
                  </a:lnTo>
                  <a:cubicBezTo>
                    <a:pt x="6036081" y="355391"/>
                    <a:pt x="5988581" y="342653"/>
                    <a:pt x="5949172" y="342653"/>
                  </a:cubicBezTo>
                  <a:close/>
                  <a:moveTo>
                    <a:pt x="5347551" y="131708"/>
                  </a:moveTo>
                  <a:cubicBezTo>
                    <a:pt x="5264087" y="131708"/>
                    <a:pt x="5172555" y="166470"/>
                    <a:pt x="5172555" y="270789"/>
                  </a:cubicBezTo>
                  <a:cubicBezTo>
                    <a:pt x="5172555" y="433063"/>
                    <a:pt x="5543434" y="434225"/>
                    <a:pt x="5543434" y="670678"/>
                  </a:cubicBezTo>
                  <a:cubicBezTo>
                    <a:pt x="5543442" y="834146"/>
                    <a:pt x="5403192" y="899040"/>
                    <a:pt x="5278003" y="899040"/>
                  </a:cubicBezTo>
                  <a:cubicBezTo>
                    <a:pt x="5199193" y="899040"/>
                    <a:pt x="5137800" y="882792"/>
                    <a:pt x="5094890" y="864254"/>
                  </a:cubicBezTo>
                  <a:lnTo>
                    <a:pt x="5103006" y="781943"/>
                  </a:lnTo>
                  <a:cubicBezTo>
                    <a:pt x="5150515" y="812082"/>
                    <a:pt x="5206163" y="829467"/>
                    <a:pt x="5281504" y="829467"/>
                  </a:cubicBezTo>
                  <a:cubicBezTo>
                    <a:pt x="5381176" y="829467"/>
                    <a:pt x="5463463" y="778474"/>
                    <a:pt x="5463463" y="663700"/>
                  </a:cubicBezTo>
                  <a:cubicBezTo>
                    <a:pt x="5463463" y="504927"/>
                    <a:pt x="5092567" y="485210"/>
                    <a:pt x="5092567" y="273104"/>
                  </a:cubicBezTo>
                  <a:cubicBezTo>
                    <a:pt x="5092567" y="143269"/>
                    <a:pt x="5206163" y="62136"/>
                    <a:pt x="5348721" y="62136"/>
                  </a:cubicBezTo>
                  <a:cubicBezTo>
                    <a:pt x="5388146" y="62136"/>
                    <a:pt x="5451870" y="67928"/>
                    <a:pt x="5507494" y="88798"/>
                  </a:cubicBezTo>
                  <a:lnTo>
                    <a:pt x="5494756" y="161831"/>
                  </a:lnTo>
                  <a:cubicBezTo>
                    <a:pt x="5458824" y="142099"/>
                    <a:pt x="5402046" y="131700"/>
                    <a:pt x="5347551" y="131700"/>
                  </a:cubicBezTo>
                  <a:close/>
                  <a:moveTo>
                    <a:pt x="4231388" y="482895"/>
                  </a:moveTo>
                  <a:cubicBezTo>
                    <a:pt x="4154901" y="513027"/>
                    <a:pt x="4079561" y="580252"/>
                    <a:pt x="4079561" y="669565"/>
                  </a:cubicBezTo>
                  <a:cubicBezTo>
                    <a:pt x="4079561" y="779684"/>
                    <a:pt x="4169963" y="836477"/>
                    <a:pt x="4267320" y="836477"/>
                  </a:cubicBezTo>
                  <a:cubicBezTo>
                    <a:pt x="4340337" y="836477"/>
                    <a:pt x="4420341" y="799376"/>
                    <a:pt x="4466680" y="742574"/>
                  </a:cubicBezTo>
                  <a:lnTo>
                    <a:pt x="4231388" y="482927"/>
                  </a:lnTo>
                  <a:close/>
                  <a:moveTo>
                    <a:pt x="4413379" y="241803"/>
                  </a:moveTo>
                  <a:cubicBezTo>
                    <a:pt x="4413379" y="165293"/>
                    <a:pt x="4367024" y="124738"/>
                    <a:pt x="4298605" y="124738"/>
                  </a:cubicBezTo>
                  <a:cubicBezTo>
                    <a:pt x="4230186" y="124738"/>
                    <a:pt x="4165316" y="164147"/>
                    <a:pt x="4165316" y="242981"/>
                  </a:cubicBezTo>
                  <a:cubicBezTo>
                    <a:pt x="4165316" y="306721"/>
                    <a:pt x="4212873" y="358876"/>
                    <a:pt x="4256881" y="407554"/>
                  </a:cubicBezTo>
                  <a:cubicBezTo>
                    <a:pt x="4327591" y="373906"/>
                    <a:pt x="4413379" y="336836"/>
                    <a:pt x="4413379" y="241803"/>
                  </a:cubicBezTo>
                  <a:close/>
                  <a:moveTo>
                    <a:pt x="4698518" y="882800"/>
                  </a:moveTo>
                  <a:lnTo>
                    <a:pt x="4596539" y="882800"/>
                  </a:lnTo>
                  <a:lnTo>
                    <a:pt x="4510751" y="792398"/>
                  </a:lnTo>
                  <a:cubicBezTo>
                    <a:pt x="4444664" y="866561"/>
                    <a:pt x="4360078" y="899048"/>
                    <a:pt x="4264996" y="899048"/>
                  </a:cubicBezTo>
                  <a:cubicBezTo>
                    <a:pt x="4128239" y="899048"/>
                    <a:pt x="3999573" y="829475"/>
                    <a:pt x="3999573" y="673002"/>
                  </a:cubicBezTo>
                  <a:cubicBezTo>
                    <a:pt x="3999573" y="548982"/>
                    <a:pt x="4083014" y="479418"/>
                    <a:pt x="4190833" y="437710"/>
                  </a:cubicBezTo>
                  <a:cubicBezTo>
                    <a:pt x="4140977" y="380892"/>
                    <a:pt x="4085353" y="319467"/>
                    <a:pt x="4085353" y="238334"/>
                  </a:cubicBezTo>
                  <a:cubicBezTo>
                    <a:pt x="4085353" y="122415"/>
                    <a:pt x="4196626" y="62144"/>
                    <a:pt x="4303268" y="62144"/>
                  </a:cubicBezTo>
                  <a:cubicBezTo>
                    <a:pt x="4399455" y="62144"/>
                    <a:pt x="4493334" y="115469"/>
                    <a:pt x="4493334" y="229065"/>
                  </a:cubicBezTo>
                  <a:cubicBezTo>
                    <a:pt x="4493334" y="355399"/>
                    <a:pt x="4395978" y="400608"/>
                    <a:pt x="4298597" y="449286"/>
                  </a:cubicBezTo>
                  <a:lnTo>
                    <a:pt x="4511897" y="686902"/>
                  </a:lnTo>
                  <a:cubicBezTo>
                    <a:pt x="4562874" y="613900"/>
                    <a:pt x="4581437" y="528120"/>
                    <a:pt x="4581437" y="441163"/>
                  </a:cubicBezTo>
                  <a:lnTo>
                    <a:pt x="4650986" y="441163"/>
                  </a:lnTo>
                  <a:cubicBezTo>
                    <a:pt x="4650986" y="545489"/>
                    <a:pt x="4620846" y="652139"/>
                    <a:pt x="4560575" y="733249"/>
                  </a:cubicBezTo>
                  <a:lnTo>
                    <a:pt x="4698510" y="882800"/>
                  </a:lnTo>
                  <a:close/>
                  <a:moveTo>
                    <a:pt x="3535960" y="836446"/>
                  </a:moveTo>
                  <a:cubicBezTo>
                    <a:pt x="3563776" y="836446"/>
                    <a:pt x="3582339" y="830653"/>
                    <a:pt x="3603201" y="822529"/>
                  </a:cubicBezTo>
                  <a:lnTo>
                    <a:pt x="3607824" y="882800"/>
                  </a:lnTo>
                  <a:cubicBezTo>
                    <a:pt x="3590455" y="889754"/>
                    <a:pt x="3554523" y="899048"/>
                    <a:pt x="3518591" y="899048"/>
                  </a:cubicBezTo>
                  <a:cubicBezTo>
                    <a:pt x="3388804" y="899048"/>
                    <a:pt x="3384109" y="809767"/>
                    <a:pt x="3384109" y="701963"/>
                  </a:cubicBezTo>
                  <a:lnTo>
                    <a:pt x="3384109" y="356577"/>
                  </a:lnTo>
                  <a:lnTo>
                    <a:pt x="3268213" y="356577"/>
                  </a:lnTo>
                  <a:lnTo>
                    <a:pt x="3268213" y="293982"/>
                  </a:lnTo>
                  <a:lnTo>
                    <a:pt x="3384109" y="293982"/>
                  </a:lnTo>
                  <a:lnTo>
                    <a:pt x="3384109" y="151376"/>
                  </a:lnTo>
                  <a:lnTo>
                    <a:pt x="3457150" y="125884"/>
                  </a:lnTo>
                  <a:lnTo>
                    <a:pt x="3457150" y="293958"/>
                  </a:lnTo>
                  <a:lnTo>
                    <a:pt x="3591584" y="293958"/>
                  </a:lnTo>
                  <a:lnTo>
                    <a:pt x="3591584" y="356553"/>
                  </a:lnTo>
                  <a:lnTo>
                    <a:pt x="3457150" y="356553"/>
                  </a:lnTo>
                  <a:lnTo>
                    <a:pt x="3457150" y="739049"/>
                  </a:lnTo>
                  <a:cubicBezTo>
                    <a:pt x="3457150" y="792374"/>
                    <a:pt x="3476859" y="836421"/>
                    <a:pt x="3535960" y="836421"/>
                  </a:cubicBezTo>
                  <a:close/>
                  <a:moveTo>
                    <a:pt x="3176673" y="356553"/>
                  </a:moveTo>
                  <a:cubicBezTo>
                    <a:pt x="3060778" y="356553"/>
                    <a:pt x="3029469" y="486340"/>
                    <a:pt x="3029469" y="593014"/>
                  </a:cubicBezTo>
                  <a:lnTo>
                    <a:pt x="3029469" y="885100"/>
                  </a:lnTo>
                  <a:lnTo>
                    <a:pt x="2956451" y="885100"/>
                  </a:lnTo>
                  <a:lnTo>
                    <a:pt x="2956451" y="426117"/>
                  </a:lnTo>
                  <a:cubicBezTo>
                    <a:pt x="2956451" y="361223"/>
                    <a:pt x="2956451" y="336836"/>
                    <a:pt x="2951789" y="293982"/>
                  </a:cubicBezTo>
                  <a:lnTo>
                    <a:pt x="3024822" y="293982"/>
                  </a:lnTo>
                  <a:lnTo>
                    <a:pt x="3024822" y="407554"/>
                  </a:lnTo>
                  <a:lnTo>
                    <a:pt x="3027169" y="407554"/>
                  </a:lnTo>
                  <a:cubicBezTo>
                    <a:pt x="3053808" y="341507"/>
                    <a:pt x="3103656" y="280066"/>
                    <a:pt x="3178997" y="280066"/>
                  </a:cubicBezTo>
                  <a:cubicBezTo>
                    <a:pt x="3196366" y="280066"/>
                    <a:pt x="3217236" y="283535"/>
                    <a:pt x="3229974" y="287036"/>
                  </a:cubicBezTo>
                  <a:lnTo>
                    <a:pt x="3229974" y="363523"/>
                  </a:lnTo>
                  <a:cubicBezTo>
                    <a:pt x="3214929" y="358876"/>
                    <a:pt x="3195220" y="356577"/>
                    <a:pt x="3176673" y="356577"/>
                  </a:cubicBezTo>
                  <a:close/>
                  <a:moveTo>
                    <a:pt x="2483569" y="152546"/>
                  </a:moveTo>
                  <a:lnTo>
                    <a:pt x="2307402" y="598790"/>
                  </a:lnTo>
                  <a:lnTo>
                    <a:pt x="2658589" y="598790"/>
                  </a:lnTo>
                  <a:lnTo>
                    <a:pt x="2483569" y="152546"/>
                  </a:lnTo>
                  <a:close/>
                  <a:moveTo>
                    <a:pt x="2772185" y="885100"/>
                  </a:moveTo>
                  <a:lnTo>
                    <a:pt x="2685252" y="668355"/>
                  </a:lnTo>
                  <a:lnTo>
                    <a:pt x="2277247" y="668355"/>
                  </a:lnTo>
                  <a:lnTo>
                    <a:pt x="2190297" y="885100"/>
                  </a:lnTo>
                  <a:lnTo>
                    <a:pt x="2112665" y="885100"/>
                  </a:lnTo>
                  <a:lnTo>
                    <a:pt x="2444168" y="76036"/>
                  </a:lnTo>
                  <a:lnTo>
                    <a:pt x="2534570" y="76036"/>
                  </a:lnTo>
                  <a:lnTo>
                    <a:pt x="2855650" y="885100"/>
                  </a:lnTo>
                  <a:close/>
                  <a:moveTo>
                    <a:pt x="1508762" y="342637"/>
                  </a:moveTo>
                  <a:cubicBezTo>
                    <a:pt x="1400950" y="342637"/>
                    <a:pt x="1334911" y="450408"/>
                    <a:pt x="1334911" y="547789"/>
                  </a:cubicBezTo>
                  <a:lnTo>
                    <a:pt x="1659451" y="547789"/>
                  </a:lnTo>
                  <a:cubicBezTo>
                    <a:pt x="1659451" y="444632"/>
                    <a:pt x="1617727" y="342637"/>
                    <a:pt x="1508778" y="342637"/>
                  </a:cubicBezTo>
                  <a:close/>
                  <a:moveTo>
                    <a:pt x="1334911" y="610383"/>
                  </a:moveTo>
                  <a:cubicBezTo>
                    <a:pt x="1334911" y="735572"/>
                    <a:pt x="1402128" y="836421"/>
                    <a:pt x="1529640" y="836421"/>
                  </a:cubicBezTo>
                  <a:cubicBezTo>
                    <a:pt x="1582948" y="836421"/>
                    <a:pt x="1660613" y="814390"/>
                    <a:pt x="1695391" y="792358"/>
                  </a:cubicBezTo>
                  <a:lnTo>
                    <a:pt x="1695391" y="866521"/>
                  </a:lnTo>
                  <a:cubicBezTo>
                    <a:pt x="1644381" y="887391"/>
                    <a:pt x="1578318" y="899008"/>
                    <a:pt x="1523847" y="899008"/>
                  </a:cubicBezTo>
                  <a:cubicBezTo>
                    <a:pt x="1327956" y="899008"/>
                    <a:pt x="1254915" y="766865"/>
                    <a:pt x="1254915" y="589505"/>
                  </a:cubicBezTo>
                  <a:cubicBezTo>
                    <a:pt x="1254915" y="408684"/>
                    <a:pt x="1354611" y="280026"/>
                    <a:pt x="1504147" y="280026"/>
                  </a:cubicBezTo>
                  <a:cubicBezTo>
                    <a:pt x="1671060" y="280026"/>
                    <a:pt x="1739447" y="414460"/>
                    <a:pt x="1739447" y="573249"/>
                  </a:cubicBezTo>
                  <a:lnTo>
                    <a:pt x="1739447" y="610359"/>
                  </a:lnTo>
                  <a:close/>
                  <a:moveTo>
                    <a:pt x="1048633" y="885100"/>
                  </a:moveTo>
                  <a:lnTo>
                    <a:pt x="1048633" y="532743"/>
                  </a:lnTo>
                  <a:cubicBezTo>
                    <a:pt x="1048633" y="430740"/>
                    <a:pt x="1028933" y="342661"/>
                    <a:pt x="908375" y="342661"/>
                  </a:cubicBezTo>
                  <a:cubicBezTo>
                    <a:pt x="778587" y="342661"/>
                    <a:pt x="733346" y="465526"/>
                    <a:pt x="733346" y="568675"/>
                  </a:cubicBezTo>
                  <a:lnTo>
                    <a:pt x="733346" y="885132"/>
                  </a:lnTo>
                  <a:lnTo>
                    <a:pt x="660393" y="885132"/>
                  </a:lnTo>
                  <a:lnTo>
                    <a:pt x="660393" y="15789"/>
                  </a:lnTo>
                  <a:lnTo>
                    <a:pt x="733402" y="15789"/>
                  </a:lnTo>
                  <a:lnTo>
                    <a:pt x="733402" y="393638"/>
                  </a:lnTo>
                  <a:lnTo>
                    <a:pt x="735734" y="393638"/>
                  </a:lnTo>
                  <a:cubicBezTo>
                    <a:pt x="767043" y="328745"/>
                    <a:pt x="833098" y="280066"/>
                    <a:pt x="920039" y="280066"/>
                  </a:cubicBezTo>
                  <a:cubicBezTo>
                    <a:pt x="1078837" y="280066"/>
                    <a:pt x="1121731" y="385539"/>
                    <a:pt x="1121731" y="531573"/>
                  </a:cubicBezTo>
                  <a:lnTo>
                    <a:pt x="1121731" y="885124"/>
                  </a:lnTo>
                  <a:close/>
                  <a:moveTo>
                    <a:pt x="325373" y="145576"/>
                  </a:moveTo>
                  <a:lnTo>
                    <a:pt x="325373" y="885100"/>
                  </a:lnTo>
                  <a:lnTo>
                    <a:pt x="245410" y="885100"/>
                  </a:lnTo>
                  <a:lnTo>
                    <a:pt x="245410" y="145600"/>
                  </a:lnTo>
                  <a:lnTo>
                    <a:pt x="6649" y="145600"/>
                  </a:lnTo>
                  <a:lnTo>
                    <a:pt x="6649" y="76060"/>
                  </a:lnTo>
                  <a:lnTo>
                    <a:pt x="564190" y="76060"/>
                  </a:lnTo>
                  <a:lnTo>
                    <a:pt x="564190" y="145600"/>
                  </a:lnTo>
                  <a:close/>
                </a:path>
              </a:pathLst>
            </a:custGeom>
            <a:grpFill/>
            <a:ln w="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BE"/>
            </a:p>
          </p:txBody>
        </p:sp>
        <p:sp>
          <p:nvSpPr>
            <p:cNvPr id="15" name="Forme libre : forme 24">
              <a:extLst>
                <a:ext uri="{FF2B5EF4-FFF2-40B4-BE49-F238E27FC236}">
                  <a16:creationId xmlns:a16="http://schemas.microsoft.com/office/drawing/2014/main" id="{622674A7-AD92-41EF-BD54-F2CFF3D8658A}"/>
                </a:ext>
              </a:extLst>
            </p:cNvPr>
            <p:cNvSpPr/>
            <p:nvPr/>
          </p:nvSpPr>
          <p:spPr>
            <a:xfrm>
              <a:off x="-786557" y="8253511"/>
              <a:ext cx="12106540" cy="2183968"/>
            </a:xfrm>
            <a:custGeom>
              <a:avLst/>
              <a:gdLst>
                <a:gd name="connsiteX0" fmla="*/ 1817527 w 12106540"/>
                <a:gd name="connsiteY0" fmla="*/ 17639 h 2183968"/>
                <a:gd name="connsiteX1" fmla="*/ 2709919 w 12106540"/>
                <a:gd name="connsiteY1" fmla="*/ 219996 h 2183968"/>
                <a:gd name="connsiteX2" fmla="*/ 2399495 w 12106540"/>
                <a:gd name="connsiteY2" fmla="*/ 553709 h 2183968"/>
                <a:gd name="connsiteX3" fmla="*/ 1554275 w 12106540"/>
                <a:gd name="connsiteY3" fmla="*/ 421102 h 2183968"/>
                <a:gd name="connsiteX4" fmla="*/ 1093835 w 12106540"/>
                <a:gd name="connsiteY4" fmla="*/ 615663 h 2183968"/>
                <a:gd name="connsiteX5" fmla="*/ 2590034 w 12106540"/>
                <a:gd name="connsiteY5" fmla="*/ 1477163 h 2183968"/>
                <a:gd name="connsiteX6" fmla="*/ 1357920 w 12106540"/>
                <a:gd name="connsiteY6" fmla="*/ 2178888 h 2183968"/>
                <a:gd name="connsiteX7" fmla="*/ 6649 w 12106540"/>
                <a:gd name="connsiteY7" fmla="*/ 1870266 h 2183968"/>
                <a:gd name="connsiteX8" fmla="*/ 177127 w 12106540"/>
                <a:gd name="connsiteY8" fmla="*/ 1601366 h 2183968"/>
                <a:gd name="connsiteX9" fmla="*/ 315383 w 12106540"/>
                <a:gd name="connsiteY9" fmla="*/ 1540622 h 2183968"/>
                <a:gd name="connsiteX10" fmla="*/ 1266003 w 12106540"/>
                <a:gd name="connsiteY10" fmla="*/ 1757896 h 2183968"/>
                <a:gd name="connsiteX11" fmla="*/ 1878047 w 12106540"/>
                <a:gd name="connsiteY11" fmla="*/ 1547704 h 2183968"/>
                <a:gd name="connsiteX12" fmla="*/ 435781 w 12106540"/>
                <a:gd name="connsiteY12" fmla="*/ 659750 h 2183968"/>
                <a:gd name="connsiteX13" fmla="*/ 1817559 w 12106540"/>
                <a:gd name="connsiteY13" fmla="*/ 17639 h 2183968"/>
                <a:gd name="connsiteX14" fmla="*/ 5541880 w 12106540"/>
                <a:gd name="connsiteY14" fmla="*/ 339584 h 2183968"/>
                <a:gd name="connsiteX15" fmla="*/ 5124069 w 12106540"/>
                <a:gd name="connsiteY15" fmla="*/ 641084 h 2183968"/>
                <a:gd name="connsiteX16" fmla="*/ 4293630 w 12106540"/>
                <a:gd name="connsiteY16" fmla="*/ 471959 h 2183968"/>
                <a:gd name="connsiteX17" fmla="*/ 3500028 w 12106540"/>
                <a:gd name="connsiteY17" fmla="*/ 1112949 h 2183968"/>
                <a:gd name="connsiteX18" fmla="*/ 4294295 w 12106540"/>
                <a:gd name="connsiteY18" fmla="*/ 1709266 h 2183968"/>
                <a:gd name="connsiteX19" fmla="*/ 6285970 w 12106540"/>
                <a:gd name="connsiteY19" fmla="*/ 463467 h 2183968"/>
                <a:gd name="connsiteX20" fmla="*/ 7656116 w 12106540"/>
                <a:gd name="connsiteY20" fmla="*/ 1889 h 2183968"/>
                <a:gd name="connsiteX21" fmla="*/ 9088663 w 12106540"/>
                <a:gd name="connsiteY21" fmla="*/ 1112925 h 2183968"/>
                <a:gd name="connsiteX22" fmla="*/ 7660522 w 12106540"/>
                <a:gd name="connsiteY22" fmla="*/ 2185858 h 2183968"/>
                <a:gd name="connsiteX23" fmla="*/ 6096064 w 12106540"/>
                <a:gd name="connsiteY23" fmla="*/ 1561236 h 2183968"/>
                <a:gd name="connsiteX24" fmla="*/ 6461199 w 12106540"/>
                <a:gd name="connsiteY24" fmla="*/ 1232329 h 2183968"/>
                <a:gd name="connsiteX25" fmla="*/ 7621963 w 12106540"/>
                <a:gd name="connsiteY25" fmla="*/ 1709266 h 2183968"/>
                <a:gd name="connsiteX26" fmla="*/ 8449349 w 12106540"/>
                <a:gd name="connsiteY26" fmla="*/ 1112949 h 2183968"/>
                <a:gd name="connsiteX27" fmla="*/ 7656436 w 12106540"/>
                <a:gd name="connsiteY27" fmla="*/ 471959 h 2183968"/>
                <a:gd name="connsiteX28" fmla="*/ 4297451 w 12106540"/>
                <a:gd name="connsiteY28" fmla="*/ 2178872 h 2183968"/>
                <a:gd name="connsiteX29" fmla="*/ 2858141 w 12106540"/>
                <a:gd name="connsiteY29" fmla="*/ 1209152 h 2183968"/>
                <a:gd name="connsiteX30" fmla="*/ 2858141 w 12106540"/>
                <a:gd name="connsiteY30" fmla="*/ 1027145 h 2183968"/>
                <a:gd name="connsiteX31" fmla="*/ 4317048 w 12106540"/>
                <a:gd name="connsiteY31" fmla="*/ 1913 h 2183968"/>
                <a:gd name="connsiteX32" fmla="*/ 5541912 w 12106540"/>
                <a:gd name="connsiteY32" fmla="*/ 339584 h 2183968"/>
                <a:gd name="connsiteX33" fmla="*/ 11334842 w 12106540"/>
                <a:gd name="connsiteY33" fmla="*/ 2127766 h 2183968"/>
                <a:gd name="connsiteX34" fmla="*/ 11045520 w 12106540"/>
                <a:gd name="connsiteY34" fmla="*/ 1920675 h 2183968"/>
                <a:gd name="connsiteX35" fmla="*/ 10375930 w 12106540"/>
                <a:gd name="connsiteY35" fmla="*/ 1108086 h 2183968"/>
                <a:gd name="connsiteX36" fmla="*/ 11480516 w 12106540"/>
                <a:gd name="connsiteY36" fmla="*/ 670702 h 2183968"/>
                <a:gd name="connsiteX37" fmla="*/ 10929641 w 12106540"/>
                <a:gd name="connsiteY37" fmla="*/ 419059 h 2183968"/>
                <a:gd name="connsiteX38" fmla="*/ 10098626 w 12106540"/>
                <a:gd name="connsiteY38" fmla="*/ 1123011 h 2183968"/>
                <a:gd name="connsiteX39" fmla="*/ 9779148 w 12106540"/>
                <a:gd name="connsiteY39" fmla="*/ 2142018 h 2183968"/>
                <a:gd name="connsiteX40" fmla="*/ 9150385 w 12106540"/>
                <a:gd name="connsiteY40" fmla="*/ 2142018 h 2183968"/>
                <a:gd name="connsiteX41" fmla="*/ 9474348 w 12106540"/>
                <a:gd name="connsiteY41" fmla="*/ 1112380 h 2183968"/>
                <a:gd name="connsiteX42" fmla="*/ 10977422 w 12106540"/>
                <a:gd name="connsiteY42" fmla="*/ 1913 h 2183968"/>
                <a:gd name="connsiteX43" fmla="*/ 12113190 w 12106540"/>
                <a:gd name="connsiteY43" fmla="*/ 602988 h 2183968"/>
                <a:gd name="connsiteX44" fmla="*/ 11137950 w 12106540"/>
                <a:gd name="connsiteY44" fmla="*/ 1304105 h 2183968"/>
                <a:gd name="connsiteX45" fmla="*/ 11974357 w 12106540"/>
                <a:gd name="connsiteY45" fmla="*/ 2142018 h 2183968"/>
                <a:gd name="connsiteX46" fmla="*/ 11447725 w 12106540"/>
                <a:gd name="connsiteY46" fmla="*/ 2142018 h 2183968"/>
                <a:gd name="connsiteX47" fmla="*/ 11334842 w 12106540"/>
                <a:gd name="connsiteY47" fmla="*/ 2127774 h 2183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2106540" h="2183968">
                  <a:moveTo>
                    <a:pt x="1817527" y="17639"/>
                  </a:moveTo>
                  <a:cubicBezTo>
                    <a:pt x="2181084" y="56095"/>
                    <a:pt x="2662459" y="205110"/>
                    <a:pt x="2709919" y="219996"/>
                  </a:cubicBezTo>
                  <a:cubicBezTo>
                    <a:pt x="2630797" y="359493"/>
                    <a:pt x="2565463" y="553709"/>
                    <a:pt x="2399495" y="553709"/>
                  </a:cubicBezTo>
                  <a:cubicBezTo>
                    <a:pt x="2276846" y="553709"/>
                    <a:pt x="1935209" y="421102"/>
                    <a:pt x="1554275" y="421102"/>
                  </a:cubicBezTo>
                  <a:cubicBezTo>
                    <a:pt x="1397593" y="421102"/>
                    <a:pt x="1093835" y="445185"/>
                    <a:pt x="1093835" y="615663"/>
                  </a:cubicBezTo>
                  <a:cubicBezTo>
                    <a:pt x="1093153" y="909687"/>
                    <a:pt x="2652981" y="818476"/>
                    <a:pt x="2590034" y="1477163"/>
                  </a:cubicBezTo>
                  <a:cubicBezTo>
                    <a:pt x="2552701" y="1872982"/>
                    <a:pt x="2043541" y="2178888"/>
                    <a:pt x="1357920" y="2178888"/>
                  </a:cubicBezTo>
                  <a:cubicBezTo>
                    <a:pt x="782273" y="2178888"/>
                    <a:pt x="216808" y="1980601"/>
                    <a:pt x="6649" y="1870266"/>
                  </a:cubicBezTo>
                  <a:cubicBezTo>
                    <a:pt x="66680" y="1775153"/>
                    <a:pt x="88832" y="1742081"/>
                    <a:pt x="177127" y="1601366"/>
                  </a:cubicBezTo>
                  <a:cubicBezTo>
                    <a:pt x="203237" y="1558905"/>
                    <a:pt x="252748" y="1534069"/>
                    <a:pt x="315383" y="1540622"/>
                  </a:cubicBezTo>
                  <a:cubicBezTo>
                    <a:pt x="402549" y="1549435"/>
                    <a:pt x="885373" y="1747497"/>
                    <a:pt x="1266003" y="1757896"/>
                  </a:cubicBezTo>
                  <a:cubicBezTo>
                    <a:pt x="1501703" y="1764601"/>
                    <a:pt x="1853403" y="1759178"/>
                    <a:pt x="1878047" y="1547704"/>
                  </a:cubicBezTo>
                  <a:cubicBezTo>
                    <a:pt x="1915805" y="1221377"/>
                    <a:pt x="435781" y="1302430"/>
                    <a:pt x="435781" y="659750"/>
                  </a:cubicBezTo>
                  <a:cubicBezTo>
                    <a:pt x="435781" y="328296"/>
                    <a:pt x="862533" y="-83651"/>
                    <a:pt x="1817559" y="17639"/>
                  </a:cubicBezTo>
                  <a:close/>
                  <a:moveTo>
                    <a:pt x="5541880" y="339584"/>
                  </a:moveTo>
                  <a:cubicBezTo>
                    <a:pt x="5376842" y="528144"/>
                    <a:pt x="5312413" y="641084"/>
                    <a:pt x="5124069" y="641084"/>
                  </a:cubicBezTo>
                  <a:cubicBezTo>
                    <a:pt x="4930870" y="641084"/>
                    <a:pt x="4776775" y="471959"/>
                    <a:pt x="4293630" y="471959"/>
                  </a:cubicBezTo>
                  <a:cubicBezTo>
                    <a:pt x="3804003" y="471959"/>
                    <a:pt x="3500028" y="757972"/>
                    <a:pt x="3500028" y="1112949"/>
                  </a:cubicBezTo>
                  <a:cubicBezTo>
                    <a:pt x="3500028" y="1600525"/>
                    <a:pt x="4056904" y="1709266"/>
                    <a:pt x="4294295" y="1709266"/>
                  </a:cubicBezTo>
                  <a:cubicBezTo>
                    <a:pt x="5033762" y="1709266"/>
                    <a:pt x="5737923" y="837335"/>
                    <a:pt x="6285970" y="463467"/>
                  </a:cubicBezTo>
                  <a:cubicBezTo>
                    <a:pt x="6654975" y="201753"/>
                    <a:pt x="7039105" y="1889"/>
                    <a:pt x="7656116" y="1889"/>
                  </a:cubicBezTo>
                  <a:cubicBezTo>
                    <a:pt x="8550110" y="1889"/>
                    <a:pt x="9088663" y="511841"/>
                    <a:pt x="9088663" y="1112925"/>
                  </a:cubicBezTo>
                  <a:cubicBezTo>
                    <a:pt x="9088663" y="1697336"/>
                    <a:pt x="8519922" y="2185858"/>
                    <a:pt x="7660522" y="2185858"/>
                  </a:cubicBezTo>
                  <a:cubicBezTo>
                    <a:pt x="6960760" y="2185858"/>
                    <a:pt x="6536043" y="1989158"/>
                    <a:pt x="6096064" y="1561236"/>
                  </a:cubicBezTo>
                  <a:lnTo>
                    <a:pt x="6461199" y="1232329"/>
                  </a:lnTo>
                  <a:cubicBezTo>
                    <a:pt x="6648669" y="1436151"/>
                    <a:pt x="7079091" y="1709266"/>
                    <a:pt x="7621963" y="1709266"/>
                  </a:cubicBezTo>
                  <a:cubicBezTo>
                    <a:pt x="8032667" y="1709266"/>
                    <a:pt x="8449349" y="1472997"/>
                    <a:pt x="8449349" y="1112949"/>
                  </a:cubicBezTo>
                  <a:cubicBezTo>
                    <a:pt x="8449349" y="746019"/>
                    <a:pt x="8141865" y="471959"/>
                    <a:pt x="7656436" y="471959"/>
                  </a:cubicBezTo>
                  <a:cubicBezTo>
                    <a:pt x="6427054" y="471959"/>
                    <a:pt x="5839413" y="2178872"/>
                    <a:pt x="4297451" y="2178872"/>
                  </a:cubicBezTo>
                  <a:cubicBezTo>
                    <a:pt x="3724865" y="2178872"/>
                    <a:pt x="2942239" y="1957520"/>
                    <a:pt x="2858141" y="1209152"/>
                  </a:cubicBezTo>
                  <a:cubicBezTo>
                    <a:pt x="2858141" y="1200443"/>
                    <a:pt x="2857228" y="1046132"/>
                    <a:pt x="2858141" y="1027145"/>
                  </a:cubicBezTo>
                  <a:cubicBezTo>
                    <a:pt x="2903231" y="432174"/>
                    <a:pt x="3572148" y="1913"/>
                    <a:pt x="4317048" y="1913"/>
                  </a:cubicBezTo>
                  <a:cubicBezTo>
                    <a:pt x="4766985" y="1913"/>
                    <a:pt x="5233987" y="181772"/>
                    <a:pt x="5541912" y="339584"/>
                  </a:cubicBezTo>
                  <a:close/>
                  <a:moveTo>
                    <a:pt x="11334842" y="2127766"/>
                  </a:moveTo>
                  <a:cubicBezTo>
                    <a:pt x="11226157" y="2098836"/>
                    <a:pt x="11134137" y="2026940"/>
                    <a:pt x="11045520" y="1920675"/>
                  </a:cubicBezTo>
                  <a:cubicBezTo>
                    <a:pt x="10795912" y="1620185"/>
                    <a:pt x="10464217" y="1219102"/>
                    <a:pt x="10375930" y="1108086"/>
                  </a:cubicBezTo>
                  <a:cubicBezTo>
                    <a:pt x="10657937" y="1064335"/>
                    <a:pt x="11480516" y="1037880"/>
                    <a:pt x="11480516" y="670702"/>
                  </a:cubicBezTo>
                  <a:cubicBezTo>
                    <a:pt x="11480516" y="462017"/>
                    <a:pt x="11163915" y="419059"/>
                    <a:pt x="10929641" y="419059"/>
                  </a:cubicBezTo>
                  <a:cubicBezTo>
                    <a:pt x="10276450" y="419059"/>
                    <a:pt x="10188259" y="864238"/>
                    <a:pt x="10098626" y="1123011"/>
                  </a:cubicBezTo>
                  <a:cubicBezTo>
                    <a:pt x="10098626" y="1123011"/>
                    <a:pt x="9826408" y="1990760"/>
                    <a:pt x="9779148" y="2142018"/>
                  </a:cubicBezTo>
                  <a:lnTo>
                    <a:pt x="9150385" y="2142018"/>
                  </a:lnTo>
                  <a:lnTo>
                    <a:pt x="9474348" y="1112380"/>
                  </a:lnTo>
                  <a:cubicBezTo>
                    <a:pt x="9670143" y="436132"/>
                    <a:pt x="10036087" y="1913"/>
                    <a:pt x="10977422" y="1913"/>
                  </a:cubicBezTo>
                  <a:cubicBezTo>
                    <a:pt x="11551114" y="1913"/>
                    <a:pt x="12113190" y="181772"/>
                    <a:pt x="12113190" y="602988"/>
                  </a:cubicBezTo>
                  <a:cubicBezTo>
                    <a:pt x="12113190" y="1094514"/>
                    <a:pt x="11492462" y="1260017"/>
                    <a:pt x="11137950" y="1304105"/>
                  </a:cubicBezTo>
                  <a:lnTo>
                    <a:pt x="11974357" y="2142018"/>
                  </a:lnTo>
                  <a:lnTo>
                    <a:pt x="11447725" y="2142018"/>
                  </a:lnTo>
                  <a:cubicBezTo>
                    <a:pt x="11407947" y="2142018"/>
                    <a:pt x="11370421" y="2137268"/>
                    <a:pt x="11334842" y="2127774"/>
                  </a:cubicBezTo>
                </a:path>
              </a:pathLst>
            </a:custGeom>
            <a:grpFill/>
            <a:ln w="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BE"/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0F8A673B-9324-49CE-B430-344EC78DA03E}"/>
              </a:ext>
            </a:extLst>
          </p:cNvPr>
          <p:cNvGrpSpPr/>
          <p:nvPr userDrawn="1"/>
        </p:nvGrpSpPr>
        <p:grpSpPr>
          <a:xfrm>
            <a:off x="12360696" y="-13072"/>
            <a:ext cx="1885826" cy="1528108"/>
            <a:chOff x="511520" y="2588002"/>
            <a:chExt cx="1885826" cy="1528108"/>
          </a:xfrm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CD9A0035-E487-4895-8092-DA2A5E84C0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41708" y="2588002"/>
              <a:ext cx="425450" cy="425450"/>
            </a:xfrm>
            <a:custGeom>
              <a:avLst/>
              <a:gdLst>
                <a:gd name="T0" fmla="*/ 173 w 346"/>
                <a:gd name="T1" fmla="*/ 0 h 346"/>
                <a:gd name="T2" fmla="*/ 0 w 346"/>
                <a:gd name="T3" fmla="*/ 173 h 346"/>
                <a:gd name="T4" fmla="*/ 173 w 346"/>
                <a:gd name="T5" fmla="*/ 346 h 346"/>
                <a:gd name="T6" fmla="*/ 346 w 346"/>
                <a:gd name="T7" fmla="*/ 173 h 346"/>
                <a:gd name="T8" fmla="*/ 173 w 346"/>
                <a:gd name="T9" fmla="*/ 0 h 346"/>
                <a:gd name="T10" fmla="*/ 201 w 346"/>
                <a:gd name="T11" fmla="*/ 247 h 346"/>
                <a:gd name="T12" fmla="*/ 128 w 346"/>
                <a:gd name="T13" fmla="*/ 290 h 346"/>
                <a:gd name="T14" fmla="*/ 111 w 346"/>
                <a:gd name="T15" fmla="*/ 278 h 346"/>
                <a:gd name="T16" fmla="*/ 112 w 346"/>
                <a:gd name="T17" fmla="*/ 272 h 346"/>
                <a:gd name="T18" fmla="*/ 153 w 346"/>
                <a:gd name="T19" fmla="*/ 172 h 346"/>
                <a:gd name="T20" fmla="*/ 150 w 346"/>
                <a:gd name="T21" fmla="*/ 165 h 346"/>
                <a:gd name="T22" fmla="*/ 126 w 346"/>
                <a:gd name="T23" fmla="*/ 175 h 346"/>
                <a:gd name="T24" fmla="*/ 121 w 346"/>
                <a:gd name="T25" fmla="*/ 173 h 346"/>
                <a:gd name="T26" fmla="*/ 126 w 346"/>
                <a:gd name="T27" fmla="*/ 163 h 346"/>
                <a:gd name="T28" fmla="*/ 195 w 346"/>
                <a:gd name="T29" fmla="*/ 128 h 346"/>
                <a:gd name="T30" fmla="*/ 205 w 346"/>
                <a:gd name="T31" fmla="*/ 141 h 346"/>
                <a:gd name="T32" fmla="*/ 201 w 346"/>
                <a:gd name="T33" fmla="*/ 154 h 346"/>
                <a:gd name="T34" fmla="*/ 164 w 346"/>
                <a:gd name="T35" fmla="*/ 247 h 346"/>
                <a:gd name="T36" fmla="*/ 169 w 346"/>
                <a:gd name="T37" fmla="*/ 252 h 346"/>
                <a:gd name="T38" fmla="*/ 196 w 346"/>
                <a:gd name="T39" fmla="*/ 235 h 346"/>
                <a:gd name="T40" fmla="*/ 204 w 346"/>
                <a:gd name="T41" fmla="*/ 231 h 346"/>
                <a:gd name="T42" fmla="*/ 207 w 346"/>
                <a:gd name="T43" fmla="*/ 234 h 346"/>
                <a:gd name="T44" fmla="*/ 201 w 346"/>
                <a:gd name="T45" fmla="*/ 247 h 346"/>
                <a:gd name="T46" fmla="*/ 192 w 346"/>
                <a:gd name="T47" fmla="*/ 98 h 346"/>
                <a:gd name="T48" fmla="*/ 182 w 346"/>
                <a:gd name="T49" fmla="*/ 95 h 346"/>
                <a:gd name="T50" fmla="*/ 173 w 346"/>
                <a:gd name="T51" fmla="*/ 76 h 346"/>
                <a:gd name="T52" fmla="*/ 186 w 346"/>
                <a:gd name="T53" fmla="*/ 52 h 346"/>
                <a:gd name="T54" fmla="*/ 198 w 346"/>
                <a:gd name="T55" fmla="*/ 48 h 346"/>
                <a:gd name="T56" fmla="*/ 219 w 346"/>
                <a:gd name="T57" fmla="*/ 70 h 346"/>
                <a:gd name="T58" fmla="*/ 192 w 346"/>
                <a:gd name="T59" fmla="*/ 9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6" h="346">
                  <a:moveTo>
                    <a:pt x="173" y="0"/>
                  </a:moveTo>
                  <a:cubicBezTo>
                    <a:pt x="78" y="0"/>
                    <a:pt x="0" y="78"/>
                    <a:pt x="0" y="173"/>
                  </a:cubicBezTo>
                  <a:cubicBezTo>
                    <a:pt x="0" y="268"/>
                    <a:pt x="78" y="346"/>
                    <a:pt x="173" y="346"/>
                  </a:cubicBezTo>
                  <a:cubicBezTo>
                    <a:pt x="268" y="346"/>
                    <a:pt x="346" y="268"/>
                    <a:pt x="346" y="173"/>
                  </a:cubicBezTo>
                  <a:cubicBezTo>
                    <a:pt x="346" y="78"/>
                    <a:pt x="268" y="0"/>
                    <a:pt x="173" y="0"/>
                  </a:cubicBezTo>
                  <a:close/>
                  <a:moveTo>
                    <a:pt x="201" y="247"/>
                  </a:moveTo>
                  <a:cubicBezTo>
                    <a:pt x="182" y="270"/>
                    <a:pt x="143" y="290"/>
                    <a:pt x="128" y="290"/>
                  </a:cubicBezTo>
                  <a:cubicBezTo>
                    <a:pt x="122" y="290"/>
                    <a:pt x="111" y="284"/>
                    <a:pt x="111" y="278"/>
                  </a:cubicBezTo>
                  <a:cubicBezTo>
                    <a:pt x="111" y="276"/>
                    <a:pt x="111" y="276"/>
                    <a:pt x="112" y="272"/>
                  </a:cubicBezTo>
                  <a:cubicBezTo>
                    <a:pt x="126" y="238"/>
                    <a:pt x="138" y="213"/>
                    <a:pt x="153" y="172"/>
                  </a:cubicBezTo>
                  <a:cubicBezTo>
                    <a:pt x="154" y="169"/>
                    <a:pt x="153" y="165"/>
                    <a:pt x="150" y="165"/>
                  </a:cubicBezTo>
                  <a:cubicBezTo>
                    <a:pt x="146" y="165"/>
                    <a:pt x="136" y="169"/>
                    <a:pt x="126" y="175"/>
                  </a:cubicBezTo>
                  <a:cubicBezTo>
                    <a:pt x="125" y="177"/>
                    <a:pt x="121" y="174"/>
                    <a:pt x="121" y="173"/>
                  </a:cubicBezTo>
                  <a:cubicBezTo>
                    <a:pt x="121" y="170"/>
                    <a:pt x="123" y="167"/>
                    <a:pt x="126" y="163"/>
                  </a:cubicBezTo>
                  <a:cubicBezTo>
                    <a:pt x="134" y="154"/>
                    <a:pt x="171" y="128"/>
                    <a:pt x="195" y="128"/>
                  </a:cubicBezTo>
                  <a:cubicBezTo>
                    <a:pt x="199" y="128"/>
                    <a:pt x="205" y="137"/>
                    <a:pt x="205" y="141"/>
                  </a:cubicBezTo>
                  <a:cubicBezTo>
                    <a:pt x="205" y="144"/>
                    <a:pt x="202" y="151"/>
                    <a:pt x="201" y="154"/>
                  </a:cubicBezTo>
                  <a:cubicBezTo>
                    <a:pt x="182" y="197"/>
                    <a:pt x="176" y="218"/>
                    <a:pt x="164" y="247"/>
                  </a:cubicBezTo>
                  <a:cubicBezTo>
                    <a:pt x="163" y="251"/>
                    <a:pt x="166" y="252"/>
                    <a:pt x="169" y="252"/>
                  </a:cubicBezTo>
                  <a:cubicBezTo>
                    <a:pt x="172" y="252"/>
                    <a:pt x="182" y="247"/>
                    <a:pt x="196" y="235"/>
                  </a:cubicBezTo>
                  <a:cubicBezTo>
                    <a:pt x="201" y="231"/>
                    <a:pt x="202" y="231"/>
                    <a:pt x="204" y="231"/>
                  </a:cubicBezTo>
                  <a:cubicBezTo>
                    <a:pt x="205" y="231"/>
                    <a:pt x="207" y="232"/>
                    <a:pt x="207" y="234"/>
                  </a:cubicBezTo>
                  <a:cubicBezTo>
                    <a:pt x="207" y="237"/>
                    <a:pt x="205" y="242"/>
                    <a:pt x="201" y="247"/>
                  </a:cubicBezTo>
                  <a:close/>
                  <a:moveTo>
                    <a:pt x="192" y="98"/>
                  </a:moveTo>
                  <a:cubicBezTo>
                    <a:pt x="188" y="98"/>
                    <a:pt x="185" y="96"/>
                    <a:pt x="182" y="95"/>
                  </a:cubicBezTo>
                  <a:cubicBezTo>
                    <a:pt x="177" y="91"/>
                    <a:pt x="173" y="85"/>
                    <a:pt x="173" y="76"/>
                  </a:cubicBezTo>
                  <a:cubicBezTo>
                    <a:pt x="173" y="65"/>
                    <a:pt x="179" y="57"/>
                    <a:pt x="186" y="52"/>
                  </a:cubicBezTo>
                  <a:cubicBezTo>
                    <a:pt x="190" y="49"/>
                    <a:pt x="195" y="48"/>
                    <a:pt x="198" y="48"/>
                  </a:cubicBezTo>
                  <a:cubicBezTo>
                    <a:pt x="213" y="48"/>
                    <a:pt x="219" y="59"/>
                    <a:pt x="219" y="70"/>
                  </a:cubicBezTo>
                  <a:cubicBezTo>
                    <a:pt x="219" y="82"/>
                    <a:pt x="206" y="98"/>
                    <a:pt x="192" y="9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F98CBB6-BA53-4739-A9B2-2E3C2CB42A45}"/>
                </a:ext>
              </a:extLst>
            </p:cNvPr>
            <p:cNvSpPr/>
            <p:nvPr/>
          </p:nvSpPr>
          <p:spPr>
            <a:xfrm>
              <a:off x="511520" y="2946559"/>
              <a:ext cx="1885826" cy="1169551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To change the </a:t>
              </a:r>
              <a:r>
                <a:rPr kumimoji="0" lang="fr-FR" sz="10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visual</a:t>
              </a:r>
              <a:r>
                <a:rPr kumimoji="0" lang="fr-FR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: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</a:rPr>
                <a:t>Remove the visual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</a:rPr>
                <a:t>Click on the icon </a:t>
              </a:r>
              <a:br>
                <a:rPr lang="en-US" sz="1000" dirty="0">
                  <a:solidFill>
                    <a:schemeClr val="tx1"/>
                  </a:solidFill>
                </a:rPr>
              </a:br>
              <a:r>
                <a:rPr lang="en-US" sz="1000" dirty="0">
                  <a:solidFill>
                    <a:schemeClr val="tx1"/>
                  </a:solidFill>
                </a:rPr>
                <a:t>in the center of the gray block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</a:rPr>
                <a:t>Import a visual</a:t>
              </a:r>
              <a:br>
                <a:rPr lang="en-US" sz="1000" dirty="0">
                  <a:solidFill>
                    <a:schemeClr val="tx1"/>
                  </a:solidFill>
                </a:rPr>
              </a:br>
              <a:r>
                <a:rPr lang="en-US" sz="1000" dirty="0">
                  <a:solidFill>
                    <a:schemeClr val="tx1"/>
                  </a:solidFill>
                </a:rPr>
                <a:t>from your computer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09887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able of contents - 6 Chap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0BE56-AFAF-4CD1-8444-B79DDCE8B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/>
              <a:t>Click to edit Master title style</a:t>
            </a:r>
            <a:endParaRPr lang="fr-B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5DA016-2634-427D-87D9-40B8ADD1E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9416" y="6349531"/>
            <a:ext cx="3401588" cy="153888"/>
          </a:xfrm>
        </p:spPr>
        <p:txBody>
          <a:bodyPr/>
          <a:lstStyle/>
          <a:p>
            <a:r>
              <a:rPr lang="fr-BE"/>
              <a:t>Title of the presentation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BCE68F-B38C-4691-92D9-EBF2E4A29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150FD-603F-44AF-ADBB-D2D9D0B3C68D}" type="slidenum">
              <a:rPr lang="fr-BE" smtClean="0"/>
              <a:t>‹#›</a:t>
            </a:fld>
            <a:endParaRPr lang="fr-BE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6DF4BB3-4BBE-459F-9A3D-6902F3A2F8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945479"/>
            <a:ext cx="11449050" cy="360099"/>
          </a:xfrm>
        </p:spPr>
        <p:txBody>
          <a:bodyPr rIns="0">
            <a:spAutoFit/>
          </a:bodyPr>
          <a:lstStyle>
            <a:lvl1pPr marL="0" indent="0">
              <a:buNone/>
              <a:defRPr sz="26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2B2907A2-432F-42D2-96E3-CC564DEAAD4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30772" y="2591871"/>
            <a:ext cx="4081721" cy="276999"/>
          </a:xfrm>
        </p:spPr>
        <p:txBody>
          <a:bodyPr rIns="0" anchor="b">
            <a:spAutoFit/>
          </a:bodyPr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76924CEC-C8B2-4028-A9D6-A30951AFD28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4822" y="2240838"/>
            <a:ext cx="740587" cy="720197"/>
          </a:xfrm>
        </p:spPr>
        <p:txBody>
          <a:bodyPr wrap="none" rIns="0" anchor="b">
            <a:spAutoFit/>
          </a:bodyPr>
          <a:lstStyle>
            <a:lvl1pPr marL="0" indent="0" algn="l">
              <a:buNone/>
              <a:defRPr sz="5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##</a:t>
            </a:r>
            <a:endParaRPr lang="fr-BE" dirty="0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A95BF971-64C3-4FE7-86BA-ECF4359790E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054839" y="2591871"/>
            <a:ext cx="4081721" cy="276999"/>
          </a:xfrm>
        </p:spPr>
        <p:txBody>
          <a:bodyPr rIns="0" anchor="b">
            <a:spAutoFit/>
          </a:bodyPr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CC1EC8AB-9D4D-4BC7-8B76-009DB48803D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98889" y="2240838"/>
            <a:ext cx="740587" cy="720197"/>
          </a:xfrm>
        </p:spPr>
        <p:txBody>
          <a:bodyPr wrap="none" rIns="0" anchor="b">
            <a:spAutoFit/>
          </a:bodyPr>
          <a:lstStyle>
            <a:lvl1pPr marL="0" indent="0" algn="l">
              <a:buNone/>
              <a:defRPr sz="5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##</a:t>
            </a:r>
            <a:endParaRPr lang="fr-BE" dirty="0"/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61BD2841-28A9-483D-B724-6F7200EA54E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330772" y="3629121"/>
            <a:ext cx="4081721" cy="276999"/>
          </a:xfrm>
        </p:spPr>
        <p:txBody>
          <a:bodyPr rIns="0" anchor="b">
            <a:spAutoFit/>
          </a:bodyPr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6E3F7BD7-968B-4062-B124-EEF487AD0EB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4822" y="3278088"/>
            <a:ext cx="740587" cy="720197"/>
          </a:xfrm>
        </p:spPr>
        <p:txBody>
          <a:bodyPr wrap="none" rIns="0" anchor="b">
            <a:spAutoFit/>
          </a:bodyPr>
          <a:lstStyle>
            <a:lvl1pPr marL="0" indent="0" algn="l">
              <a:buNone/>
              <a:defRPr sz="5200" b="1">
                <a:solidFill>
                  <a:schemeClr val="accent1">
                    <a:alpha val="60000"/>
                  </a:schemeClr>
                </a:solidFill>
              </a:defRPr>
            </a:lvl1pPr>
          </a:lstStyle>
          <a:p>
            <a:pPr lvl="0"/>
            <a:r>
              <a:rPr lang="en-US" dirty="0"/>
              <a:t>##</a:t>
            </a:r>
            <a:endParaRPr lang="fr-BE" dirty="0"/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58AB3217-10D3-4A10-AD87-F5A9F855A98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054839" y="3629121"/>
            <a:ext cx="4081721" cy="276999"/>
          </a:xfrm>
        </p:spPr>
        <p:txBody>
          <a:bodyPr rIns="0" anchor="b">
            <a:spAutoFit/>
          </a:bodyPr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0707CE93-A1C3-4F77-9C09-A5E0C1CC84A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098889" y="3278088"/>
            <a:ext cx="740587" cy="720197"/>
          </a:xfrm>
        </p:spPr>
        <p:txBody>
          <a:bodyPr wrap="none" rIns="0" anchor="b">
            <a:spAutoFit/>
          </a:bodyPr>
          <a:lstStyle>
            <a:lvl1pPr marL="0" indent="0" algn="l">
              <a:buNone/>
              <a:defRPr sz="5200" b="1">
                <a:solidFill>
                  <a:schemeClr val="accent4">
                    <a:alpha val="60000"/>
                  </a:schemeClr>
                </a:solidFill>
              </a:defRPr>
            </a:lvl1pPr>
          </a:lstStyle>
          <a:p>
            <a:pPr lvl="0"/>
            <a:r>
              <a:rPr lang="en-US" dirty="0"/>
              <a:t>##</a:t>
            </a:r>
            <a:endParaRPr lang="fr-BE" dirty="0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A68A9C2E-3BD8-4F8B-8271-9B331090E4E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330772" y="4666371"/>
            <a:ext cx="4081721" cy="276999"/>
          </a:xfrm>
        </p:spPr>
        <p:txBody>
          <a:bodyPr rIns="0" anchor="b">
            <a:spAutoFit/>
          </a:bodyPr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B4A55B30-2834-4D57-B8EC-543B9220F35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74822" y="4315338"/>
            <a:ext cx="740587" cy="720197"/>
          </a:xfrm>
        </p:spPr>
        <p:txBody>
          <a:bodyPr wrap="none" rIns="0" anchor="b">
            <a:spAutoFit/>
          </a:bodyPr>
          <a:lstStyle>
            <a:lvl1pPr marL="0" indent="0" algn="l">
              <a:buNone/>
              <a:defRPr sz="5200" b="1">
                <a:solidFill>
                  <a:schemeClr val="accent1">
                    <a:alpha val="40000"/>
                  </a:schemeClr>
                </a:solidFill>
              </a:defRPr>
            </a:lvl1pPr>
          </a:lstStyle>
          <a:p>
            <a:pPr lvl="0"/>
            <a:r>
              <a:rPr lang="en-US" dirty="0"/>
              <a:t>##</a:t>
            </a:r>
            <a:endParaRPr lang="fr-BE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6704112B-0B64-4F92-AE92-7AF8D4465AC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054839" y="4666371"/>
            <a:ext cx="4081721" cy="276999"/>
          </a:xfrm>
        </p:spPr>
        <p:txBody>
          <a:bodyPr rIns="0" anchor="b">
            <a:spAutoFit/>
          </a:bodyPr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FFA3F2AB-1C1D-4866-BCAE-086317A53CC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098889" y="4315338"/>
            <a:ext cx="740587" cy="720197"/>
          </a:xfrm>
        </p:spPr>
        <p:txBody>
          <a:bodyPr wrap="none" rIns="0" anchor="b">
            <a:spAutoFit/>
          </a:bodyPr>
          <a:lstStyle>
            <a:lvl1pPr marL="0" indent="0" algn="l">
              <a:buNone/>
              <a:defRPr sz="5200" b="1">
                <a:solidFill>
                  <a:schemeClr val="accent4">
                    <a:alpha val="40000"/>
                  </a:schemeClr>
                </a:solidFill>
              </a:defRPr>
            </a:lvl1pPr>
          </a:lstStyle>
          <a:p>
            <a:pPr lvl="0"/>
            <a:r>
              <a:rPr lang="en-US" dirty="0"/>
              <a:t>##</a:t>
            </a:r>
            <a:endParaRPr lang="fr-BE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0A39934C-B52C-4EFF-90AD-F58A818C8CF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439816" y="6349531"/>
            <a:ext cx="6120678" cy="153888"/>
          </a:xfrm>
        </p:spPr>
        <p:txBody>
          <a:bodyPr wrap="square" rIns="0" anchor="b">
            <a:spAutoFit/>
          </a:bodyPr>
          <a:lstStyle>
            <a:lvl1pPr marL="0" indent="0" algn="r">
              <a:lnSpc>
                <a:spcPct val="100000"/>
              </a:lnSpc>
              <a:spcBef>
                <a:spcPts val="600"/>
              </a:spcBef>
              <a:buNone/>
              <a:defRPr sz="1000" b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780485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Picture fullscreen - V4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BF6A12A6-4E53-4BFE-B060-C589E78F03D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640633 w 12192000"/>
              <a:gd name="connsiteY0" fmla="*/ 368300 h 6858000"/>
              <a:gd name="connsiteX1" fmla="*/ 371475 w 12192000"/>
              <a:gd name="connsiteY1" fmla="*/ 637458 h 6858000"/>
              <a:gd name="connsiteX2" fmla="*/ 371475 w 12192000"/>
              <a:gd name="connsiteY2" fmla="*/ 6220542 h 6858000"/>
              <a:gd name="connsiteX3" fmla="*/ 640633 w 12192000"/>
              <a:gd name="connsiteY3" fmla="*/ 6489700 h 6858000"/>
              <a:gd name="connsiteX4" fmla="*/ 11551367 w 12192000"/>
              <a:gd name="connsiteY4" fmla="*/ 6489700 h 6858000"/>
              <a:gd name="connsiteX5" fmla="*/ 11820525 w 12192000"/>
              <a:gd name="connsiteY5" fmla="*/ 6220542 h 6858000"/>
              <a:gd name="connsiteX6" fmla="*/ 11820525 w 12192000"/>
              <a:gd name="connsiteY6" fmla="*/ 637458 h 6858000"/>
              <a:gd name="connsiteX7" fmla="*/ 11551367 w 12192000"/>
              <a:gd name="connsiteY7" fmla="*/ 368300 h 6858000"/>
              <a:gd name="connsiteX8" fmla="*/ 0 w 12192000"/>
              <a:gd name="connsiteY8" fmla="*/ 0 h 6858000"/>
              <a:gd name="connsiteX9" fmla="*/ 12192000 w 12192000"/>
              <a:gd name="connsiteY9" fmla="*/ 0 h 6858000"/>
              <a:gd name="connsiteX10" fmla="*/ 12192000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640633" y="368300"/>
                </a:moveTo>
                <a:cubicBezTo>
                  <a:pt x="491981" y="368300"/>
                  <a:pt x="371475" y="488806"/>
                  <a:pt x="371475" y="637458"/>
                </a:cubicBezTo>
                <a:lnTo>
                  <a:pt x="371475" y="6220542"/>
                </a:lnTo>
                <a:cubicBezTo>
                  <a:pt x="371475" y="6369194"/>
                  <a:pt x="491981" y="6489700"/>
                  <a:pt x="640633" y="6489700"/>
                </a:cubicBezTo>
                <a:lnTo>
                  <a:pt x="11551367" y="6489700"/>
                </a:lnTo>
                <a:cubicBezTo>
                  <a:pt x="11700019" y="6489700"/>
                  <a:pt x="11820525" y="6369194"/>
                  <a:pt x="11820525" y="6220542"/>
                </a:cubicBezTo>
                <a:lnTo>
                  <a:pt x="11820525" y="637458"/>
                </a:lnTo>
                <a:cubicBezTo>
                  <a:pt x="11820525" y="488806"/>
                  <a:pt x="11700019" y="368300"/>
                  <a:pt x="11551367" y="36830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BE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D1AD4DB-EA2D-42B2-97BE-28E112FB46DE}"/>
              </a:ext>
            </a:extLst>
          </p:cNvPr>
          <p:cNvGrpSpPr/>
          <p:nvPr userDrawn="1"/>
        </p:nvGrpSpPr>
        <p:grpSpPr>
          <a:xfrm>
            <a:off x="12360696" y="-13072"/>
            <a:ext cx="1885826" cy="1528108"/>
            <a:chOff x="4867566" y="1651754"/>
            <a:chExt cx="1885826" cy="1528108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EBB7AB26-9296-400A-BEEC-AE7F0EAD6B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97754" y="1651754"/>
              <a:ext cx="425450" cy="425450"/>
            </a:xfrm>
            <a:custGeom>
              <a:avLst/>
              <a:gdLst>
                <a:gd name="T0" fmla="*/ 173 w 346"/>
                <a:gd name="T1" fmla="*/ 0 h 346"/>
                <a:gd name="T2" fmla="*/ 0 w 346"/>
                <a:gd name="T3" fmla="*/ 173 h 346"/>
                <a:gd name="T4" fmla="*/ 173 w 346"/>
                <a:gd name="T5" fmla="*/ 346 h 346"/>
                <a:gd name="T6" fmla="*/ 346 w 346"/>
                <a:gd name="T7" fmla="*/ 173 h 346"/>
                <a:gd name="T8" fmla="*/ 173 w 346"/>
                <a:gd name="T9" fmla="*/ 0 h 346"/>
                <a:gd name="T10" fmla="*/ 201 w 346"/>
                <a:gd name="T11" fmla="*/ 247 h 346"/>
                <a:gd name="T12" fmla="*/ 128 w 346"/>
                <a:gd name="T13" fmla="*/ 290 h 346"/>
                <a:gd name="T14" fmla="*/ 111 w 346"/>
                <a:gd name="T15" fmla="*/ 278 h 346"/>
                <a:gd name="T16" fmla="*/ 112 w 346"/>
                <a:gd name="T17" fmla="*/ 272 h 346"/>
                <a:gd name="T18" fmla="*/ 153 w 346"/>
                <a:gd name="T19" fmla="*/ 172 h 346"/>
                <a:gd name="T20" fmla="*/ 150 w 346"/>
                <a:gd name="T21" fmla="*/ 165 h 346"/>
                <a:gd name="T22" fmla="*/ 126 w 346"/>
                <a:gd name="T23" fmla="*/ 175 h 346"/>
                <a:gd name="T24" fmla="*/ 121 w 346"/>
                <a:gd name="T25" fmla="*/ 173 h 346"/>
                <a:gd name="T26" fmla="*/ 126 w 346"/>
                <a:gd name="T27" fmla="*/ 163 h 346"/>
                <a:gd name="T28" fmla="*/ 195 w 346"/>
                <a:gd name="T29" fmla="*/ 128 h 346"/>
                <a:gd name="T30" fmla="*/ 205 w 346"/>
                <a:gd name="T31" fmla="*/ 141 h 346"/>
                <a:gd name="T32" fmla="*/ 201 w 346"/>
                <a:gd name="T33" fmla="*/ 154 h 346"/>
                <a:gd name="T34" fmla="*/ 164 w 346"/>
                <a:gd name="T35" fmla="*/ 247 h 346"/>
                <a:gd name="T36" fmla="*/ 169 w 346"/>
                <a:gd name="T37" fmla="*/ 252 h 346"/>
                <a:gd name="T38" fmla="*/ 196 w 346"/>
                <a:gd name="T39" fmla="*/ 235 h 346"/>
                <a:gd name="T40" fmla="*/ 204 w 346"/>
                <a:gd name="T41" fmla="*/ 231 h 346"/>
                <a:gd name="T42" fmla="*/ 207 w 346"/>
                <a:gd name="T43" fmla="*/ 234 h 346"/>
                <a:gd name="T44" fmla="*/ 201 w 346"/>
                <a:gd name="T45" fmla="*/ 247 h 346"/>
                <a:gd name="T46" fmla="*/ 192 w 346"/>
                <a:gd name="T47" fmla="*/ 98 h 346"/>
                <a:gd name="T48" fmla="*/ 182 w 346"/>
                <a:gd name="T49" fmla="*/ 95 h 346"/>
                <a:gd name="T50" fmla="*/ 173 w 346"/>
                <a:gd name="T51" fmla="*/ 76 h 346"/>
                <a:gd name="T52" fmla="*/ 186 w 346"/>
                <a:gd name="T53" fmla="*/ 52 h 346"/>
                <a:gd name="T54" fmla="*/ 198 w 346"/>
                <a:gd name="T55" fmla="*/ 48 h 346"/>
                <a:gd name="T56" fmla="*/ 219 w 346"/>
                <a:gd name="T57" fmla="*/ 70 h 346"/>
                <a:gd name="T58" fmla="*/ 192 w 346"/>
                <a:gd name="T59" fmla="*/ 9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6" h="346">
                  <a:moveTo>
                    <a:pt x="173" y="0"/>
                  </a:moveTo>
                  <a:cubicBezTo>
                    <a:pt x="78" y="0"/>
                    <a:pt x="0" y="78"/>
                    <a:pt x="0" y="173"/>
                  </a:cubicBezTo>
                  <a:cubicBezTo>
                    <a:pt x="0" y="268"/>
                    <a:pt x="78" y="346"/>
                    <a:pt x="173" y="346"/>
                  </a:cubicBezTo>
                  <a:cubicBezTo>
                    <a:pt x="268" y="346"/>
                    <a:pt x="346" y="268"/>
                    <a:pt x="346" y="173"/>
                  </a:cubicBezTo>
                  <a:cubicBezTo>
                    <a:pt x="346" y="78"/>
                    <a:pt x="268" y="0"/>
                    <a:pt x="173" y="0"/>
                  </a:cubicBezTo>
                  <a:close/>
                  <a:moveTo>
                    <a:pt x="201" y="247"/>
                  </a:moveTo>
                  <a:cubicBezTo>
                    <a:pt x="182" y="270"/>
                    <a:pt x="143" y="290"/>
                    <a:pt x="128" y="290"/>
                  </a:cubicBezTo>
                  <a:cubicBezTo>
                    <a:pt x="122" y="290"/>
                    <a:pt x="111" y="284"/>
                    <a:pt x="111" y="278"/>
                  </a:cubicBezTo>
                  <a:cubicBezTo>
                    <a:pt x="111" y="276"/>
                    <a:pt x="111" y="276"/>
                    <a:pt x="112" y="272"/>
                  </a:cubicBezTo>
                  <a:cubicBezTo>
                    <a:pt x="126" y="238"/>
                    <a:pt x="138" y="213"/>
                    <a:pt x="153" y="172"/>
                  </a:cubicBezTo>
                  <a:cubicBezTo>
                    <a:pt x="154" y="169"/>
                    <a:pt x="153" y="165"/>
                    <a:pt x="150" y="165"/>
                  </a:cubicBezTo>
                  <a:cubicBezTo>
                    <a:pt x="146" y="165"/>
                    <a:pt x="136" y="169"/>
                    <a:pt x="126" y="175"/>
                  </a:cubicBezTo>
                  <a:cubicBezTo>
                    <a:pt x="125" y="177"/>
                    <a:pt x="121" y="174"/>
                    <a:pt x="121" y="173"/>
                  </a:cubicBezTo>
                  <a:cubicBezTo>
                    <a:pt x="121" y="170"/>
                    <a:pt x="123" y="167"/>
                    <a:pt x="126" y="163"/>
                  </a:cubicBezTo>
                  <a:cubicBezTo>
                    <a:pt x="134" y="154"/>
                    <a:pt x="171" y="128"/>
                    <a:pt x="195" y="128"/>
                  </a:cubicBezTo>
                  <a:cubicBezTo>
                    <a:pt x="199" y="128"/>
                    <a:pt x="205" y="137"/>
                    <a:pt x="205" y="141"/>
                  </a:cubicBezTo>
                  <a:cubicBezTo>
                    <a:pt x="205" y="144"/>
                    <a:pt x="202" y="151"/>
                    <a:pt x="201" y="154"/>
                  </a:cubicBezTo>
                  <a:cubicBezTo>
                    <a:pt x="182" y="197"/>
                    <a:pt x="176" y="218"/>
                    <a:pt x="164" y="247"/>
                  </a:cubicBezTo>
                  <a:cubicBezTo>
                    <a:pt x="163" y="251"/>
                    <a:pt x="166" y="252"/>
                    <a:pt x="169" y="252"/>
                  </a:cubicBezTo>
                  <a:cubicBezTo>
                    <a:pt x="172" y="252"/>
                    <a:pt x="182" y="247"/>
                    <a:pt x="196" y="235"/>
                  </a:cubicBezTo>
                  <a:cubicBezTo>
                    <a:pt x="201" y="231"/>
                    <a:pt x="202" y="231"/>
                    <a:pt x="204" y="231"/>
                  </a:cubicBezTo>
                  <a:cubicBezTo>
                    <a:pt x="205" y="231"/>
                    <a:pt x="207" y="232"/>
                    <a:pt x="207" y="234"/>
                  </a:cubicBezTo>
                  <a:cubicBezTo>
                    <a:pt x="207" y="237"/>
                    <a:pt x="205" y="242"/>
                    <a:pt x="201" y="247"/>
                  </a:cubicBezTo>
                  <a:close/>
                  <a:moveTo>
                    <a:pt x="192" y="98"/>
                  </a:moveTo>
                  <a:cubicBezTo>
                    <a:pt x="188" y="98"/>
                    <a:pt x="185" y="96"/>
                    <a:pt x="182" y="95"/>
                  </a:cubicBezTo>
                  <a:cubicBezTo>
                    <a:pt x="177" y="91"/>
                    <a:pt x="173" y="85"/>
                    <a:pt x="173" y="76"/>
                  </a:cubicBezTo>
                  <a:cubicBezTo>
                    <a:pt x="173" y="65"/>
                    <a:pt x="179" y="57"/>
                    <a:pt x="186" y="52"/>
                  </a:cubicBezTo>
                  <a:cubicBezTo>
                    <a:pt x="190" y="49"/>
                    <a:pt x="195" y="48"/>
                    <a:pt x="198" y="48"/>
                  </a:cubicBezTo>
                  <a:cubicBezTo>
                    <a:pt x="213" y="48"/>
                    <a:pt x="219" y="59"/>
                    <a:pt x="219" y="70"/>
                  </a:cubicBezTo>
                  <a:cubicBezTo>
                    <a:pt x="219" y="82"/>
                    <a:pt x="206" y="98"/>
                    <a:pt x="192" y="9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61C1736-7B77-4700-BA59-C0463998A8F9}"/>
                </a:ext>
              </a:extLst>
            </p:cNvPr>
            <p:cNvSpPr/>
            <p:nvPr/>
          </p:nvSpPr>
          <p:spPr>
            <a:xfrm>
              <a:off x="4867566" y="2010311"/>
              <a:ext cx="1885826" cy="1169551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>
              <a:spAutoFit/>
            </a:bodyPr>
            <a:lstStyle/>
            <a:p>
              <a:pPr lvl="0"/>
              <a:r>
                <a:rPr lang="fr-FR" sz="1000" b="1" dirty="0">
                  <a:solidFill>
                    <a:schemeClr val="accent1"/>
                  </a:solidFill>
                  <a:latin typeface="+mj-lt"/>
                </a:rPr>
                <a:t>To change the </a:t>
              </a:r>
              <a:r>
                <a:rPr lang="fr-FR" sz="1000" b="1" dirty="0" err="1">
                  <a:solidFill>
                    <a:schemeClr val="accent1"/>
                  </a:solidFill>
                  <a:latin typeface="+mj-lt"/>
                </a:rPr>
                <a:t>visual</a:t>
              </a:r>
              <a:r>
                <a:rPr lang="fr-FR" sz="1000" b="1" dirty="0">
                  <a:solidFill>
                    <a:schemeClr val="accent1"/>
                  </a:solidFill>
                  <a:latin typeface="+mj-lt"/>
                </a:rPr>
                <a:t>: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</a:rPr>
                <a:t>Right click on the slide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</a:rPr>
                <a:t>Click on “Format Background”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</a:rPr>
                <a:t>Import a visual</a:t>
              </a:r>
              <a:br>
                <a:rPr lang="en-US" sz="1000" dirty="0">
                  <a:solidFill>
                    <a:schemeClr val="tx1"/>
                  </a:solidFill>
                </a:rPr>
              </a:br>
              <a:r>
                <a:rPr lang="en-US" sz="1000" dirty="0">
                  <a:solidFill>
                    <a:schemeClr val="tx1"/>
                  </a:solidFill>
                </a:rPr>
                <a:t>from your computer (1920x1080px)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31717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- V3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2ADBC91-08B9-4B40-A8DB-34D3AF2684E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681D24C-ADC9-4F96-9A7F-95456DA79B7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640633 w 12192000"/>
              <a:gd name="connsiteY0" fmla="*/ 368300 h 6858000"/>
              <a:gd name="connsiteX1" fmla="*/ 371475 w 12192000"/>
              <a:gd name="connsiteY1" fmla="*/ 637458 h 6858000"/>
              <a:gd name="connsiteX2" fmla="*/ 371475 w 12192000"/>
              <a:gd name="connsiteY2" fmla="*/ 6220542 h 6858000"/>
              <a:gd name="connsiteX3" fmla="*/ 640633 w 12192000"/>
              <a:gd name="connsiteY3" fmla="*/ 6489700 h 6858000"/>
              <a:gd name="connsiteX4" fmla="*/ 11551367 w 12192000"/>
              <a:gd name="connsiteY4" fmla="*/ 6489700 h 6858000"/>
              <a:gd name="connsiteX5" fmla="*/ 11820525 w 12192000"/>
              <a:gd name="connsiteY5" fmla="*/ 6220542 h 6858000"/>
              <a:gd name="connsiteX6" fmla="*/ 11820525 w 12192000"/>
              <a:gd name="connsiteY6" fmla="*/ 637458 h 6858000"/>
              <a:gd name="connsiteX7" fmla="*/ 11551367 w 12192000"/>
              <a:gd name="connsiteY7" fmla="*/ 368300 h 6858000"/>
              <a:gd name="connsiteX8" fmla="*/ 0 w 12192000"/>
              <a:gd name="connsiteY8" fmla="*/ 0 h 6858000"/>
              <a:gd name="connsiteX9" fmla="*/ 12192000 w 12192000"/>
              <a:gd name="connsiteY9" fmla="*/ 0 h 6858000"/>
              <a:gd name="connsiteX10" fmla="*/ 12192000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640633" y="368300"/>
                </a:moveTo>
                <a:cubicBezTo>
                  <a:pt x="491981" y="368300"/>
                  <a:pt x="371475" y="488806"/>
                  <a:pt x="371475" y="637458"/>
                </a:cubicBezTo>
                <a:lnTo>
                  <a:pt x="371475" y="6220542"/>
                </a:lnTo>
                <a:cubicBezTo>
                  <a:pt x="371475" y="6369194"/>
                  <a:pt x="491981" y="6489700"/>
                  <a:pt x="640633" y="6489700"/>
                </a:cubicBezTo>
                <a:lnTo>
                  <a:pt x="11551367" y="6489700"/>
                </a:lnTo>
                <a:cubicBezTo>
                  <a:pt x="11700019" y="6489700"/>
                  <a:pt x="11820525" y="6369194"/>
                  <a:pt x="11820525" y="6220542"/>
                </a:cubicBezTo>
                <a:lnTo>
                  <a:pt x="11820525" y="637458"/>
                </a:lnTo>
                <a:cubicBezTo>
                  <a:pt x="11820525" y="488806"/>
                  <a:pt x="11700019" y="368300"/>
                  <a:pt x="11551367" y="36830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BE"/>
          </a:p>
        </p:txBody>
      </p:sp>
      <p:grpSp>
        <p:nvGrpSpPr>
          <p:cNvPr id="5" name="Groupe 22">
            <a:extLst>
              <a:ext uri="{FF2B5EF4-FFF2-40B4-BE49-F238E27FC236}">
                <a16:creationId xmlns:a16="http://schemas.microsoft.com/office/drawing/2014/main" id="{2B32DBD4-A425-4C9E-AB3F-50820ABE35E2}"/>
              </a:ext>
            </a:extLst>
          </p:cNvPr>
          <p:cNvGrpSpPr/>
          <p:nvPr userDrawn="1"/>
        </p:nvGrpSpPr>
        <p:grpSpPr>
          <a:xfrm>
            <a:off x="4341018" y="2930841"/>
            <a:ext cx="3509961" cy="997017"/>
            <a:chOff x="-838200" y="8253511"/>
            <a:chExt cx="12192000" cy="3463176"/>
          </a:xfrm>
          <a:solidFill>
            <a:schemeClr val="bg1"/>
          </a:solidFill>
        </p:grpSpPr>
        <p:sp>
          <p:nvSpPr>
            <p:cNvPr id="6" name="Forme libre : forme 23">
              <a:extLst>
                <a:ext uri="{FF2B5EF4-FFF2-40B4-BE49-F238E27FC236}">
                  <a16:creationId xmlns:a16="http://schemas.microsoft.com/office/drawing/2014/main" id="{02DB79CB-4FD3-4EEA-BEAE-F9E90E8A8DC1}"/>
                </a:ext>
              </a:extLst>
            </p:cNvPr>
            <p:cNvSpPr/>
            <p:nvPr/>
          </p:nvSpPr>
          <p:spPr>
            <a:xfrm>
              <a:off x="-838200" y="10819488"/>
              <a:ext cx="12192000" cy="897199"/>
            </a:xfrm>
            <a:custGeom>
              <a:avLst/>
              <a:gdLst>
                <a:gd name="connsiteX0" fmla="*/ 12198649 w 12192000"/>
                <a:gd name="connsiteY0" fmla="*/ 885124 h 897199"/>
                <a:gd name="connsiteX1" fmla="*/ 12097839 w 12192000"/>
                <a:gd name="connsiteY1" fmla="*/ 885124 h 897199"/>
                <a:gd name="connsiteX2" fmla="*/ 11805730 w 12192000"/>
                <a:gd name="connsiteY2" fmla="*/ 581421 h 897199"/>
                <a:gd name="connsiteX3" fmla="*/ 11805730 w 12192000"/>
                <a:gd name="connsiteY3" fmla="*/ 885124 h 897199"/>
                <a:gd name="connsiteX4" fmla="*/ 11732688 w 12192000"/>
                <a:gd name="connsiteY4" fmla="*/ 885124 h 897199"/>
                <a:gd name="connsiteX5" fmla="*/ 11732688 w 12192000"/>
                <a:gd name="connsiteY5" fmla="*/ 15789 h 897199"/>
                <a:gd name="connsiteX6" fmla="*/ 11805730 w 12192000"/>
                <a:gd name="connsiteY6" fmla="*/ 15789 h 897199"/>
                <a:gd name="connsiteX7" fmla="*/ 11805730 w 12192000"/>
                <a:gd name="connsiteY7" fmla="*/ 536236 h 897199"/>
                <a:gd name="connsiteX8" fmla="*/ 12070007 w 12192000"/>
                <a:gd name="connsiteY8" fmla="*/ 293982 h 897199"/>
                <a:gd name="connsiteX9" fmla="*/ 12163887 w 12192000"/>
                <a:gd name="connsiteY9" fmla="*/ 293982 h 897199"/>
                <a:gd name="connsiteX10" fmla="*/ 11875270 w 12192000"/>
                <a:gd name="connsiteY10" fmla="*/ 555961 h 897199"/>
                <a:gd name="connsiteX11" fmla="*/ 12198649 w 12192000"/>
                <a:gd name="connsiteY11" fmla="*/ 885124 h 897199"/>
                <a:gd name="connsiteX12" fmla="*/ 11444120 w 12192000"/>
                <a:gd name="connsiteY12" fmla="*/ 342661 h 897199"/>
                <a:gd name="connsiteX13" fmla="*/ 11316608 w 12192000"/>
                <a:gd name="connsiteY13" fmla="*/ 441203 h 897199"/>
                <a:gd name="connsiteX14" fmla="*/ 11607548 w 12192000"/>
                <a:gd name="connsiteY14" fmla="*/ 730989 h 897199"/>
                <a:gd name="connsiteX15" fmla="*/ 11401218 w 12192000"/>
                <a:gd name="connsiteY15" fmla="*/ 899088 h 897199"/>
                <a:gd name="connsiteX16" fmla="*/ 11235475 w 12192000"/>
                <a:gd name="connsiteY16" fmla="*/ 871248 h 897199"/>
                <a:gd name="connsiteX17" fmla="*/ 11242445 w 12192000"/>
                <a:gd name="connsiteY17" fmla="*/ 799384 h 897199"/>
                <a:gd name="connsiteX18" fmla="*/ 11396595 w 12192000"/>
                <a:gd name="connsiteY18" fmla="*/ 836485 h 897199"/>
                <a:gd name="connsiteX19" fmla="*/ 11527584 w 12192000"/>
                <a:gd name="connsiteY19" fmla="*/ 730989 h 897199"/>
                <a:gd name="connsiteX20" fmla="*/ 11243590 w 12192000"/>
                <a:gd name="connsiteY20" fmla="*/ 441203 h 897199"/>
                <a:gd name="connsiteX21" fmla="*/ 11436004 w 12192000"/>
                <a:gd name="connsiteY21" fmla="*/ 280106 h 897199"/>
                <a:gd name="connsiteX22" fmla="*/ 11582055 w 12192000"/>
                <a:gd name="connsiteY22" fmla="*/ 306761 h 897199"/>
                <a:gd name="connsiteX23" fmla="*/ 11575085 w 12192000"/>
                <a:gd name="connsiteY23" fmla="*/ 370533 h 897199"/>
                <a:gd name="connsiteX24" fmla="*/ 11444120 w 12192000"/>
                <a:gd name="connsiteY24" fmla="*/ 342701 h 897199"/>
                <a:gd name="connsiteX25" fmla="*/ 11036115 w 12192000"/>
                <a:gd name="connsiteY25" fmla="*/ 38950 h 897199"/>
                <a:gd name="connsiteX26" fmla="*/ 11109148 w 12192000"/>
                <a:gd name="connsiteY26" fmla="*/ 38950 h 897199"/>
                <a:gd name="connsiteX27" fmla="*/ 11109148 w 12192000"/>
                <a:gd name="connsiteY27" fmla="*/ 136339 h 897199"/>
                <a:gd name="connsiteX28" fmla="*/ 11036115 w 12192000"/>
                <a:gd name="connsiteY28" fmla="*/ 136339 h 897199"/>
                <a:gd name="connsiteX29" fmla="*/ 11036115 w 12192000"/>
                <a:gd name="connsiteY29" fmla="*/ 38950 h 897199"/>
                <a:gd name="connsiteX30" fmla="*/ 11036115 w 12192000"/>
                <a:gd name="connsiteY30" fmla="*/ 885124 h 897199"/>
                <a:gd name="connsiteX31" fmla="*/ 11036115 w 12192000"/>
                <a:gd name="connsiteY31" fmla="*/ 293982 h 897199"/>
                <a:gd name="connsiteX32" fmla="*/ 11109148 w 12192000"/>
                <a:gd name="connsiteY32" fmla="*/ 293982 h 897199"/>
                <a:gd name="connsiteX33" fmla="*/ 11109148 w 12192000"/>
                <a:gd name="connsiteY33" fmla="*/ 885124 h 897199"/>
                <a:gd name="connsiteX34" fmla="*/ 10570226 w 12192000"/>
                <a:gd name="connsiteY34" fmla="*/ 145600 h 897199"/>
                <a:gd name="connsiteX35" fmla="*/ 10487892 w 12192000"/>
                <a:gd name="connsiteY35" fmla="*/ 145600 h 897199"/>
                <a:gd name="connsiteX36" fmla="*/ 10487892 w 12192000"/>
                <a:gd name="connsiteY36" fmla="*/ 434217 h 897199"/>
                <a:gd name="connsiteX37" fmla="*/ 10572525 w 12192000"/>
                <a:gd name="connsiteY37" fmla="*/ 434217 h 897199"/>
                <a:gd name="connsiteX38" fmla="*/ 10774209 w 12192000"/>
                <a:gd name="connsiteY38" fmla="*/ 285859 h 897199"/>
                <a:gd name="connsiteX39" fmla="*/ 10570226 w 12192000"/>
                <a:gd name="connsiteY39" fmla="*/ 145600 h 897199"/>
                <a:gd name="connsiteX40" fmla="*/ 10674529 w 12192000"/>
                <a:gd name="connsiteY40" fmla="*/ 472472 h 897199"/>
                <a:gd name="connsiteX41" fmla="*/ 10674529 w 12192000"/>
                <a:gd name="connsiteY41" fmla="*/ 474795 h 897199"/>
                <a:gd name="connsiteX42" fmla="*/ 10778855 w 12192000"/>
                <a:gd name="connsiteY42" fmla="*/ 572176 h 897199"/>
                <a:gd name="connsiteX43" fmla="*/ 10916799 w 12192000"/>
                <a:gd name="connsiteY43" fmla="*/ 885124 h 897199"/>
                <a:gd name="connsiteX44" fmla="*/ 10828671 w 12192000"/>
                <a:gd name="connsiteY44" fmla="*/ 885124 h 897199"/>
                <a:gd name="connsiteX45" fmla="*/ 10711598 w 12192000"/>
                <a:gd name="connsiteY45" fmla="*/ 611561 h 897199"/>
                <a:gd name="connsiteX46" fmla="*/ 10553987 w 12192000"/>
                <a:gd name="connsiteY46" fmla="*/ 503757 h 897199"/>
                <a:gd name="connsiteX47" fmla="*/ 10487892 w 12192000"/>
                <a:gd name="connsiteY47" fmla="*/ 503757 h 897199"/>
                <a:gd name="connsiteX48" fmla="*/ 10487892 w 12192000"/>
                <a:gd name="connsiteY48" fmla="*/ 885108 h 897199"/>
                <a:gd name="connsiteX49" fmla="*/ 10407928 w 12192000"/>
                <a:gd name="connsiteY49" fmla="*/ 885108 h 897199"/>
                <a:gd name="connsiteX50" fmla="*/ 10407928 w 12192000"/>
                <a:gd name="connsiteY50" fmla="*/ 76060 h 897199"/>
                <a:gd name="connsiteX51" fmla="*/ 10616581 w 12192000"/>
                <a:gd name="connsiteY51" fmla="*/ 76060 h 897199"/>
                <a:gd name="connsiteX52" fmla="*/ 10854188 w 12192000"/>
                <a:gd name="connsiteY52" fmla="*/ 285859 h 897199"/>
                <a:gd name="connsiteX53" fmla="*/ 10674529 w 12192000"/>
                <a:gd name="connsiteY53" fmla="*/ 472472 h 897199"/>
                <a:gd name="connsiteX54" fmla="*/ 9970977 w 12192000"/>
                <a:gd name="connsiteY54" fmla="*/ 77229 h 897199"/>
                <a:gd name="connsiteX55" fmla="*/ 9913053 w 12192000"/>
                <a:gd name="connsiteY55" fmla="*/ 64483 h 897199"/>
                <a:gd name="connsiteX56" fmla="*/ 9823773 w 12192000"/>
                <a:gd name="connsiteY56" fmla="*/ 242981 h 897199"/>
                <a:gd name="connsiteX57" fmla="*/ 9823773 w 12192000"/>
                <a:gd name="connsiteY57" fmla="*/ 293982 h 897199"/>
                <a:gd name="connsiteX58" fmla="*/ 9957061 w 12192000"/>
                <a:gd name="connsiteY58" fmla="*/ 293982 h 897199"/>
                <a:gd name="connsiteX59" fmla="*/ 9957061 w 12192000"/>
                <a:gd name="connsiteY59" fmla="*/ 356577 h 897199"/>
                <a:gd name="connsiteX60" fmla="*/ 9823773 w 12192000"/>
                <a:gd name="connsiteY60" fmla="*/ 356577 h 897199"/>
                <a:gd name="connsiteX61" fmla="*/ 9823773 w 12192000"/>
                <a:gd name="connsiteY61" fmla="*/ 885124 h 897199"/>
                <a:gd name="connsiteX62" fmla="*/ 9750755 w 12192000"/>
                <a:gd name="connsiteY62" fmla="*/ 885124 h 897199"/>
                <a:gd name="connsiteX63" fmla="*/ 9750755 w 12192000"/>
                <a:gd name="connsiteY63" fmla="*/ 356577 h 897199"/>
                <a:gd name="connsiteX64" fmla="*/ 9631383 w 12192000"/>
                <a:gd name="connsiteY64" fmla="*/ 356577 h 897199"/>
                <a:gd name="connsiteX65" fmla="*/ 9631383 w 12192000"/>
                <a:gd name="connsiteY65" fmla="*/ 293982 h 897199"/>
                <a:gd name="connsiteX66" fmla="*/ 9750755 w 12192000"/>
                <a:gd name="connsiteY66" fmla="*/ 293982 h 897199"/>
                <a:gd name="connsiteX67" fmla="*/ 9750755 w 12192000"/>
                <a:gd name="connsiteY67" fmla="*/ 251096 h 897199"/>
                <a:gd name="connsiteX68" fmla="*/ 9907229 w 12192000"/>
                <a:gd name="connsiteY68" fmla="*/ 1889 h 897199"/>
                <a:gd name="connsiteX69" fmla="*/ 9975624 w 12192000"/>
                <a:gd name="connsiteY69" fmla="*/ 13465 h 897199"/>
                <a:gd name="connsiteX70" fmla="*/ 9970977 w 12192000"/>
                <a:gd name="connsiteY70" fmla="*/ 77229 h 897199"/>
                <a:gd name="connsiteX71" fmla="*/ 9292942 w 12192000"/>
                <a:gd name="connsiteY71" fmla="*/ 342661 h 897199"/>
                <a:gd name="connsiteX72" fmla="*/ 9097060 w 12192000"/>
                <a:gd name="connsiteY72" fmla="*/ 589545 h 897199"/>
                <a:gd name="connsiteX73" fmla="*/ 9292942 w 12192000"/>
                <a:gd name="connsiteY73" fmla="*/ 836446 h 897199"/>
                <a:gd name="connsiteX74" fmla="*/ 9488825 w 12192000"/>
                <a:gd name="connsiteY74" fmla="*/ 589545 h 897199"/>
                <a:gd name="connsiteX75" fmla="*/ 9292942 w 12192000"/>
                <a:gd name="connsiteY75" fmla="*/ 342661 h 897199"/>
                <a:gd name="connsiteX76" fmla="*/ 9292942 w 12192000"/>
                <a:gd name="connsiteY76" fmla="*/ 899048 h 897199"/>
                <a:gd name="connsiteX77" fmla="*/ 9017048 w 12192000"/>
                <a:gd name="connsiteY77" fmla="*/ 589545 h 897199"/>
                <a:gd name="connsiteX78" fmla="*/ 9292942 w 12192000"/>
                <a:gd name="connsiteY78" fmla="*/ 280066 h 897199"/>
                <a:gd name="connsiteX79" fmla="*/ 9568813 w 12192000"/>
                <a:gd name="connsiteY79" fmla="*/ 589545 h 897199"/>
                <a:gd name="connsiteX80" fmla="*/ 9292942 w 12192000"/>
                <a:gd name="connsiteY80" fmla="*/ 899040 h 897199"/>
                <a:gd name="connsiteX81" fmla="*/ 8381940 w 12192000"/>
                <a:gd name="connsiteY81" fmla="*/ 342661 h 897199"/>
                <a:gd name="connsiteX82" fmla="*/ 8208089 w 12192000"/>
                <a:gd name="connsiteY82" fmla="*/ 547813 h 897199"/>
                <a:gd name="connsiteX83" fmla="*/ 8532661 w 12192000"/>
                <a:gd name="connsiteY83" fmla="*/ 547813 h 897199"/>
                <a:gd name="connsiteX84" fmla="*/ 8381956 w 12192000"/>
                <a:gd name="connsiteY84" fmla="*/ 342661 h 897199"/>
                <a:gd name="connsiteX85" fmla="*/ 8208089 w 12192000"/>
                <a:gd name="connsiteY85" fmla="*/ 610407 h 897199"/>
                <a:gd name="connsiteX86" fmla="*/ 8402826 w 12192000"/>
                <a:gd name="connsiteY86" fmla="*/ 836446 h 897199"/>
                <a:gd name="connsiteX87" fmla="*/ 8568569 w 12192000"/>
                <a:gd name="connsiteY87" fmla="*/ 792382 h 897199"/>
                <a:gd name="connsiteX88" fmla="*/ 8568569 w 12192000"/>
                <a:gd name="connsiteY88" fmla="*/ 866545 h 897199"/>
                <a:gd name="connsiteX89" fmla="*/ 8397025 w 12192000"/>
                <a:gd name="connsiteY89" fmla="*/ 899032 h 897199"/>
                <a:gd name="connsiteX90" fmla="*/ 8128125 w 12192000"/>
                <a:gd name="connsiteY90" fmla="*/ 589529 h 897199"/>
                <a:gd name="connsiteX91" fmla="*/ 8377333 w 12192000"/>
                <a:gd name="connsiteY91" fmla="*/ 280050 h 897199"/>
                <a:gd name="connsiteX92" fmla="*/ 8612624 w 12192000"/>
                <a:gd name="connsiteY92" fmla="*/ 573274 h 897199"/>
                <a:gd name="connsiteX93" fmla="*/ 8612624 w 12192000"/>
                <a:gd name="connsiteY93" fmla="*/ 610383 h 897199"/>
                <a:gd name="connsiteX94" fmla="*/ 7921843 w 12192000"/>
                <a:gd name="connsiteY94" fmla="*/ 342661 h 897199"/>
                <a:gd name="connsiteX95" fmla="*/ 7699274 w 12192000"/>
                <a:gd name="connsiteY95" fmla="*/ 589545 h 897199"/>
                <a:gd name="connsiteX96" fmla="*/ 7913720 w 12192000"/>
                <a:gd name="connsiteY96" fmla="*/ 836446 h 897199"/>
                <a:gd name="connsiteX97" fmla="*/ 8047008 w 12192000"/>
                <a:gd name="connsiteY97" fmla="*/ 809767 h 897199"/>
                <a:gd name="connsiteX98" fmla="*/ 8053978 w 12192000"/>
                <a:gd name="connsiteY98" fmla="*/ 878178 h 897199"/>
                <a:gd name="connsiteX99" fmla="*/ 7902127 w 12192000"/>
                <a:gd name="connsiteY99" fmla="*/ 899048 h 897199"/>
                <a:gd name="connsiteX100" fmla="*/ 7619319 w 12192000"/>
                <a:gd name="connsiteY100" fmla="*/ 589545 h 897199"/>
                <a:gd name="connsiteX101" fmla="*/ 7911428 w 12192000"/>
                <a:gd name="connsiteY101" fmla="*/ 280066 h 897199"/>
                <a:gd name="connsiteX102" fmla="*/ 8054034 w 12192000"/>
                <a:gd name="connsiteY102" fmla="*/ 303228 h 897199"/>
                <a:gd name="connsiteX103" fmla="*/ 8048242 w 12192000"/>
                <a:gd name="connsiteY103" fmla="*/ 372768 h 897199"/>
                <a:gd name="connsiteX104" fmla="*/ 7921899 w 12192000"/>
                <a:gd name="connsiteY104" fmla="*/ 342661 h 897199"/>
                <a:gd name="connsiteX105" fmla="*/ 7413005 w 12192000"/>
                <a:gd name="connsiteY105" fmla="*/ 885124 h 897199"/>
                <a:gd name="connsiteX106" fmla="*/ 7413005 w 12192000"/>
                <a:gd name="connsiteY106" fmla="*/ 525773 h 897199"/>
                <a:gd name="connsiteX107" fmla="*/ 7272746 w 12192000"/>
                <a:gd name="connsiteY107" fmla="*/ 342661 h 897199"/>
                <a:gd name="connsiteX108" fmla="*/ 7097726 w 12192000"/>
                <a:gd name="connsiteY108" fmla="*/ 558252 h 897199"/>
                <a:gd name="connsiteX109" fmla="*/ 7097726 w 12192000"/>
                <a:gd name="connsiteY109" fmla="*/ 885124 h 897199"/>
                <a:gd name="connsiteX110" fmla="*/ 7024708 w 12192000"/>
                <a:gd name="connsiteY110" fmla="*/ 885124 h 897199"/>
                <a:gd name="connsiteX111" fmla="*/ 7024708 w 12192000"/>
                <a:gd name="connsiteY111" fmla="*/ 433063 h 897199"/>
                <a:gd name="connsiteX112" fmla="*/ 7020062 w 12192000"/>
                <a:gd name="connsiteY112" fmla="*/ 293982 h 897199"/>
                <a:gd name="connsiteX113" fmla="*/ 7090756 w 12192000"/>
                <a:gd name="connsiteY113" fmla="*/ 293982 h 897199"/>
                <a:gd name="connsiteX114" fmla="*/ 7090756 w 12192000"/>
                <a:gd name="connsiteY114" fmla="*/ 399431 h 897199"/>
                <a:gd name="connsiteX115" fmla="*/ 7093103 w 12192000"/>
                <a:gd name="connsiteY115" fmla="*/ 399431 h 897199"/>
                <a:gd name="connsiteX116" fmla="*/ 7284363 w 12192000"/>
                <a:gd name="connsiteY116" fmla="*/ 280058 h 897199"/>
                <a:gd name="connsiteX117" fmla="*/ 7486046 w 12192000"/>
                <a:gd name="connsiteY117" fmla="*/ 507250 h 897199"/>
                <a:gd name="connsiteX118" fmla="*/ 7486046 w 12192000"/>
                <a:gd name="connsiteY118" fmla="*/ 885116 h 897199"/>
                <a:gd name="connsiteX119" fmla="*/ 6660783 w 12192000"/>
                <a:gd name="connsiteY119" fmla="*/ 342661 h 897199"/>
                <a:gd name="connsiteX120" fmla="*/ 6486932 w 12192000"/>
                <a:gd name="connsiteY120" fmla="*/ 547813 h 897199"/>
                <a:gd name="connsiteX121" fmla="*/ 6811464 w 12192000"/>
                <a:gd name="connsiteY121" fmla="*/ 547813 h 897199"/>
                <a:gd name="connsiteX122" fmla="*/ 6660807 w 12192000"/>
                <a:gd name="connsiteY122" fmla="*/ 342661 h 897199"/>
                <a:gd name="connsiteX123" fmla="*/ 6486932 w 12192000"/>
                <a:gd name="connsiteY123" fmla="*/ 610407 h 897199"/>
                <a:gd name="connsiteX124" fmla="*/ 6681669 w 12192000"/>
                <a:gd name="connsiteY124" fmla="*/ 836446 h 897199"/>
                <a:gd name="connsiteX125" fmla="*/ 6847412 w 12192000"/>
                <a:gd name="connsiteY125" fmla="*/ 792382 h 897199"/>
                <a:gd name="connsiteX126" fmla="*/ 6847412 w 12192000"/>
                <a:gd name="connsiteY126" fmla="*/ 866545 h 897199"/>
                <a:gd name="connsiteX127" fmla="*/ 6675869 w 12192000"/>
                <a:gd name="connsiteY127" fmla="*/ 899032 h 897199"/>
                <a:gd name="connsiteX128" fmla="*/ 6406969 w 12192000"/>
                <a:gd name="connsiteY128" fmla="*/ 589529 h 897199"/>
                <a:gd name="connsiteX129" fmla="*/ 6656128 w 12192000"/>
                <a:gd name="connsiteY129" fmla="*/ 280050 h 897199"/>
                <a:gd name="connsiteX130" fmla="*/ 6891436 w 12192000"/>
                <a:gd name="connsiteY130" fmla="*/ 573274 h 897199"/>
                <a:gd name="connsiteX131" fmla="*/ 6891436 w 12192000"/>
                <a:gd name="connsiteY131" fmla="*/ 610383 h 897199"/>
                <a:gd name="connsiteX132" fmla="*/ 6199429 w 12192000"/>
                <a:gd name="connsiteY132" fmla="*/ 38950 h 897199"/>
                <a:gd name="connsiteX133" fmla="*/ 6272494 w 12192000"/>
                <a:gd name="connsiteY133" fmla="*/ 38950 h 897199"/>
                <a:gd name="connsiteX134" fmla="*/ 6272494 w 12192000"/>
                <a:gd name="connsiteY134" fmla="*/ 136339 h 897199"/>
                <a:gd name="connsiteX135" fmla="*/ 6199429 w 12192000"/>
                <a:gd name="connsiteY135" fmla="*/ 136339 h 897199"/>
                <a:gd name="connsiteX136" fmla="*/ 6199429 w 12192000"/>
                <a:gd name="connsiteY136" fmla="*/ 38950 h 897199"/>
                <a:gd name="connsiteX137" fmla="*/ 6199429 w 12192000"/>
                <a:gd name="connsiteY137" fmla="*/ 885124 h 897199"/>
                <a:gd name="connsiteX138" fmla="*/ 6199429 w 12192000"/>
                <a:gd name="connsiteY138" fmla="*/ 293982 h 897199"/>
                <a:gd name="connsiteX139" fmla="*/ 6272494 w 12192000"/>
                <a:gd name="connsiteY139" fmla="*/ 293982 h 897199"/>
                <a:gd name="connsiteX140" fmla="*/ 6272494 w 12192000"/>
                <a:gd name="connsiteY140" fmla="*/ 885124 h 897199"/>
                <a:gd name="connsiteX141" fmla="*/ 5949116 w 12192000"/>
                <a:gd name="connsiteY141" fmla="*/ 342661 h 897199"/>
                <a:gd name="connsiteX142" fmla="*/ 5726570 w 12192000"/>
                <a:gd name="connsiteY142" fmla="*/ 589545 h 897199"/>
                <a:gd name="connsiteX143" fmla="*/ 5940992 w 12192000"/>
                <a:gd name="connsiteY143" fmla="*/ 836446 h 897199"/>
                <a:gd name="connsiteX144" fmla="*/ 6074280 w 12192000"/>
                <a:gd name="connsiteY144" fmla="*/ 809767 h 897199"/>
                <a:gd name="connsiteX145" fmla="*/ 6081250 w 12192000"/>
                <a:gd name="connsiteY145" fmla="*/ 878178 h 897199"/>
                <a:gd name="connsiteX146" fmla="*/ 5929399 w 12192000"/>
                <a:gd name="connsiteY146" fmla="*/ 899040 h 897199"/>
                <a:gd name="connsiteX147" fmla="*/ 5646591 w 12192000"/>
                <a:gd name="connsiteY147" fmla="*/ 589537 h 897199"/>
                <a:gd name="connsiteX148" fmla="*/ 5938701 w 12192000"/>
                <a:gd name="connsiteY148" fmla="*/ 280058 h 897199"/>
                <a:gd name="connsiteX149" fmla="*/ 6081306 w 12192000"/>
                <a:gd name="connsiteY149" fmla="*/ 303220 h 897199"/>
                <a:gd name="connsiteX150" fmla="*/ 6075514 w 12192000"/>
                <a:gd name="connsiteY150" fmla="*/ 372760 h 897199"/>
                <a:gd name="connsiteX151" fmla="*/ 5949172 w 12192000"/>
                <a:gd name="connsiteY151" fmla="*/ 342653 h 897199"/>
                <a:gd name="connsiteX152" fmla="*/ 5347551 w 12192000"/>
                <a:gd name="connsiteY152" fmla="*/ 131708 h 897199"/>
                <a:gd name="connsiteX153" fmla="*/ 5172555 w 12192000"/>
                <a:gd name="connsiteY153" fmla="*/ 270789 h 897199"/>
                <a:gd name="connsiteX154" fmla="*/ 5543434 w 12192000"/>
                <a:gd name="connsiteY154" fmla="*/ 670678 h 897199"/>
                <a:gd name="connsiteX155" fmla="*/ 5278003 w 12192000"/>
                <a:gd name="connsiteY155" fmla="*/ 899040 h 897199"/>
                <a:gd name="connsiteX156" fmla="*/ 5094890 w 12192000"/>
                <a:gd name="connsiteY156" fmla="*/ 864254 h 897199"/>
                <a:gd name="connsiteX157" fmla="*/ 5103006 w 12192000"/>
                <a:gd name="connsiteY157" fmla="*/ 781943 h 897199"/>
                <a:gd name="connsiteX158" fmla="*/ 5281504 w 12192000"/>
                <a:gd name="connsiteY158" fmla="*/ 829467 h 897199"/>
                <a:gd name="connsiteX159" fmla="*/ 5463463 w 12192000"/>
                <a:gd name="connsiteY159" fmla="*/ 663700 h 897199"/>
                <a:gd name="connsiteX160" fmla="*/ 5092567 w 12192000"/>
                <a:gd name="connsiteY160" fmla="*/ 273104 h 897199"/>
                <a:gd name="connsiteX161" fmla="*/ 5348721 w 12192000"/>
                <a:gd name="connsiteY161" fmla="*/ 62136 h 897199"/>
                <a:gd name="connsiteX162" fmla="*/ 5507494 w 12192000"/>
                <a:gd name="connsiteY162" fmla="*/ 88798 h 897199"/>
                <a:gd name="connsiteX163" fmla="*/ 5494756 w 12192000"/>
                <a:gd name="connsiteY163" fmla="*/ 161831 h 897199"/>
                <a:gd name="connsiteX164" fmla="*/ 5347551 w 12192000"/>
                <a:gd name="connsiteY164" fmla="*/ 131700 h 897199"/>
                <a:gd name="connsiteX165" fmla="*/ 4231388 w 12192000"/>
                <a:gd name="connsiteY165" fmla="*/ 482895 h 897199"/>
                <a:gd name="connsiteX166" fmla="*/ 4079561 w 12192000"/>
                <a:gd name="connsiteY166" fmla="*/ 669565 h 897199"/>
                <a:gd name="connsiteX167" fmla="*/ 4267320 w 12192000"/>
                <a:gd name="connsiteY167" fmla="*/ 836477 h 897199"/>
                <a:gd name="connsiteX168" fmla="*/ 4466680 w 12192000"/>
                <a:gd name="connsiteY168" fmla="*/ 742574 h 897199"/>
                <a:gd name="connsiteX169" fmla="*/ 4231388 w 12192000"/>
                <a:gd name="connsiteY169" fmla="*/ 482927 h 897199"/>
                <a:gd name="connsiteX170" fmla="*/ 4413379 w 12192000"/>
                <a:gd name="connsiteY170" fmla="*/ 241803 h 897199"/>
                <a:gd name="connsiteX171" fmla="*/ 4298605 w 12192000"/>
                <a:gd name="connsiteY171" fmla="*/ 124738 h 897199"/>
                <a:gd name="connsiteX172" fmla="*/ 4165316 w 12192000"/>
                <a:gd name="connsiteY172" fmla="*/ 242981 h 897199"/>
                <a:gd name="connsiteX173" fmla="*/ 4256881 w 12192000"/>
                <a:gd name="connsiteY173" fmla="*/ 407554 h 897199"/>
                <a:gd name="connsiteX174" fmla="*/ 4413379 w 12192000"/>
                <a:gd name="connsiteY174" fmla="*/ 241803 h 897199"/>
                <a:gd name="connsiteX175" fmla="*/ 4698518 w 12192000"/>
                <a:gd name="connsiteY175" fmla="*/ 882800 h 897199"/>
                <a:gd name="connsiteX176" fmla="*/ 4596539 w 12192000"/>
                <a:gd name="connsiteY176" fmla="*/ 882800 h 897199"/>
                <a:gd name="connsiteX177" fmla="*/ 4510751 w 12192000"/>
                <a:gd name="connsiteY177" fmla="*/ 792398 h 897199"/>
                <a:gd name="connsiteX178" fmla="*/ 4264996 w 12192000"/>
                <a:gd name="connsiteY178" fmla="*/ 899048 h 897199"/>
                <a:gd name="connsiteX179" fmla="*/ 3999573 w 12192000"/>
                <a:gd name="connsiteY179" fmla="*/ 673002 h 897199"/>
                <a:gd name="connsiteX180" fmla="*/ 4190833 w 12192000"/>
                <a:gd name="connsiteY180" fmla="*/ 437710 h 897199"/>
                <a:gd name="connsiteX181" fmla="*/ 4085353 w 12192000"/>
                <a:gd name="connsiteY181" fmla="*/ 238334 h 897199"/>
                <a:gd name="connsiteX182" fmla="*/ 4303268 w 12192000"/>
                <a:gd name="connsiteY182" fmla="*/ 62144 h 897199"/>
                <a:gd name="connsiteX183" fmla="*/ 4493334 w 12192000"/>
                <a:gd name="connsiteY183" fmla="*/ 229065 h 897199"/>
                <a:gd name="connsiteX184" fmla="*/ 4298597 w 12192000"/>
                <a:gd name="connsiteY184" fmla="*/ 449286 h 897199"/>
                <a:gd name="connsiteX185" fmla="*/ 4511897 w 12192000"/>
                <a:gd name="connsiteY185" fmla="*/ 686902 h 897199"/>
                <a:gd name="connsiteX186" fmla="*/ 4581437 w 12192000"/>
                <a:gd name="connsiteY186" fmla="*/ 441163 h 897199"/>
                <a:gd name="connsiteX187" fmla="*/ 4650986 w 12192000"/>
                <a:gd name="connsiteY187" fmla="*/ 441163 h 897199"/>
                <a:gd name="connsiteX188" fmla="*/ 4560575 w 12192000"/>
                <a:gd name="connsiteY188" fmla="*/ 733249 h 897199"/>
                <a:gd name="connsiteX189" fmla="*/ 4698510 w 12192000"/>
                <a:gd name="connsiteY189" fmla="*/ 882800 h 897199"/>
                <a:gd name="connsiteX190" fmla="*/ 3535960 w 12192000"/>
                <a:gd name="connsiteY190" fmla="*/ 836446 h 897199"/>
                <a:gd name="connsiteX191" fmla="*/ 3603201 w 12192000"/>
                <a:gd name="connsiteY191" fmla="*/ 822529 h 897199"/>
                <a:gd name="connsiteX192" fmla="*/ 3607824 w 12192000"/>
                <a:gd name="connsiteY192" fmla="*/ 882800 h 897199"/>
                <a:gd name="connsiteX193" fmla="*/ 3518591 w 12192000"/>
                <a:gd name="connsiteY193" fmla="*/ 899048 h 897199"/>
                <a:gd name="connsiteX194" fmla="*/ 3384109 w 12192000"/>
                <a:gd name="connsiteY194" fmla="*/ 701963 h 897199"/>
                <a:gd name="connsiteX195" fmla="*/ 3384109 w 12192000"/>
                <a:gd name="connsiteY195" fmla="*/ 356577 h 897199"/>
                <a:gd name="connsiteX196" fmla="*/ 3268213 w 12192000"/>
                <a:gd name="connsiteY196" fmla="*/ 356577 h 897199"/>
                <a:gd name="connsiteX197" fmla="*/ 3268213 w 12192000"/>
                <a:gd name="connsiteY197" fmla="*/ 293982 h 897199"/>
                <a:gd name="connsiteX198" fmla="*/ 3384109 w 12192000"/>
                <a:gd name="connsiteY198" fmla="*/ 293982 h 897199"/>
                <a:gd name="connsiteX199" fmla="*/ 3384109 w 12192000"/>
                <a:gd name="connsiteY199" fmla="*/ 151376 h 897199"/>
                <a:gd name="connsiteX200" fmla="*/ 3457150 w 12192000"/>
                <a:gd name="connsiteY200" fmla="*/ 125884 h 897199"/>
                <a:gd name="connsiteX201" fmla="*/ 3457150 w 12192000"/>
                <a:gd name="connsiteY201" fmla="*/ 293958 h 897199"/>
                <a:gd name="connsiteX202" fmla="*/ 3591584 w 12192000"/>
                <a:gd name="connsiteY202" fmla="*/ 293958 h 897199"/>
                <a:gd name="connsiteX203" fmla="*/ 3591584 w 12192000"/>
                <a:gd name="connsiteY203" fmla="*/ 356553 h 897199"/>
                <a:gd name="connsiteX204" fmla="*/ 3457150 w 12192000"/>
                <a:gd name="connsiteY204" fmla="*/ 356553 h 897199"/>
                <a:gd name="connsiteX205" fmla="*/ 3457150 w 12192000"/>
                <a:gd name="connsiteY205" fmla="*/ 739049 h 897199"/>
                <a:gd name="connsiteX206" fmla="*/ 3535960 w 12192000"/>
                <a:gd name="connsiteY206" fmla="*/ 836421 h 897199"/>
                <a:gd name="connsiteX207" fmla="*/ 3176673 w 12192000"/>
                <a:gd name="connsiteY207" fmla="*/ 356553 h 897199"/>
                <a:gd name="connsiteX208" fmla="*/ 3029469 w 12192000"/>
                <a:gd name="connsiteY208" fmla="*/ 593014 h 897199"/>
                <a:gd name="connsiteX209" fmla="*/ 3029469 w 12192000"/>
                <a:gd name="connsiteY209" fmla="*/ 885100 h 897199"/>
                <a:gd name="connsiteX210" fmla="*/ 2956451 w 12192000"/>
                <a:gd name="connsiteY210" fmla="*/ 885100 h 897199"/>
                <a:gd name="connsiteX211" fmla="*/ 2956451 w 12192000"/>
                <a:gd name="connsiteY211" fmla="*/ 426117 h 897199"/>
                <a:gd name="connsiteX212" fmla="*/ 2951789 w 12192000"/>
                <a:gd name="connsiteY212" fmla="*/ 293982 h 897199"/>
                <a:gd name="connsiteX213" fmla="*/ 3024822 w 12192000"/>
                <a:gd name="connsiteY213" fmla="*/ 293982 h 897199"/>
                <a:gd name="connsiteX214" fmla="*/ 3024822 w 12192000"/>
                <a:gd name="connsiteY214" fmla="*/ 407554 h 897199"/>
                <a:gd name="connsiteX215" fmla="*/ 3027169 w 12192000"/>
                <a:gd name="connsiteY215" fmla="*/ 407554 h 897199"/>
                <a:gd name="connsiteX216" fmla="*/ 3178997 w 12192000"/>
                <a:gd name="connsiteY216" fmla="*/ 280066 h 897199"/>
                <a:gd name="connsiteX217" fmla="*/ 3229974 w 12192000"/>
                <a:gd name="connsiteY217" fmla="*/ 287036 h 897199"/>
                <a:gd name="connsiteX218" fmla="*/ 3229974 w 12192000"/>
                <a:gd name="connsiteY218" fmla="*/ 363523 h 897199"/>
                <a:gd name="connsiteX219" fmla="*/ 3176673 w 12192000"/>
                <a:gd name="connsiteY219" fmla="*/ 356577 h 897199"/>
                <a:gd name="connsiteX220" fmla="*/ 2483569 w 12192000"/>
                <a:gd name="connsiteY220" fmla="*/ 152546 h 897199"/>
                <a:gd name="connsiteX221" fmla="*/ 2307402 w 12192000"/>
                <a:gd name="connsiteY221" fmla="*/ 598790 h 897199"/>
                <a:gd name="connsiteX222" fmla="*/ 2658589 w 12192000"/>
                <a:gd name="connsiteY222" fmla="*/ 598790 h 897199"/>
                <a:gd name="connsiteX223" fmla="*/ 2483569 w 12192000"/>
                <a:gd name="connsiteY223" fmla="*/ 152546 h 897199"/>
                <a:gd name="connsiteX224" fmla="*/ 2772185 w 12192000"/>
                <a:gd name="connsiteY224" fmla="*/ 885100 h 897199"/>
                <a:gd name="connsiteX225" fmla="*/ 2685252 w 12192000"/>
                <a:gd name="connsiteY225" fmla="*/ 668355 h 897199"/>
                <a:gd name="connsiteX226" fmla="*/ 2277247 w 12192000"/>
                <a:gd name="connsiteY226" fmla="*/ 668355 h 897199"/>
                <a:gd name="connsiteX227" fmla="*/ 2190297 w 12192000"/>
                <a:gd name="connsiteY227" fmla="*/ 885100 h 897199"/>
                <a:gd name="connsiteX228" fmla="*/ 2112665 w 12192000"/>
                <a:gd name="connsiteY228" fmla="*/ 885100 h 897199"/>
                <a:gd name="connsiteX229" fmla="*/ 2444168 w 12192000"/>
                <a:gd name="connsiteY229" fmla="*/ 76036 h 897199"/>
                <a:gd name="connsiteX230" fmla="*/ 2534570 w 12192000"/>
                <a:gd name="connsiteY230" fmla="*/ 76036 h 897199"/>
                <a:gd name="connsiteX231" fmla="*/ 2855650 w 12192000"/>
                <a:gd name="connsiteY231" fmla="*/ 885100 h 897199"/>
                <a:gd name="connsiteX232" fmla="*/ 1508762 w 12192000"/>
                <a:gd name="connsiteY232" fmla="*/ 342637 h 897199"/>
                <a:gd name="connsiteX233" fmla="*/ 1334911 w 12192000"/>
                <a:gd name="connsiteY233" fmla="*/ 547789 h 897199"/>
                <a:gd name="connsiteX234" fmla="*/ 1659451 w 12192000"/>
                <a:gd name="connsiteY234" fmla="*/ 547789 h 897199"/>
                <a:gd name="connsiteX235" fmla="*/ 1508778 w 12192000"/>
                <a:gd name="connsiteY235" fmla="*/ 342637 h 897199"/>
                <a:gd name="connsiteX236" fmla="*/ 1334911 w 12192000"/>
                <a:gd name="connsiteY236" fmla="*/ 610383 h 897199"/>
                <a:gd name="connsiteX237" fmla="*/ 1529640 w 12192000"/>
                <a:gd name="connsiteY237" fmla="*/ 836421 h 897199"/>
                <a:gd name="connsiteX238" fmla="*/ 1695391 w 12192000"/>
                <a:gd name="connsiteY238" fmla="*/ 792358 h 897199"/>
                <a:gd name="connsiteX239" fmla="*/ 1695391 w 12192000"/>
                <a:gd name="connsiteY239" fmla="*/ 866521 h 897199"/>
                <a:gd name="connsiteX240" fmla="*/ 1523847 w 12192000"/>
                <a:gd name="connsiteY240" fmla="*/ 899008 h 897199"/>
                <a:gd name="connsiteX241" fmla="*/ 1254915 w 12192000"/>
                <a:gd name="connsiteY241" fmla="*/ 589505 h 897199"/>
                <a:gd name="connsiteX242" fmla="*/ 1504147 w 12192000"/>
                <a:gd name="connsiteY242" fmla="*/ 280026 h 897199"/>
                <a:gd name="connsiteX243" fmla="*/ 1739447 w 12192000"/>
                <a:gd name="connsiteY243" fmla="*/ 573249 h 897199"/>
                <a:gd name="connsiteX244" fmla="*/ 1739447 w 12192000"/>
                <a:gd name="connsiteY244" fmla="*/ 610359 h 897199"/>
                <a:gd name="connsiteX245" fmla="*/ 1048633 w 12192000"/>
                <a:gd name="connsiteY245" fmla="*/ 885100 h 897199"/>
                <a:gd name="connsiteX246" fmla="*/ 1048633 w 12192000"/>
                <a:gd name="connsiteY246" fmla="*/ 532743 h 897199"/>
                <a:gd name="connsiteX247" fmla="*/ 908375 w 12192000"/>
                <a:gd name="connsiteY247" fmla="*/ 342661 h 897199"/>
                <a:gd name="connsiteX248" fmla="*/ 733346 w 12192000"/>
                <a:gd name="connsiteY248" fmla="*/ 568675 h 897199"/>
                <a:gd name="connsiteX249" fmla="*/ 733346 w 12192000"/>
                <a:gd name="connsiteY249" fmla="*/ 885132 h 897199"/>
                <a:gd name="connsiteX250" fmla="*/ 660393 w 12192000"/>
                <a:gd name="connsiteY250" fmla="*/ 885132 h 897199"/>
                <a:gd name="connsiteX251" fmla="*/ 660393 w 12192000"/>
                <a:gd name="connsiteY251" fmla="*/ 15789 h 897199"/>
                <a:gd name="connsiteX252" fmla="*/ 733402 w 12192000"/>
                <a:gd name="connsiteY252" fmla="*/ 15789 h 897199"/>
                <a:gd name="connsiteX253" fmla="*/ 733402 w 12192000"/>
                <a:gd name="connsiteY253" fmla="*/ 393638 h 897199"/>
                <a:gd name="connsiteX254" fmla="*/ 735734 w 12192000"/>
                <a:gd name="connsiteY254" fmla="*/ 393638 h 897199"/>
                <a:gd name="connsiteX255" fmla="*/ 920039 w 12192000"/>
                <a:gd name="connsiteY255" fmla="*/ 280066 h 897199"/>
                <a:gd name="connsiteX256" fmla="*/ 1121731 w 12192000"/>
                <a:gd name="connsiteY256" fmla="*/ 531573 h 897199"/>
                <a:gd name="connsiteX257" fmla="*/ 1121731 w 12192000"/>
                <a:gd name="connsiteY257" fmla="*/ 885124 h 897199"/>
                <a:gd name="connsiteX258" fmla="*/ 325373 w 12192000"/>
                <a:gd name="connsiteY258" fmla="*/ 145576 h 897199"/>
                <a:gd name="connsiteX259" fmla="*/ 325373 w 12192000"/>
                <a:gd name="connsiteY259" fmla="*/ 885100 h 897199"/>
                <a:gd name="connsiteX260" fmla="*/ 245410 w 12192000"/>
                <a:gd name="connsiteY260" fmla="*/ 885100 h 897199"/>
                <a:gd name="connsiteX261" fmla="*/ 245410 w 12192000"/>
                <a:gd name="connsiteY261" fmla="*/ 145600 h 897199"/>
                <a:gd name="connsiteX262" fmla="*/ 6649 w 12192000"/>
                <a:gd name="connsiteY262" fmla="*/ 145600 h 897199"/>
                <a:gd name="connsiteX263" fmla="*/ 6649 w 12192000"/>
                <a:gd name="connsiteY263" fmla="*/ 76060 h 897199"/>
                <a:gd name="connsiteX264" fmla="*/ 564190 w 12192000"/>
                <a:gd name="connsiteY264" fmla="*/ 76060 h 897199"/>
                <a:gd name="connsiteX265" fmla="*/ 564190 w 12192000"/>
                <a:gd name="connsiteY265" fmla="*/ 145600 h 897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</a:cxnLst>
              <a:rect l="l" t="t" r="r" b="b"/>
              <a:pathLst>
                <a:path w="12192000" h="897199">
                  <a:moveTo>
                    <a:pt x="12198649" y="885124"/>
                  </a:moveTo>
                  <a:lnTo>
                    <a:pt x="12097839" y="885124"/>
                  </a:lnTo>
                  <a:lnTo>
                    <a:pt x="11805730" y="581421"/>
                  </a:lnTo>
                  <a:lnTo>
                    <a:pt x="11805730" y="885124"/>
                  </a:lnTo>
                  <a:lnTo>
                    <a:pt x="11732688" y="885124"/>
                  </a:lnTo>
                  <a:lnTo>
                    <a:pt x="11732688" y="15789"/>
                  </a:lnTo>
                  <a:lnTo>
                    <a:pt x="11805730" y="15789"/>
                  </a:lnTo>
                  <a:lnTo>
                    <a:pt x="11805730" y="536236"/>
                  </a:lnTo>
                  <a:lnTo>
                    <a:pt x="12070007" y="293982"/>
                  </a:lnTo>
                  <a:lnTo>
                    <a:pt x="12163887" y="293982"/>
                  </a:lnTo>
                  <a:lnTo>
                    <a:pt x="11875270" y="555961"/>
                  </a:lnTo>
                  <a:lnTo>
                    <a:pt x="12198649" y="885124"/>
                  </a:lnTo>
                  <a:close/>
                  <a:moveTo>
                    <a:pt x="11444120" y="342661"/>
                  </a:moveTo>
                  <a:cubicBezTo>
                    <a:pt x="11368811" y="342661"/>
                    <a:pt x="11316608" y="365822"/>
                    <a:pt x="11316608" y="441203"/>
                  </a:cubicBezTo>
                  <a:cubicBezTo>
                    <a:pt x="11316608" y="551346"/>
                    <a:pt x="11607548" y="537430"/>
                    <a:pt x="11607548" y="730989"/>
                  </a:cubicBezTo>
                  <a:cubicBezTo>
                    <a:pt x="11607548" y="856178"/>
                    <a:pt x="11490475" y="899088"/>
                    <a:pt x="11401218" y="899088"/>
                  </a:cubicBezTo>
                  <a:cubicBezTo>
                    <a:pt x="11344424" y="899088"/>
                    <a:pt x="11287622" y="892118"/>
                    <a:pt x="11235475" y="871248"/>
                  </a:cubicBezTo>
                  <a:lnTo>
                    <a:pt x="11242445" y="799384"/>
                  </a:lnTo>
                  <a:cubicBezTo>
                    <a:pt x="11286468" y="821424"/>
                    <a:pt x="11339793" y="836485"/>
                    <a:pt x="11396595" y="836485"/>
                  </a:cubicBezTo>
                  <a:cubicBezTo>
                    <a:pt x="11466136" y="836485"/>
                    <a:pt x="11527584" y="798214"/>
                    <a:pt x="11527584" y="730989"/>
                  </a:cubicBezTo>
                  <a:cubicBezTo>
                    <a:pt x="11527584" y="590731"/>
                    <a:pt x="11243590" y="612770"/>
                    <a:pt x="11243590" y="441203"/>
                  </a:cubicBezTo>
                  <a:cubicBezTo>
                    <a:pt x="11243590" y="324130"/>
                    <a:pt x="11338647" y="280106"/>
                    <a:pt x="11436004" y="280106"/>
                  </a:cubicBezTo>
                  <a:cubicBezTo>
                    <a:pt x="11467289" y="280106"/>
                    <a:pt x="11529884" y="287076"/>
                    <a:pt x="11582055" y="306761"/>
                  </a:cubicBezTo>
                  <a:lnTo>
                    <a:pt x="11575085" y="370533"/>
                  </a:lnTo>
                  <a:cubicBezTo>
                    <a:pt x="11536830" y="353116"/>
                    <a:pt x="11484682" y="342701"/>
                    <a:pt x="11444120" y="342701"/>
                  </a:cubicBezTo>
                  <a:close/>
                  <a:moveTo>
                    <a:pt x="11036115" y="38950"/>
                  </a:moveTo>
                  <a:lnTo>
                    <a:pt x="11109148" y="38950"/>
                  </a:lnTo>
                  <a:lnTo>
                    <a:pt x="11109148" y="136339"/>
                  </a:lnTo>
                  <a:lnTo>
                    <a:pt x="11036115" y="136339"/>
                  </a:lnTo>
                  <a:lnTo>
                    <a:pt x="11036115" y="38950"/>
                  </a:lnTo>
                  <a:close/>
                  <a:moveTo>
                    <a:pt x="11036115" y="885124"/>
                  </a:moveTo>
                  <a:lnTo>
                    <a:pt x="11036115" y="293982"/>
                  </a:lnTo>
                  <a:lnTo>
                    <a:pt x="11109148" y="293982"/>
                  </a:lnTo>
                  <a:lnTo>
                    <a:pt x="11109148" y="885124"/>
                  </a:lnTo>
                  <a:close/>
                  <a:moveTo>
                    <a:pt x="10570226" y="145600"/>
                  </a:moveTo>
                  <a:lnTo>
                    <a:pt x="10487892" y="145600"/>
                  </a:lnTo>
                  <a:lnTo>
                    <a:pt x="10487892" y="434217"/>
                  </a:lnTo>
                  <a:lnTo>
                    <a:pt x="10572525" y="434217"/>
                  </a:lnTo>
                  <a:cubicBezTo>
                    <a:pt x="10666405" y="434217"/>
                    <a:pt x="10774209" y="398309"/>
                    <a:pt x="10774209" y="285859"/>
                  </a:cubicBezTo>
                  <a:cubicBezTo>
                    <a:pt x="10774209" y="153724"/>
                    <a:pt x="10680321" y="145600"/>
                    <a:pt x="10570226" y="145600"/>
                  </a:cubicBezTo>
                  <a:close/>
                  <a:moveTo>
                    <a:pt x="10674529" y="472472"/>
                  </a:moveTo>
                  <a:lnTo>
                    <a:pt x="10674529" y="474795"/>
                  </a:lnTo>
                  <a:cubicBezTo>
                    <a:pt x="10739423" y="482895"/>
                    <a:pt x="10753339" y="517673"/>
                    <a:pt x="10778855" y="572176"/>
                  </a:cubicBezTo>
                  <a:lnTo>
                    <a:pt x="10916799" y="885124"/>
                  </a:lnTo>
                  <a:lnTo>
                    <a:pt x="10828671" y="885124"/>
                  </a:lnTo>
                  <a:lnTo>
                    <a:pt x="10711598" y="611561"/>
                  </a:lnTo>
                  <a:cubicBezTo>
                    <a:pt x="10665235" y="507274"/>
                    <a:pt x="10630473" y="503757"/>
                    <a:pt x="10553987" y="503757"/>
                  </a:cubicBezTo>
                  <a:lnTo>
                    <a:pt x="10487892" y="503757"/>
                  </a:lnTo>
                  <a:lnTo>
                    <a:pt x="10487892" y="885108"/>
                  </a:lnTo>
                  <a:lnTo>
                    <a:pt x="10407928" y="885108"/>
                  </a:lnTo>
                  <a:lnTo>
                    <a:pt x="10407928" y="76060"/>
                  </a:lnTo>
                  <a:lnTo>
                    <a:pt x="10616581" y="76060"/>
                  </a:lnTo>
                  <a:cubicBezTo>
                    <a:pt x="10760285" y="76060"/>
                    <a:pt x="10854188" y="137484"/>
                    <a:pt x="10854188" y="285859"/>
                  </a:cubicBezTo>
                  <a:cubicBezTo>
                    <a:pt x="10854188" y="390185"/>
                    <a:pt x="10774209" y="459710"/>
                    <a:pt x="10674529" y="472472"/>
                  </a:cubicBezTo>
                  <a:close/>
                  <a:moveTo>
                    <a:pt x="9970977" y="77229"/>
                  </a:moveTo>
                  <a:cubicBezTo>
                    <a:pt x="9955908" y="69114"/>
                    <a:pt x="9933916" y="64483"/>
                    <a:pt x="9913053" y="64483"/>
                  </a:cubicBezTo>
                  <a:cubicBezTo>
                    <a:pt x="9813350" y="64483"/>
                    <a:pt x="9823773" y="172263"/>
                    <a:pt x="9823773" y="242981"/>
                  </a:cubicBezTo>
                  <a:lnTo>
                    <a:pt x="9823773" y="293982"/>
                  </a:lnTo>
                  <a:lnTo>
                    <a:pt x="9957061" y="293982"/>
                  </a:lnTo>
                  <a:lnTo>
                    <a:pt x="9957061" y="356577"/>
                  </a:lnTo>
                  <a:lnTo>
                    <a:pt x="9823773" y="356577"/>
                  </a:lnTo>
                  <a:lnTo>
                    <a:pt x="9823773" y="885124"/>
                  </a:lnTo>
                  <a:lnTo>
                    <a:pt x="9750755" y="885124"/>
                  </a:lnTo>
                  <a:lnTo>
                    <a:pt x="9750755" y="356577"/>
                  </a:lnTo>
                  <a:lnTo>
                    <a:pt x="9631383" y="356577"/>
                  </a:lnTo>
                  <a:lnTo>
                    <a:pt x="9631383" y="293982"/>
                  </a:lnTo>
                  <a:lnTo>
                    <a:pt x="9750755" y="293982"/>
                  </a:lnTo>
                  <a:lnTo>
                    <a:pt x="9750755" y="251096"/>
                  </a:lnTo>
                  <a:cubicBezTo>
                    <a:pt x="9750755" y="127061"/>
                    <a:pt x="9755378" y="1889"/>
                    <a:pt x="9907229" y="1889"/>
                  </a:cubicBezTo>
                  <a:cubicBezTo>
                    <a:pt x="9930463" y="1889"/>
                    <a:pt x="9961708" y="5342"/>
                    <a:pt x="9975624" y="13465"/>
                  </a:cubicBezTo>
                  <a:lnTo>
                    <a:pt x="9970977" y="77229"/>
                  </a:lnTo>
                  <a:close/>
                  <a:moveTo>
                    <a:pt x="9292942" y="342661"/>
                  </a:moveTo>
                  <a:cubicBezTo>
                    <a:pt x="9165430" y="342661"/>
                    <a:pt x="9097060" y="452780"/>
                    <a:pt x="9097060" y="589545"/>
                  </a:cubicBezTo>
                  <a:cubicBezTo>
                    <a:pt x="9097060" y="726310"/>
                    <a:pt x="9165430" y="836446"/>
                    <a:pt x="9292942" y="836446"/>
                  </a:cubicBezTo>
                  <a:cubicBezTo>
                    <a:pt x="9420454" y="836446"/>
                    <a:pt x="9488825" y="726302"/>
                    <a:pt x="9488825" y="589545"/>
                  </a:cubicBezTo>
                  <a:cubicBezTo>
                    <a:pt x="9488825" y="452788"/>
                    <a:pt x="9420431" y="342661"/>
                    <a:pt x="9292942" y="342661"/>
                  </a:cubicBezTo>
                  <a:close/>
                  <a:moveTo>
                    <a:pt x="9292942" y="899048"/>
                  </a:moveTo>
                  <a:cubicBezTo>
                    <a:pt x="9101682" y="899048"/>
                    <a:pt x="9017048" y="750666"/>
                    <a:pt x="9017048" y="589545"/>
                  </a:cubicBezTo>
                  <a:cubicBezTo>
                    <a:pt x="9017048" y="428424"/>
                    <a:pt x="9101682" y="280066"/>
                    <a:pt x="9292942" y="280066"/>
                  </a:cubicBezTo>
                  <a:cubicBezTo>
                    <a:pt x="9484202" y="280066"/>
                    <a:pt x="9568813" y="428416"/>
                    <a:pt x="9568813" y="589545"/>
                  </a:cubicBezTo>
                  <a:cubicBezTo>
                    <a:pt x="9568813" y="750674"/>
                    <a:pt x="9484179" y="899040"/>
                    <a:pt x="9292942" y="899040"/>
                  </a:cubicBezTo>
                  <a:close/>
                  <a:moveTo>
                    <a:pt x="8381940" y="342661"/>
                  </a:moveTo>
                  <a:cubicBezTo>
                    <a:pt x="8274144" y="342661"/>
                    <a:pt x="8208089" y="450432"/>
                    <a:pt x="8208089" y="547813"/>
                  </a:cubicBezTo>
                  <a:lnTo>
                    <a:pt x="8532661" y="547813"/>
                  </a:lnTo>
                  <a:cubicBezTo>
                    <a:pt x="8532661" y="444656"/>
                    <a:pt x="8490929" y="342661"/>
                    <a:pt x="8381956" y="342661"/>
                  </a:cubicBezTo>
                  <a:close/>
                  <a:moveTo>
                    <a:pt x="8208089" y="610407"/>
                  </a:moveTo>
                  <a:cubicBezTo>
                    <a:pt x="8208089" y="735596"/>
                    <a:pt x="8275306" y="836446"/>
                    <a:pt x="8402826" y="836446"/>
                  </a:cubicBezTo>
                  <a:cubicBezTo>
                    <a:pt x="8456143" y="836446"/>
                    <a:pt x="8533791" y="814414"/>
                    <a:pt x="8568569" y="792382"/>
                  </a:cubicBezTo>
                  <a:lnTo>
                    <a:pt x="8568569" y="866545"/>
                  </a:lnTo>
                  <a:cubicBezTo>
                    <a:pt x="8517591" y="887415"/>
                    <a:pt x="8451496" y="899032"/>
                    <a:pt x="8397025" y="899032"/>
                  </a:cubicBezTo>
                  <a:cubicBezTo>
                    <a:pt x="8201119" y="899032"/>
                    <a:pt x="8128125" y="766889"/>
                    <a:pt x="8128125" y="589529"/>
                  </a:cubicBezTo>
                  <a:cubicBezTo>
                    <a:pt x="8128125" y="408708"/>
                    <a:pt x="8227781" y="280050"/>
                    <a:pt x="8377333" y="280050"/>
                  </a:cubicBezTo>
                  <a:cubicBezTo>
                    <a:pt x="8544230" y="280050"/>
                    <a:pt x="8612624" y="414484"/>
                    <a:pt x="8612624" y="573274"/>
                  </a:cubicBezTo>
                  <a:lnTo>
                    <a:pt x="8612624" y="610383"/>
                  </a:lnTo>
                  <a:close/>
                  <a:moveTo>
                    <a:pt x="7921843" y="342661"/>
                  </a:moveTo>
                  <a:cubicBezTo>
                    <a:pt x="7779237" y="342661"/>
                    <a:pt x="7699274" y="445810"/>
                    <a:pt x="7699274" y="589545"/>
                  </a:cubicBezTo>
                  <a:cubicBezTo>
                    <a:pt x="7699274" y="724003"/>
                    <a:pt x="7780415" y="836446"/>
                    <a:pt x="7913720" y="836446"/>
                  </a:cubicBezTo>
                  <a:cubicBezTo>
                    <a:pt x="7960075" y="836446"/>
                    <a:pt x="8002960" y="826030"/>
                    <a:pt x="8047008" y="809767"/>
                  </a:cubicBezTo>
                  <a:lnTo>
                    <a:pt x="8053978" y="878178"/>
                  </a:lnTo>
                  <a:cubicBezTo>
                    <a:pt x="8004130" y="895547"/>
                    <a:pt x="7957775" y="899048"/>
                    <a:pt x="7902127" y="899048"/>
                  </a:cubicBezTo>
                  <a:cubicBezTo>
                    <a:pt x="7712045" y="899048"/>
                    <a:pt x="7619319" y="754119"/>
                    <a:pt x="7619319" y="589545"/>
                  </a:cubicBezTo>
                  <a:cubicBezTo>
                    <a:pt x="7619319" y="407554"/>
                    <a:pt x="7736392" y="280066"/>
                    <a:pt x="7911428" y="280066"/>
                  </a:cubicBezTo>
                  <a:cubicBezTo>
                    <a:pt x="7982122" y="280066"/>
                    <a:pt x="8033148" y="296282"/>
                    <a:pt x="8054034" y="303228"/>
                  </a:cubicBezTo>
                  <a:lnTo>
                    <a:pt x="8048242" y="372768"/>
                  </a:lnTo>
                  <a:cubicBezTo>
                    <a:pt x="8008809" y="355399"/>
                    <a:pt x="7961284" y="342661"/>
                    <a:pt x="7921899" y="342661"/>
                  </a:cubicBezTo>
                  <a:close/>
                  <a:moveTo>
                    <a:pt x="7413005" y="885124"/>
                  </a:moveTo>
                  <a:lnTo>
                    <a:pt x="7413005" y="525773"/>
                  </a:lnTo>
                  <a:cubicBezTo>
                    <a:pt x="7413005" y="414500"/>
                    <a:pt x="7373596" y="342661"/>
                    <a:pt x="7272746" y="342661"/>
                  </a:cubicBezTo>
                  <a:cubicBezTo>
                    <a:pt x="7139458" y="342661"/>
                    <a:pt x="7097726" y="459726"/>
                    <a:pt x="7097726" y="558252"/>
                  </a:cubicBezTo>
                  <a:lnTo>
                    <a:pt x="7097726" y="885124"/>
                  </a:lnTo>
                  <a:lnTo>
                    <a:pt x="7024708" y="885124"/>
                  </a:lnTo>
                  <a:lnTo>
                    <a:pt x="7024708" y="433063"/>
                  </a:lnTo>
                  <a:cubicBezTo>
                    <a:pt x="7024708" y="387862"/>
                    <a:pt x="7024708" y="341507"/>
                    <a:pt x="7020062" y="293982"/>
                  </a:cubicBezTo>
                  <a:lnTo>
                    <a:pt x="7090756" y="293982"/>
                  </a:lnTo>
                  <a:lnTo>
                    <a:pt x="7090756" y="399431"/>
                  </a:lnTo>
                  <a:lnTo>
                    <a:pt x="7093103" y="399431"/>
                  </a:lnTo>
                  <a:cubicBezTo>
                    <a:pt x="7117418" y="346130"/>
                    <a:pt x="7161474" y="280058"/>
                    <a:pt x="7284363" y="280058"/>
                  </a:cubicBezTo>
                  <a:cubicBezTo>
                    <a:pt x="7430422" y="280058"/>
                    <a:pt x="7486046" y="377431"/>
                    <a:pt x="7486046" y="507250"/>
                  </a:cubicBezTo>
                  <a:lnTo>
                    <a:pt x="7486046" y="885116"/>
                  </a:lnTo>
                  <a:close/>
                  <a:moveTo>
                    <a:pt x="6660783" y="342661"/>
                  </a:moveTo>
                  <a:cubicBezTo>
                    <a:pt x="6552979" y="342661"/>
                    <a:pt x="6486932" y="450432"/>
                    <a:pt x="6486932" y="547813"/>
                  </a:cubicBezTo>
                  <a:lnTo>
                    <a:pt x="6811464" y="547813"/>
                  </a:lnTo>
                  <a:cubicBezTo>
                    <a:pt x="6811464" y="444656"/>
                    <a:pt x="6769732" y="342661"/>
                    <a:pt x="6660807" y="342661"/>
                  </a:cubicBezTo>
                  <a:close/>
                  <a:moveTo>
                    <a:pt x="6486932" y="610407"/>
                  </a:moveTo>
                  <a:cubicBezTo>
                    <a:pt x="6486932" y="735596"/>
                    <a:pt x="6554157" y="836446"/>
                    <a:pt x="6681669" y="836446"/>
                  </a:cubicBezTo>
                  <a:cubicBezTo>
                    <a:pt x="6734970" y="836446"/>
                    <a:pt x="6812634" y="814414"/>
                    <a:pt x="6847412" y="792382"/>
                  </a:cubicBezTo>
                  <a:lnTo>
                    <a:pt x="6847412" y="866545"/>
                  </a:lnTo>
                  <a:cubicBezTo>
                    <a:pt x="6796419" y="887415"/>
                    <a:pt x="6730347" y="899032"/>
                    <a:pt x="6675869" y="899032"/>
                  </a:cubicBezTo>
                  <a:cubicBezTo>
                    <a:pt x="6479970" y="899032"/>
                    <a:pt x="6406969" y="766889"/>
                    <a:pt x="6406969" y="589529"/>
                  </a:cubicBezTo>
                  <a:cubicBezTo>
                    <a:pt x="6406969" y="408708"/>
                    <a:pt x="6506624" y="280050"/>
                    <a:pt x="6656128" y="280050"/>
                  </a:cubicBezTo>
                  <a:cubicBezTo>
                    <a:pt x="6823041" y="280050"/>
                    <a:pt x="6891436" y="414484"/>
                    <a:pt x="6891436" y="573274"/>
                  </a:cubicBezTo>
                  <a:lnTo>
                    <a:pt x="6891436" y="610383"/>
                  </a:lnTo>
                  <a:close/>
                  <a:moveTo>
                    <a:pt x="6199429" y="38950"/>
                  </a:moveTo>
                  <a:lnTo>
                    <a:pt x="6272494" y="38950"/>
                  </a:lnTo>
                  <a:lnTo>
                    <a:pt x="6272494" y="136339"/>
                  </a:lnTo>
                  <a:lnTo>
                    <a:pt x="6199429" y="136339"/>
                  </a:lnTo>
                  <a:lnTo>
                    <a:pt x="6199429" y="38950"/>
                  </a:lnTo>
                  <a:close/>
                  <a:moveTo>
                    <a:pt x="6199429" y="885124"/>
                  </a:moveTo>
                  <a:lnTo>
                    <a:pt x="6199429" y="293982"/>
                  </a:lnTo>
                  <a:lnTo>
                    <a:pt x="6272494" y="293982"/>
                  </a:lnTo>
                  <a:lnTo>
                    <a:pt x="6272494" y="885124"/>
                  </a:lnTo>
                  <a:close/>
                  <a:moveTo>
                    <a:pt x="5949116" y="342661"/>
                  </a:moveTo>
                  <a:cubicBezTo>
                    <a:pt x="5806510" y="342661"/>
                    <a:pt x="5726570" y="445810"/>
                    <a:pt x="5726570" y="589545"/>
                  </a:cubicBezTo>
                  <a:cubicBezTo>
                    <a:pt x="5726570" y="724003"/>
                    <a:pt x="5807687" y="836446"/>
                    <a:pt x="5940992" y="836446"/>
                  </a:cubicBezTo>
                  <a:cubicBezTo>
                    <a:pt x="5987347" y="836446"/>
                    <a:pt x="6030233" y="826030"/>
                    <a:pt x="6074280" y="809767"/>
                  </a:cubicBezTo>
                  <a:lnTo>
                    <a:pt x="6081250" y="878178"/>
                  </a:lnTo>
                  <a:cubicBezTo>
                    <a:pt x="6031402" y="895547"/>
                    <a:pt x="5985048" y="899040"/>
                    <a:pt x="5929399" y="899040"/>
                  </a:cubicBezTo>
                  <a:cubicBezTo>
                    <a:pt x="5739317" y="899040"/>
                    <a:pt x="5646591" y="754111"/>
                    <a:pt x="5646591" y="589537"/>
                  </a:cubicBezTo>
                  <a:cubicBezTo>
                    <a:pt x="5646591" y="407546"/>
                    <a:pt x="5763688" y="280058"/>
                    <a:pt x="5938701" y="280058"/>
                  </a:cubicBezTo>
                  <a:cubicBezTo>
                    <a:pt x="6009419" y="280058"/>
                    <a:pt x="6060420" y="296274"/>
                    <a:pt x="6081306" y="303220"/>
                  </a:cubicBezTo>
                  <a:lnTo>
                    <a:pt x="6075514" y="372760"/>
                  </a:lnTo>
                  <a:cubicBezTo>
                    <a:pt x="6036081" y="355391"/>
                    <a:pt x="5988581" y="342653"/>
                    <a:pt x="5949172" y="342653"/>
                  </a:cubicBezTo>
                  <a:close/>
                  <a:moveTo>
                    <a:pt x="5347551" y="131708"/>
                  </a:moveTo>
                  <a:cubicBezTo>
                    <a:pt x="5264087" y="131708"/>
                    <a:pt x="5172555" y="166470"/>
                    <a:pt x="5172555" y="270789"/>
                  </a:cubicBezTo>
                  <a:cubicBezTo>
                    <a:pt x="5172555" y="433063"/>
                    <a:pt x="5543434" y="434225"/>
                    <a:pt x="5543434" y="670678"/>
                  </a:cubicBezTo>
                  <a:cubicBezTo>
                    <a:pt x="5543442" y="834146"/>
                    <a:pt x="5403192" y="899040"/>
                    <a:pt x="5278003" y="899040"/>
                  </a:cubicBezTo>
                  <a:cubicBezTo>
                    <a:pt x="5199193" y="899040"/>
                    <a:pt x="5137800" y="882792"/>
                    <a:pt x="5094890" y="864254"/>
                  </a:cubicBezTo>
                  <a:lnTo>
                    <a:pt x="5103006" y="781943"/>
                  </a:lnTo>
                  <a:cubicBezTo>
                    <a:pt x="5150515" y="812082"/>
                    <a:pt x="5206163" y="829467"/>
                    <a:pt x="5281504" y="829467"/>
                  </a:cubicBezTo>
                  <a:cubicBezTo>
                    <a:pt x="5381176" y="829467"/>
                    <a:pt x="5463463" y="778474"/>
                    <a:pt x="5463463" y="663700"/>
                  </a:cubicBezTo>
                  <a:cubicBezTo>
                    <a:pt x="5463463" y="504927"/>
                    <a:pt x="5092567" y="485210"/>
                    <a:pt x="5092567" y="273104"/>
                  </a:cubicBezTo>
                  <a:cubicBezTo>
                    <a:pt x="5092567" y="143269"/>
                    <a:pt x="5206163" y="62136"/>
                    <a:pt x="5348721" y="62136"/>
                  </a:cubicBezTo>
                  <a:cubicBezTo>
                    <a:pt x="5388146" y="62136"/>
                    <a:pt x="5451870" y="67928"/>
                    <a:pt x="5507494" y="88798"/>
                  </a:cubicBezTo>
                  <a:lnTo>
                    <a:pt x="5494756" y="161831"/>
                  </a:lnTo>
                  <a:cubicBezTo>
                    <a:pt x="5458824" y="142099"/>
                    <a:pt x="5402046" y="131700"/>
                    <a:pt x="5347551" y="131700"/>
                  </a:cubicBezTo>
                  <a:close/>
                  <a:moveTo>
                    <a:pt x="4231388" y="482895"/>
                  </a:moveTo>
                  <a:cubicBezTo>
                    <a:pt x="4154901" y="513027"/>
                    <a:pt x="4079561" y="580252"/>
                    <a:pt x="4079561" y="669565"/>
                  </a:cubicBezTo>
                  <a:cubicBezTo>
                    <a:pt x="4079561" y="779684"/>
                    <a:pt x="4169963" y="836477"/>
                    <a:pt x="4267320" y="836477"/>
                  </a:cubicBezTo>
                  <a:cubicBezTo>
                    <a:pt x="4340337" y="836477"/>
                    <a:pt x="4420341" y="799376"/>
                    <a:pt x="4466680" y="742574"/>
                  </a:cubicBezTo>
                  <a:lnTo>
                    <a:pt x="4231388" y="482927"/>
                  </a:lnTo>
                  <a:close/>
                  <a:moveTo>
                    <a:pt x="4413379" y="241803"/>
                  </a:moveTo>
                  <a:cubicBezTo>
                    <a:pt x="4413379" y="165293"/>
                    <a:pt x="4367024" y="124738"/>
                    <a:pt x="4298605" y="124738"/>
                  </a:cubicBezTo>
                  <a:cubicBezTo>
                    <a:pt x="4230186" y="124738"/>
                    <a:pt x="4165316" y="164147"/>
                    <a:pt x="4165316" y="242981"/>
                  </a:cubicBezTo>
                  <a:cubicBezTo>
                    <a:pt x="4165316" y="306721"/>
                    <a:pt x="4212873" y="358876"/>
                    <a:pt x="4256881" y="407554"/>
                  </a:cubicBezTo>
                  <a:cubicBezTo>
                    <a:pt x="4327591" y="373906"/>
                    <a:pt x="4413379" y="336836"/>
                    <a:pt x="4413379" y="241803"/>
                  </a:cubicBezTo>
                  <a:close/>
                  <a:moveTo>
                    <a:pt x="4698518" y="882800"/>
                  </a:moveTo>
                  <a:lnTo>
                    <a:pt x="4596539" y="882800"/>
                  </a:lnTo>
                  <a:lnTo>
                    <a:pt x="4510751" y="792398"/>
                  </a:lnTo>
                  <a:cubicBezTo>
                    <a:pt x="4444664" y="866561"/>
                    <a:pt x="4360078" y="899048"/>
                    <a:pt x="4264996" y="899048"/>
                  </a:cubicBezTo>
                  <a:cubicBezTo>
                    <a:pt x="4128239" y="899048"/>
                    <a:pt x="3999573" y="829475"/>
                    <a:pt x="3999573" y="673002"/>
                  </a:cubicBezTo>
                  <a:cubicBezTo>
                    <a:pt x="3999573" y="548982"/>
                    <a:pt x="4083014" y="479418"/>
                    <a:pt x="4190833" y="437710"/>
                  </a:cubicBezTo>
                  <a:cubicBezTo>
                    <a:pt x="4140977" y="380892"/>
                    <a:pt x="4085353" y="319467"/>
                    <a:pt x="4085353" y="238334"/>
                  </a:cubicBezTo>
                  <a:cubicBezTo>
                    <a:pt x="4085353" y="122415"/>
                    <a:pt x="4196626" y="62144"/>
                    <a:pt x="4303268" y="62144"/>
                  </a:cubicBezTo>
                  <a:cubicBezTo>
                    <a:pt x="4399455" y="62144"/>
                    <a:pt x="4493334" y="115469"/>
                    <a:pt x="4493334" y="229065"/>
                  </a:cubicBezTo>
                  <a:cubicBezTo>
                    <a:pt x="4493334" y="355399"/>
                    <a:pt x="4395978" y="400608"/>
                    <a:pt x="4298597" y="449286"/>
                  </a:cubicBezTo>
                  <a:lnTo>
                    <a:pt x="4511897" y="686902"/>
                  </a:lnTo>
                  <a:cubicBezTo>
                    <a:pt x="4562874" y="613900"/>
                    <a:pt x="4581437" y="528120"/>
                    <a:pt x="4581437" y="441163"/>
                  </a:cubicBezTo>
                  <a:lnTo>
                    <a:pt x="4650986" y="441163"/>
                  </a:lnTo>
                  <a:cubicBezTo>
                    <a:pt x="4650986" y="545489"/>
                    <a:pt x="4620846" y="652139"/>
                    <a:pt x="4560575" y="733249"/>
                  </a:cubicBezTo>
                  <a:lnTo>
                    <a:pt x="4698510" y="882800"/>
                  </a:lnTo>
                  <a:close/>
                  <a:moveTo>
                    <a:pt x="3535960" y="836446"/>
                  </a:moveTo>
                  <a:cubicBezTo>
                    <a:pt x="3563776" y="836446"/>
                    <a:pt x="3582339" y="830653"/>
                    <a:pt x="3603201" y="822529"/>
                  </a:cubicBezTo>
                  <a:lnTo>
                    <a:pt x="3607824" y="882800"/>
                  </a:lnTo>
                  <a:cubicBezTo>
                    <a:pt x="3590455" y="889754"/>
                    <a:pt x="3554523" y="899048"/>
                    <a:pt x="3518591" y="899048"/>
                  </a:cubicBezTo>
                  <a:cubicBezTo>
                    <a:pt x="3388804" y="899048"/>
                    <a:pt x="3384109" y="809767"/>
                    <a:pt x="3384109" y="701963"/>
                  </a:cubicBezTo>
                  <a:lnTo>
                    <a:pt x="3384109" y="356577"/>
                  </a:lnTo>
                  <a:lnTo>
                    <a:pt x="3268213" y="356577"/>
                  </a:lnTo>
                  <a:lnTo>
                    <a:pt x="3268213" y="293982"/>
                  </a:lnTo>
                  <a:lnTo>
                    <a:pt x="3384109" y="293982"/>
                  </a:lnTo>
                  <a:lnTo>
                    <a:pt x="3384109" y="151376"/>
                  </a:lnTo>
                  <a:lnTo>
                    <a:pt x="3457150" y="125884"/>
                  </a:lnTo>
                  <a:lnTo>
                    <a:pt x="3457150" y="293958"/>
                  </a:lnTo>
                  <a:lnTo>
                    <a:pt x="3591584" y="293958"/>
                  </a:lnTo>
                  <a:lnTo>
                    <a:pt x="3591584" y="356553"/>
                  </a:lnTo>
                  <a:lnTo>
                    <a:pt x="3457150" y="356553"/>
                  </a:lnTo>
                  <a:lnTo>
                    <a:pt x="3457150" y="739049"/>
                  </a:lnTo>
                  <a:cubicBezTo>
                    <a:pt x="3457150" y="792374"/>
                    <a:pt x="3476859" y="836421"/>
                    <a:pt x="3535960" y="836421"/>
                  </a:cubicBezTo>
                  <a:close/>
                  <a:moveTo>
                    <a:pt x="3176673" y="356553"/>
                  </a:moveTo>
                  <a:cubicBezTo>
                    <a:pt x="3060778" y="356553"/>
                    <a:pt x="3029469" y="486340"/>
                    <a:pt x="3029469" y="593014"/>
                  </a:cubicBezTo>
                  <a:lnTo>
                    <a:pt x="3029469" y="885100"/>
                  </a:lnTo>
                  <a:lnTo>
                    <a:pt x="2956451" y="885100"/>
                  </a:lnTo>
                  <a:lnTo>
                    <a:pt x="2956451" y="426117"/>
                  </a:lnTo>
                  <a:cubicBezTo>
                    <a:pt x="2956451" y="361223"/>
                    <a:pt x="2956451" y="336836"/>
                    <a:pt x="2951789" y="293982"/>
                  </a:cubicBezTo>
                  <a:lnTo>
                    <a:pt x="3024822" y="293982"/>
                  </a:lnTo>
                  <a:lnTo>
                    <a:pt x="3024822" y="407554"/>
                  </a:lnTo>
                  <a:lnTo>
                    <a:pt x="3027169" y="407554"/>
                  </a:lnTo>
                  <a:cubicBezTo>
                    <a:pt x="3053808" y="341507"/>
                    <a:pt x="3103656" y="280066"/>
                    <a:pt x="3178997" y="280066"/>
                  </a:cubicBezTo>
                  <a:cubicBezTo>
                    <a:pt x="3196366" y="280066"/>
                    <a:pt x="3217236" y="283535"/>
                    <a:pt x="3229974" y="287036"/>
                  </a:cubicBezTo>
                  <a:lnTo>
                    <a:pt x="3229974" y="363523"/>
                  </a:lnTo>
                  <a:cubicBezTo>
                    <a:pt x="3214929" y="358876"/>
                    <a:pt x="3195220" y="356577"/>
                    <a:pt x="3176673" y="356577"/>
                  </a:cubicBezTo>
                  <a:close/>
                  <a:moveTo>
                    <a:pt x="2483569" y="152546"/>
                  </a:moveTo>
                  <a:lnTo>
                    <a:pt x="2307402" y="598790"/>
                  </a:lnTo>
                  <a:lnTo>
                    <a:pt x="2658589" y="598790"/>
                  </a:lnTo>
                  <a:lnTo>
                    <a:pt x="2483569" y="152546"/>
                  </a:lnTo>
                  <a:close/>
                  <a:moveTo>
                    <a:pt x="2772185" y="885100"/>
                  </a:moveTo>
                  <a:lnTo>
                    <a:pt x="2685252" y="668355"/>
                  </a:lnTo>
                  <a:lnTo>
                    <a:pt x="2277247" y="668355"/>
                  </a:lnTo>
                  <a:lnTo>
                    <a:pt x="2190297" y="885100"/>
                  </a:lnTo>
                  <a:lnTo>
                    <a:pt x="2112665" y="885100"/>
                  </a:lnTo>
                  <a:lnTo>
                    <a:pt x="2444168" y="76036"/>
                  </a:lnTo>
                  <a:lnTo>
                    <a:pt x="2534570" y="76036"/>
                  </a:lnTo>
                  <a:lnTo>
                    <a:pt x="2855650" y="885100"/>
                  </a:lnTo>
                  <a:close/>
                  <a:moveTo>
                    <a:pt x="1508762" y="342637"/>
                  </a:moveTo>
                  <a:cubicBezTo>
                    <a:pt x="1400950" y="342637"/>
                    <a:pt x="1334911" y="450408"/>
                    <a:pt x="1334911" y="547789"/>
                  </a:cubicBezTo>
                  <a:lnTo>
                    <a:pt x="1659451" y="547789"/>
                  </a:lnTo>
                  <a:cubicBezTo>
                    <a:pt x="1659451" y="444632"/>
                    <a:pt x="1617727" y="342637"/>
                    <a:pt x="1508778" y="342637"/>
                  </a:cubicBezTo>
                  <a:close/>
                  <a:moveTo>
                    <a:pt x="1334911" y="610383"/>
                  </a:moveTo>
                  <a:cubicBezTo>
                    <a:pt x="1334911" y="735572"/>
                    <a:pt x="1402128" y="836421"/>
                    <a:pt x="1529640" y="836421"/>
                  </a:cubicBezTo>
                  <a:cubicBezTo>
                    <a:pt x="1582948" y="836421"/>
                    <a:pt x="1660613" y="814390"/>
                    <a:pt x="1695391" y="792358"/>
                  </a:cubicBezTo>
                  <a:lnTo>
                    <a:pt x="1695391" y="866521"/>
                  </a:lnTo>
                  <a:cubicBezTo>
                    <a:pt x="1644381" y="887391"/>
                    <a:pt x="1578318" y="899008"/>
                    <a:pt x="1523847" y="899008"/>
                  </a:cubicBezTo>
                  <a:cubicBezTo>
                    <a:pt x="1327956" y="899008"/>
                    <a:pt x="1254915" y="766865"/>
                    <a:pt x="1254915" y="589505"/>
                  </a:cubicBezTo>
                  <a:cubicBezTo>
                    <a:pt x="1254915" y="408684"/>
                    <a:pt x="1354611" y="280026"/>
                    <a:pt x="1504147" y="280026"/>
                  </a:cubicBezTo>
                  <a:cubicBezTo>
                    <a:pt x="1671060" y="280026"/>
                    <a:pt x="1739447" y="414460"/>
                    <a:pt x="1739447" y="573249"/>
                  </a:cubicBezTo>
                  <a:lnTo>
                    <a:pt x="1739447" y="610359"/>
                  </a:lnTo>
                  <a:close/>
                  <a:moveTo>
                    <a:pt x="1048633" y="885100"/>
                  </a:moveTo>
                  <a:lnTo>
                    <a:pt x="1048633" y="532743"/>
                  </a:lnTo>
                  <a:cubicBezTo>
                    <a:pt x="1048633" y="430740"/>
                    <a:pt x="1028933" y="342661"/>
                    <a:pt x="908375" y="342661"/>
                  </a:cubicBezTo>
                  <a:cubicBezTo>
                    <a:pt x="778587" y="342661"/>
                    <a:pt x="733346" y="465526"/>
                    <a:pt x="733346" y="568675"/>
                  </a:cubicBezTo>
                  <a:lnTo>
                    <a:pt x="733346" y="885132"/>
                  </a:lnTo>
                  <a:lnTo>
                    <a:pt x="660393" y="885132"/>
                  </a:lnTo>
                  <a:lnTo>
                    <a:pt x="660393" y="15789"/>
                  </a:lnTo>
                  <a:lnTo>
                    <a:pt x="733402" y="15789"/>
                  </a:lnTo>
                  <a:lnTo>
                    <a:pt x="733402" y="393638"/>
                  </a:lnTo>
                  <a:lnTo>
                    <a:pt x="735734" y="393638"/>
                  </a:lnTo>
                  <a:cubicBezTo>
                    <a:pt x="767043" y="328745"/>
                    <a:pt x="833098" y="280066"/>
                    <a:pt x="920039" y="280066"/>
                  </a:cubicBezTo>
                  <a:cubicBezTo>
                    <a:pt x="1078837" y="280066"/>
                    <a:pt x="1121731" y="385539"/>
                    <a:pt x="1121731" y="531573"/>
                  </a:cubicBezTo>
                  <a:lnTo>
                    <a:pt x="1121731" y="885124"/>
                  </a:lnTo>
                  <a:close/>
                  <a:moveTo>
                    <a:pt x="325373" y="145576"/>
                  </a:moveTo>
                  <a:lnTo>
                    <a:pt x="325373" y="885100"/>
                  </a:lnTo>
                  <a:lnTo>
                    <a:pt x="245410" y="885100"/>
                  </a:lnTo>
                  <a:lnTo>
                    <a:pt x="245410" y="145600"/>
                  </a:lnTo>
                  <a:lnTo>
                    <a:pt x="6649" y="145600"/>
                  </a:lnTo>
                  <a:lnTo>
                    <a:pt x="6649" y="76060"/>
                  </a:lnTo>
                  <a:lnTo>
                    <a:pt x="564190" y="76060"/>
                  </a:lnTo>
                  <a:lnTo>
                    <a:pt x="564190" y="145600"/>
                  </a:lnTo>
                  <a:close/>
                </a:path>
              </a:pathLst>
            </a:custGeom>
            <a:grpFill/>
            <a:ln w="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BE"/>
            </a:p>
          </p:txBody>
        </p:sp>
        <p:sp>
          <p:nvSpPr>
            <p:cNvPr id="7" name="Forme libre : forme 24">
              <a:extLst>
                <a:ext uri="{FF2B5EF4-FFF2-40B4-BE49-F238E27FC236}">
                  <a16:creationId xmlns:a16="http://schemas.microsoft.com/office/drawing/2014/main" id="{97546D95-3040-429A-8252-7B1A28ACC9A3}"/>
                </a:ext>
              </a:extLst>
            </p:cNvPr>
            <p:cNvSpPr/>
            <p:nvPr/>
          </p:nvSpPr>
          <p:spPr>
            <a:xfrm>
              <a:off x="-786557" y="8253511"/>
              <a:ext cx="12106540" cy="2183968"/>
            </a:xfrm>
            <a:custGeom>
              <a:avLst/>
              <a:gdLst>
                <a:gd name="connsiteX0" fmla="*/ 1817527 w 12106540"/>
                <a:gd name="connsiteY0" fmla="*/ 17639 h 2183968"/>
                <a:gd name="connsiteX1" fmla="*/ 2709919 w 12106540"/>
                <a:gd name="connsiteY1" fmla="*/ 219996 h 2183968"/>
                <a:gd name="connsiteX2" fmla="*/ 2399495 w 12106540"/>
                <a:gd name="connsiteY2" fmla="*/ 553709 h 2183968"/>
                <a:gd name="connsiteX3" fmla="*/ 1554275 w 12106540"/>
                <a:gd name="connsiteY3" fmla="*/ 421102 h 2183968"/>
                <a:gd name="connsiteX4" fmla="*/ 1093835 w 12106540"/>
                <a:gd name="connsiteY4" fmla="*/ 615663 h 2183968"/>
                <a:gd name="connsiteX5" fmla="*/ 2590034 w 12106540"/>
                <a:gd name="connsiteY5" fmla="*/ 1477163 h 2183968"/>
                <a:gd name="connsiteX6" fmla="*/ 1357920 w 12106540"/>
                <a:gd name="connsiteY6" fmla="*/ 2178888 h 2183968"/>
                <a:gd name="connsiteX7" fmla="*/ 6649 w 12106540"/>
                <a:gd name="connsiteY7" fmla="*/ 1870266 h 2183968"/>
                <a:gd name="connsiteX8" fmla="*/ 177127 w 12106540"/>
                <a:gd name="connsiteY8" fmla="*/ 1601366 h 2183968"/>
                <a:gd name="connsiteX9" fmla="*/ 315383 w 12106540"/>
                <a:gd name="connsiteY9" fmla="*/ 1540622 h 2183968"/>
                <a:gd name="connsiteX10" fmla="*/ 1266003 w 12106540"/>
                <a:gd name="connsiteY10" fmla="*/ 1757896 h 2183968"/>
                <a:gd name="connsiteX11" fmla="*/ 1878047 w 12106540"/>
                <a:gd name="connsiteY11" fmla="*/ 1547704 h 2183968"/>
                <a:gd name="connsiteX12" fmla="*/ 435781 w 12106540"/>
                <a:gd name="connsiteY12" fmla="*/ 659750 h 2183968"/>
                <a:gd name="connsiteX13" fmla="*/ 1817559 w 12106540"/>
                <a:gd name="connsiteY13" fmla="*/ 17639 h 2183968"/>
                <a:gd name="connsiteX14" fmla="*/ 5541880 w 12106540"/>
                <a:gd name="connsiteY14" fmla="*/ 339584 h 2183968"/>
                <a:gd name="connsiteX15" fmla="*/ 5124069 w 12106540"/>
                <a:gd name="connsiteY15" fmla="*/ 641084 h 2183968"/>
                <a:gd name="connsiteX16" fmla="*/ 4293630 w 12106540"/>
                <a:gd name="connsiteY16" fmla="*/ 471959 h 2183968"/>
                <a:gd name="connsiteX17" fmla="*/ 3500028 w 12106540"/>
                <a:gd name="connsiteY17" fmla="*/ 1112949 h 2183968"/>
                <a:gd name="connsiteX18" fmla="*/ 4294295 w 12106540"/>
                <a:gd name="connsiteY18" fmla="*/ 1709266 h 2183968"/>
                <a:gd name="connsiteX19" fmla="*/ 6285970 w 12106540"/>
                <a:gd name="connsiteY19" fmla="*/ 463467 h 2183968"/>
                <a:gd name="connsiteX20" fmla="*/ 7656116 w 12106540"/>
                <a:gd name="connsiteY20" fmla="*/ 1889 h 2183968"/>
                <a:gd name="connsiteX21" fmla="*/ 9088663 w 12106540"/>
                <a:gd name="connsiteY21" fmla="*/ 1112925 h 2183968"/>
                <a:gd name="connsiteX22" fmla="*/ 7660522 w 12106540"/>
                <a:gd name="connsiteY22" fmla="*/ 2185858 h 2183968"/>
                <a:gd name="connsiteX23" fmla="*/ 6096064 w 12106540"/>
                <a:gd name="connsiteY23" fmla="*/ 1561236 h 2183968"/>
                <a:gd name="connsiteX24" fmla="*/ 6461199 w 12106540"/>
                <a:gd name="connsiteY24" fmla="*/ 1232329 h 2183968"/>
                <a:gd name="connsiteX25" fmla="*/ 7621963 w 12106540"/>
                <a:gd name="connsiteY25" fmla="*/ 1709266 h 2183968"/>
                <a:gd name="connsiteX26" fmla="*/ 8449349 w 12106540"/>
                <a:gd name="connsiteY26" fmla="*/ 1112949 h 2183968"/>
                <a:gd name="connsiteX27" fmla="*/ 7656436 w 12106540"/>
                <a:gd name="connsiteY27" fmla="*/ 471959 h 2183968"/>
                <a:gd name="connsiteX28" fmla="*/ 4297451 w 12106540"/>
                <a:gd name="connsiteY28" fmla="*/ 2178872 h 2183968"/>
                <a:gd name="connsiteX29" fmla="*/ 2858141 w 12106540"/>
                <a:gd name="connsiteY29" fmla="*/ 1209152 h 2183968"/>
                <a:gd name="connsiteX30" fmla="*/ 2858141 w 12106540"/>
                <a:gd name="connsiteY30" fmla="*/ 1027145 h 2183968"/>
                <a:gd name="connsiteX31" fmla="*/ 4317048 w 12106540"/>
                <a:gd name="connsiteY31" fmla="*/ 1913 h 2183968"/>
                <a:gd name="connsiteX32" fmla="*/ 5541912 w 12106540"/>
                <a:gd name="connsiteY32" fmla="*/ 339584 h 2183968"/>
                <a:gd name="connsiteX33" fmla="*/ 11334842 w 12106540"/>
                <a:gd name="connsiteY33" fmla="*/ 2127766 h 2183968"/>
                <a:gd name="connsiteX34" fmla="*/ 11045520 w 12106540"/>
                <a:gd name="connsiteY34" fmla="*/ 1920675 h 2183968"/>
                <a:gd name="connsiteX35" fmla="*/ 10375930 w 12106540"/>
                <a:gd name="connsiteY35" fmla="*/ 1108086 h 2183968"/>
                <a:gd name="connsiteX36" fmla="*/ 11480516 w 12106540"/>
                <a:gd name="connsiteY36" fmla="*/ 670702 h 2183968"/>
                <a:gd name="connsiteX37" fmla="*/ 10929641 w 12106540"/>
                <a:gd name="connsiteY37" fmla="*/ 419059 h 2183968"/>
                <a:gd name="connsiteX38" fmla="*/ 10098626 w 12106540"/>
                <a:gd name="connsiteY38" fmla="*/ 1123011 h 2183968"/>
                <a:gd name="connsiteX39" fmla="*/ 9779148 w 12106540"/>
                <a:gd name="connsiteY39" fmla="*/ 2142018 h 2183968"/>
                <a:gd name="connsiteX40" fmla="*/ 9150385 w 12106540"/>
                <a:gd name="connsiteY40" fmla="*/ 2142018 h 2183968"/>
                <a:gd name="connsiteX41" fmla="*/ 9474348 w 12106540"/>
                <a:gd name="connsiteY41" fmla="*/ 1112380 h 2183968"/>
                <a:gd name="connsiteX42" fmla="*/ 10977422 w 12106540"/>
                <a:gd name="connsiteY42" fmla="*/ 1913 h 2183968"/>
                <a:gd name="connsiteX43" fmla="*/ 12113190 w 12106540"/>
                <a:gd name="connsiteY43" fmla="*/ 602988 h 2183968"/>
                <a:gd name="connsiteX44" fmla="*/ 11137950 w 12106540"/>
                <a:gd name="connsiteY44" fmla="*/ 1304105 h 2183968"/>
                <a:gd name="connsiteX45" fmla="*/ 11974357 w 12106540"/>
                <a:gd name="connsiteY45" fmla="*/ 2142018 h 2183968"/>
                <a:gd name="connsiteX46" fmla="*/ 11447725 w 12106540"/>
                <a:gd name="connsiteY46" fmla="*/ 2142018 h 2183968"/>
                <a:gd name="connsiteX47" fmla="*/ 11334842 w 12106540"/>
                <a:gd name="connsiteY47" fmla="*/ 2127774 h 2183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2106540" h="2183968">
                  <a:moveTo>
                    <a:pt x="1817527" y="17639"/>
                  </a:moveTo>
                  <a:cubicBezTo>
                    <a:pt x="2181084" y="56095"/>
                    <a:pt x="2662459" y="205110"/>
                    <a:pt x="2709919" y="219996"/>
                  </a:cubicBezTo>
                  <a:cubicBezTo>
                    <a:pt x="2630797" y="359493"/>
                    <a:pt x="2565463" y="553709"/>
                    <a:pt x="2399495" y="553709"/>
                  </a:cubicBezTo>
                  <a:cubicBezTo>
                    <a:pt x="2276846" y="553709"/>
                    <a:pt x="1935209" y="421102"/>
                    <a:pt x="1554275" y="421102"/>
                  </a:cubicBezTo>
                  <a:cubicBezTo>
                    <a:pt x="1397593" y="421102"/>
                    <a:pt x="1093835" y="445185"/>
                    <a:pt x="1093835" y="615663"/>
                  </a:cubicBezTo>
                  <a:cubicBezTo>
                    <a:pt x="1093153" y="909687"/>
                    <a:pt x="2652981" y="818476"/>
                    <a:pt x="2590034" y="1477163"/>
                  </a:cubicBezTo>
                  <a:cubicBezTo>
                    <a:pt x="2552701" y="1872982"/>
                    <a:pt x="2043541" y="2178888"/>
                    <a:pt x="1357920" y="2178888"/>
                  </a:cubicBezTo>
                  <a:cubicBezTo>
                    <a:pt x="782273" y="2178888"/>
                    <a:pt x="216808" y="1980601"/>
                    <a:pt x="6649" y="1870266"/>
                  </a:cubicBezTo>
                  <a:cubicBezTo>
                    <a:pt x="66680" y="1775153"/>
                    <a:pt x="88832" y="1742081"/>
                    <a:pt x="177127" y="1601366"/>
                  </a:cubicBezTo>
                  <a:cubicBezTo>
                    <a:pt x="203237" y="1558905"/>
                    <a:pt x="252748" y="1534069"/>
                    <a:pt x="315383" y="1540622"/>
                  </a:cubicBezTo>
                  <a:cubicBezTo>
                    <a:pt x="402549" y="1549435"/>
                    <a:pt x="885373" y="1747497"/>
                    <a:pt x="1266003" y="1757896"/>
                  </a:cubicBezTo>
                  <a:cubicBezTo>
                    <a:pt x="1501703" y="1764601"/>
                    <a:pt x="1853403" y="1759178"/>
                    <a:pt x="1878047" y="1547704"/>
                  </a:cubicBezTo>
                  <a:cubicBezTo>
                    <a:pt x="1915805" y="1221377"/>
                    <a:pt x="435781" y="1302430"/>
                    <a:pt x="435781" y="659750"/>
                  </a:cubicBezTo>
                  <a:cubicBezTo>
                    <a:pt x="435781" y="328296"/>
                    <a:pt x="862533" y="-83651"/>
                    <a:pt x="1817559" y="17639"/>
                  </a:cubicBezTo>
                  <a:close/>
                  <a:moveTo>
                    <a:pt x="5541880" y="339584"/>
                  </a:moveTo>
                  <a:cubicBezTo>
                    <a:pt x="5376842" y="528144"/>
                    <a:pt x="5312413" y="641084"/>
                    <a:pt x="5124069" y="641084"/>
                  </a:cubicBezTo>
                  <a:cubicBezTo>
                    <a:pt x="4930870" y="641084"/>
                    <a:pt x="4776775" y="471959"/>
                    <a:pt x="4293630" y="471959"/>
                  </a:cubicBezTo>
                  <a:cubicBezTo>
                    <a:pt x="3804003" y="471959"/>
                    <a:pt x="3500028" y="757972"/>
                    <a:pt x="3500028" y="1112949"/>
                  </a:cubicBezTo>
                  <a:cubicBezTo>
                    <a:pt x="3500028" y="1600525"/>
                    <a:pt x="4056904" y="1709266"/>
                    <a:pt x="4294295" y="1709266"/>
                  </a:cubicBezTo>
                  <a:cubicBezTo>
                    <a:pt x="5033762" y="1709266"/>
                    <a:pt x="5737923" y="837335"/>
                    <a:pt x="6285970" y="463467"/>
                  </a:cubicBezTo>
                  <a:cubicBezTo>
                    <a:pt x="6654975" y="201753"/>
                    <a:pt x="7039105" y="1889"/>
                    <a:pt x="7656116" y="1889"/>
                  </a:cubicBezTo>
                  <a:cubicBezTo>
                    <a:pt x="8550110" y="1889"/>
                    <a:pt x="9088663" y="511841"/>
                    <a:pt x="9088663" y="1112925"/>
                  </a:cubicBezTo>
                  <a:cubicBezTo>
                    <a:pt x="9088663" y="1697336"/>
                    <a:pt x="8519922" y="2185858"/>
                    <a:pt x="7660522" y="2185858"/>
                  </a:cubicBezTo>
                  <a:cubicBezTo>
                    <a:pt x="6960760" y="2185858"/>
                    <a:pt x="6536043" y="1989158"/>
                    <a:pt x="6096064" y="1561236"/>
                  </a:cubicBezTo>
                  <a:lnTo>
                    <a:pt x="6461199" y="1232329"/>
                  </a:lnTo>
                  <a:cubicBezTo>
                    <a:pt x="6648669" y="1436151"/>
                    <a:pt x="7079091" y="1709266"/>
                    <a:pt x="7621963" y="1709266"/>
                  </a:cubicBezTo>
                  <a:cubicBezTo>
                    <a:pt x="8032667" y="1709266"/>
                    <a:pt x="8449349" y="1472997"/>
                    <a:pt x="8449349" y="1112949"/>
                  </a:cubicBezTo>
                  <a:cubicBezTo>
                    <a:pt x="8449349" y="746019"/>
                    <a:pt x="8141865" y="471959"/>
                    <a:pt x="7656436" y="471959"/>
                  </a:cubicBezTo>
                  <a:cubicBezTo>
                    <a:pt x="6427054" y="471959"/>
                    <a:pt x="5839413" y="2178872"/>
                    <a:pt x="4297451" y="2178872"/>
                  </a:cubicBezTo>
                  <a:cubicBezTo>
                    <a:pt x="3724865" y="2178872"/>
                    <a:pt x="2942239" y="1957520"/>
                    <a:pt x="2858141" y="1209152"/>
                  </a:cubicBezTo>
                  <a:cubicBezTo>
                    <a:pt x="2858141" y="1200443"/>
                    <a:pt x="2857228" y="1046132"/>
                    <a:pt x="2858141" y="1027145"/>
                  </a:cubicBezTo>
                  <a:cubicBezTo>
                    <a:pt x="2903231" y="432174"/>
                    <a:pt x="3572148" y="1913"/>
                    <a:pt x="4317048" y="1913"/>
                  </a:cubicBezTo>
                  <a:cubicBezTo>
                    <a:pt x="4766985" y="1913"/>
                    <a:pt x="5233987" y="181772"/>
                    <a:pt x="5541912" y="339584"/>
                  </a:cubicBezTo>
                  <a:close/>
                  <a:moveTo>
                    <a:pt x="11334842" y="2127766"/>
                  </a:moveTo>
                  <a:cubicBezTo>
                    <a:pt x="11226157" y="2098836"/>
                    <a:pt x="11134137" y="2026940"/>
                    <a:pt x="11045520" y="1920675"/>
                  </a:cubicBezTo>
                  <a:cubicBezTo>
                    <a:pt x="10795912" y="1620185"/>
                    <a:pt x="10464217" y="1219102"/>
                    <a:pt x="10375930" y="1108086"/>
                  </a:cubicBezTo>
                  <a:cubicBezTo>
                    <a:pt x="10657937" y="1064335"/>
                    <a:pt x="11480516" y="1037880"/>
                    <a:pt x="11480516" y="670702"/>
                  </a:cubicBezTo>
                  <a:cubicBezTo>
                    <a:pt x="11480516" y="462017"/>
                    <a:pt x="11163915" y="419059"/>
                    <a:pt x="10929641" y="419059"/>
                  </a:cubicBezTo>
                  <a:cubicBezTo>
                    <a:pt x="10276450" y="419059"/>
                    <a:pt x="10188259" y="864238"/>
                    <a:pt x="10098626" y="1123011"/>
                  </a:cubicBezTo>
                  <a:cubicBezTo>
                    <a:pt x="10098626" y="1123011"/>
                    <a:pt x="9826408" y="1990760"/>
                    <a:pt x="9779148" y="2142018"/>
                  </a:cubicBezTo>
                  <a:lnTo>
                    <a:pt x="9150385" y="2142018"/>
                  </a:lnTo>
                  <a:lnTo>
                    <a:pt x="9474348" y="1112380"/>
                  </a:lnTo>
                  <a:cubicBezTo>
                    <a:pt x="9670143" y="436132"/>
                    <a:pt x="10036087" y="1913"/>
                    <a:pt x="10977422" y="1913"/>
                  </a:cubicBezTo>
                  <a:cubicBezTo>
                    <a:pt x="11551114" y="1913"/>
                    <a:pt x="12113190" y="181772"/>
                    <a:pt x="12113190" y="602988"/>
                  </a:cubicBezTo>
                  <a:cubicBezTo>
                    <a:pt x="12113190" y="1094514"/>
                    <a:pt x="11492462" y="1260017"/>
                    <a:pt x="11137950" y="1304105"/>
                  </a:cubicBezTo>
                  <a:lnTo>
                    <a:pt x="11974357" y="2142018"/>
                  </a:lnTo>
                  <a:lnTo>
                    <a:pt x="11447725" y="2142018"/>
                  </a:lnTo>
                  <a:cubicBezTo>
                    <a:pt x="11407947" y="2142018"/>
                    <a:pt x="11370421" y="2137268"/>
                    <a:pt x="11334842" y="2127774"/>
                  </a:cubicBezTo>
                </a:path>
              </a:pathLst>
            </a:custGeom>
            <a:grpFill/>
            <a:ln w="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BE"/>
            </a:p>
          </p:txBody>
        </p:sp>
      </p:grp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DE36AB77-4362-405F-9850-4694470FC3A5}"/>
              </a:ext>
            </a:extLst>
          </p:cNvPr>
          <p:cNvGrpSpPr/>
          <p:nvPr userDrawn="1"/>
        </p:nvGrpSpPr>
        <p:grpSpPr>
          <a:xfrm>
            <a:off x="12360696" y="-13072"/>
            <a:ext cx="1885826" cy="1528108"/>
            <a:chOff x="4867566" y="1651754"/>
            <a:chExt cx="1885826" cy="152810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D3776D53-BB0D-4C74-AD26-BA06AF31A20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97754" y="1651754"/>
              <a:ext cx="425450" cy="425450"/>
            </a:xfrm>
            <a:custGeom>
              <a:avLst/>
              <a:gdLst>
                <a:gd name="T0" fmla="*/ 173 w 346"/>
                <a:gd name="T1" fmla="*/ 0 h 346"/>
                <a:gd name="T2" fmla="*/ 0 w 346"/>
                <a:gd name="T3" fmla="*/ 173 h 346"/>
                <a:gd name="T4" fmla="*/ 173 w 346"/>
                <a:gd name="T5" fmla="*/ 346 h 346"/>
                <a:gd name="T6" fmla="*/ 346 w 346"/>
                <a:gd name="T7" fmla="*/ 173 h 346"/>
                <a:gd name="T8" fmla="*/ 173 w 346"/>
                <a:gd name="T9" fmla="*/ 0 h 346"/>
                <a:gd name="T10" fmla="*/ 201 w 346"/>
                <a:gd name="T11" fmla="*/ 247 h 346"/>
                <a:gd name="T12" fmla="*/ 128 w 346"/>
                <a:gd name="T13" fmla="*/ 290 h 346"/>
                <a:gd name="T14" fmla="*/ 111 w 346"/>
                <a:gd name="T15" fmla="*/ 278 h 346"/>
                <a:gd name="T16" fmla="*/ 112 w 346"/>
                <a:gd name="T17" fmla="*/ 272 h 346"/>
                <a:gd name="T18" fmla="*/ 153 w 346"/>
                <a:gd name="T19" fmla="*/ 172 h 346"/>
                <a:gd name="T20" fmla="*/ 150 w 346"/>
                <a:gd name="T21" fmla="*/ 165 h 346"/>
                <a:gd name="T22" fmla="*/ 126 w 346"/>
                <a:gd name="T23" fmla="*/ 175 h 346"/>
                <a:gd name="T24" fmla="*/ 121 w 346"/>
                <a:gd name="T25" fmla="*/ 173 h 346"/>
                <a:gd name="T26" fmla="*/ 126 w 346"/>
                <a:gd name="T27" fmla="*/ 163 h 346"/>
                <a:gd name="T28" fmla="*/ 195 w 346"/>
                <a:gd name="T29" fmla="*/ 128 h 346"/>
                <a:gd name="T30" fmla="*/ 205 w 346"/>
                <a:gd name="T31" fmla="*/ 141 h 346"/>
                <a:gd name="T32" fmla="*/ 201 w 346"/>
                <a:gd name="T33" fmla="*/ 154 h 346"/>
                <a:gd name="T34" fmla="*/ 164 w 346"/>
                <a:gd name="T35" fmla="*/ 247 h 346"/>
                <a:gd name="T36" fmla="*/ 169 w 346"/>
                <a:gd name="T37" fmla="*/ 252 h 346"/>
                <a:gd name="T38" fmla="*/ 196 w 346"/>
                <a:gd name="T39" fmla="*/ 235 h 346"/>
                <a:gd name="T40" fmla="*/ 204 w 346"/>
                <a:gd name="T41" fmla="*/ 231 h 346"/>
                <a:gd name="T42" fmla="*/ 207 w 346"/>
                <a:gd name="T43" fmla="*/ 234 h 346"/>
                <a:gd name="T44" fmla="*/ 201 w 346"/>
                <a:gd name="T45" fmla="*/ 247 h 346"/>
                <a:gd name="T46" fmla="*/ 192 w 346"/>
                <a:gd name="T47" fmla="*/ 98 h 346"/>
                <a:gd name="T48" fmla="*/ 182 w 346"/>
                <a:gd name="T49" fmla="*/ 95 h 346"/>
                <a:gd name="T50" fmla="*/ 173 w 346"/>
                <a:gd name="T51" fmla="*/ 76 h 346"/>
                <a:gd name="T52" fmla="*/ 186 w 346"/>
                <a:gd name="T53" fmla="*/ 52 h 346"/>
                <a:gd name="T54" fmla="*/ 198 w 346"/>
                <a:gd name="T55" fmla="*/ 48 h 346"/>
                <a:gd name="T56" fmla="*/ 219 w 346"/>
                <a:gd name="T57" fmla="*/ 70 h 346"/>
                <a:gd name="T58" fmla="*/ 192 w 346"/>
                <a:gd name="T59" fmla="*/ 9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6" h="346">
                  <a:moveTo>
                    <a:pt x="173" y="0"/>
                  </a:moveTo>
                  <a:cubicBezTo>
                    <a:pt x="78" y="0"/>
                    <a:pt x="0" y="78"/>
                    <a:pt x="0" y="173"/>
                  </a:cubicBezTo>
                  <a:cubicBezTo>
                    <a:pt x="0" y="268"/>
                    <a:pt x="78" y="346"/>
                    <a:pt x="173" y="346"/>
                  </a:cubicBezTo>
                  <a:cubicBezTo>
                    <a:pt x="268" y="346"/>
                    <a:pt x="346" y="268"/>
                    <a:pt x="346" y="173"/>
                  </a:cubicBezTo>
                  <a:cubicBezTo>
                    <a:pt x="346" y="78"/>
                    <a:pt x="268" y="0"/>
                    <a:pt x="173" y="0"/>
                  </a:cubicBezTo>
                  <a:close/>
                  <a:moveTo>
                    <a:pt x="201" y="247"/>
                  </a:moveTo>
                  <a:cubicBezTo>
                    <a:pt x="182" y="270"/>
                    <a:pt x="143" y="290"/>
                    <a:pt x="128" y="290"/>
                  </a:cubicBezTo>
                  <a:cubicBezTo>
                    <a:pt x="122" y="290"/>
                    <a:pt x="111" y="284"/>
                    <a:pt x="111" y="278"/>
                  </a:cubicBezTo>
                  <a:cubicBezTo>
                    <a:pt x="111" y="276"/>
                    <a:pt x="111" y="276"/>
                    <a:pt x="112" y="272"/>
                  </a:cubicBezTo>
                  <a:cubicBezTo>
                    <a:pt x="126" y="238"/>
                    <a:pt x="138" y="213"/>
                    <a:pt x="153" y="172"/>
                  </a:cubicBezTo>
                  <a:cubicBezTo>
                    <a:pt x="154" y="169"/>
                    <a:pt x="153" y="165"/>
                    <a:pt x="150" y="165"/>
                  </a:cubicBezTo>
                  <a:cubicBezTo>
                    <a:pt x="146" y="165"/>
                    <a:pt x="136" y="169"/>
                    <a:pt x="126" y="175"/>
                  </a:cubicBezTo>
                  <a:cubicBezTo>
                    <a:pt x="125" y="177"/>
                    <a:pt x="121" y="174"/>
                    <a:pt x="121" y="173"/>
                  </a:cubicBezTo>
                  <a:cubicBezTo>
                    <a:pt x="121" y="170"/>
                    <a:pt x="123" y="167"/>
                    <a:pt x="126" y="163"/>
                  </a:cubicBezTo>
                  <a:cubicBezTo>
                    <a:pt x="134" y="154"/>
                    <a:pt x="171" y="128"/>
                    <a:pt x="195" y="128"/>
                  </a:cubicBezTo>
                  <a:cubicBezTo>
                    <a:pt x="199" y="128"/>
                    <a:pt x="205" y="137"/>
                    <a:pt x="205" y="141"/>
                  </a:cubicBezTo>
                  <a:cubicBezTo>
                    <a:pt x="205" y="144"/>
                    <a:pt x="202" y="151"/>
                    <a:pt x="201" y="154"/>
                  </a:cubicBezTo>
                  <a:cubicBezTo>
                    <a:pt x="182" y="197"/>
                    <a:pt x="176" y="218"/>
                    <a:pt x="164" y="247"/>
                  </a:cubicBezTo>
                  <a:cubicBezTo>
                    <a:pt x="163" y="251"/>
                    <a:pt x="166" y="252"/>
                    <a:pt x="169" y="252"/>
                  </a:cubicBezTo>
                  <a:cubicBezTo>
                    <a:pt x="172" y="252"/>
                    <a:pt x="182" y="247"/>
                    <a:pt x="196" y="235"/>
                  </a:cubicBezTo>
                  <a:cubicBezTo>
                    <a:pt x="201" y="231"/>
                    <a:pt x="202" y="231"/>
                    <a:pt x="204" y="231"/>
                  </a:cubicBezTo>
                  <a:cubicBezTo>
                    <a:pt x="205" y="231"/>
                    <a:pt x="207" y="232"/>
                    <a:pt x="207" y="234"/>
                  </a:cubicBezTo>
                  <a:cubicBezTo>
                    <a:pt x="207" y="237"/>
                    <a:pt x="205" y="242"/>
                    <a:pt x="201" y="247"/>
                  </a:cubicBezTo>
                  <a:close/>
                  <a:moveTo>
                    <a:pt x="192" y="98"/>
                  </a:moveTo>
                  <a:cubicBezTo>
                    <a:pt x="188" y="98"/>
                    <a:pt x="185" y="96"/>
                    <a:pt x="182" y="95"/>
                  </a:cubicBezTo>
                  <a:cubicBezTo>
                    <a:pt x="177" y="91"/>
                    <a:pt x="173" y="85"/>
                    <a:pt x="173" y="76"/>
                  </a:cubicBezTo>
                  <a:cubicBezTo>
                    <a:pt x="173" y="65"/>
                    <a:pt x="179" y="57"/>
                    <a:pt x="186" y="52"/>
                  </a:cubicBezTo>
                  <a:cubicBezTo>
                    <a:pt x="190" y="49"/>
                    <a:pt x="195" y="48"/>
                    <a:pt x="198" y="48"/>
                  </a:cubicBezTo>
                  <a:cubicBezTo>
                    <a:pt x="213" y="48"/>
                    <a:pt x="219" y="59"/>
                    <a:pt x="219" y="70"/>
                  </a:cubicBezTo>
                  <a:cubicBezTo>
                    <a:pt x="219" y="82"/>
                    <a:pt x="206" y="98"/>
                    <a:pt x="192" y="9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CDFDDAC-0E4F-4DF4-85F2-E3CCBA8C98E5}"/>
                </a:ext>
              </a:extLst>
            </p:cNvPr>
            <p:cNvSpPr/>
            <p:nvPr/>
          </p:nvSpPr>
          <p:spPr>
            <a:xfrm>
              <a:off x="4867566" y="2010311"/>
              <a:ext cx="1885826" cy="1169551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>
              <a:spAutoFit/>
            </a:bodyPr>
            <a:lstStyle/>
            <a:p>
              <a:pPr lvl="0"/>
              <a:r>
                <a:rPr lang="fr-FR" sz="1000" b="1" dirty="0">
                  <a:solidFill>
                    <a:schemeClr val="accent1"/>
                  </a:solidFill>
                  <a:latin typeface="+mj-lt"/>
                </a:rPr>
                <a:t>To change the </a:t>
              </a:r>
              <a:r>
                <a:rPr lang="fr-FR" sz="1000" b="1" dirty="0" err="1">
                  <a:solidFill>
                    <a:schemeClr val="accent1"/>
                  </a:solidFill>
                  <a:latin typeface="+mj-lt"/>
                </a:rPr>
                <a:t>visual</a:t>
              </a:r>
              <a:r>
                <a:rPr lang="fr-FR" sz="1000" b="1" dirty="0">
                  <a:solidFill>
                    <a:schemeClr val="accent1"/>
                  </a:solidFill>
                  <a:latin typeface="+mj-lt"/>
                </a:rPr>
                <a:t>: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</a:rPr>
                <a:t>Right click on the slide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</a:rPr>
                <a:t>Click on “Format Background”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</a:rPr>
                <a:t>Import a visual</a:t>
              </a:r>
              <a:br>
                <a:rPr lang="en-US" sz="1000" dirty="0">
                  <a:solidFill>
                    <a:schemeClr val="tx1"/>
                  </a:solidFill>
                </a:rPr>
              </a:br>
              <a:r>
                <a:rPr lang="en-US" sz="1000" dirty="0">
                  <a:solidFill>
                    <a:schemeClr val="tx1"/>
                  </a:solidFill>
                </a:rPr>
                <a:t>from your computer (1920x1080px)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69884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Picture fullscreen - V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BF6A12A6-4E53-4BFE-B060-C589E78F03D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640633 w 12192000"/>
              <a:gd name="connsiteY0" fmla="*/ 368300 h 6858000"/>
              <a:gd name="connsiteX1" fmla="*/ 371475 w 12192000"/>
              <a:gd name="connsiteY1" fmla="*/ 637458 h 6858000"/>
              <a:gd name="connsiteX2" fmla="*/ 371475 w 12192000"/>
              <a:gd name="connsiteY2" fmla="*/ 6220542 h 6858000"/>
              <a:gd name="connsiteX3" fmla="*/ 640633 w 12192000"/>
              <a:gd name="connsiteY3" fmla="*/ 6489700 h 6858000"/>
              <a:gd name="connsiteX4" fmla="*/ 11551367 w 12192000"/>
              <a:gd name="connsiteY4" fmla="*/ 6489700 h 6858000"/>
              <a:gd name="connsiteX5" fmla="*/ 11820525 w 12192000"/>
              <a:gd name="connsiteY5" fmla="*/ 6220542 h 6858000"/>
              <a:gd name="connsiteX6" fmla="*/ 11820525 w 12192000"/>
              <a:gd name="connsiteY6" fmla="*/ 637458 h 6858000"/>
              <a:gd name="connsiteX7" fmla="*/ 11551367 w 12192000"/>
              <a:gd name="connsiteY7" fmla="*/ 368300 h 6858000"/>
              <a:gd name="connsiteX8" fmla="*/ 0 w 12192000"/>
              <a:gd name="connsiteY8" fmla="*/ 0 h 6858000"/>
              <a:gd name="connsiteX9" fmla="*/ 12192000 w 12192000"/>
              <a:gd name="connsiteY9" fmla="*/ 0 h 6858000"/>
              <a:gd name="connsiteX10" fmla="*/ 12192000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640633" y="368300"/>
                </a:moveTo>
                <a:cubicBezTo>
                  <a:pt x="491981" y="368300"/>
                  <a:pt x="371475" y="488806"/>
                  <a:pt x="371475" y="637458"/>
                </a:cubicBezTo>
                <a:lnTo>
                  <a:pt x="371475" y="6220542"/>
                </a:lnTo>
                <a:cubicBezTo>
                  <a:pt x="371475" y="6369194"/>
                  <a:pt x="491981" y="6489700"/>
                  <a:pt x="640633" y="6489700"/>
                </a:cubicBezTo>
                <a:lnTo>
                  <a:pt x="11551367" y="6489700"/>
                </a:lnTo>
                <a:cubicBezTo>
                  <a:pt x="11700019" y="6489700"/>
                  <a:pt x="11820525" y="6369194"/>
                  <a:pt x="11820525" y="6220542"/>
                </a:cubicBezTo>
                <a:lnTo>
                  <a:pt x="11820525" y="637458"/>
                </a:lnTo>
                <a:cubicBezTo>
                  <a:pt x="11820525" y="488806"/>
                  <a:pt x="11700019" y="368300"/>
                  <a:pt x="11551367" y="36830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BE"/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63104B44-5F7E-42DC-8475-50B0A721189C}"/>
              </a:ext>
            </a:extLst>
          </p:cNvPr>
          <p:cNvGrpSpPr/>
          <p:nvPr userDrawn="1"/>
        </p:nvGrpSpPr>
        <p:grpSpPr>
          <a:xfrm>
            <a:off x="12360696" y="-13072"/>
            <a:ext cx="1885826" cy="1528108"/>
            <a:chOff x="4867566" y="1651754"/>
            <a:chExt cx="1885826" cy="1528108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662BAC8D-2C56-439D-A9F2-A6C436F696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97754" y="1651754"/>
              <a:ext cx="425450" cy="425450"/>
            </a:xfrm>
            <a:custGeom>
              <a:avLst/>
              <a:gdLst>
                <a:gd name="T0" fmla="*/ 173 w 346"/>
                <a:gd name="T1" fmla="*/ 0 h 346"/>
                <a:gd name="T2" fmla="*/ 0 w 346"/>
                <a:gd name="T3" fmla="*/ 173 h 346"/>
                <a:gd name="T4" fmla="*/ 173 w 346"/>
                <a:gd name="T5" fmla="*/ 346 h 346"/>
                <a:gd name="T6" fmla="*/ 346 w 346"/>
                <a:gd name="T7" fmla="*/ 173 h 346"/>
                <a:gd name="T8" fmla="*/ 173 w 346"/>
                <a:gd name="T9" fmla="*/ 0 h 346"/>
                <a:gd name="T10" fmla="*/ 201 w 346"/>
                <a:gd name="T11" fmla="*/ 247 h 346"/>
                <a:gd name="T12" fmla="*/ 128 w 346"/>
                <a:gd name="T13" fmla="*/ 290 h 346"/>
                <a:gd name="T14" fmla="*/ 111 w 346"/>
                <a:gd name="T15" fmla="*/ 278 h 346"/>
                <a:gd name="T16" fmla="*/ 112 w 346"/>
                <a:gd name="T17" fmla="*/ 272 h 346"/>
                <a:gd name="T18" fmla="*/ 153 w 346"/>
                <a:gd name="T19" fmla="*/ 172 h 346"/>
                <a:gd name="T20" fmla="*/ 150 w 346"/>
                <a:gd name="T21" fmla="*/ 165 h 346"/>
                <a:gd name="T22" fmla="*/ 126 w 346"/>
                <a:gd name="T23" fmla="*/ 175 h 346"/>
                <a:gd name="T24" fmla="*/ 121 w 346"/>
                <a:gd name="T25" fmla="*/ 173 h 346"/>
                <a:gd name="T26" fmla="*/ 126 w 346"/>
                <a:gd name="T27" fmla="*/ 163 h 346"/>
                <a:gd name="T28" fmla="*/ 195 w 346"/>
                <a:gd name="T29" fmla="*/ 128 h 346"/>
                <a:gd name="T30" fmla="*/ 205 w 346"/>
                <a:gd name="T31" fmla="*/ 141 h 346"/>
                <a:gd name="T32" fmla="*/ 201 w 346"/>
                <a:gd name="T33" fmla="*/ 154 h 346"/>
                <a:gd name="T34" fmla="*/ 164 w 346"/>
                <a:gd name="T35" fmla="*/ 247 h 346"/>
                <a:gd name="T36" fmla="*/ 169 w 346"/>
                <a:gd name="T37" fmla="*/ 252 h 346"/>
                <a:gd name="T38" fmla="*/ 196 w 346"/>
                <a:gd name="T39" fmla="*/ 235 h 346"/>
                <a:gd name="T40" fmla="*/ 204 w 346"/>
                <a:gd name="T41" fmla="*/ 231 h 346"/>
                <a:gd name="T42" fmla="*/ 207 w 346"/>
                <a:gd name="T43" fmla="*/ 234 h 346"/>
                <a:gd name="T44" fmla="*/ 201 w 346"/>
                <a:gd name="T45" fmla="*/ 247 h 346"/>
                <a:gd name="T46" fmla="*/ 192 w 346"/>
                <a:gd name="T47" fmla="*/ 98 h 346"/>
                <a:gd name="T48" fmla="*/ 182 w 346"/>
                <a:gd name="T49" fmla="*/ 95 h 346"/>
                <a:gd name="T50" fmla="*/ 173 w 346"/>
                <a:gd name="T51" fmla="*/ 76 h 346"/>
                <a:gd name="T52" fmla="*/ 186 w 346"/>
                <a:gd name="T53" fmla="*/ 52 h 346"/>
                <a:gd name="T54" fmla="*/ 198 w 346"/>
                <a:gd name="T55" fmla="*/ 48 h 346"/>
                <a:gd name="T56" fmla="*/ 219 w 346"/>
                <a:gd name="T57" fmla="*/ 70 h 346"/>
                <a:gd name="T58" fmla="*/ 192 w 346"/>
                <a:gd name="T59" fmla="*/ 9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6" h="346">
                  <a:moveTo>
                    <a:pt x="173" y="0"/>
                  </a:moveTo>
                  <a:cubicBezTo>
                    <a:pt x="78" y="0"/>
                    <a:pt x="0" y="78"/>
                    <a:pt x="0" y="173"/>
                  </a:cubicBezTo>
                  <a:cubicBezTo>
                    <a:pt x="0" y="268"/>
                    <a:pt x="78" y="346"/>
                    <a:pt x="173" y="346"/>
                  </a:cubicBezTo>
                  <a:cubicBezTo>
                    <a:pt x="268" y="346"/>
                    <a:pt x="346" y="268"/>
                    <a:pt x="346" y="173"/>
                  </a:cubicBezTo>
                  <a:cubicBezTo>
                    <a:pt x="346" y="78"/>
                    <a:pt x="268" y="0"/>
                    <a:pt x="173" y="0"/>
                  </a:cubicBezTo>
                  <a:close/>
                  <a:moveTo>
                    <a:pt x="201" y="247"/>
                  </a:moveTo>
                  <a:cubicBezTo>
                    <a:pt x="182" y="270"/>
                    <a:pt x="143" y="290"/>
                    <a:pt x="128" y="290"/>
                  </a:cubicBezTo>
                  <a:cubicBezTo>
                    <a:pt x="122" y="290"/>
                    <a:pt x="111" y="284"/>
                    <a:pt x="111" y="278"/>
                  </a:cubicBezTo>
                  <a:cubicBezTo>
                    <a:pt x="111" y="276"/>
                    <a:pt x="111" y="276"/>
                    <a:pt x="112" y="272"/>
                  </a:cubicBezTo>
                  <a:cubicBezTo>
                    <a:pt x="126" y="238"/>
                    <a:pt x="138" y="213"/>
                    <a:pt x="153" y="172"/>
                  </a:cubicBezTo>
                  <a:cubicBezTo>
                    <a:pt x="154" y="169"/>
                    <a:pt x="153" y="165"/>
                    <a:pt x="150" y="165"/>
                  </a:cubicBezTo>
                  <a:cubicBezTo>
                    <a:pt x="146" y="165"/>
                    <a:pt x="136" y="169"/>
                    <a:pt x="126" y="175"/>
                  </a:cubicBezTo>
                  <a:cubicBezTo>
                    <a:pt x="125" y="177"/>
                    <a:pt x="121" y="174"/>
                    <a:pt x="121" y="173"/>
                  </a:cubicBezTo>
                  <a:cubicBezTo>
                    <a:pt x="121" y="170"/>
                    <a:pt x="123" y="167"/>
                    <a:pt x="126" y="163"/>
                  </a:cubicBezTo>
                  <a:cubicBezTo>
                    <a:pt x="134" y="154"/>
                    <a:pt x="171" y="128"/>
                    <a:pt x="195" y="128"/>
                  </a:cubicBezTo>
                  <a:cubicBezTo>
                    <a:pt x="199" y="128"/>
                    <a:pt x="205" y="137"/>
                    <a:pt x="205" y="141"/>
                  </a:cubicBezTo>
                  <a:cubicBezTo>
                    <a:pt x="205" y="144"/>
                    <a:pt x="202" y="151"/>
                    <a:pt x="201" y="154"/>
                  </a:cubicBezTo>
                  <a:cubicBezTo>
                    <a:pt x="182" y="197"/>
                    <a:pt x="176" y="218"/>
                    <a:pt x="164" y="247"/>
                  </a:cubicBezTo>
                  <a:cubicBezTo>
                    <a:pt x="163" y="251"/>
                    <a:pt x="166" y="252"/>
                    <a:pt x="169" y="252"/>
                  </a:cubicBezTo>
                  <a:cubicBezTo>
                    <a:pt x="172" y="252"/>
                    <a:pt x="182" y="247"/>
                    <a:pt x="196" y="235"/>
                  </a:cubicBezTo>
                  <a:cubicBezTo>
                    <a:pt x="201" y="231"/>
                    <a:pt x="202" y="231"/>
                    <a:pt x="204" y="231"/>
                  </a:cubicBezTo>
                  <a:cubicBezTo>
                    <a:pt x="205" y="231"/>
                    <a:pt x="207" y="232"/>
                    <a:pt x="207" y="234"/>
                  </a:cubicBezTo>
                  <a:cubicBezTo>
                    <a:pt x="207" y="237"/>
                    <a:pt x="205" y="242"/>
                    <a:pt x="201" y="247"/>
                  </a:cubicBezTo>
                  <a:close/>
                  <a:moveTo>
                    <a:pt x="192" y="98"/>
                  </a:moveTo>
                  <a:cubicBezTo>
                    <a:pt x="188" y="98"/>
                    <a:pt x="185" y="96"/>
                    <a:pt x="182" y="95"/>
                  </a:cubicBezTo>
                  <a:cubicBezTo>
                    <a:pt x="177" y="91"/>
                    <a:pt x="173" y="85"/>
                    <a:pt x="173" y="76"/>
                  </a:cubicBezTo>
                  <a:cubicBezTo>
                    <a:pt x="173" y="65"/>
                    <a:pt x="179" y="57"/>
                    <a:pt x="186" y="52"/>
                  </a:cubicBezTo>
                  <a:cubicBezTo>
                    <a:pt x="190" y="49"/>
                    <a:pt x="195" y="48"/>
                    <a:pt x="198" y="48"/>
                  </a:cubicBezTo>
                  <a:cubicBezTo>
                    <a:pt x="213" y="48"/>
                    <a:pt x="219" y="59"/>
                    <a:pt x="219" y="70"/>
                  </a:cubicBezTo>
                  <a:cubicBezTo>
                    <a:pt x="219" y="82"/>
                    <a:pt x="206" y="98"/>
                    <a:pt x="192" y="9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615AD06-9243-45C1-BF29-A7EEB3383E11}"/>
                </a:ext>
              </a:extLst>
            </p:cNvPr>
            <p:cNvSpPr/>
            <p:nvPr/>
          </p:nvSpPr>
          <p:spPr>
            <a:xfrm>
              <a:off x="4867566" y="2010311"/>
              <a:ext cx="1885826" cy="1169551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>
              <a:spAutoFit/>
            </a:bodyPr>
            <a:lstStyle/>
            <a:p>
              <a:pPr lvl="0"/>
              <a:r>
                <a:rPr lang="fr-FR" sz="1000" b="1" dirty="0">
                  <a:solidFill>
                    <a:schemeClr val="accent1"/>
                  </a:solidFill>
                  <a:latin typeface="+mj-lt"/>
                </a:rPr>
                <a:t>To change the </a:t>
              </a:r>
              <a:r>
                <a:rPr lang="fr-FR" sz="1000" b="1" dirty="0" err="1">
                  <a:solidFill>
                    <a:schemeClr val="accent1"/>
                  </a:solidFill>
                  <a:latin typeface="+mj-lt"/>
                </a:rPr>
                <a:t>visual</a:t>
              </a:r>
              <a:r>
                <a:rPr lang="fr-FR" sz="1000" b="1" dirty="0">
                  <a:solidFill>
                    <a:schemeClr val="accent1"/>
                  </a:solidFill>
                  <a:latin typeface="+mj-lt"/>
                </a:rPr>
                <a:t>: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</a:rPr>
                <a:t>Right click on the slide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</a:rPr>
                <a:t>Click on “Format Background”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</a:rPr>
                <a:t>Import a visual</a:t>
              </a:r>
              <a:br>
                <a:rPr lang="en-US" sz="1000" dirty="0">
                  <a:solidFill>
                    <a:schemeClr val="tx1"/>
                  </a:solidFill>
                </a:rPr>
              </a:br>
              <a:r>
                <a:rPr lang="en-US" sz="1000" dirty="0">
                  <a:solidFill>
                    <a:schemeClr val="tx1"/>
                  </a:solidFill>
                </a:rPr>
                <a:t>from your computer (1920x1080px)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9657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 + 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214DF-A2D0-4053-B49B-BC87FFC14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9A1F75-59F6-431D-A818-0ADA69F5FCA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71475" y="3068960"/>
            <a:ext cx="5648325" cy="2880990"/>
          </a:xfrm>
        </p:spPr>
        <p:txBody>
          <a:bodyPr/>
          <a:lstStyle>
            <a:lvl1pPr marL="92075" indent="-92075">
              <a:buFont typeface="Arial" panose="020B0604020202020204" pitchFamily="34" charset="0"/>
              <a:buChar char=" "/>
              <a:defRPr sz="2000">
                <a:solidFill>
                  <a:schemeClr val="accent2"/>
                </a:solidFill>
              </a:defRPr>
            </a:lvl1pPr>
            <a:lvl2pPr marL="92075" indent="-92075">
              <a:spcBef>
                <a:spcPts val="0"/>
              </a:spcBef>
              <a:buFont typeface="Arial" panose="020B0604020202020204" pitchFamily="34" charset="0"/>
              <a:buChar char=" "/>
              <a:defRPr sz="1600" b="0"/>
            </a:lvl2pPr>
            <a:lvl3pPr marL="358775" indent="-174625">
              <a:spcBef>
                <a:spcPts val="600"/>
              </a:spcBef>
              <a:defRPr sz="1400"/>
            </a:lvl3pPr>
            <a:lvl4pPr marL="625475" indent="-184150">
              <a:spcBef>
                <a:spcPts val="600"/>
              </a:spcBef>
              <a:defRPr sz="12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6DDA8B-A087-4023-A767-B74332E2F9E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199" y="3068960"/>
            <a:ext cx="5648325" cy="2880990"/>
          </a:xfrm>
        </p:spPr>
        <p:txBody>
          <a:bodyPr/>
          <a:lstStyle>
            <a:lvl1pPr marL="92075" indent="-92075">
              <a:buFont typeface="Arial" panose="020B0604020202020204" pitchFamily="34" charset="0"/>
              <a:buChar char=" "/>
              <a:defRPr sz="2000">
                <a:solidFill>
                  <a:schemeClr val="accent4"/>
                </a:solidFill>
              </a:defRPr>
            </a:lvl1pPr>
            <a:lvl2pPr marL="92075" indent="-92075">
              <a:spcBef>
                <a:spcPts val="0"/>
              </a:spcBef>
              <a:buFont typeface="Arial" panose="020B0604020202020204" pitchFamily="34" charset="0"/>
              <a:buChar char=" "/>
              <a:defRPr sz="1600" b="0"/>
            </a:lvl2pPr>
            <a:lvl3pPr>
              <a:spcBef>
                <a:spcPts val="600"/>
              </a:spcBef>
              <a:defRPr sz="1400"/>
            </a:lvl3pPr>
            <a:lvl4pPr>
              <a:spcBef>
                <a:spcPts val="600"/>
              </a:spcBef>
              <a:defRPr sz="12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10F0D4-47AA-4ADE-9407-BFDBD3517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9416" y="6349531"/>
            <a:ext cx="3401588" cy="153888"/>
          </a:xfrm>
        </p:spPr>
        <p:txBody>
          <a:bodyPr/>
          <a:lstStyle/>
          <a:p>
            <a:r>
              <a:rPr lang="fr-BE"/>
              <a:t>Title of the presentation</a:t>
            </a:r>
            <a:endParaRPr lang="fr-B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939B03-F376-4B08-A705-70E730B6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150FD-603F-44AF-ADBB-D2D9D0B3C68D}" type="slidenum">
              <a:rPr lang="fr-BE" smtClean="0"/>
              <a:t>‹#›</a:t>
            </a:fld>
            <a:endParaRPr lang="fr-BE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ACBC1D7A-ADEC-46B5-8CB2-EA4808E5307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945479"/>
            <a:ext cx="11449050" cy="360099"/>
          </a:xfrm>
        </p:spPr>
        <p:txBody>
          <a:bodyPr rIns="0">
            <a:spAutoFit/>
          </a:bodyPr>
          <a:lstStyle>
            <a:lvl1pPr marL="0" indent="0">
              <a:buNone/>
              <a:defRPr sz="26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A5EBD73-7B9A-40F2-8A41-51366F1CE4A0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371475" y="1772816"/>
            <a:ext cx="11449049" cy="115212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</a:defRPr>
            </a:lvl1pPr>
            <a:lvl2pPr marL="266700" indent="0">
              <a:buNone/>
              <a:defRPr/>
            </a:lvl2pPr>
            <a:lvl3pPr marL="450850" indent="0">
              <a:buNone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26F4AA27-DF94-4FD7-990C-75E905FCCB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39816" y="6349531"/>
            <a:ext cx="6120678" cy="153888"/>
          </a:xfrm>
        </p:spPr>
        <p:txBody>
          <a:bodyPr wrap="square" rIns="0" anchor="b">
            <a:spAutoFit/>
          </a:bodyPr>
          <a:lstStyle>
            <a:lvl1pPr marL="0" indent="0" algn="r">
              <a:lnSpc>
                <a:spcPct val="100000"/>
              </a:lnSpc>
              <a:spcBef>
                <a:spcPts val="600"/>
              </a:spcBef>
              <a:buNone/>
              <a:defRPr sz="1000" b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fr-BE" dirty="0"/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FFE1C9BE-78B4-43C7-BAF2-38A8D584E89A}"/>
              </a:ext>
            </a:extLst>
          </p:cNvPr>
          <p:cNvGrpSpPr/>
          <p:nvPr userDrawn="1"/>
        </p:nvGrpSpPr>
        <p:grpSpPr>
          <a:xfrm>
            <a:off x="12360696" y="-13072"/>
            <a:ext cx="1885826" cy="1528108"/>
            <a:chOff x="7045594" y="2588002"/>
            <a:chExt cx="1885826" cy="1528108"/>
          </a:xfrm>
        </p:grpSpPr>
        <p:grpSp>
          <p:nvGrpSpPr>
            <p:cNvPr id="19" name="Groupe 18">
              <a:extLst>
                <a:ext uri="{FF2B5EF4-FFF2-40B4-BE49-F238E27FC236}">
                  <a16:creationId xmlns:a16="http://schemas.microsoft.com/office/drawing/2014/main" id="{E2F81BD0-87FE-49E4-AAF0-B47F7C8AF2E2}"/>
                </a:ext>
              </a:extLst>
            </p:cNvPr>
            <p:cNvGrpSpPr/>
            <p:nvPr/>
          </p:nvGrpSpPr>
          <p:grpSpPr>
            <a:xfrm>
              <a:off x="7045594" y="2588002"/>
              <a:ext cx="1885826" cy="1528108"/>
              <a:chOff x="2689543" y="1651754"/>
              <a:chExt cx="1885826" cy="1528108"/>
            </a:xfrm>
          </p:grpSpPr>
          <p:sp>
            <p:nvSpPr>
              <p:cNvPr id="22" name="Freeform 5">
                <a:extLst>
                  <a:ext uri="{FF2B5EF4-FFF2-40B4-BE49-F238E27FC236}">
                    <a16:creationId xmlns:a16="http://schemas.microsoft.com/office/drawing/2014/main" id="{C30B2603-60D6-40B8-86DD-7787C8145C5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19731" y="1651754"/>
                <a:ext cx="425450" cy="425450"/>
              </a:xfrm>
              <a:custGeom>
                <a:avLst/>
                <a:gdLst>
                  <a:gd name="T0" fmla="*/ 173 w 346"/>
                  <a:gd name="T1" fmla="*/ 0 h 346"/>
                  <a:gd name="T2" fmla="*/ 0 w 346"/>
                  <a:gd name="T3" fmla="*/ 173 h 346"/>
                  <a:gd name="T4" fmla="*/ 173 w 346"/>
                  <a:gd name="T5" fmla="*/ 346 h 346"/>
                  <a:gd name="T6" fmla="*/ 346 w 346"/>
                  <a:gd name="T7" fmla="*/ 173 h 346"/>
                  <a:gd name="T8" fmla="*/ 173 w 346"/>
                  <a:gd name="T9" fmla="*/ 0 h 346"/>
                  <a:gd name="T10" fmla="*/ 201 w 346"/>
                  <a:gd name="T11" fmla="*/ 247 h 346"/>
                  <a:gd name="T12" fmla="*/ 128 w 346"/>
                  <a:gd name="T13" fmla="*/ 290 h 346"/>
                  <a:gd name="T14" fmla="*/ 111 w 346"/>
                  <a:gd name="T15" fmla="*/ 278 h 346"/>
                  <a:gd name="T16" fmla="*/ 112 w 346"/>
                  <a:gd name="T17" fmla="*/ 272 h 346"/>
                  <a:gd name="T18" fmla="*/ 153 w 346"/>
                  <a:gd name="T19" fmla="*/ 172 h 346"/>
                  <a:gd name="T20" fmla="*/ 150 w 346"/>
                  <a:gd name="T21" fmla="*/ 165 h 346"/>
                  <a:gd name="T22" fmla="*/ 126 w 346"/>
                  <a:gd name="T23" fmla="*/ 175 h 346"/>
                  <a:gd name="T24" fmla="*/ 121 w 346"/>
                  <a:gd name="T25" fmla="*/ 173 h 346"/>
                  <a:gd name="T26" fmla="*/ 126 w 346"/>
                  <a:gd name="T27" fmla="*/ 163 h 346"/>
                  <a:gd name="T28" fmla="*/ 195 w 346"/>
                  <a:gd name="T29" fmla="*/ 128 h 346"/>
                  <a:gd name="T30" fmla="*/ 205 w 346"/>
                  <a:gd name="T31" fmla="*/ 141 h 346"/>
                  <a:gd name="T32" fmla="*/ 201 w 346"/>
                  <a:gd name="T33" fmla="*/ 154 h 346"/>
                  <a:gd name="T34" fmla="*/ 164 w 346"/>
                  <a:gd name="T35" fmla="*/ 247 h 346"/>
                  <a:gd name="T36" fmla="*/ 169 w 346"/>
                  <a:gd name="T37" fmla="*/ 252 h 346"/>
                  <a:gd name="T38" fmla="*/ 196 w 346"/>
                  <a:gd name="T39" fmla="*/ 235 h 346"/>
                  <a:gd name="T40" fmla="*/ 204 w 346"/>
                  <a:gd name="T41" fmla="*/ 231 h 346"/>
                  <a:gd name="T42" fmla="*/ 207 w 346"/>
                  <a:gd name="T43" fmla="*/ 234 h 346"/>
                  <a:gd name="T44" fmla="*/ 201 w 346"/>
                  <a:gd name="T45" fmla="*/ 247 h 346"/>
                  <a:gd name="T46" fmla="*/ 192 w 346"/>
                  <a:gd name="T47" fmla="*/ 98 h 346"/>
                  <a:gd name="T48" fmla="*/ 182 w 346"/>
                  <a:gd name="T49" fmla="*/ 95 h 346"/>
                  <a:gd name="T50" fmla="*/ 173 w 346"/>
                  <a:gd name="T51" fmla="*/ 76 h 346"/>
                  <a:gd name="T52" fmla="*/ 186 w 346"/>
                  <a:gd name="T53" fmla="*/ 52 h 346"/>
                  <a:gd name="T54" fmla="*/ 198 w 346"/>
                  <a:gd name="T55" fmla="*/ 48 h 346"/>
                  <a:gd name="T56" fmla="*/ 219 w 346"/>
                  <a:gd name="T57" fmla="*/ 70 h 346"/>
                  <a:gd name="T58" fmla="*/ 192 w 346"/>
                  <a:gd name="T59" fmla="*/ 98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46" h="346">
                    <a:moveTo>
                      <a:pt x="173" y="0"/>
                    </a:moveTo>
                    <a:cubicBezTo>
                      <a:pt x="78" y="0"/>
                      <a:pt x="0" y="78"/>
                      <a:pt x="0" y="173"/>
                    </a:cubicBezTo>
                    <a:cubicBezTo>
                      <a:pt x="0" y="268"/>
                      <a:pt x="78" y="346"/>
                      <a:pt x="173" y="346"/>
                    </a:cubicBezTo>
                    <a:cubicBezTo>
                      <a:pt x="268" y="346"/>
                      <a:pt x="346" y="268"/>
                      <a:pt x="346" y="173"/>
                    </a:cubicBezTo>
                    <a:cubicBezTo>
                      <a:pt x="346" y="78"/>
                      <a:pt x="268" y="0"/>
                      <a:pt x="173" y="0"/>
                    </a:cubicBezTo>
                    <a:close/>
                    <a:moveTo>
                      <a:pt x="201" y="247"/>
                    </a:moveTo>
                    <a:cubicBezTo>
                      <a:pt x="182" y="270"/>
                      <a:pt x="143" y="290"/>
                      <a:pt x="128" y="290"/>
                    </a:cubicBezTo>
                    <a:cubicBezTo>
                      <a:pt x="122" y="290"/>
                      <a:pt x="111" y="284"/>
                      <a:pt x="111" y="278"/>
                    </a:cubicBezTo>
                    <a:cubicBezTo>
                      <a:pt x="111" y="276"/>
                      <a:pt x="111" y="276"/>
                      <a:pt x="112" y="272"/>
                    </a:cubicBezTo>
                    <a:cubicBezTo>
                      <a:pt x="126" y="238"/>
                      <a:pt x="138" y="213"/>
                      <a:pt x="153" y="172"/>
                    </a:cubicBezTo>
                    <a:cubicBezTo>
                      <a:pt x="154" y="169"/>
                      <a:pt x="153" y="165"/>
                      <a:pt x="150" y="165"/>
                    </a:cubicBezTo>
                    <a:cubicBezTo>
                      <a:pt x="146" y="165"/>
                      <a:pt x="136" y="169"/>
                      <a:pt x="126" y="175"/>
                    </a:cubicBezTo>
                    <a:cubicBezTo>
                      <a:pt x="125" y="177"/>
                      <a:pt x="121" y="174"/>
                      <a:pt x="121" y="173"/>
                    </a:cubicBezTo>
                    <a:cubicBezTo>
                      <a:pt x="121" y="170"/>
                      <a:pt x="123" y="167"/>
                      <a:pt x="126" y="163"/>
                    </a:cubicBezTo>
                    <a:cubicBezTo>
                      <a:pt x="134" y="154"/>
                      <a:pt x="171" y="128"/>
                      <a:pt x="195" y="128"/>
                    </a:cubicBezTo>
                    <a:cubicBezTo>
                      <a:pt x="199" y="128"/>
                      <a:pt x="205" y="137"/>
                      <a:pt x="205" y="141"/>
                    </a:cubicBezTo>
                    <a:cubicBezTo>
                      <a:pt x="205" y="144"/>
                      <a:pt x="202" y="151"/>
                      <a:pt x="201" y="154"/>
                    </a:cubicBezTo>
                    <a:cubicBezTo>
                      <a:pt x="182" y="197"/>
                      <a:pt x="176" y="218"/>
                      <a:pt x="164" y="247"/>
                    </a:cubicBezTo>
                    <a:cubicBezTo>
                      <a:pt x="163" y="251"/>
                      <a:pt x="166" y="252"/>
                      <a:pt x="169" y="252"/>
                    </a:cubicBezTo>
                    <a:cubicBezTo>
                      <a:pt x="172" y="252"/>
                      <a:pt x="182" y="247"/>
                      <a:pt x="196" y="235"/>
                    </a:cubicBezTo>
                    <a:cubicBezTo>
                      <a:pt x="201" y="231"/>
                      <a:pt x="202" y="231"/>
                      <a:pt x="204" y="231"/>
                    </a:cubicBezTo>
                    <a:cubicBezTo>
                      <a:pt x="205" y="231"/>
                      <a:pt x="207" y="232"/>
                      <a:pt x="207" y="234"/>
                    </a:cubicBezTo>
                    <a:cubicBezTo>
                      <a:pt x="207" y="237"/>
                      <a:pt x="205" y="242"/>
                      <a:pt x="201" y="247"/>
                    </a:cubicBezTo>
                    <a:close/>
                    <a:moveTo>
                      <a:pt x="192" y="98"/>
                    </a:moveTo>
                    <a:cubicBezTo>
                      <a:pt x="188" y="98"/>
                      <a:pt x="185" y="96"/>
                      <a:pt x="182" y="95"/>
                    </a:cubicBezTo>
                    <a:cubicBezTo>
                      <a:pt x="177" y="91"/>
                      <a:pt x="173" y="85"/>
                      <a:pt x="173" y="76"/>
                    </a:cubicBezTo>
                    <a:cubicBezTo>
                      <a:pt x="173" y="65"/>
                      <a:pt x="179" y="57"/>
                      <a:pt x="186" y="52"/>
                    </a:cubicBezTo>
                    <a:cubicBezTo>
                      <a:pt x="190" y="49"/>
                      <a:pt x="195" y="48"/>
                      <a:pt x="198" y="48"/>
                    </a:cubicBezTo>
                    <a:cubicBezTo>
                      <a:pt x="213" y="48"/>
                      <a:pt x="219" y="59"/>
                      <a:pt x="219" y="70"/>
                    </a:cubicBezTo>
                    <a:cubicBezTo>
                      <a:pt x="219" y="82"/>
                      <a:pt x="206" y="98"/>
                      <a:pt x="192" y="98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063EF20E-CB83-426E-A64E-4138DB3F1F77}"/>
                  </a:ext>
                </a:extLst>
              </p:cNvPr>
              <p:cNvSpPr/>
              <p:nvPr/>
            </p:nvSpPr>
            <p:spPr>
              <a:xfrm>
                <a:off x="2689543" y="2010311"/>
                <a:ext cx="1885826" cy="1169551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To switch from one chip level to another</a:t>
                </a:r>
                <a:r>
                  <a:rPr kumimoji="0" lang="fr-FR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:</a:t>
                </a: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Select the desired line and use the tab forward or backward</a:t>
                </a: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pic>
          <p:nvPicPr>
            <p:cNvPr id="20" name="Image 19">
              <a:extLst>
                <a:ext uri="{FF2B5EF4-FFF2-40B4-BE49-F238E27FC236}">
                  <a16:creationId xmlns:a16="http://schemas.microsoft.com/office/drawing/2014/main" id="{0504BD63-8119-42F9-AF5E-ED1597241B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02328" y="3836030"/>
              <a:ext cx="180768" cy="199216"/>
            </a:xfrm>
            <a:prstGeom prst="rect">
              <a:avLst/>
            </a:prstGeom>
          </p:spPr>
        </p:pic>
        <p:pic>
          <p:nvPicPr>
            <p:cNvPr id="21" name="Image 20">
              <a:extLst>
                <a:ext uri="{FF2B5EF4-FFF2-40B4-BE49-F238E27FC236}">
                  <a16:creationId xmlns:a16="http://schemas.microsoft.com/office/drawing/2014/main" id="{FD41B495-3ACC-433A-A8E7-D23B9E43E4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67210" y="3836030"/>
              <a:ext cx="180768" cy="1992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63150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Quote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B3AECF1-EF64-48C4-8108-D329D1A2B8C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71475" y="368300"/>
            <a:ext cx="11449050" cy="6121400"/>
          </a:xfrm>
          <a:custGeom>
            <a:avLst/>
            <a:gdLst>
              <a:gd name="connsiteX0" fmla="*/ 269158 w 11449050"/>
              <a:gd name="connsiteY0" fmla="*/ 0 h 6121400"/>
              <a:gd name="connsiteX1" fmla="*/ 11179892 w 11449050"/>
              <a:gd name="connsiteY1" fmla="*/ 0 h 6121400"/>
              <a:gd name="connsiteX2" fmla="*/ 11449050 w 11449050"/>
              <a:gd name="connsiteY2" fmla="*/ 269158 h 6121400"/>
              <a:gd name="connsiteX3" fmla="*/ 11449050 w 11449050"/>
              <a:gd name="connsiteY3" fmla="*/ 5852242 h 6121400"/>
              <a:gd name="connsiteX4" fmla="*/ 11179892 w 11449050"/>
              <a:gd name="connsiteY4" fmla="*/ 6121400 h 6121400"/>
              <a:gd name="connsiteX5" fmla="*/ 269158 w 11449050"/>
              <a:gd name="connsiteY5" fmla="*/ 6121400 h 6121400"/>
              <a:gd name="connsiteX6" fmla="*/ 0 w 11449050"/>
              <a:gd name="connsiteY6" fmla="*/ 5852242 h 6121400"/>
              <a:gd name="connsiteX7" fmla="*/ 0 w 11449050"/>
              <a:gd name="connsiteY7" fmla="*/ 269158 h 6121400"/>
              <a:gd name="connsiteX8" fmla="*/ 269158 w 11449050"/>
              <a:gd name="connsiteY8" fmla="*/ 0 h 612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49050" h="6121400">
                <a:moveTo>
                  <a:pt x="269158" y="0"/>
                </a:moveTo>
                <a:lnTo>
                  <a:pt x="11179892" y="0"/>
                </a:lnTo>
                <a:cubicBezTo>
                  <a:pt x="11328544" y="0"/>
                  <a:pt x="11449050" y="120506"/>
                  <a:pt x="11449050" y="269158"/>
                </a:cubicBezTo>
                <a:lnTo>
                  <a:pt x="11449050" y="5852242"/>
                </a:lnTo>
                <a:cubicBezTo>
                  <a:pt x="11449050" y="6000894"/>
                  <a:pt x="11328544" y="6121400"/>
                  <a:pt x="11179892" y="6121400"/>
                </a:cubicBezTo>
                <a:lnTo>
                  <a:pt x="269158" y="6121400"/>
                </a:lnTo>
                <a:cubicBezTo>
                  <a:pt x="120506" y="6121400"/>
                  <a:pt x="0" y="6000894"/>
                  <a:pt x="0" y="5852242"/>
                </a:cubicBezTo>
                <a:lnTo>
                  <a:pt x="0" y="269158"/>
                </a:lnTo>
                <a:cubicBezTo>
                  <a:pt x="0" y="120506"/>
                  <a:pt x="120506" y="0"/>
                  <a:pt x="269158" y="0"/>
                </a:cubicBezTo>
                <a:close/>
              </a:path>
            </a:pathLst>
          </a:custGeom>
          <a:solidFill>
            <a:schemeClr val="accent5">
              <a:alpha val="40000"/>
            </a:schemeClr>
          </a:solidFill>
        </p:spPr>
        <p:txBody>
          <a:bodyPr wrap="square" rIns="0" anchor="ctr">
            <a:noAutofit/>
          </a:bodyPr>
          <a:lstStyle>
            <a:lvl1pPr marL="0" indent="0" algn="ctr">
              <a:spcBef>
                <a:spcPts val="1200"/>
              </a:spcBef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179D036D-3F73-4CD0-8D81-228CCB1B55D7}"/>
              </a:ext>
            </a:extLst>
          </p:cNvPr>
          <p:cNvGrpSpPr/>
          <p:nvPr userDrawn="1"/>
        </p:nvGrpSpPr>
        <p:grpSpPr>
          <a:xfrm>
            <a:off x="12360696" y="-13072"/>
            <a:ext cx="1885826" cy="1528108"/>
            <a:chOff x="4867566" y="1651754"/>
            <a:chExt cx="1885826" cy="1528108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A71D2B0D-3016-44C3-A951-AF6C16D3E6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97754" y="1651754"/>
              <a:ext cx="425450" cy="425450"/>
            </a:xfrm>
            <a:custGeom>
              <a:avLst/>
              <a:gdLst>
                <a:gd name="T0" fmla="*/ 173 w 346"/>
                <a:gd name="T1" fmla="*/ 0 h 346"/>
                <a:gd name="T2" fmla="*/ 0 w 346"/>
                <a:gd name="T3" fmla="*/ 173 h 346"/>
                <a:gd name="T4" fmla="*/ 173 w 346"/>
                <a:gd name="T5" fmla="*/ 346 h 346"/>
                <a:gd name="T6" fmla="*/ 346 w 346"/>
                <a:gd name="T7" fmla="*/ 173 h 346"/>
                <a:gd name="T8" fmla="*/ 173 w 346"/>
                <a:gd name="T9" fmla="*/ 0 h 346"/>
                <a:gd name="T10" fmla="*/ 201 w 346"/>
                <a:gd name="T11" fmla="*/ 247 h 346"/>
                <a:gd name="T12" fmla="*/ 128 w 346"/>
                <a:gd name="T13" fmla="*/ 290 h 346"/>
                <a:gd name="T14" fmla="*/ 111 w 346"/>
                <a:gd name="T15" fmla="*/ 278 h 346"/>
                <a:gd name="T16" fmla="*/ 112 w 346"/>
                <a:gd name="T17" fmla="*/ 272 h 346"/>
                <a:gd name="T18" fmla="*/ 153 w 346"/>
                <a:gd name="T19" fmla="*/ 172 h 346"/>
                <a:gd name="T20" fmla="*/ 150 w 346"/>
                <a:gd name="T21" fmla="*/ 165 h 346"/>
                <a:gd name="T22" fmla="*/ 126 w 346"/>
                <a:gd name="T23" fmla="*/ 175 h 346"/>
                <a:gd name="T24" fmla="*/ 121 w 346"/>
                <a:gd name="T25" fmla="*/ 173 h 346"/>
                <a:gd name="T26" fmla="*/ 126 w 346"/>
                <a:gd name="T27" fmla="*/ 163 h 346"/>
                <a:gd name="T28" fmla="*/ 195 w 346"/>
                <a:gd name="T29" fmla="*/ 128 h 346"/>
                <a:gd name="T30" fmla="*/ 205 w 346"/>
                <a:gd name="T31" fmla="*/ 141 h 346"/>
                <a:gd name="T32" fmla="*/ 201 w 346"/>
                <a:gd name="T33" fmla="*/ 154 h 346"/>
                <a:gd name="T34" fmla="*/ 164 w 346"/>
                <a:gd name="T35" fmla="*/ 247 h 346"/>
                <a:gd name="T36" fmla="*/ 169 w 346"/>
                <a:gd name="T37" fmla="*/ 252 h 346"/>
                <a:gd name="T38" fmla="*/ 196 w 346"/>
                <a:gd name="T39" fmla="*/ 235 h 346"/>
                <a:gd name="T40" fmla="*/ 204 w 346"/>
                <a:gd name="T41" fmla="*/ 231 h 346"/>
                <a:gd name="T42" fmla="*/ 207 w 346"/>
                <a:gd name="T43" fmla="*/ 234 h 346"/>
                <a:gd name="T44" fmla="*/ 201 w 346"/>
                <a:gd name="T45" fmla="*/ 247 h 346"/>
                <a:gd name="T46" fmla="*/ 192 w 346"/>
                <a:gd name="T47" fmla="*/ 98 h 346"/>
                <a:gd name="T48" fmla="*/ 182 w 346"/>
                <a:gd name="T49" fmla="*/ 95 h 346"/>
                <a:gd name="T50" fmla="*/ 173 w 346"/>
                <a:gd name="T51" fmla="*/ 76 h 346"/>
                <a:gd name="T52" fmla="*/ 186 w 346"/>
                <a:gd name="T53" fmla="*/ 52 h 346"/>
                <a:gd name="T54" fmla="*/ 198 w 346"/>
                <a:gd name="T55" fmla="*/ 48 h 346"/>
                <a:gd name="T56" fmla="*/ 219 w 346"/>
                <a:gd name="T57" fmla="*/ 70 h 346"/>
                <a:gd name="T58" fmla="*/ 192 w 346"/>
                <a:gd name="T59" fmla="*/ 9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6" h="346">
                  <a:moveTo>
                    <a:pt x="173" y="0"/>
                  </a:moveTo>
                  <a:cubicBezTo>
                    <a:pt x="78" y="0"/>
                    <a:pt x="0" y="78"/>
                    <a:pt x="0" y="173"/>
                  </a:cubicBezTo>
                  <a:cubicBezTo>
                    <a:pt x="0" y="268"/>
                    <a:pt x="78" y="346"/>
                    <a:pt x="173" y="346"/>
                  </a:cubicBezTo>
                  <a:cubicBezTo>
                    <a:pt x="268" y="346"/>
                    <a:pt x="346" y="268"/>
                    <a:pt x="346" y="173"/>
                  </a:cubicBezTo>
                  <a:cubicBezTo>
                    <a:pt x="346" y="78"/>
                    <a:pt x="268" y="0"/>
                    <a:pt x="173" y="0"/>
                  </a:cubicBezTo>
                  <a:close/>
                  <a:moveTo>
                    <a:pt x="201" y="247"/>
                  </a:moveTo>
                  <a:cubicBezTo>
                    <a:pt x="182" y="270"/>
                    <a:pt x="143" y="290"/>
                    <a:pt x="128" y="290"/>
                  </a:cubicBezTo>
                  <a:cubicBezTo>
                    <a:pt x="122" y="290"/>
                    <a:pt x="111" y="284"/>
                    <a:pt x="111" y="278"/>
                  </a:cubicBezTo>
                  <a:cubicBezTo>
                    <a:pt x="111" y="276"/>
                    <a:pt x="111" y="276"/>
                    <a:pt x="112" y="272"/>
                  </a:cubicBezTo>
                  <a:cubicBezTo>
                    <a:pt x="126" y="238"/>
                    <a:pt x="138" y="213"/>
                    <a:pt x="153" y="172"/>
                  </a:cubicBezTo>
                  <a:cubicBezTo>
                    <a:pt x="154" y="169"/>
                    <a:pt x="153" y="165"/>
                    <a:pt x="150" y="165"/>
                  </a:cubicBezTo>
                  <a:cubicBezTo>
                    <a:pt x="146" y="165"/>
                    <a:pt x="136" y="169"/>
                    <a:pt x="126" y="175"/>
                  </a:cubicBezTo>
                  <a:cubicBezTo>
                    <a:pt x="125" y="177"/>
                    <a:pt x="121" y="174"/>
                    <a:pt x="121" y="173"/>
                  </a:cubicBezTo>
                  <a:cubicBezTo>
                    <a:pt x="121" y="170"/>
                    <a:pt x="123" y="167"/>
                    <a:pt x="126" y="163"/>
                  </a:cubicBezTo>
                  <a:cubicBezTo>
                    <a:pt x="134" y="154"/>
                    <a:pt x="171" y="128"/>
                    <a:pt x="195" y="128"/>
                  </a:cubicBezTo>
                  <a:cubicBezTo>
                    <a:pt x="199" y="128"/>
                    <a:pt x="205" y="137"/>
                    <a:pt x="205" y="141"/>
                  </a:cubicBezTo>
                  <a:cubicBezTo>
                    <a:pt x="205" y="144"/>
                    <a:pt x="202" y="151"/>
                    <a:pt x="201" y="154"/>
                  </a:cubicBezTo>
                  <a:cubicBezTo>
                    <a:pt x="182" y="197"/>
                    <a:pt x="176" y="218"/>
                    <a:pt x="164" y="247"/>
                  </a:cubicBezTo>
                  <a:cubicBezTo>
                    <a:pt x="163" y="251"/>
                    <a:pt x="166" y="252"/>
                    <a:pt x="169" y="252"/>
                  </a:cubicBezTo>
                  <a:cubicBezTo>
                    <a:pt x="172" y="252"/>
                    <a:pt x="182" y="247"/>
                    <a:pt x="196" y="235"/>
                  </a:cubicBezTo>
                  <a:cubicBezTo>
                    <a:pt x="201" y="231"/>
                    <a:pt x="202" y="231"/>
                    <a:pt x="204" y="231"/>
                  </a:cubicBezTo>
                  <a:cubicBezTo>
                    <a:pt x="205" y="231"/>
                    <a:pt x="207" y="232"/>
                    <a:pt x="207" y="234"/>
                  </a:cubicBezTo>
                  <a:cubicBezTo>
                    <a:pt x="207" y="237"/>
                    <a:pt x="205" y="242"/>
                    <a:pt x="201" y="247"/>
                  </a:cubicBezTo>
                  <a:close/>
                  <a:moveTo>
                    <a:pt x="192" y="98"/>
                  </a:moveTo>
                  <a:cubicBezTo>
                    <a:pt x="188" y="98"/>
                    <a:pt x="185" y="96"/>
                    <a:pt x="182" y="95"/>
                  </a:cubicBezTo>
                  <a:cubicBezTo>
                    <a:pt x="177" y="91"/>
                    <a:pt x="173" y="85"/>
                    <a:pt x="173" y="76"/>
                  </a:cubicBezTo>
                  <a:cubicBezTo>
                    <a:pt x="173" y="65"/>
                    <a:pt x="179" y="57"/>
                    <a:pt x="186" y="52"/>
                  </a:cubicBezTo>
                  <a:cubicBezTo>
                    <a:pt x="190" y="49"/>
                    <a:pt x="195" y="48"/>
                    <a:pt x="198" y="48"/>
                  </a:cubicBezTo>
                  <a:cubicBezTo>
                    <a:pt x="213" y="48"/>
                    <a:pt x="219" y="59"/>
                    <a:pt x="219" y="70"/>
                  </a:cubicBezTo>
                  <a:cubicBezTo>
                    <a:pt x="219" y="82"/>
                    <a:pt x="206" y="98"/>
                    <a:pt x="192" y="9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6157990-C805-4B81-8C3C-87AD0CF099C4}"/>
                </a:ext>
              </a:extLst>
            </p:cNvPr>
            <p:cNvSpPr/>
            <p:nvPr/>
          </p:nvSpPr>
          <p:spPr>
            <a:xfrm>
              <a:off x="4867566" y="2010311"/>
              <a:ext cx="1885826" cy="1169551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>
              <a:spAutoFit/>
            </a:bodyPr>
            <a:lstStyle/>
            <a:p>
              <a:pPr lvl="0"/>
              <a:r>
                <a:rPr lang="fr-FR" sz="1000" b="1" dirty="0">
                  <a:solidFill>
                    <a:schemeClr val="accent1"/>
                  </a:solidFill>
                  <a:latin typeface="+mj-lt"/>
                </a:rPr>
                <a:t>To change the </a:t>
              </a:r>
              <a:r>
                <a:rPr lang="fr-FR" sz="1000" b="1" dirty="0" err="1">
                  <a:solidFill>
                    <a:schemeClr val="accent1"/>
                  </a:solidFill>
                  <a:latin typeface="+mj-lt"/>
                </a:rPr>
                <a:t>visual</a:t>
              </a:r>
              <a:r>
                <a:rPr lang="fr-FR" sz="1000" b="1" dirty="0">
                  <a:solidFill>
                    <a:schemeClr val="accent1"/>
                  </a:solidFill>
                  <a:latin typeface="+mj-lt"/>
                </a:rPr>
                <a:t>: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</a:rPr>
                <a:t>Right click on the slide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</a:rPr>
                <a:t>Click on “Format Background”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</a:rPr>
                <a:t>Import a visual</a:t>
              </a:r>
              <a:br>
                <a:rPr lang="en-US" sz="1000" dirty="0">
                  <a:solidFill>
                    <a:schemeClr val="tx1"/>
                  </a:solidFill>
                </a:rPr>
              </a:br>
              <a:r>
                <a:rPr lang="en-US" sz="1000" dirty="0">
                  <a:solidFill>
                    <a:schemeClr val="tx1"/>
                  </a:solidFill>
                </a:rPr>
                <a:t>from your computer (1920x1080px)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3832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5689A-25C2-46FE-A630-B72E633CAE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999" y="2254757"/>
            <a:ext cx="5724525" cy="1329595"/>
          </a:xfrm>
        </p:spPr>
        <p:txBody>
          <a:bodyPr lIns="0" rIns="0" anchor="b">
            <a:spAutoFit/>
          </a:bodyPr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  <a:endParaRPr lang="fr-B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57FC78-AF62-44A8-826D-6106F41083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9" y="3694856"/>
            <a:ext cx="5724525" cy="276999"/>
          </a:xfrm>
        </p:spPr>
        <p:txBody>
          <a:bodyPr lIns="0" rIns="0">
            <a:spAutoFit/>
          </a:bodyPr>
          <a:lstStyle>
            <a:lvl1pPr marL="0" indent="0" algn="l">
              <a:buNone/>
              <a:defRPr sz="20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BE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53D9F3C2-2910-426E-A746-48C9C387B6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71477" y="1041993"/>
            <a:ext cx="4716412" cy="4763272"/>
          </a:xfrm>
          <a:prstGeom prst="roundRect">
            <a:avLst>
              <a:gd name="adj" fmla="val 5651"/>
            </a:avLst>
          </a:prstGeom>
          <a:noFill/>
          <a:effectLst>
            <a:outerShdw blurRad="228600" dist="50800" algn="l" rotWithShape="0">
              <a:schemeClr val="accent1">
                <a:alpha val="70000"/>
              </a:schemeClr>
            </a:outerShdw>
          </a:effectLst>
        </p:spPr>
        <p:txBody>
          <a:bodyPr rIns="0" anchor="ctr"/>
          <a:lstStyle>
            <a:lvl1pPr marL="0" indent="0" algn="ctr">
              <a:buNone/>
              <a:defRPr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r-BE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EF95E7E-0014-4357-AA8D-B347801195E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57768" y="4819561"/>
            <a:ext cx="4084465" cy="69621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wrap="none" lIns="252000" tIns="108000" rIns="252000" bIns="108000" anchor="ctr">
            <a:spAutoFit/>
          </a:bodyPr>
          <a:lstStyle>
            <a:lvl1pPr marL="0" indent="0" algn="ctr"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3" name="Groupe 22">
            <a:extLst>
              <a:ext uri="{FF2B5EF4-FFF2-40B4-BE49-F238E27FC236}">
                <a16:creationId xmlns:a16="http://schemas.microsoft.com/office/drawing/2014/main" id="{4F5D00FF-2E5D-4132-8F49-3D33939597B4}"/>
              </a:ext>
            </a:extLst>
          </p:cNvPr>
          <p:cNvGrpSpPr/>
          <p:nvPr userDrawn="1"/>
        </p:nvGrpSpPr>
        <p:grpSpPr>
          <a:xfrm>
            <a:off x="10746581" y="6172768"/>
            <a:ext cx="1062036" cy="301675"/>
            <a:chOff x="-838200" y="8253511"/>
            <a:chExt cx="12192000" cy="3463176"/>
          </a:xfrm>
          <a:solidFill>
            <a:schemeClr val="accent1"/>
          </a:solidFill>
        </p:grpSpPr>
        <p:sp>
          <p:nvSpPr>
            <p:cNvPr id="14" name="Forme libre : forme 23">
              <a:extLst>
                <a:ext uri="{FF2B5EF4-FFF2-40B4-BE49-F238E27FC236}">
                  <a16:creationId xmlns:a16="http://schemas.microsoft.com/office/drawing/2014/main" id="{516FE380-B89F-48F9-8007-E2D927394E2E}"/>
                </a:ext>
              </a:extLst>
            </p:cNvPr>
            <p:cNvSpPr/>
            <p:nvPr/>
          </p:nvSpPr>
          <p:spPr>
            <a:xfrm>
              <a:off x="-838200" y="10819488"/>
              <a:ext cx="12192000" cy="897199"/>
            </a:xfrm>
            <a:custGeom>
              <a:avLst/>
              <a:gdLst>
                <a:gd name="connsiteX0" fmla="*/ 12198649 w 12192000"/>
                <a:gd name="connsiteY0" fmla="*/ 885124 h 897199"/>
                <a:gd name="connsiteX1" fmla="*/ 12097839 w 12192000"/>
                <a:gd name="connsiteY1" fmla="*/ 885124 h 897199"/>
                <a:gd name="connsiteX2" fmla="*/ 11805730 w 12192000"/>
                <a:gd name="connsiteY2" fmla="*/ 581421 h 897199"/>
                <a:gd name="connsiteX3" fmla="*/ 11805730 w 12192000"/>
                <a:gd name="connsiteY3" fmla="*/ 885124 h 897199"/>
                <a:gd name="connsiteX4" fmla="*/ 11732688 w 12192000"/>
                <a:gd name="connsiteY4" fmla="*/ 885124 h 897199"/>
                <a:gd name="connsiteX5" fmla="*/ 11732688 w 12192000"/>
                <a:gd name="connsiteY5" fmla="*/ 15789 h 897199"/>
                <a:gd name="connsiteX6" fmla="*/ 11805730 w 12192000"/>
                <a:gd name="connsiteY6" fmla="*/ 15789 h 897199"/>
                <a:gd name="connsiteX7" fmla="*/ 11805730 w 12192000"/>
                <a:gd name="connsiteY7" fmla="*/ 536236 h 897199"/>
                <a:gd name="connsiteX8" fmla="*/ 12070007 w 12192000"/>
                <a:gd name="connsiteY8" fmla="*/ 293982 h 897199"/>
                <a:gd name="connsiteX9" fmla="*/ 12163887 w 12192000"/>
                <a:gd name="connsiteY9" fmla="*/ 293982 h 897199"/>
                <a:gd name="connsiteX10" fmla="*/ 11875270 w 12192000"/>
                <a:gd name="connsiteY10" fmla="*/ 555961 h 897199"/>
                <a:gd name="connsiteX11" fmla="*/ 12198649 w 12192000"/>
                <a:gd name="connsiteY11" fmla="*/ 885124 h 897199"/>
                <a:gd name="connsiteX12" fmla="*/ 11444120 w 12192000"/>
                <a:gd name="connsiteY12" fmla="*/ 342661 h 897199"/>
                <a:gd name="connsiteX13" fmla="*/ 11316608 w 12192000"/>
                <a:gd name="connsiteY13" fmla="*/ 441203 h 897199"/>
                <a:gd name="connsiteX14" fmla="*/ 11607548 w 12192000"/>
                <a:gd name="connsiteY14" fmla="*/ 730989 h 897199"/>
                <a:gd name="connsiteX15" fmla="*/ 11401218 w 12192000"/>
                <a:gd name="connsiteY15" fmla="*/ 899088 h 897199"/>
                <a:gd name="connsiteX16" fmla="*/ 11235475 w 12192000"/>
                <a:gd name="connsiteY16" fmla="*/ 871248 h 897199"/>
                <a:gd name="connsiteX17" fmla="*/ 11242445 w 12192000"/>
                <a:gd name="connsiteY17" fmla="*/ 799384 h 897199"/>
                <a:gd name="connsiteX18" fmla="*/ 11396595 w 12192000"/>
                <a:gd name="connsiteY18" fmla="*/ 836485 h 897199"/>
                <a:gd name="connsiteX19" fmla="*/ 11527584 w 12192000"/>
                <a:gd name="connsiteY19" fmla="*/ 730989 h 897199"/>
                <a:gd name="connsiteX20" fmla="*/ 11243590 w 12192000"/>
                <a:gd name="connsiteY20" fmla="*/ 441203 h 897199"/>
                <a:gd name="connsiteX21" fmla="*/ 11436004 w 12192000"/>
                <a:gd name="connsiteY21" fmla="*/ 280106 h 897199"/>
                <a:gd name="connsiteX22" fmla="*/ 11582055 w 12192000"/>
                <a:gd name="connsiteY22" fmla="*/ 306761 h 897199"/>
                <a:gd name="connsiteX23" fmla="*/ 11575085 w 12192000"/>
                <a:gd name="connsiteY23" fmla="*/ 370533 h 897199"/>
                <a:gd name="connsiteX24" fmla="*/ 11444120 w 12192000"/>
                <a:gd name="connsiteY24" fmla="*/ 342701 h 897199"/>
                <a:gd name="connsiteX25" fmla="*/ 11036115 w 12192000"/>
                <a:gd name="connsiteY25" fmla="*/ 38950 h 897199"/>
                <a:gd name="connsiteX26" fmla="*/ 11109148 w 12192000"/>
                <a:gd name="connsiteY26" fmla="*/ 38950 h 897199"/>
                <a:gd name="connsiteX27" fmla="*/ 11109148 w 12192000"/>
                <a:gd name="connsiteY27" fmla="*/ 136339 h 897199"/>
                <a:gd name="connsiteX28" fmla="*/ 11036115 w 12192000"/>
                <a:gd name="connsiteY28" fmla="*/ 136339 h 897199"/>
                <a:gd name="connsiteX29" fmla="*/ 11036115 w 12192000"/>
                <a:gd name="connsiteY29" fmla="*/ 38950 h 897199"/>
                <a:gd name="connsiteX30" fmla="*/ 11036115 w 12192000"/>
                <a:gd name="connsiteY30" fmla="*/ 885124 h 897199"/>
                <a:gd name="connsiteX31" fmla="*/ 11036115 w 12192000"/>
                <a:gd name="connsiteY31" fmla="*/ 293982 h 897199"/>
                <a:gd name="connsiteX32" fmla="*/ 11109148 w 12192000"/>
                <a:gd name="connsiteY32" fmla="*/ 293982 h 897199"/>
                <a:gd name="connsiteX33" fmla="*/ 11109148 w 12192000"/>
                <a:gd name="connsiteY33" fmla="*/ 885124 h 897199"/>
                <a:gd name="connsiteX34" fmla="*/ 10570226 w 12192000"/>
                <a:gd name="connsiteY34" fmla="*/ 145600 h 897199"/>
                <a:gd name="connsiteX35" fmla="*/ 10487892 w 12192000"/>
                <a:gd name="connsiteY35" fmla="*/ 145600 h 897199"/>
                <a:gd name="connsiteX36" fmla="*/ 10487892 w 12192000"/>
                <a:gd name="connsiteY36" fmla="*/ 434217 h 897199"/>
                <a:gd name="connsiteX37" fmla="*/ 10572525 w 12192000"/>
                <a:gd name="connsiteY37" fmla="*/ 434217 h 897199"/>
                <a:gd name="connsiteX38" fmla="*/ 10774209 w 12192000"/>
                <a:gd name="connsiteY38" fmla="*/ 285859 h 897199"/>
                <a:gd name="connsiteX39" fmla="*/ 10570226 w 12192000"/>
                <a:gd name="connsiteY39" fmla="*/ 145600 h 897199"/>
                <a:gd name="connsiteX40" fmla="*/ 10674529 w 12192000"/>
                <a:gd name="connsiteY40" fmla="*/ 472472 h 897199"/>
                <a:gd name="connsiteX41" fmla="*/ 10674529 w 12192000"/>
                <a:gd name="connsiteY41" fmla="*/ 474795 h 897199"/>
                <a:gd name="connsiteX42" fmla="*/ 10778855 w 12192000"/>
                <a:gd name="connsiteY42" fmla="*/ 572176 h 897199"/>
                <a:gd name="connsiteX43" fmla="*/ 10916799 w 12192000"/>
                <a:gd name="connsiteY43" fmla="*/ 885124 h 897199"/>
                <a:gd name="connsiteX44" fmla="*/ 10828671 w 12192000"/>
                <a:gd name="connsiteY44" fmla="*/ 885124 h 897199"/>
                <a:gd name="connsiteX45" fmla="*/ 10711598 w 12192000"/>
                <a:gd name="connsiteY45" fmla="*/ 611561 h 897199"/>
                <a:gd name="connsiteX46" fmla="*/ 10553987 w 12192000"/>
                <a:gd name="connsiteY46" fmla="*/ 503757 h 897199"/>
                <a:gd name="connsiteX47" fmla="*/ 10487892 w 12192000"/>
                <a:gd name="connsiteY47" fmla="*/ 503757 h 897199"/>
                <a:gd name="connsiteX48" fmla="*/ 10487892 w 12192000"/>
                <a:gd name="connsiteY48" fmla="*/ 885108 h 897199"/>
                <a:gd name="connsiteX49" fmla="*/ 10407928 w 12192000"/>
                <a:gd name="connsiteY49" fmla="*/ 885108 h 897199"/>
                <a:gd name="connsiteX50" fmla="*/ 10407928 w 12192000"/>
                <a:gd name="connsiteY50" fmla="*/ 76060 h 897199"/>
                <a:gd name="connsiteX51" fmla="*/ 10616581 w 12192000"/>
                <a:gd name="connsiteY51" fmla="*/ 76060 h 897199"/>
                <a:gd name="connsiteX52" fmla="*/ 10854188 w 12192000"/>
                <a:gd name="connsiteY52" fmla="*/ 285859 h 897199"/>
                <a:gd name="connsiteX53" fmla="*/ 10674529 w 12192000"/>
                <a:gd name="connsiteY53" fmla="*/ 472472 h 897199"/>
                <a:gd name="connsiteX54" fmla="*/ 9970977 w 12192000"/>
                <a:gd name="connsiteY54" fmla="*/ 77229 h 897199"/>
                <a:gd name="connsiteX55" fmla="*/ 9913053 w 12192000"/>
                <a:gd name="connsiteY55" fmla="*/ 64483 h 897199"/>
                <a:gd name="connsiteX56" fmla="*/ 9823773 w 12192000"/>
                <a:gd name="connsiteY56" fmla="*/ 242981 h 897199"/>
                <a:gd name="connsiteX57" fmla="*/ 9823773 w 12192000"/>
                <a:gd name="connsiteY57" fmla="*/ 293982 h 897199"/>
                <a:gd name="connsiteX58" fmla="*/ 9957061 w 12192000"/>
                <a:gd name="connsiteY58" fmla="*/ 293982 h 897199"/>
                <a:gd name="connsiteX59" fmla="*/ 9957061 w 12192000"/>
                <a:gd name="connsiteY59" fmla="*/ 356577 h 897199"/>
                <a:gd name="connsiteX60" fmla="*/ 9823773 w 12192000"/>
                <a:gd name="connsiteY60" fmla="*/ 356577 h 897199"/>
                <a:gd name="connsiteX61" fmla="*/ 9823773 w 12192000"/>
                <a:gd name="connsiteY61" fmla="*/ 885124 h 897199"/>
                <a:gd name="connsiteX62" fmla="*/ 9750755 w 12192000"/>
                <a:gd name="connsiteY62" fmla="*/ 885124 h 897199"/>
                <a:gd name="connsiteX63" fmla="*/ 9750755 w 12192000"/>
                <a:gd name="connsiteY63" fmla="*/ 356577 h 897199"/>
                <a:gd name="connsiteX64" fmla="*/ 9631383 w 12192000"/>
                <a:gd name="connsiteY64" fmla="*/ 356577 h 897199"/>
                <a:gd name="connsiteX65" fmla="*/ 9631383 w 12192000"/>
                <a:gd name="connsiteY65" fmla="*/ 293982 h 897199"/>
                <a:gd name="connsiteX66" fmla="*/ 9750755 w 12192000"/>
                <a:gd name="connsiteY66" fmla="*/ 293982 h 897199"/>
                <a:gd name="connsiteX67" fmla="*/ 9750755 w 12192000"/>
                <a:gd name="connsiteY67" fmla="*/ 251096 h 897199"/>
                <a:gd name="connsiteX68" fmla="*/ 9907229 w 12192000"/>
                <a:gd name="connsiteY68" fmla="*/ 1889 h 897199"/>
                <a:gd name="connsiteX69" fmla="*/ 9975624 w 12192000"/>
                <a:gd name="connsiteY69" fmla="*/ 13465 h 897199"/>
                <a:gd name="connsiteX70" fmla="*/ 9970977 w 12192000"/>
                <a:gd name="connsiteY70" fmla="*/ 77229 h 897199"/>
                <a:gd name="connsiteX71" fmla="*/ 9292942 w 12192000"/>
                <a:gd name="connsiteY71" fmla="*/ 342661 h 897199"/>
                <a:gd name="connsiteX72" fmla="*/ 9097060 w 12192000"/>
                <a:gd name="connsiteY72" fmla="*/ 589545 h 897199"/>
                <a:gd name="connsiteX73" fmla="*/ 9292942 w 12192000"/>
                <a:gd name="connsiteY73" fmla="*/ 836446 h 897199"/>
                <a:gd name="connsiteX74" fmla="*/ 9488825 w 12192000"/>
                <a:gd name="connsiteY74" fmla="*/ 589545 h 897199"/>
                <a:gd name="connsiteX75" fmla="*/ 9292942 w 12192000"/>
                <a:gd name="connsiteY75" fmla="*/ 342661 h 897199"/>
                <a:gd name="connsiteX76" fmla="*/ 9292942 w 12192000"/>
                <a:gd name="connsiteY76" fmla="*/ 899048 h 897199"/>
                <a:gd name="connsiteX77" fmla="*/ 9017048 w 12192000"/>
                <a:gd name="connsiteY77" fmla="*/ 589545 h 897199"/>
                <a:gd name="connsiteX78" fmla="*/ 9292942 w 12192000"/>
                <a:gd name="connsiteY78" fmla="*/ 280066 h 897199"/>
                <a:gd name="connsiteX79" fmla="*/ 9568813 w 12192000"/>
                <a:gd name="connsiteY79" fmla="*/ 589545 h 897199"/>
                <a:gd name="connsiteX80" fmla="*/ 9292942 w 12192000"/>
                <a:gd name="connsiteY80" fmla="*/ 899040 h 897199"/>
                <a:gd name="connsiteX81" fmla="*/ 8381940 w 12192000"/>
                <a:gd name="connsiteY81" fmla="*/ 342661 h 897199"/>
                <a:gd name="connsiteX82" fmla="*/ 8208089 w 12192000"/>
                <a:gd name="connsiteY82" fmla="*/ 547813 h 897199"/>
                <a:gd name="connsiteX83" fmla="*/ 8532661 w 12192000"/>
                <a:gd name="connsiteY83" fmla="*/ 547813 h 897199"/>
                <a:gd name="connsiteX84" fmla="*/ 8381956 w 12192000"/>
                <a:gd name="connsiteY84" fmla="*/ 342661 h 897199"/>
                <a:gd name="connsiteX85" fmla="*/ 8208089 w 12192000"/>
                <a:gd name="connsiteY85" fmla="*/ 610407 h 897199"/>
                <a:gd name="connsiteX86" fmla="*/ 8402826 w 12192000"/>
                <a:gd name="connsiteY86" fmla="*/ 836446 h 897199"/>
                <a:gd name="connsiteX87" fmla="*/ 8568569 w 12192000"/>
                <a:gd name="connsiteY87" fmla="*/ 792382 h 897199"/>
                <a:gd name="connsiteX88" fmla="*/ 8568569 w 12192000"/>
                <a:gd name="connsiteY88" fmla="*/ 866545 h 897199"/>
                <a:gd name="connsiteX89" fmla="*/ 8397025 w 12192000"/>
                <a:gd name="connsiteY89" fmla="*/ 899032 h 897199"/>
                <a:gd name="connsiteX90" fmla="*/ 8128125 w 12192000"/>
                <a:gd name="connsiteY90" fmla="*/ 589529 h 897199"/>
                <a:gd name="connsiteX91" fmla="*/ 8377333 w 12192000"/>
                <a:gd name="connsiteY91" fmla="*/ 280050 h 897199"/>
                <a:gd name="connsiteX92" fmla="*/ 8612624 w 12192000"/>
                <a:gd name="connsiteY92" fmla="*/ 573274 h 897199"/>
                <a:gd name="connsiteX93" fmla="*/ 8612624 w 12192000"/>
                <a:gd name="connsiteY93" fmla="*/ 610383 h 897199"/>
                <a:gd name="connsiteX94" fmla="*/ 7921843 w 12192000"/>
                <a:gd name="connsiteY94" fmla="*/ 342661 h 897199"/>
                <a:gd name="connsiteX95" fmla="*/ 7699274 w 12192000"/>
                <a:gd name="connsiteY95" fmla="*/ 589545 h 897199"/>
                <a:gd name="connsiteX96" fmla="*/ 7913720 w 12192000"/>
                <a:gd name="connsiteY96" fmla="*/ 836446 h 897199"/>
                <a:gd name="connsiteX97" fmla="*/ 8047008 w 12192000"/>
                <a:gd name="connsiteY97" fmla="*/ 809767 h 897199"/>
                <a:gd name="connsiteX98" fmla="*/ 8053978 w 12192000"/>
                <a:gd name="connsiteY98" fmla="*/ 878178 h 897199"/>
                <a:gd name="connsiteX99" fmla="*/ 7902127 w 12192000"/>
                <a:gd name="connsiteY99" fmla="*/ 899048 h 897199"/>
                <a:gd name="connsiteX100" fmla="*/ 7619319 w 12192000"/>
                <a:gd name="connsiteY100" fmla="*/ 589545 h 897199"/>
                <a:gd name="connsiteX101" fmla="*/ 7911428 w 12192000"/>
                <a:gd name="connsiteY101" fmla="*/ 280066 h 897199"/>
                <a:gd name="connsiteX102" fmla="*/ 8054034 w 12192000"/>
                <a:gd name="connsiteY102" fmla="*/ 303228 h 897199"/>
                <a:gd name="connsiteX103" fmla="*/ 8048242 w 12192000"/>
                <a:gd name="connsiteY103" fmla="*/ 372768 h 897199"/>
                <a:gd name="connsiteX104" fmla="*/ 7921899 w 12192000"/>
                <a:gd name="connsiteY104" fmla="*/ 342661 h 897199"/>
                <a:gd name="connsiteX105" fmla="*/ 7413005 w 12192000"/>
                <a:gd name="connsiteY105" fmla="*/ 885124 h 897199"/>
                <a:gd name="connsiteX106" fmla="*/ 7413005 w 12192000"/>
                <a:gd name="connsiteY106" fmla="*/ 525773 h 897199"/>
                <a:gd name="connsiteX107" fmla="*/ 7272746 w 12192000"/>
                <a:gd name="connsiteY107" fmla="*/ 342661 h 897199"/>
                <a:gd name="connsiteX108" fmla="*/ 7097726 w 12192000"/>
                <a:gd name="connsiteY108" fmla="*/ 558252 h 897199"/>
                <a:gd name="connsiteX109" fmla="*/ 7097726 w 12192000"/>
                <a:gd name="connsiteY109" fmla="*/ 885124 h 897199"/>
                <a:gd name="connsiteX110" fmla="*/ 7024708 w 12192000"/>
                <a:gd name="connsiteY110" fmla="*/ 885124 h 897199"/>
                <a:gd name="connsiteX111" fmla="*/ 7024708 w 12192000"/>
                <a:gd name="connsiteY111" fmla="*/ 433063 h 897199"/>
                <a:gd name="connsiteX112" fmla="*/ 7020062 w 12192000"/>
                <a:gd name="connsiteY112" fmla="*/ 293982 h 897199"/>
                <a:gd name="connsiteX113" fmla="*/ 7090756 w 12192000"/>
                <a:gd name="connsiteY113" fmla="*/ 293982 h 897199"/>
                <a:gd name="connsiteX114" fmla="*/ 7090756 w 12192000"/>
                <a:gd name="connsiteY114" fmla="*/ 399431 h 897199"/>
                <a:gd name="connsiteX115" fmla="*/ 7093103 w 12192000"/>
                <a:gd name="connsiteY115" fmla="*/ 399431 h 897199"/>
                <a:gd name="connsiteX116" fmla="*/ 7284363 w 12192000"/>
                <a:gd name="connsiteY116" fmla="*/ 280058 h 897199"/>
                <a:gd name="connsiteX117" fmla="*/ 7486046 w 12192000"/>
                <a:gd name="connsiteY117" fmla="*/ 507250 h 897199"/>
                <a:gd name="connsiteX118" fmla="*/ 7486046 w 12192000"/>
                <a:gd name="connsiteY118" fmla="*/ 885116 h 897199"/>
                <a:gd name="connsiteX119" fmla="*/ 6660783 w 12192000"/>
                <a:gd name="connsiteY119" fmla="*/ 342661 h 897199"/>
                <a:gd name="connsiteX120" fmla="*/ 6486932 w 12192000"/>
                <a:gd name="connsiteY120" fmla="*/ 547813 h 897199"/>
                <a:gd name="connsiteX121" fmla="*/ 6811464 w 12192000"/>
                <a:gd name="connsiteY121" fmla="*/ 547813 h 897199"/>
                <a:gd name="connsiteX122" fmla="*/ 6660807 w 12192000"/>
                <a:gd name="connsiteY122" fmla="*/ 342661 h 897199"/>
                <a:gd name="connsiteX123" fmla="*/ 6486932 w 12192000"/>
                <a:gd name="connsiteY123" fmla="*/ 610407 h 897199"/>
                <a:gd name="connsiteX124" fmla="*/ 6681669 w 12192000"/>
                <a:gd name="connsiteY124" fmla="*/ 836446 h 897199"/>
                <a:gd name="connsiteX125" fmla="*/ 6847412 w 12192000"/>
                <a:gd name="connsiteY125" fmla="*/ 792382 h 897199"/>
                <a:gd name="connsiteX126" fmla="*/ 6847412 w 12192000"/>
                <a:gd name="connsiteY126" fmla="*/ 866545 h 897199"/>
                <a:gd name="connsiteX127" fmla="*/ 6675869 w 12192000"/>
                <a:gd name="connsiteY127" fmla="*/ 899032 h 897199"/>
                <a:gd name="connsiteX128" fmla="*/ 6406969 w 12192000"/>
                <a:gd name="connsiteY128" fmla="*/ 589529 h 897199"/>
                <a:gd name="connsiteX129" fmla="*/ 6656128 w 12192000"/>
                <a:gd name="connsiteY129" fmla="*/ 280050 h 897199"/>
                <a:gd name="connsiteX130" fmla="*/ 6891436 w 12192000"/>
                <a:gd name="connsiteY130" fmla="*/ 573274 h 897199"/>
                <a:gd name="connsiteX131" fmla="*/ 6891436 w 12192000"/>
                <a:gd name="connsiteY131" fmla="*/ 610383 h 897199"/>
                <a:gd name="connsiteX132" fmla="*/ 6199429 w 12192000"/>
                <a:gd name="connsiteY132" fmla="*/ 38950 h 897199"/>
                <a:gd name="connsiteX133" fmla="*/ 6272494 w 12192000"/>
                <a:gd name="connsiteY133" fmla="*/ 38950 h 897199"/>
                <a:gd name="connsiteX134" fmla="*/ 6272494 w 12192000"/>
                <a:gd name="connsiteY134" fmla="*/ 136339 h 897199"/>
                <a:gd name="connsiteX135" fmla="*/ 6199429 w 12192000"/>
                <a:gd name="connsiteY135" fmla="*/ 136339 h 897199"/>
                <a:gd name="connsiteX136" fmla="*/ 6199429 w 12192000"/>
                <a:gd name="connsiteY136" fmla="*/ 38950 h 897199"/>
                <a:gd name="connsiteX137" fmla="*/ 6199429 w 12192000"/>
                <a:gd name="connsiteY137" fmla="*/ 885124 h 897199"/>
                <a:gd name="connsiteX138" fmla="*/ 6199429 w 12192000"/>
                <a:gd name="connsiteY138" fmla="*/ 293982 h 897199"/>
                <a:gd name="connsiteX139" fmla="*/ 6272494 w 12192000"/>
                <a:gd name="connsiteY139" fmla="*/ 293982 h 897199"/>
                <a:gd name="connsiteX140" fmla="*/ 6272494 w 12192000"/>
                <a:gd name="connsiteY140" fmla="*/ 885124 h 897199"/>
                <a:gd name="connsiteX141" fmla="*/ 5949116 w 12192000"/>
                <a:gd name="connsiteY141" fmla="*/ 342661 h 897199"/>
                <a:gd name="connsiteX142" fmla="*/ 5726570 w 12192000"/>
                <a:gd name="connsiteY142" fmla="*/ 589545 h 897199"/>
                <a:gd name="connsiteX143" fmla="*/ 5940992 w 12192000"/>
                <a:gd name="connsiteY143" fmla="*/ 836446 h 897199"/>
                <a:gd name="connsiteX144" fmla="*/ 6074280 w 12192000"/>
                <a:gd name="connsiteY144" fmla="*/ 809767 h 897199"/>
                <a:gd name="connsiteX145" fmla="*/ 6081250 w 12192000"/>
                <a:gd name="connsiteY145" fmla="*/ 878178 h 897199"/>
                <a:gd name="connsiteX146" fmla="*/ 5929399 w 12192000"/>
                <a:gd name="connsiteY146" fmla="*/ 899040 h 897199"/>
                <a:gd name="connsiteX147" fmla="*/ 5646591 w 12192000"/>
                <a:gd name="connsiteY147" fmla="*/ 589537 h 897199"/>
                <a:gd name="connsiteX148" fmla="*/ 5938701 w 12192000"/>
                <a:gd name="connsiteY148" fmla="*/ 280058 h 897199"/>
                <a:gd name="connsiteX149" fmla="*/ 6081306 w 12192000"/>
                <a:gd name="connsiteY149" fmla="*/ 303220 h 897199"/>
                <a:gd name="connsiteX150" fmla="*/ 6075514 w 12192000"/>
                <a:gd name="connsiteY150" fmla="*/ 372760 h 897199"/>
                <a:gd name="connsiteX151" fmla="*/ 5949172 w 12192000"/>
                <a:gd name="connsiteY151" fmla="*/ 342653 h 897199"/>
                <a:gd name="connsiteX152" fmla="*/ 5347551 w 12192000"/>
                <a:gd name="connsiteY152" fmla="*/ 131708 h 897199"/>
                <a:gd name="connsiteX153" fmla="*/ 5172555 w 12192000"/>
                <a:gd name="connsiteY153" fmla="*/ 270789 h 897199"/>
                <a:gd name="connsiteX154" fmla="*/ 5543434 w 12192000"/>
                <a:gd name="connsiteY154" fmla="*/ 670678 h 897199"/>
                <a:gd name="connsiteX155" fmla="*/ 5278003 w 12192000"/>
                <a:gd name="connsiteY155" fmla="*/ 899040 h 897199"/>
                <a:gd name="connsiteX156" fmla="*/ 5094890 w 12192000"/>
                <a:gd name="connsiteY156" fmla="*/ 864254 h 897199"/>
                <a:gd name="connsiteX157" fmla="*/ 5103006 w 12192000"/>
                <a:gd name="connsiteY157" fmla="*/ 781943 h 897199"/>
                <a:gd name="connsiteX158" fmla="*/ 5281504 w 12192000"/>
                <a:gd name="connsiteY158" fmla="*/ 829467 h 897199"/>
                <a:gd name="connsiteX159" fmla="*/ 5463463 w 12192000"/>
                <a:gd name="connsiteY159" fmla="*/ 663700 h 897199"/>
                <a:gd name="connsiteX160" fmla="*/ 5092567 w 12192000"/>
                <a:gd name="connsiteY160" fmla="*/ 273104 h 897199"/>
                <a:gd name="connsiteX161" fmla="*/ 5348721 w 12192000"/>
                <a:gd name="connsiteY161" fmla="*/ 62136 h 897199"/>
                <a:gd name="connsiteX162" fmla="*/ 5507494 w 12192000"/>
                <a:gd name="connsiteY162" fmla="*/ 88798 h 897199"/>
                <a:gd name="connsiteX163" fmla="*/ 5494756 w 12192000"/>
                <a:gd name="connsiteY163" fmla="*/ 161831 h 897199"/>
                <a:gd name="connsiteX164" fmla="*/ 5347551 w 12192000"/>
                <a:gd name="connsiteY164" fmla="*/ 131700 h 897199"/>
                <a:gd name="connsiteX165" fmla="*/ 4231388 w 12192000"/>
                <a:gd name="connsiteY165" fmla="*/ 482895 h 897199"/>
                <a:gd name="connsiteX166" fmla="*/ 4079561 w 12192000"/>
                <a:gd name="connsiteY166" fmla="*/ 669565 h 897199"/>
                <a:gd name="connsiteX167" fmla="*/ 4267320 w 12192000"/>
                <a:gd name="connsiteY167" fmla="*/ 836477 h 897199"/>
                <a:gd name="connsiteX168" fmla="*/ 4466680 w 12192000"/>
                <a:gd name="connsiteY168" fmla="*/ 742574 h 897199"/>
                <a:gd name="connsiteX169" fmla="*/ 4231388 w 12192000"/>
                <a:gd name="connsiteY169" fmla="*/ 482927 h 897199"/>
                <a:gd name="connsiteX170" fmla="*/ 4413379 w 12192000"/>
                <a:gd name="connsiteY170" fmla="*/ 241803 h 897199"/>
                <a:gd name="connsiteX171" fmla="*/ 4298605 w 12192000"/>
                <a:gd name="connsiteY171" fmla="*/ 124738 h 897199"/>
                <a:gd name="connsiteX172" fmla="*/ 4165316 w 12192000"/>
                <a:gd name="connsiteY172" fmla="*/ 242981 h 897199"/>
                <a:gd name="connsiteX173" fmla="*/ 4256881 w 12192000"/>
                <a:gd name="connsiteY173" fmla="*/ 407554 h 897199"/>
                <a:gd name="connsiteX174" fmla="*/ 4413379 w 12192000"/>
                <a:gd name="connsiteY174" fmla="*/ 241803 h 897199"/>
                <a:gd name="connsiteX175" fmla="*/ 4698518 w 12192000"/>
                <a:gd name="connsiteY175" fmla="*/ 882800 h 897199"/>
                <a:gd name="connsiteX176" fmla="*/ 4596539 w 12192000"/>
                <a:gd name="connsiteY176" fmla="*/ 882800 h 897199"/>
                <a:gd name="connsiteX177" fmla="*/ 4510751 w 12192000"/>
                <a:gd name="connsiteY177" fmla="*/ 792398 h 897199"/>
                <a:gd name="connsiteX178" fmla="*/ 4264996 w 12192000"/>
                <a:gd name="connsiteY178" fmla="*/ 899048 h 897199"/>
                <a:gd name="connsiteX179" fmla="*/ 3999573 w 12192000"/>
                <a:gd name="connsiteY179" fmla="*/ 673002 h 897199"/>
                <a:gd name="connsiteX180" fmla="*/ 4190833 w 12192000"/>
                <a:gd name="connsiteY180" fmla="*/ 437710 h 897199"/>
                <a:gd name="connsiteX181" fmla="*/ 4085353 w 12192000"/>
                <a:gd name="connsiteY181" fmla="*/ 238334 h 897199"/>
                <a:gd name="connsiteX182" fmla="*/ 4303268 w 12192000"/>
                <a:gd name="connsiteY182" fmla="*/ 62144 h 897199"/>
                <a:gd name="connsiteX183" fmla="*/ 4493334 w 12192000"/>
                <a:gd name="connsiteY183" fmla="*/ 229065 h 897199"/>
                <a:gd name="connsiteX184" fmla="*/ 4298597 w 12192000"/>
                <a:gd name="connsiteY184" fmla="*/ 449286 h 897199"/>
                <a:gd name="connsiteX185" fmla="*/ 4511897 w 12192000"/>
                <a:gd name="connsiteY185" fmla="*/ 686902 h 897199"/>
                <a:gd name="connsiteX186" fmla="*/ 4581437 w 12192000"/>
                <a:gd name="connsiteY186" fmla="*/ 441163 h 897199"/>
                <a:gd name="connsiteX187" fmla="*/ 4650986 w 12192000"/>
                <a:gd name="connsiteY187" fmla="*/ 441163 h 897199"/>
                <a:gd name="connsiteX188" fmla="*/ 4560575 w 12192000"/>
                <a:gd name="connsiteY188" fmla="*/ 733249 h 897199"/>
                <a:gd name="connsiteX189" fmla="*/ 4698510 w 12192000"/>
                <a:gd name="connsiteY189" fmla="*/ 882800 h 897199"/>
                <a:gd name="connsiteX190" fmla="*/ 3535960 w 12192000"/>
                <a:gd name="connsiteY190" fmla="*/ 836446 h 897199"/>
                <a:gd name="connsiteX191" fmla="*/ 3603201 w 12192000"/>
                <a:gd name="connsiteY191" fmla="*/ 822529 h 897199"/>
                <a:gd name="connsiteX192" fmla="*/ 3607824 w 12192000"/>
                <a:gd name="connsiteY192" fmla="*/ 882800 h 897199"/>
                <a:gd name="connsiteX193" fmla="*/ 3518591 w 12192000"/>
                <a:gd name="connsiteY193" fmla="*/ 899048 h 897199"/>
                <a:gd name="connsiteX194" fmla="*/ 3384109 w 12192000"/>
                <a:gd name="connsiteY194" fmla="*/ 701963 h 897199"/>
                <a:gd name="connsiteX195" fmla="*/ 3384109 w 12192000"/>
                <a:gd name="connsiteY195" fmla="*/ 356577 h 897199"/>
                <a:gd name="connsiteX196" fmla="*/ 3268213 w 12192000"/>
                <a:gd name="connsiteY196" fmla="*/ 356577 h 897199"/>
                <a:gd name="connsiteX197" fmla="*/ 3268213 w 12192000"/>
                <a:gd name="connsiteY197" fmla="*/ 293982 h 897199"/>
                <a:gd name="connsiteX198" fmla="*/ 3384109 w 12192000"/>
                <a:gd name="connsiteY198" fmla="*/ 293982 h 897199"/>
                <a:gd name="connsiteX199" fmla="*/ 3384109 w 12192000"/>
                <a:gd name="connsiteY199" fmla="*/ 151376 h 897199"/>
                <a:gd name="connsiteX200" fmla="*/ 3457150 w 12192000"/>
                <a:gd name="connsiteY200" fmla="*/ 125884 h 897199"/>
                <a:gd name="connsiteX201" fmla="*/ 3457150 w 12192000"/>
                <a:gd name="connsiteY201" fmla="*/ 293958 h 897199"/>
                <a:gd name="connsiteX202" fmla="*/ 3591584 w 12192000"/>
                <a:gd name="connsiteY202" fmla="*/ 293958 h 897199"/>
                <a:gd name="connsiteX203" fmla="*/ 3591584 w 12192000"/>
                <a:gd name="connsiteY203" fmla="*/ 356553 h 897199"/>
                <a:gd name="connsiteX204" fmla="*/ 3457150 w 12192000"/>
                <a:gd name="connsiteY204" fmla="*/ 356553 h 897199"/>
                <a:gd name="connsiteX205" fmla="*/ 3457150 w 12192000"/>
                <a:gd name="connsiteY205" fmla="*/ 739049 h 897199"/>
                <a:gd name="connsiteX206" fmla="*/ 3535960 w 12192000"/>
                <a:gd name="connsiteY206" fmla="*/ 836421 h 897199"/>
                <a:gd name="connsiteX207" fmla="*/ 3176673 w 12192000"/>
                <a:gd name="connsiteY207" fmla="*/ 356553 h 897199"/>
                <a:gd name="connsiteX208" fmla="*/ 3029469 w 12192000"/>
                <a:gd name="connsiteY208" fmla="*/ 593014 h 897199"/>
                <a:gd name="connsiteX209" fmla="*/ 3029469 w 12192000"/>
                <a:gd name="connsiteY209" fmla="*/ 885100 h 897199"/>
                <a:gd name="connsiteX210" fmla="*/ 2956451 w 12192000"/>
                <a:gd name="connsiteY210" fmla="*/ 885100 h 897199"/>
                <a:gd name="connsiteX211" fmla="*/ 2956451 w 12192000"/>
                <a:gd name="connsiteY211" fmla="*/ 426117 h 897199"/>
                <a:gd name="connsiteX212" fmla="*/ 2951789 w 12192000"/>
                <a:gd name="connsiteY212" fmla="*/ 293982 h 897199"/>
                <a:gd name="connsiteX213" fmla="*/ 3024822 w 12192000"/>
                <a:gd name="connsiteY213" fmla="*/ 293982 h 897199"/>
                <a:gd name="connsiteX214" fmla="*/ 3024822 w 12192000"/>
                <a:gd name="connsiteY214" fmla="*/ 407554 h 897199"/>
                <a:gd name="connsiteX215" fmla="*/ 3027169 w 12192000"/>
                <a:gd name="connsiteY215" fmla="*/ 407554 h 897199"/>
                <a:gd name="connsiteX216" fmla="*/ 3178997 w 12192000"/>
                <a:gd name="connsiteY216" fmla="*/ 280066 h 897199"/>
                <a:gd name="connsiteX217" fmla="*/ 3229974 w 12192000"/>
                <a:gd name="connsiteY217" fmla="*/ 287036 h 897199"/>
                <a:gd name="connsiteX218" fmla="*/ 3229974 w 12192000"/>
                <a:gd name="connsiteY218" fmla="*/ 363523 h 897199"/>
                <a:gd name="connsiteX219" fmla="*/ 3176673 w 12192000"/>
                <a:gd name="connsiteY219" fmla="*/ 356577 h 897199"/>
                <a:gd name="connsiteX220" fmla="*/ 2483569 w 12192000"/>
                <a:gd name="connsiteY220" fmla="*/ 152546 h 897199"/>
                <a:gd name="connsiteX221" fmla="*/ 2307402 w 12192000"/>
                <a:gd name="connsiteY221" fmla="*/ 598790 h 897199"/>
                <a:gd name="connsiteX222" fmla="*/ 2658589 w 12192000"/>
                <a:gd name="connsiteY222" fmla="*/ 598790 h 897199"/>
                <a:gd name="connsiteX223" fmla="*/ 2483569 w 12192000"/>
                <a:gd name="connsiteY223" fmla="*/ 152546 h 897199"/>
                <a:gd name="connsiteX224" fmla="*/ 2772185 w 12192000"/>
                <a:gd name="connsiteY224" fmla="*/ 885100 h 897199"/>
                <a:gd name="connsiteX225" fmla="*/ 2685252 w 12192000"/>
                <a:gd name="connsiteY225" fmla="*/ 668355 h 897199"/>
                <a:gd name="connsiteX226" fmla="*/ 2277247 w 12192000"/>
                <a:gd name="connsiteY226" fmla="*/ 668355 h 897199"/>
                <a:gd name="connsiteX227" fmla="*/ 2190297 w 12192000"/>
                <a:gd name="connsiteY227" fmla="*/ 885100 h 897199"/>
                <a:gd name="connsiteX228" fmla="*/ 2112665 w 12192000"/>
                <a:gd name="connsiteY228" fmla="*/ 885100 h 897199"/>
                <a:gd name="connsiteX229" fmla="*/ 2444168 w 12192000"/>
                <a:gd name="connsiteY229" fmla="*/ 76036 h 897199"/>
                <a:gd name="connsiteX230" fmla="*/ 2534570 w 12192000"/>
                <a:gd name="connsiteY230" fmla="*/ 76036 h 897199"/>
                <a:gd name="connsiteX231" fmla="*/ 2855650 w 12192000"/>
                <a:gd name="connsiteY231" fmla="*/ 885100 h 897199"/>
                <a:gd name="connsiteX232" fmla="*/ 1508762 w 12192000"/>
                <a:gd name="connsiteY232" fmla="*/ 342637 h 897199"/>
                <a:gd name="connsiteX233" fmla="*/ 1334911 w 12192000"/>
                <a:gd name="connsiteY233" fmla="*/ 547789 h 897199"/>
                <a:gd name="connsiteX234" fmla="*/ 1659451 w 12192000"/>
                <a:gd name="connsiteY234" fmla="*/ 547789 h 897199"/>
                <a:gd name="connsiteX235" fmla="*/ 1508778 w 12192000"/>
                <a:gd name="connsiteY235" fmla="*/ 342637 h 897199"/>
                <a:gd name="connsiteX236" fmla="*/ 1334911 w 12192000"/>
                <a:gd name="connsiteY236" fmla="*/ 610383 h 897199"/>
                <a:gd name="connsiteX237" fmla="*/ 1529640 w 12192000"/>
                <a:gd name="connsiteY237" fmla="*/ 836421 h 897199"/>
                <a:gd name="connsiteX238" fmla="*/ 1695391 w 12192000"/>
                <a:gd name="connsiteY238" fmla="*/ 792358 h 897199"/>
                <a:gd name="connsiteX239" fmla="*/ 1695391 w 12192000"/>
                <a:gd name="connsiteY239" fmla="*/ 866521 h 897199"/>
                <a:gd name="connsiteX240" fmla="*/ 1523847 w 12192000"/>
                <a:gd name="connsiteY240" fmla="*/ 899008 h 897199"/>
                <a:gd name="connsiteX241" fmla="*/ 1254915 w 12192000"/>
                <a:gd name="connsiteY241" fmla="*/ 589505 h 897199"/>
                <a:gd name="connsiteX242" fmla="*/ 1504147 w 12192000"/>
                <a:gd name="connsiteY242" fmla="*/ 280026 h 897199"/>
                <a:gd name="connsiteX243" fmla="*/ 1739447 w 12192000"/>
                <a:gd name="connsiteY243" fmla="*/ 573249 h 897199"/>
                <a:gd name="connsiteX244" fmla="*/ 1739447 w 12192000"/>
                <a:gd name="connsiteY244" fmla="*/ 610359 h 897199"/>
                <a:gd name="connsiteX245" fmla="*/ 1048633 w 12192000"/>
                <a:gd name="connsiteY245" fmla="*/ 885100 h 897199"/>
                <a:gd name="connsiteX246" fmla="*/ 1048633 w 12192000"/>
                <a:gd name="connsiteY246" fmla="*/ 532743 h 897199"/>
                <a:gd name="connsiteX247" fmla="*/ 908375 w 12192000"/>
                <a:gd name="connsiteY247" fmla="*/ 342661 h 897199"/>
                <a:gd name="connsiteX248" fmla="*/ 733346 w 12192000"/>
                <a:gd name="connsiteY248" fmla="*/ 568675 h 897199"/>
                <a:gd name="connsiteX249" fmla="*/ 733346 w 12192000"/>
                <a:gd name="connsiteY249" fmla="*/ 885132 h 897199"/>
                <a:gd name="connsiteX250" fmla="*/ 660393 w 12192000"/>
                <a:gd name="connsiteY250" fmla="*/ 885132 h 897199"/>
                <a:gd name="connsiteX251" fmla="*/ 660393 w 12192000"/>
                <a:gd name="connsiteY251" fmla="*/ 15789 h 897199"/>
                <a:gd name="connsiteX252" fmla="*/ 733402 w 12192000"/>
                <a:gd name="connsiteY252" fmla="*/ 15789 h 897199"/>
                <a:gd name="connsiteX253" fmla="*/ 733402 w 12192000"/>
                <a:gd name="connsiteY253" fmla="*/ 393638 h 897199"/>
                <a:gd name="connsiteX254" fmla="*/ 735734 w 12192000"/>
                <a:gd name="connsiteY254" fmla="*/ 393638 h 897199"/>
                <a:gd name="connsiteX255" fmla="*/ 920039 w 12192000"/>
                <a:gd name="connsiteY255" fmla="*/ 280066 h 897199"/>
                <a:gd name="connsiteX256" fmla="*/ 1121731 w 12192000"/>
                <a:gd name="connsiteY256" fmla="*/ 531573 h 897199"/>
                <a:gd name="connsiteX257" fmla="*/ 1121731 w 12192000"/>
                <a:gd name="connsiteY257" fmla="*/ 885124 h 897199"/>
                <a:gd name="connsiteX258" fmla="*/ 325373 w 12192000"/>
                <a:gd name="connsiteY258" fmla="*/ 145576 h 897199"/>
                <a:gd name="connsiteX259" fmla="*/ 325373 w 12192000"/>
                <a:gd name="connsiteY259" fmla="*/ 885100 h 897199"/>
                <a:gd name="connsiteX260" fmla="*/ 245410 w 12192000"/>
                <a:gd name="connsiteY260" fmla="*/ 885100 h 897199"/>
                <a:gd name="connsiteX261" fmla="*/ 245410 w 12192000"/>
                <a:gd name="connsiteY261" fmla="*/ 145600 h 897199"/>
                <a:gd name="connsiteX262" fmla="*/ 6649 w 12192000"/>
                <a:gd name="connsiteY262" fmla="*/ 145600 h 897199"/>
                <a:gd name="connsiteX263" fmla="*/ 6649 w 12192000"/>
                <a:gd name="connsiteY263" fmla="*/ 76060 h 897199"/>
                <a:gd name="connsiteX264" fmla="*/ 564190 w 12192000"/>
                <a:gd name="connsiteY264" fmla="*/ 76060 h 897199"/>
                <a:gd name="connsiteX265" fmla="*/ 564190 w 12192000"/>
                <a:gd name="connsiteY265" fmla="*/ 145600 h 897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</a:cxnLst>
              <a:rect l="l" t="t" r="r" b="b"/>
              <a:pathLst>
                <a:path w="12192000" h="897199">
                  <a:moveTo>
                    <a:pt x="12198649" y="885124"/>
                  </a:moveTo>
                  <a:lnTo>
                    <a:pt x="12097839" y="885124"/>
                  </a:lnTo>
                  <a:lnTo>
                    <a:pt x="11805730" y="581421"/>
                  </a:lnTo>
                  <a:lnTo>
                    <a:pt x="11805730" y="885124"/>
                  </a:lnTo>
                  <a:lnTo>
                    <a:pt x="11732688" y="885124"/>
                  </a:lnTo>
                  <a:lnTo>
                    <a:pt x="11732688" y="15789"/>
                  </a:lnTo>
                  <a:lnTo>
                    <a:pt x="11805730" y="15789"/>
                  </a:lnTo>
                  <a:lnTo>
                    <a:pt x="11805730" y="536236"/>
                  </a:lnTo>
                  <a:lnTo>
                    <a:pt x="12070007" y="293982"/>
                  </a:lnTo>
                  <a:lnTo>
                    <a:pt x="12163887" y="293982"/>
                  </a:lnTo>
                  <a:lnTo>
                    <a:pt x="11875270" y="555961"/>
                  </a:lnTo>
                  <a:lnTo>
                    <a:pt x="12198649" y="885124"/>
                  </a:lnTo>
                  <a:close/>
                  <a:moveTo>
                    <a:pt x="11444120" y="342661"/>
                  </a:moveTo>
                  <a:cubicBezTo>
                    <a:pt x="11368811" y="342661"/>
                    <a:pt x="11316608" y="365822"/>
                    <a:pt x="11316608" y="441203"/>
                  </a:cubicBezTo>
                  <a:cubicBezTo>
                    <a:pt x="11316608" y="551346"/>
                    <a:pt x="11607548" y="537430"/>
                    <a:pt x="11607548" y="730989"/>
                  </a:cubicBezTo>
                  <a:cubicBezTo>
                    <a:pt x="11607548" y="856178"/>
                    <a:pt x="11490475" y="899088"/>
                    <a:pt x="11401218" y="899088"/>
                  </a:cubicBezTo>
                  <a:cubicBezTo>
                    <a:pt x="11344424" y="899088"/>
                    <a:pt x="11287622" y="892118"/>
                    <a:pt x="11235475" y="871248"/>
                  </a:cubicBezTo>
                  <a:lnTo>
                    <a:pt x="11242445" y="799384"/>
                  </a:lnTo>
                  <a:cubicBezTo>
                    <a:pt x="11286468" y="821424"/>
                    <a:pt x="11339793" y="836485"/>
                    <a:pt x="11396595" y="836485"/>
                  </a:cubicBezTo>
                  <a:cubicBezTo>
                    <a:pt x="11466136" y="836485"/>
                    <a:pt x="11527584" y="798214"/>
                    <a:pt x="11527584" y="730989"/>
                  </a:cubicBezTo>
                  <a:cubicBezTo>
                    <a:pt x="11527584" y="590731"/>
                    <a:pt x="11243590" y="612770"/>
                    <a:pt x="11243590" y="441203"/>
                  </a:cubicBezTo>
                  <a:cubicBezTo>
                    <a:pt x="11243590" y="324130"/>
                    <a:pt x="11338647" y="280106"/>
                    <a:pt x="11436004" y="280106"/>
                  </a:cubicBezTo>
                  <a:cubicBezTo>
                    <a:pt x="11467289" y="280106"/>
                    <a:pt x="11529884" y="287076"/>
                    <a:pt x="11582055" y="306761"/>
                  </a:cubicBezTo>
                  <a:lnTo>
                    <a:pt x="11575085" y="370533"/>
                  </a:lnTo>
                  <a:cubicBezTo>
                    <a:pt x="11536830" y="353116"/>
                    <a:pt x="11484682" y="342701"/>
                    <a:pt x="11444120" y="342701"/>
                  </a:cubicBezTo>
                  <a:close/>
                  <a:moveTo>
                    <a:pt x="11036115" y="38950"/>
                  </a:moveTo>
                  <a:lnTo>
                    <a:pt x="11109148" y="38950"/>
                  </a:lnTo>
                  <a:lnTo>
                    <a:pt x="11109148" y="136339"/>
                  </a:lnTo>
                  <a:lnTo>
                    <a:pt x="11036115" y="136339"/>
                  </a:lnTo>
                  <a:lnTo>
                    <a:pt x="11036115" y="38950"/>
                  </a:lnTo>
                  <a:close/>
                  <a:moveTo>
                    <a:pt x="11036115" y="885124"/>
                  </a:moveTo>
                  <a:lnTo>
                    <a:pt x="11036115" y="293982"/>
                  </a:lnTo>
                  <a:lnTo>
                    <a:pt x="11109148" y="293982"/>
                  </a:lnTo>
                  <a:lnTo>
                    <a:pt x="11109148" y="885124"/>
                  </a:lnTo>
                  <a:close/>
                  <a:moveTo>
                    <a:pt x="10570226" y="145600"/>
                  </a:moveTo>
                  <a:lnTo>
                    <a:pt x="10487892" y="145600"/>
                  </a:lnTo>
                  <a:lnTo>
                    <a:pt x="10487892" y="434217"/>
                  </a:lnTo>
                  <a:lnTo>
                    <a:pt x="10572525" y="434217"/>
                  </a:lnTo>
                  <a:cubicBezTo>
                    <a:pt x="10666405" y="434217"/>
                    <a:pt x="10774209" y="398309"/>
                    <a:pt x="10774209" y="285859"/>
                  </a:cubicBezTo>
                  <a:cubicBezTo>
                    <a:pt x="10774209" y="153724"/>
                    <a:pt x="10680321" y="145600"/>
                    <a:pt x="10570226" y="145600"/>
                  </a:cubicBezTo>
                  <a:close/>
                  <a:moveTo>
                    <a:pt x="10674529" y="472472"/>
                  </a:moveTo>
                  <a:lnTo>
                    <a:pt x="10674529" y="474795"/>
                  </a:lnTo>
                  <a:cubicBezTo>
                    <a:pt x="10739423" y="482895"/>
                    <a:pt x="10753339" y="517673"/>
                    <a:pt x="10778855" y="572176"/>
                  </a:cubicBezTo>
                  <a:lnTo>
                    <a:pt x="10916799" y="885124"/>
                  </a:lnTo>
                  <a:lnTo>
                    <a:pt x="10828671" y="885124"/>
                  </a:lnTo>
                  <a:lnTo>
                    <a:pt x="10711598" y="611561"/>
                  </a:lnTo>
                  <a:cubicBezTo>
                    <a:pt x="10665235" y="507274"/>
                    <a:pt x="10630473" y="503757"/>
                    <a:pt x="10553987" y="503757"/>
                  </a:cubicBezTo>
                  <a:lnTo>
                    <a:pt x="10487892" y="503757"/>
                  </a:lnTo>
                  <a:lnTo>
                    <a:pt x="10487892" y="885108"/>
                  </a:lnTo>
                  <a:lnTo>
                    <a:pt x="10407928" y="885108"/>
                  </a:lnTo>
                  <a:lnTo>
                    <a:pt x="10407928" y="76060"/>
                  </a:lnTo>
                  <a:lnTo>
                    <a:pt x="10616581" y="76060"/>
                  </a:lnTo>
                  <a:cubicBezTo>
                    <a:pt x="10760285" y="76060"/>
                    <a:pt x="10854188" y="137484"/>
                    <a:pt x="10854188" y="285859"/>
                  </a:cubicBezTo>
                  <a:cubicBezTo>
                    <a:pt x="10854188" y="390185"/>
                    <a:pt x="10774209" y="459710"/>
                    <a:pt x="10674529" y="472472"/>
                  </a:cubicBezTo>
                  <a:close/>
                  <a:moveTo>
                    <a:pt x="9970977" y="77229"/>
                  </a:moveTo>
                  <a:cubicBezTo>
                    <a:pt x="9955908" y="69114"/>
                    <a:pt x="9933916" y="64483"/>
                    <a:pt x="9913053" y="64483"/>
                  </a:cubicBezTo>
                  <a:cubicBezTo>
                    <a:pt x="9813350" y="64483"/>
                    <a:pt x="9823773" y="172263"/>
                    <a:pt x="9823773" y="242981"/>
                  </a:cubicBezTo>
                  <a:lnTo>
                    <a:pt x="9823773" y="293982"/>
                  </a:lnTo>
                  <a:lnTo>
                    <a:pt x="9957061" y="293982"/>
                  </a:lnTo>
                  <a:lnTo>
                    <a:pt x="9957061" y="356577"/>
                  </a:lnTo>
                  <a:lnTo>
                    <a:pt x="9823773" y="356577"/>
                  </a:lnTo>
                  <a:lnTo>
                    <a:pt x="9823773" y="885124"/>
                  </a:lnTo>
                  <a:lnTo>
                    <a:pt x="9750755" y="885124"/>
                  </a:lnTo>
                  <a:lnTo>
                    <a:pt x="9750755" y="356577"/>
                  </a:lnTo>
                  <a:lnTo>
                    <a:pt x="9631383" y="356577"/>
                  </a:lnTo>
                  <a:lnTo>
                    <a:pt x="9631383" y="293982"/>
                  </a:lnTo>
                  <a:lnTo>
                    <a:pt x="9750755" y="293982"/>
                  </a:lnTo>
                  <a:lnTo>
                    <a:pt x="9750755" y="251096"/>
                  </a:lnTo>
                  <a:cubicBezTo>
                    <a:pt x="9750755" y="127061"/>
                    <a:pt x="9755378" y="1889"/>
                    <a:pt x="9907229" y="1889"/>
                  </a:cubicBezTo>
                  <a:cubicBezTo>
                    <a:pt x="9930463" y="1889"/>
                    <a:pt x="9961708" y="5342"/>
                    <a:pt x="9975624" y="13465"/>
                  </a:cubicBezTo>
                  <a:lnTo>
                    <a:pt x="9970977" y="77229"/>
                  </a:lnTo>
                  <a:close/>
                  <a:moveTo>
                    <a:pt x="9292942" y="342661"/>
                  </a:moveTo>
                  <a:cubicBezTo>
                    <a:pt x="9165430" y="342661"/>
                    <a:pt x="9097060" y="452780"/>
                    <a:pt x="9097060" y="589545"/>
                  </a:cubicBezTo>
                  <a:cubicBezTo>
                    <a:pt x="9097060" y="726310"/>
                    <a:pt x="9165430" y="836446"/>
                    <a:pt x="9292942" y="836446"/>
                  </a:cubicBezTo>
                  <a:cubicBezTo>
                    <a:pt x="9420454" y="836446"/>
                    <a:pt x="9488825" y="726302"/>
                    <a:pt x="9488825" y="589545"/>
                  </a:cubicBezTo>
                  <a:cubicBezTo>
                    <a:pt x="9488825" y="452788"/>
                    <a:pt x="9420431" y="342661"/>
                    <a:pt x="9292942" y="342661"/>
                  </a:cubicBezTo>
                  <a:close/>
                  <a:moveTo>
                    <a:pt x="9292942" y="899048"/>
                  </a:moveTo>
                  <a:cubicBezTo>
                    <a:pt x="9101682" y="899048"/>
                    <a:pt x="9017048" y="750666"/>
                    <a:pt x="9017048" y="589545"/>
                  </a:cubicBezTo>
                  <a:cubicBezTo>
                    <a:pt x="9017048" y="428424"/>
                    <a:pt x="9101682" y="280066"/>
                    <a:pt x="9292942" y="280066"/>
                  </a:cubicBezTo>
                  <a:cubicBezTo>
                    <a:pt x="9484202" y="280066"/>
                    <a:pt x="9568813" y="428416"/>
                    <a:pt x="9568813" y="589545"/>
                  </a:cubicBezTo>
                  <a:cubicBezTo>
                    <a:pt x="9568813" y="750674"/>
                    <a:pt x="9484179" y="899040"/>
                    <a:pt x="9292942" y="899040"/>
                  </a:cubicBezTo>
                  <a:close/>
                  <a:moveTo>
                    <a:pt x="8381940" y="342661"/>
                  </a:moveTo>
                  <a:cubicBezTo>
                    <a:pt x="8274144" y="342661"/>
                    <a:pt x="8208089" y="450432"/>
                    <a:pt x="8208089" y="547813"/>
                  </a:cubicBezTo>
                  <a:lnTo>
                    <a:pt x="8532661" y="547813"/>
                  </a:lnTo>
                  <a:cubicBezTo>
                    <a:pt x="8532661" y="444656"/>
                    <a:pt x="8490929" y="342661"/>
                    <a:pt x="8381956" y="342661"/>
                  </a:cubicBezTo>
                  <a:close/>
                  <a:moveTo>
                    <a:pt x="8208089" y="610407"/>
                  </a:moveTo>
                  <a:cubicBezTo>
                    <a:pt x="8208089" y="735596"/>
                    <a:pt x="8275306" y="836446"/>
                    <a:pt x="8402826" y="836446"/>
                  </a:cubicBezTo>
                  <a:cubicBezTo>
                    <a:pt x="8456143" y="836446"/>
                    <a:pt x="8533791" y="814414"/>
                    <a:pt x="8568569" y="792382"/>
                  </a:cubicBezTo>
                  <a:lnTo>
                    <a:pt x="8568569" y="866545"/>
                  </a:lnTo>
                  <a:cubicBezTo>
                    <a:pt x="8517591" y="887415"/>
                    <a:pt x="8451496" y="899032"/>
                    <a:pt x="8397025" y="899032"/>
                  </a:cubicBezTo>
                  <a:cubicBezTo>
                    <a:pt x="8201119" y="899032"/>
                    <a:pt x="8128125" y="766889"/>
                    <a:pt x="8128125" y="589529"/>
                  </a:cubicBezTo>
                  <a:cubicBezTo>
                    <a:pt x="8128125" y="408708"/>
                    <a:pt x="8227781" y="280050"/>
                    <a:pt x="8377333" y="280050"/>
                  </a:cubicBezTo>
                  <a:cubicBezTo>
                    <a:pt x="8544230" y="280050"/>
                    <a:pt x="8612624" y="414484"/>
                    <a:pt x="8612624" y="573274"/>
                  </a:cubicBezTo>
                  <a:lnTo>
                    <a:pt x="8612624" y="610383"/>
                  </a:lnTo>
                  <a:close/>
                  <a:moveTo>
                    <a:pt x="7921843" y="342661"/>
                  </a:moveTo>
                  <a:cubicBezTo>
                    <a:pt x="7779237" y="342661"/>
                    <a:pt x="7699274" y="445810"/>
                    <a:pt x="7699274" y="589545"/>
                  </a:cubicBezTo>
                  <a:cubicBezTo>
                    <a:pt x="7699274" y="724003"/>
                    <a:pt x="7780415" y="836446"/>
                    <a:pt x="7913720" y="836446"/>
                  </a:cubicBezTo>
                  <a:cubicBezTo>
                    <a:pt x="7960075" y="836446"/>
                    <a:pt x="8002960" y="826030"/>
                    <a:pt x="8047008" y="809767"/>
                  </a:cubicBezTo>
                  <a:lnTo>
                    <a:pt x="8053978" y="878178"/>
                  </a:lnTo>
                  <a:cubicBezTo>
                    <a:pt x="8004130" y="895547"/>
                    <a:pt x="7957775" y="899048"/>
                    <a:pt x="7902127" y="899048"/>
                  </a:cubicBezTo>
                  <a:cubicBezTo>
                    <a:pt x="7712045" y="899048"/>
                    <a:pt x="7619319" y="754119"/>
                    <a:pt x="7619319" y="589545"/>
                  </a:cubicBezTo>
                  <a:cubicBezTo>
                    <a:pt x="7619319" y="407554"/>
                    <a:pt x="7736392" y="280066"/>
                    <a:pt x="7911428" y="280066"/>
                  </a:cubicBezTo>
                  <a:cubicBezTo>
                    <a:pt x="7982122" y="280066"/>
                    <a:pt x="8033148" y="296282"/>
                    <a:pt x="8054034" y="303228"/>
                  </a:cubicBezTo>
                  <a:lnTo>
                    <a:pt x="8048242" y="372768"/>
                  </a:lnTo>
                  <a:cubicBezTo>
                    <a:pt x="8008809" y="355399"/>
                    <a:pt x="7961284" y="342661"/>
                    <a:pt x="7921899" y="342661"/>
                  </a:cubicBezTo>
                  <a:close/>
                  <a:moveTo>
                    <a:pt x="7413005" y="885124"/>
                  </a:moveTo>
                  <a:lnTo>
                    <a:pt x="7413005" y="525773"/>
                  </a:lnTo>
                  <a:cubicBezTo>
                    <a:pt x="7413005" y="414500"/>
                    <a:pt x="7373596" y="342661"/>
                    <a:pt x="7272746" y="342661"/>
                  </a:cubicBezTo>
                  <a:cubicBezTo>
                    <a:pt x="7139458" y="342661"/>
                    <a:pt x="7097726" y="459726"/>
                    <a:pt x="7097726" y="558252"/>
                  </a:cubicBezTo>
                  <a:lnTo>
                    <a:pt x="7097726" y="885124"/>
                  </a:lnTo>
                  <a:lnTo>
                    <a:pt x="7024708" y="885124"/>
                  </a:lnTo>
                  <a:lnTo>
                    <a:pt x="7024708" y="433063"/>
                  </a:lnTo>
                  <a:cubicBezTo>
                    <a:pt x="7024708" y="387862"/>
                    <a:pt x="7024708" y="341507"/>
                    <a:pt x="7020062" y="293982"/>
                  </a:cubicBezTo>
                  <a:lnTo>
                    <a:pt x="7090756" y="293982"/>
                  </a:lnTo>
                  <a:lnTo>
                    <a:pt x="7090756" y="399431"/>
                  </a:lnTo>
                  <a:lnTo>
                    <a:pt x="7093103" y="399431"/>
                  </a:lnTo>
                  <a:cubicBezTo>
                    <a:pt x="7117418" y="346130"/>
                    <a:pt x="7161474" y="280058"/>
                    <a:pt x="7284363" y="280058"/>
                  </a:cubicBezTo>
                  <a:cubicBezTo>
                    <a:pt x="7430422" y="280058"/>
                    <a:pt x="7486046" y="377431"/>
                    <a:pt x="7486046" y="507250"/>
                  </a:cubicBezTo>
                  <a:lnTo>
                    <a:pt x="7486046" y="885116"/>
                  </a:lnTo>
                  <a:close/>
                  <a:moveTo>
                    <a:pt x="6660783" y="342661"/>
                  </a:moveTo>
                  <a:cubicBezTo>
                    <a:pt x="6552979" y="342661"/>
                    <a:pt x="6486932" y="450432"/>
                    <a:pt x="6486932" y="547813"/>
                  </a:cubicBezTo>
                  <a:lnTo>
                    <a:pt x="6811464" y="547813"/>
                  </a:lnTo>
                  <a:cubicBezTo>
                    <a:pt x="6811464" y="444656"/>
                    <a:pt x="6769732" y="342661"/>
                    <a:pt x="6660807" y="342661"/>
                  </a:cubicBezTo>
                  <a:close/>
                  <a:moveTo>
                    <a:pt x="6486932" y="610407"/>
                  </a:moveTo>
                  <a:cubicBezTo>
                    <a:pt x="6486932" y="735596"/>
                    <a:pt x="6554157" y="836446"/>
                    <a:pt x="6681669" y="836446"/>
                  </a:cubicBezTo>
                  <a:cubicBezTo>
                    <a:pt x="6734970" y="836446"/>
                    <a:pt x="6812634" y="814414"/>
                    <a:pt x="6847412" y="792382"/>
                  </a:cubicBezTo>
                  <a:lnTo>
                    <a:pt x="6847412" y="866545"/>
                  </a:lnTo>
                  <a:cubicBezTo>
                    <a:pt x="6796419" y="887415"/>
                    <a:pt x="6730347" y="899032"/>
                    <a:pt x="6675869" y="899032"/>
                  </a:cubicBezTo>
                  <a:cubicBezTo>
                    <a:pt x="6479970" y="899032"/>
                    <a:pt x="6406969" y="766889"/>
                    <a:pt x="6406969" y="589529"/>
                  </a:cubicBezTo>
                  <a:cubicBezTo>
                    <a:pt x="6406969" y="408708"/>
                    <a:pt x="6506624" y="280050"/>
                    <a:pt x="6656128" y="280050"/>
                  </a:cubicBezTo>
                  <a:cubicBezTo>
                    <a:pt x="6823041" y="280050"/>
                    <a:pt x="6891436" y="414484"/>
                    <a:pt x="6891436" y="573274"/>
                  </a:cubicBezTo>
                  <a:lnTo>
                    <a:pt x="6891436" y="610383"/>
                  </a:lnTo>
                  <a:close/>
                  <a:moveTo>
                    <a:pt x="6199429" y="38950"/>
                  </a:moveTo>
                  <a:lnTo>
                    <a:pt x="6272494" y="38950"/>
                  </a:lnTo>
                  <a:lnTo>
                    <a:pt x="6272494" y="136339"/>
                  </a:lnTo>
                  <a:lnTo>
                    <a:pt x="6199429" y="136339"/>
                  </a:lnTo>
                  <a:lnTo>
                    <a:pt x="6199429" y="38950"/>
                  </a:lnTo>
                  <a:close/>
                  <a:moveTo>
                    <a:pt x="6199429" y="885124"/>
                  </a:moveTo>
                  <a:lnTo>
                    <a:pt x="6199429" y="293982"/>
                  </a:lnTo>
                  <a:lnTo>
                    <a:pt x="6272494" y="293982"/>
                  </a:lnTo>
                  <a:lnTo>
                    <a:pt x="6272494" y="885124"/>
                  </a:lnTo>
                  <a:close/>
                  <a:moveTo>
                    <a:pt x="5949116" y="342661"/>
                  </a:moveTo>
                  <a:cubicBezTo>
                    <a:pt x="5806510" y="342661"/>
                    <a:pt x="5726570" y="445810"/>
                    <a:pt x="5726570" y="589545"/>
                  </a:cubicBezTo>
                  <a:cubicBezTo>
                    <a:pt x="5726570" y="724003"/>
                    <a:pt x="5807687" y="836446"/>
                    <a:pt x="5940992" y="836446"/>
                  </a:cubicBezTo>
                  <a:cubicBezTo>
                    <a:pt x="5987347" y="836446"/>
                    <a:pt x="6030233" y="826030"/>
                    <a:pt x="6074280" y="809767"/>
                  </a:cubicBezTo>
                  <a:lnTo>
                    <a:pt x="6081250" y="878178"/>
                  </a:lnTo>
                  <a:cubicBezTo>
                    <a:pt x="6031402" y="895547"/>
                    <a:pt x="5985048" y="899040"/>
                    <a:pt x="5929399" y="899040"/>
                  </a:cubicBezTo>
                  <a:cubicBezTo>
                    <a:pt x="5739317" y="899040"/>
                    <a:pt x="5646591" y="754111"/>
                    <a:pt x="5646591" y="589537"/>
                  </a:cubicBezTo>
                  <a:cubicBezTo>
                    <a:pt x="5646591" y="407546"/>
                    <a:pt x="5763688" y="280058"/>
                    <a:pt x="5938701" y="280058"/>
                  </a:cubicBezTo>
                  <a:cubicBezTo>
                    <a:pt x="6009419" y="280058"/>
                    <a:pt x="6060420" y="296274"/>
                    <a:pt x="6081306" y="303220"/>
                  </a:cubicBezTo>
                  <a:lnTo>
                    <a:pt x="6075514" y="372760"/>
                  </a:lnTo>
                  <a:cubicBezTo>
                    <a:pt x="6036081" y="355391"/>
                    <a:pt x="5988581" y="342653"/>
                    <a:pt x="5949172" y="342653"/>
                  </a:cubicBezTo>
                  <a:close/>
                  <a:moveTo>
                    <a:pt x="5347551" y="131708"/>
                  </a:moveTo>
                  <a:cubicBezTo>
                    <a:pt x="5264087" y="131708"/>
                    <a:pt x="5172555" y="166470"/>
                    <a:pt x="5172555" y="270789"/>
                  </a:cubicBezTo>
                  <a:cubicBezTo>
                    <a:pt x="5172555" y="433063"/>
                    <a:pt x="5543434" y="434225"/>
                    <a:pt x="5543434" y="670678"/>
                  </a:cubicBezTo>
                  <a:cubicBezTo>
                    <a:pt x="5543442" y="834146"/>
                    <a:pt x="5403192" y="899040"/>
                    <a:pt x="5278003" y="899040"/>
                  </a:cubicBezTo>
                  <a:cubicBezTo>
                    <a:pt x="5199193" y="899040"/>
                    <a:pt x="5137800" y="882792"/>
                    <a:pt x="5094890" y="864254"/>
                  </a:cubicBezTo>
                  <a:lnTo>
                    <a:pt x="5103006" y="781943"/>
                  </a:lnTo>
                  <a:cubicBezTo>
                    <a:pt x="5150515" y="812082"/>
                    <a:pt x="5206163" y="829467"/>
                    <a:pt x="5281504" y="829467"/>
                  </a:cubicBezTo>
                  <a:cubicBezTo>
                    <a:pt x="5381176" y="829467"/>
                    <a:pt x="5463463" y="778474"/>
                    <a:pt x="5463463" y="663700"/>
                  </a:cubicBezTo>
                  <a:cubicBezTo>
                    <a:pt x="5463463" y="504927"/>
                    <a:pt x="5092567" y="485210"/>
                    <a:pt x="5092567" y="273104"/>
                  </a:cubicBezTo>
                  <a:cubicBezTo>
                    <a:pt x="5092567" y="143269"/>
                    <a:pt x="5206163" y="62136"/>
                    <a:pt x="5348721" y="62136"/>
                  </a:cubicBezTo>
                  <a:cubicBezTo>
                    <a:pt x="5388146" y="62136"/>
                    <a:pt x="5451870" y="67928"/>
                    <a:pt x="5507494" y="88798"/>
                  </a:cubicBezTo>
                  <a:lnTo>
                    <a:pt x="5494756" y="161831"/>
                  </a:lnTo>
                  <a:cubicBezTo>
                    <a:pt x="5458824" y="142099"/>
                    <a:pt x="5402046" y="131700"/>
                    <a:pt x="5347551" y="131700"/>
                  </a:cubicBezTo>
                  <a:close/>
                  <a:moveTo>
                    <a:pt x="4231388" y="482895"/>
                  </a:moveTo>
                  <a:cubicBezTo>
                    <a:pt x="4154901" y="513027"/>
                    <a:pt x="4079561" y="580252"/>
                    <a:pt x="4079561" y="669565"/>
                  </a:cubicBezTo>
                  <a:cubicBezTo>
                    <a:pt x="4079561" y="779684"/>
                    <a:pt x="4169963" y="836477"/>
                    <a:pt x="4267320" y="836477"/>
                  </a:cubicBezTo>
                  <a:cubicBezTo>
                    <a:pt x="4340337" y="836477"/>
                    <a:pt x="4420341" y="799376"/>
                    <a:pt x="4466680" y="742574"/>
                  </a:cubicBezTo>
                  <a:lnTo>
                    <a:pt x="4231388" y="482927"/>
                  </a:lnTo>
                  <a:close/>
                  <a:moveTo>
                    <a:pt x="4413379" y="241803"/>
                  </a:moveTo>
                  <a:cubicBezTo>
                    <a:pt x="4413379" y="165293"/>
                    <a:pt x="4367024" y="124738"/>
                    <a:pt x="4298605" y="124738"/>
                  </a:cubicBezTo>
                  <a:cubicBezTo>
                    <a:pt x="4230186" y="124738"/>
                    <a:pt x="4165316" y="164147"/>
                    <a:pt x="4165316" y="242981"/>
                  </a:cubicBezTo>
                  <a:cubicBezTo>
                    <a:pt x="4165316" y="306721"/>
                    <a:pt x="4212873" y="358876"/>
                    <a:pt x="4256881" y="407554"/>
                  </a:cubicBezTo>
                  <a:cubicBezTo>
                    <a:pt x="4327591" y="373906"/>
                    <a:pt x="4413379" y="336836"/>
                    <a:pt x="4413379" y="241803"/>
                  </a:cubicBezTo>
                  <a:close/>
                  <a:moveTo>
                    <a:pt x="4698518" y="882800"/>
                  </a:moveTo>
                  <a:lnTo>
                    <a:pt x="4596539" y="882800"/>
                  </a:lnTo>
                  <a:lnTo>
                    <a:pt x="4510751" y="792398"/>
                  </a:lnTo>
                  <a:cubicBezTo>
                    <a:pt x="4444664" y="866561"/>
                    <a:pt x="4360078" y="899048"/>
                    <a:pt x="4264996" y="899048"/>
                  </a:cubicBezTo>
                  <a:cubicBezTo>
                    <a:pt x="4128239" y="899048"/>
                    <a:pt x="3999573" y="829475"/>
                    <a:pt x="3999573" y="673002"/>
                  </a:cubicBezTo>
                  <a:cubicBezTo>
                    <a:pt x="3999573" y="548982"/>
                    <a:pt x="4083014" y="479418"/>
                    <a:pt x="4190833" y="437710"/>
                  </a:cubicBezTo>
                  <a:cubicBezTo>
                    <a:pt x="4140977" y="380892"/>
                    <a:pt x="4085353" y="319467"/>
                    <a:pt x="4085353" y="238334"/>
                  </a:cubicBezTo>
                  <a:cubicBezTo>
                    <a:pt x="4085353" y="122415"/>
                    <a:pt x="4196626" y="62144"/>
                    <a:pt x="4303268" y="62144"/>
                  </a:cubicBezTo>
                  <a:cubicBezTo>
                    <a:pt x="4399455" y="62144"/>
                    <a:pt x="4493334" y="115469"/>
                    <a:pt x="4493334" y="229065"/>
                  </a:cubicBezTo>
                  <a:cubicBezTo>
                    <a:pt x="4493334" y="355399"/>
                    <a:pt x="4395978" y="400608"/>
                    <a:pt x="4298597" y="449286"/>
                  </a:cubicBezTo>
                  <a:lnTo>
                    <a:pt x="4511897" y="686902"/>
                  </a:lnTo>
                  <a:cubicBezTo>
                    <a:pt x="4562874" y="613900"/>
                    <a:pt x="4581437" y="528120"/>
                    <a:pt x="4581437" y="441163"/>
                  </a:cubicBezTo>
                  <a:lnTo>
                    <a:pt x="4650986" y="441163"/>
                  </a:lnTo>
                  <a:cubicBezTo>
                    <a:pt x="4650986" y="545489"/>
                    <a:pt x="4620846" y="652139"/>
                    <a:pt x="4560575" y="733249"/>
                  </a:cubicBezTo>
                  <a:lnTo>
                    <a:pt x="4698510" y="882800"/>
                  </a:lnTo>
                  <a:close/>
                  <a:moveTo>
                    <a:pt x="3535960" y="836446"/>
                  </a:moveTo>
                  <a:cubicBezTo>
                    <a:pt x="3563776" y="836446"/>
                    <a:pt x="3582339" y="830653"/>
                    <a:pt x="3603201" y="822529"/>
                  </a:cubicBezTo>
                  <a:lnTo>
                    <a:pt x="3607824" y="882800"/>
                  </a:lnTo>
                  <a:cubicBezTo>
                    <a:pt x="3590455" y="889754"/>
                    <a:pt x="3554523" y="899048"/>
                    <a:pt x="3518591" y="899048"/>
                  </a:cubicBezTo>
                  <a:cubicBezTo>
                    <a:pt x="3388804" y="899048"/>
                    <a:pt x="3384109" y="809767"/>
                    <a:pt x="3384109" y="701963"/>
                  </a:cubicBezTo>
                  <a:lnTo>
                    <a:pt x="3384109" y="356577"/>
                  </a:lnTo>
                  <a:lnTo>
                    <a:pt x="3268213" y="356577"/>
                  </a:lnTo>
                  <a:lnTo>
                    <a:pt x="3268213" y="293982"/>
                  </a:lnTo>
                  <a:lnTo>
                    <a:pt x="3384109" y="293982"/>
                  </a:lnTo>
                  <a:lnTo>
                    <a:pt x="3384109" y="151376"/>
                  </a:lnTo>
                  <a:lnTo>
                    <a:pt x="3457150" y="125884"/>
                  </a:lnTo>
                  <a:lnTo>
                    <a:pt x="3457150" y="293958"/>
                  </a:lnTo>
                  <a:lnTo>
                    <a:pt x="3591584" y="293958"/>
                  </a:lnTo>
                  <a:lnTo>
                    <a:pt x="3591584" y="356553"/>
                  </a:lnTo>
                  <a:lnTo>
                    <a:pt x="3457150" y="356553"/>
                  </a:lnTo>
                  <a:lnTo>
                    <a:pt x="3457150" y="739049"/>
                  </a:lnTo>
                  <a:cubicBezTo>
                    <a:pt x="3457150" y="792374"/>
                    <a:pt x="3476859" y="836421"/>
                    <a:pt x="3535960" y="836421"/>
                  </a:cubicBezTo>
                  <a:close/>
                  <a:moveTo>
                    <a:pt x="3176673" y="356553"/>
                  </a:moveTo>
                  <a:cubicBezTo>
                    <a:pt x="3060778" y="356553"/>
                    <a:pt x="3029469" y="486340"/>
                    <a:pt x="3029469" y="593014"/>
                  </a:cubicBezTo>
                  <a:lnTo>
                    <a:pt x="3029469" y="885100"/>
                  </a:lnTo>
                  <a:lnTo>
                    <a:pt x="2956451" y="885100"/>
                  </a:lnTo>
                  <a:lnTo>
                    <a:pt x="2956451" y="426117"/>
                  </a:lnTo>
                  <a:cubicBezTo>
                    <a:pt x="2956451" y="361223"/>
                    <a:pt x="2956451" y="336836"/>
                    <a:pt x="2951789" y="293982"/>
                  </a:cubicBezTo>
                  <a:lnTo>
                    <a:pt x="3024822" y="293982"/>
                  </a:lnTo>
                  <a:lnTo>
                    <a:pt x="3024822" y="407554"/>
                  </a:lnTo>
                  <a:lnTo>
                    <a:pt x="3027169" y="407554"/>
                  </a:lnTo>
                  <a:cubicBezTo>
                    <a:pt x="3053808" y="341507"/>
                    <a:pt x="3103656" y="280066"/>
                    <a:pt x="3178997" y="280066"/>
                  </a:cubicBezTo>
                  <a:cubicBezTo>
                    <a:pt x="3196366" y="280066"/>
                    <a:pt x="3217236" y="283535"/>
                    <a:pt x="3229974" y="287036"/>
                  </a:cubicBezTo>
                  <a:lnTo>
                    <a:pt x="3229974" y="363523"/>
                  </a:lnTo>
                  <a:cubicBezTo>
                    <a:pt x="3214929" y="358876"/>
                    <a:pt x="3195220" y="356577"/>
                    <a:pt x="3176673" y="356577"/>
                  </a:cubicBezTo>
                  <a:close/>
                  <a:moveTo>
                    <a:pt x="2483569" y="152546"/>
                  </a:moveTo>
                  <a:lnTo>
                    <a:pt x="2307402" y="598790"/>
                  </a:lnTo>
                  <a:lnTo>
                    <a:pt x="2658589" y="598790"/>
                  </a:lnTo>
                  <a:lnTo>
                    <a:pt x="2483569" y="152546"/>
                  </a:lnTo>
                  <a:close/>
                  <a:moveTo>
                    <a:pt x="2772185" y="885100"/>
                  </a:moveTo>
                  <a:lnTo>
                    <a:pt x="2685252" y="668355"/>
                  </a:lnTo>
                  <a:lnTo>
                    <a:pt x="2277247" y="668355"/>
                  </a:lnTo>
                  <a:lnTo>
                    <a:pt x="2190297" y="885100"/>
                  </a:lnTo>
                  <a:lnTo>
                    <a:pt x="2112665" y="885100"/>
                  </a:lnTo>
                  <a:lnTo>
                    <a:pt x="2444168" y="76036"/>
                  </a:lnTo>
                  <a:lnTo>
                    <a:pt x="2534570" y="76036"/>
                  </a:lnTo>
                  <a:lnTo>
                    <a:pt x="2855650" y="885100"/>
                  </a:lnTo>
                  <a:close/>
                  <a:moveTo>
                    <a:pt x="1508762" y="342637"/>
                  </a:moveTo>
                  <a:cubicBezTo>
                    <a:pt x="1400950" y="342637"/>
                    <a:pt x="1334911" y="450408"/>
                    <a:pt x="1334911" y="547789"/>
                  </a:cubicBezTo>
                  <a:lnTo>
                    <a:pt x="1659451" y="547789"/>
                  </a:lnTo>
                  <a:cubicBezTo>
                    <a:pt x="1659451" y="444632"/>
                    <a:pt x="1617727" y="342637"/>
                    <a:pt x="1508778" y="342637"/>
                  </a:cubicBezTo>
                  <a:close/>
                  <a:moveTo>
                    <a:pt x="1334911" y="610383"/>
                  </a:moveTo>
                  <a:cubicBezTo>
                    <a:pt x="1334911" y="735572"/>
                    <a:pt x="1402128" y="836421"/>
                    <a:pt x="1529640" y="836421"/>
                  </a:cubicBezTo>
                  <a:cubicBezTo>
                    <a:pt x="1582948" y="836421"/>
                    <a:pt x="1660613" y="814390"/>
                    <a:pt x="1695391" y="792358"/>
                  </a:cubicBezTo>
                  <a:lnTo>
                    <a:pt x="1695391" y="866521"/>
                  </a:lnTo>
                  <a:cubicBezTo>
                    <a:pt x="1644381" y="887391"/>
                    <a:pt x="1578318" y="899008"/>
                    <a:pt x="1523847" y="899008"/>
                  </a:cubicBezTo>
                  <a:cubicBezTo>
                    <a:pt x="1327956" y="899008"/>
                    <a:pt x="1254915" y="766865"/>
                    <a:pt x="1254915" y="589505"/>
                  </a:cubicBezTo>
                  <a:cubicBezTo>
                    <a:pt x="1254915" y="408684"/>
                    <a:pt x="1354611" y="280026"/>
                    <a:pt x="1504147" y="280026"/>
                  </a:cubicBezTo>
                  <a:cubicBezTo>
                    <a:pt x="1671060" y="280026"/>
                    <a:pt x="1739447" y="414460"/>
                    <a:pt x="1739447" y="573249"/>
                  </a:cubicBezTo>
                  <a:lnTo>
                    <a:pt x="1739447" y="610359"/>
                  </a:lnTo>
                  <a:close/>
                  <a:moveTo>
                    <a:pt x="1048633" y="885100"/>
                  </a:moveTo>
                  <a:lnTo>
                    <a:pt x="1048633" y="532743"/>
                  </a:lnTo>
                  <a:cubicBezTo>
                    <a:pt x="1048633" y="430740"/>
                    <a:pt x="1028933" y="342661"/>
                    <a:pt x="908375" y="342661"/>
                  </a:cubicBezTo>
                  <a:cubicBezTo>
                    <a:pt x="778587" y="342661"/>
                    <a:pt x="733346" y="465526"/>
                    <a:pt x="733346" y="568675"/>
                  </a:cubicBezTo>
                  <a:lnTo>
                    <a:pt x="733346" y="885132"/>
                  </a:lnTo>
                  <a:lnTo>
                    <a:pt x="660393" y="885132"/>
                  </a:lnTo>
                  <a:lnTo>
                    <a:pt x="660393" y="15789"/>
                  </a:lnTo>
                  <a:lnTo>
                    <a:pt x="733402" y="15789"/>
                  </a:lnTo>
                  <a:lnTo>
                    <a:pt x="733402" y="393638"/>
                  </a:lnTo>
                  <a:lnTo>
                    <a:pt x="735734" y="393638"/>
                  </a:lnTo>
                  <a:cubicBezTo>
                    <a:pt x="767043" y="328745"/>
                    <a:pt x="833098" y="280066"/>
                    <a:pt x="920039" y="280066"/>
                  </a:cubicBezTo>
                  <a:cubicBezTo>
                    <a:pt x="1078837" y="280066"/>
                    <a:pt x="1121731" y="385539"/>
                    <a:pt x="1121731" y="531573"/>
                  </a:cubicBezTo>
                  <a:lnTo>
                    <a:pt x="1121731" y="885124"/>
                  </a:lnTo>
                  <a:close/>
                  <a:moveTo>
                    <a:pt x="325373" y="145576"/>
                  </a:moveTo>
                  <a:lnTo>
                    <a:pt x="325373" y="885100"/>
                  </a:lnTo>
                  <a:lnTo>
                    <a:pt x="245410" y="885100"/>
                  </a:lnTo>
                  <a:lnTo>
                    <a:pt x="245410" y="145600"/>
                  </a:lnTo>
                  <a:lnTo>
                    <a:pt x="6649" y="145600"/>
                  </a:lnTo>
                  <a:lnTo>
                    <a:pt x="6649" y="76060"/>
                  </a:lnTo>
                  <a:lnTo>
                    <a:pt x="564190" y="76060"/>
                  </a:lnTo>
                  <a:lnTo>
                    <a:pt x="564190" y="145600"/>
                  </a:lnTo>
                  <a:close/>
                </a:path>
              </a:pathLst>
            </a:custGeom>
            <a:grpFill/>
            <a:ln w="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BE"/>
            </a:p>
          </p:txBody>
        </p:sp>
        <p:sp>
          <p:nvSpPr>
            <p:cNvPr id="15" name="Forme libre : forme 24">
              <a:extLst>
                <a:ext uri="{FF2B5EF4-FFF2-40B4-BE49-F238E27FC236}">
                  <a16:creationId xmlns:a16="http://schemas.microsoft.com/office/drawing/2014/main" id="{622674A7-AD92-41EF-BD54-F2CFF3D8658A}"/>
                </a:ext>
              </a:extLst>
            </p:cNvPr>
            <p:cNvSpPr/>
            <p:nvPr/>
          </p:nvSpPr>
          <p:spPr>
            <a:xfrm>
              <a:off x="-786557" y="8253511"/>
              <a:ext cx="12106540" cy="2183968"/>
            </a:xfrm>
            <a:custGeom>
              <a:avLst/>
              <a:gdLst>
                <a:gd name="connsiteX0" fmla="*/ 1817527 w 12106540"/>
                <a:gd name="connsiteY0" fmla="*/ 17639 h 2183968"/>
                <a:gd name="connsiteX1" fmla="*/ 2709919 w 12106540"/>
                <a:gd name="connsiteY1" fmla="*/ 219996 h 2183968"/>
                <a:gd name="connsiteX2" fmla="*/ 2399495 w 12106540"/>
                <a:gd name="connsiteY2" fmla="*/ 553709 h 2183968"/>
                <a:gd name="connsiteX3" fmla="*/ 1554275 w 12106540"/>
                <a:gd name="connsiteY3" fmla="*/ 421102 h 2183968"/>
                <a:gd name="connsiteX4" fmla="*/ 1093835 w 12106540"/>
                <a:gd name="connsiteY4" fmla="*/ 615663 h 2183968"/>
                <a:gd name="connsiteX5" fmla="*/ 2590034 w 12106540"/>
                <a:gd name="connsiteY5" fmla="*/ 1477163 h 2183968"/>
                <a:gd name="connsiteX6" fmla="*/ 1357920 w 12106540"/>
                <a:gd name="connsiteY6" fmla="*/ 2178888 h 2183968"/>
                <a:gd name="connsiteX7" fmla="*/ 6649 w 12106540"/>
                <a:gd name="connsiteY7" fmla="*/ 1870266 h 2183968"/>
                <a:gd name="connsiteX8" fmla="*/ 177127 w 12106540"/>
                <a:gd name="connsiteY8" fmla="*/ 1601366 h 2183968"/>
                <a:gd name="connsiteX9" fmla="*/ 315383 w 12106540"/>
                <a:gd name="connsiteY9" fmla="*/ 1540622 h 2183968"/>
                <a:gd name="connsiteX10" fmla="*/ 1266003 w 12106540"/>
                <a:gd name="connsiteY10" fmla="*/ 1757896 h 2183968"/>
                <a:gd name="connsiteX11" fmla="*/ 1878047 w 12106540"/>
                <a:gd name="connsiteY11" fmla="*/ 1547704 h 2183968"/>
                <a:gd name="connsiteX12" fmla="*/ 435781 w 12106540"/>
                <a:gd name="connsiteY12" fmla="*/ 659750 h 2183968"/>
                <a:gd name="connsiteX13" fmla="*/ 1817559 w 12106540"/>
                <a:gd name="connsiteY13" fmla="*/ 17639 h 2183968"/>
                <a:gd name="connsiteX14" fmla="*/ 5541880 w 12106540"/>
                <a:gd name="connsiteY14" fmla="*/ 339584 h 2183968"/>
                <a:gd name="connsiteX15" fmla="*/ 5124069 w 12106540"/>
                <a:gd name="connsiteY15" fmla="*/ 641084 h 2183968"/>
                <a:gd name="connsiteX16" fmla="*/ 4293630 w 12106540"/>
                <a:gd name="connsiteY16" fmla="*/ 471959 h 2183968"/>
                <a:gd name="connsiteX17" fmla="*/ 3500028 w 12106540"/>
                <a:gd name="connsiteY17" fmla="*/ 1112949 h 2183968"/>
                <a:gd name="connsiteX18" fmla="*/ 4294295 w 12106540"/>
                <a:gd name="connsiteY18" fmla="*/ 1709266 h 2183968"/>
                <a:gd name="connsiteX19" fmla="*/ 6285970 w 12106540"/>
                <a:gd name="connsiteY19" fmla="*/ 463467 h 2183968"/>
                <a:gd name="connsiteX20" fmla="*/ 7656116 w 12106540"/>
                <a:gd name="connsiteY20" fmla="*/ 1889 h 2183968"/>
                <a:gd name="connsiteX21" fmla="*/ 9088663 w 12106540"/>
                <a:gd name="connsiteY21" fmla="*/ 1112925 h 2183968"/>
                <a:gd name="connsiteX22" fmla="*/ 7660522 w 12106540"/>
                <a:gd name="connsiteY22" fmla="*/ 2185858 h 2183968"/>
                <a:gd name="connsiteX23" fmla="*/ 6096064 w 12106540"/>
                <a:gd name="connsiteY23" fmla="*/ 1561236 h 2183968"/>
                <a:gd name="connsiteX24" fmla="*/ 6461199 w 12106540"/>
                <a:gd name="connsiteY24" fmla="*/ 1232329 h 2183968"/>
                <a:gd name="connsiteX25" fmla="*/ 7621963 w 12106540"/>
                <a:gd name="connsiteY25" fmla="*/ 1709266 h 2183968"/>
                <a:gd name="connsiteX26" fmla="*/ 8449349 w 12106540"/>
                <a:gd name="connsiteY26" fmla="*/ 1112949 h 2183968"/>
                <a:gd name="connsiteX27" fmla="*/ 7656436 w 12106540"/>
                <a:gd name="connsiteY27" fmla="*/ 471959 h 2183968"/>
                <a:gd name="connsiteX28" fmla="*/ 4297451 w 12106540"/>
                <a:gd name="connsiteY28" fmla="*/ 2178872 h 2183968"/>
                <a:gd name="connsiteX29" fmla="*/ 2858141 w 12106540"/>
                <a:gd name="connsiteY29" fmla="*/ 1209152 h 2183968"/>
                <a:gd name="connsiteX30" fmla="*/ 2858141 w 12106540"/>
                <a:gd name="connsiteY30" fmla="*/ 1027145 h 2183968"/>
                <a:gd name="connsiteX31" fmla="*/ 4317048 w 12106540"/>
                <a:gd name="connsiteY31" fmla="*/ 1913 h 2183968"/>
                <a:gd name="connsiteX32" fmla="*/ 5541912 w 12106540"/>
                <a:gd name="connsiteY32" fmla="*/ 339584 h 2183968"/>
                <a:gd name="connsiteX33" fmla="*/ 11334842 w 12106540"/>
                <a:gd name="connsiteY33" fmla="*/ 2127766 h 2183968"/>
                <a:gd name="connsiteX34" fmla="*/ 11045520 w 12106540"/>
                <a:gd name="connsiteY34" fmla="*/ 1920675 h 2183968"/>
                <a:gd name="connsiteX35" fmla="*/ 10375930 w 12106540"/>
                <a:gd name="connsiteY35" fmla="*/ 1108086 h 2183968"/>
                <a:gd name="connsiteX36" fmla="*/ 11480516 w 12106540"/>
                <a:gd name="connsiteY36" fmla="*/ 670702 h 2183968"/>
                <a:gd name="connsiteX37" fmla="*/ 10929641 w 12106540"/>
                <a:gd name="connsiteY37" fmla="*/ 419059 h 2183968"/>
                <a:gd name="connsiteX38" fmla="*/ 10098626 w 12106540"/>
                <a:gd name="connsiteY38" fmla="*/ 1123011 h 2183968"/>
                <a:gd name="connsiteX39" fmla="*/ 9779148 w 12106540"/>
                <a:gd name="connsiteY39" fmla="*/ 2142018 h 2183968"/>
                <a:gd name="connsiteX40" fmla="*/ 9150385 w 12106540"/>
                <a:gd name="connsiteY40" fmla="*/ 2142018 h 2183968"/>
                <a:gd name="connsiteX41" fmla="*/ 9474348 w 12106540"/>
                <a:gd name="connsiteY41" fmla="*/ 1112380 h 2183968"/>
                <a:gd name="connsiteX42" fmla="*/ 10977422 w 12106540"/>
                <a:gd name="connsiteY42" fmla="*/ 1913 h 2183968"/>
                <a:gd name="connsiteX43" fmla="*/ 12113190 w 12106540"/>
                <a:gd name="connsiteY43" fmla="*/ 602988 h 2183968"/>
                <a:gd name="connsiteX44" fmla="*/ 11137950 w 12106540"/>
                <a:gd name="connsiteY44" fmla="*/ 1304105 h 2183968"/>
                <a:gd name="connsiteX45" fmla="*/ 11974357 w 12106540"/>
                <a:gd name="connsiteY45" fmla="*/ 2142018 h 2183968"/>
                <a:gd name="connsiteX46" fmla="*/ 11447725 w 12106540"/>
                <a:gd name="connsiteY46" fmla="*/ 2142018 h 2183968"/>
                <a:gd name="connsiteX47" fmla="*/ 11334842 w 12106540"/>
                <a:gd name="connsiteY47" fmla="*/ 2127774 h 2183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2106540" h="2183968">
                  <a:moveTo>
                    <a:pt x="1817527" y="17639"/>
                  </a:moveTo>
                  <a:cubicBezTo>
                    <a:pt x="2181084" y="56095"/>
                    <a:pt x="2662459" y="205110"/>
                    <a:pt x="2709919" y="219996"/>
                  </a:cubicBezTo>
                  <a:cubicBezTo>
                    <a:pt x="2630797" y="359493"/>
                    <a:pt x="2565463" y="553709"/>
                    <a:pt x="2399495" y="553709"/>
                  </a:cubicBezTo>
                  <a:cubicBezTo>
                    <a:pt x="2276846" y="553709"/>
                    <a:pt x="1935209" y="421102"/>
                    <a:pt x="1554275" y="421102"/>
                  </a:cubicBezTo>
                  <a:cubicBezTo>
                    <a:pt x="1397593" y="421102"/>
                    <a:pt x="1093835" y="445185"/>
                    <a:pt x="1093835" y="615663"/>
                  </a:cubicBezTo>
                  <a:cubicBezTo>
                    <a:pt x="1093153" y="909687"/>
                    <a:pt x="2652981" y="818476"/>
                    <a:pt x="2590034" y="1477163"/>
                  </a:cubicBezTo>
                  <a:cubicBezTo>
                    <a:pt x="2552701" y="1872982"/>
                    <a:pt x="2043541" y="2178888"/>
                    <a:pt x="1357920" y="2178888"/>
                  </a:cubicBezTo>
                  <a:cubicBezTo>
                    <a:pt x="782273" y="2178888"/>
                    <a:pt x="216808" y="1980601"/>
                    <a:pt x="6649" y="1870266"/>
                  </a:cubicBezTo>
                  <a:cubicBezTo>
                    <a:pt x="66680" y="1775153"/>
                    <a:pt x="88832" y="1742081"/>
                    <a:pt x="177127" y="1601366"/>
                  </a:cubicBezTo>
                  <a:cubicBezTo>
                    <a:pt x="203237" y="1558905"/>
                    <a:pt x="252748" y="1534069"/>
                    <a:pt x="315383" y="1540622"/>
                  </a:cubicBezTo>
                  <a:cubicBezTo>
                    <a:pt x="402549" y="1549435"/>
                    <a:pt x="885373" y="1747497"/>
                    <a:pt x="1266003" y="1757896"/>
                  </a:cubicBezTo>
                  <a:cubicBezTo>
                    <a:pt x="1501703" y="1764601"/>
                    <a:pt x="1853403" y="1759178"/>
                    <a:pt x="1878047" y="1547704"/>
                  </a:cubicBezTo>
                  <a:cubicBezTo>
                    <a:pt x="1915805" y="1221377"/>
                    <a:pt x="435781" y="1302430"/>
                    <a:pt x="435781" y="659750"/>
                  </a:cubicBezTo>
                  <a:cubicBezTo>
                    <a:pt x="435781" y="328296"/>
                    <a:pt x="862533" y="-83651"/>
                    <a:pt x="1817559" y="17639"/>
                  </a:cubicBezTo>
                  <a:close/>
                  <a:moveTo>
                    <a:pt x="5541880" y="339584"/>
                  </a:moveTo>
                  <a:cubicBezTo>
                    <a:pt x="5376842" y="528144"/>
                    <a:pt x="5312413" y="641084"/>
                    <a:pt x="5124069" y="641084"/>
                  </a:cubicBezTo>
                  <a:cubicBezTo>
                    <a:pt x="4930870" y="641084"/>
                    <a:pt x="4776775" y="471959"/>
                    <a:pt x="4293630" y="471959"/>
                  </a:cubicBezTo>
                  <a:cubicBezTo>
                    <a:pt x="3804003" y="471959"/>
                    <a:pt x="3500028" y="757972"/>
                    <a:pt x="3500028" y="1112949"/>
                  </a:cubicBezTo>
                  <a:cubicBezTo>
                    <a:pt x="3500028" y="1600525"/>
                    <a:pt x="4056904" y="1709266"/>
                    <a:pt x="4294295" y="1709266"/>
                  </a:cubicBezTo>
                  <a:cubicBezTo>
                    <a:pt x="5033762" y="1709266"/>
                    <a:pt x="5737923" y="837335"/>
                    <a:pt x="6285970" y="463467"/>
                  </a:cubicBezTo>
                  <a:cubicBezTo>
                    <a:pt x="6654975" y="201753"/>
                    <a:pt x="7039105" y="1889"/>
                    <a:pt x="7656116" y="1889"/>
                  </a:cubicBezTo>
                  <a:cubicBezTo>
                    <a:pt x="8550110" y="1889"/>
                    <a:pt x="9088663" y="511841"/>
                    <a:pt x="9088663" y="1112925"/>
                  </a:cubicBezTo>
                  <a:cubicBezTo>
                    <a:pt x="9088663" y="1697336"/>
                    <a:pt x="8519922" y="2185858"/>
                    <a:pt x="7660522" y="2185858"/>
                  </a:cubicBezTo>
                  <a:cubicBezTo>
                    <a:pt x="6960760" y="2185858"/>
                    <a:pt x="6536043" y="1989158"/>
                    <a:pt x="6096064" y="1561236"/>
                  </a:cubicBezTo>
                  <a:lnTo>
                    <a:pt x="6461199" y="1232329"/>
                  </a:lnTo>
                  <a:cubicBezTo>
                    <a:pt x="6648669" y="1436151"/>
                    <a:pt x="7079091" y="1709266"/>
                    <a:pt x="7621963" y="1709266"/>
                  </a:cubicBezTo>
                  <a:cubicBezTo>
                    <a:pt x="8032667" y="1709266"/>
                    <a:pt x="8449349" y="1472997"/>
                    <a:pt x="8449349" y="1112949"/>
                  </a:cubicBezTo>
                  <a:cubicBezTo>
                    <a:pt x="8449349" y="746019"/>
                    <a:pt x="8141865" y="471959"/>
                    <a:pt x="7656436" y="471959"/>
                  </a:cubicBezTo>
                  <a:cubicBezTo>
                    <a:pt x="6427054" y="471959"/>
                    <a:pt x="5839413" y="2178872"/>
                    <a:pt x="4297451" y="2178872"/>
                  </a:cubicBezTo>
                  <a:cubicBezTo>
                    <a:pt x="3724865" y="2178872"/>
                    <a:pt x="2942239" y="1957520"/>
                    <a:pt x="2858141" y="1209152"/>
                  </a:cubicBezTo>
                  <a:cubicBezTo>
                    <a:pt x="2858141" y="1200443"/>
                    <a:pt x="2857228" y="1046132"/>
                    <a:pt x="2858141" y="1027145"/>
                  </a:cubicBezTo>
                  <a:cubicBezTo>
                    <a:pt x="2903231" y="432174"/>
                    <a:pt x="3572148" y="1913"/>
                    <a:pt x="4317048" y="1913"/>
                  </a:cubicBezTo>
                  <a:cubicBezTo>
                    <a:pt x="4766985" y="1913"/>
                    <a:pt x="5233987" y="181772"/>
                    <a:pt x="5541912" y="339584"/>
                  </a:cubicBezTo>
                  <a:close/>
                  <a:moveTo>
                    <a:pt x="11334842" y="2127766"/>
                  </a:moveTo>
                  <a:cubicBezTo>
                    <a:pt x="11226157" y="2098836"/>
                    <a:pt x="11134137" y="2026940"/>
                    <a:pt x="11045520" y="1920675"/>
                  </a:cubicBezTo>
                  <a:cubicBezTo>
                    <a:pt x="10795912" y="1620185"/>
                    <a:pt x="10464217" y="1219102"/>
                    <a:pt x="10375930" y="1108086"/>
                  </a:cubicBezTo>
                  <a:cubicBezTo>
                    <a:pt x="10657937" y="1064335"/>
                    <a:pt x="11480516" y="1037880"/>
                    <a:pt x="11480516" y="670702"/>
                  </a:cubicBezTo>
                  <a:cubicBezTo>
                    <a:pt x="11480516" y="462017"/>
                    <a:pt x="11163915" y="419059"/>
                    <a:pt x="10929641" y="419059"/>
                  </a:cubicBezTo>
                  <a:cubicBezTo>
                    <a:pt x="10276450" y="419059"/>
                    <a:pt x="10188259" y="864238"/>
                    <a:pt x="10098626" y="1123011"/>
                  </a:cubicBezTo>
                  <a:cubicBezTo>
                    <a:pt x="10098626" y="1123011"/>
                    <a:pt x="9826408" y="1990760"/>
                    <a:pt x="9779148" y="2142018"/>
                  </a:cubicBezTo>
                  <a:lnTo>
                    <a:pt x="9150385" y="2142018"/>
                  </a:lnTo>
                  <a:lnTo>
                    <a:pt x="9474348" y="1112380"/>
                  </a:lnTo>
                  <a:cubicBezTo>
                    <a:pt x="9670143" y="436132"/>
                    <a:pt x="10036087" y="1913"/>
                    <a:pt x="10977422" y="1913"/>
                  </a:cubicBezTo>
                  <a:cubicBezTo>
                    <a:pt x="11551114" y="1913"/>
                    <a:pt x="12113190" y="181772"/>
                    <a:pt x="12113190" y="602988"/>
                  </a:cubicBezTo>
                  <a:cubicBezTo>
                    <a:pt x="12113190" y="1094514"/>
                    <a:pt x="11492462" y="1260017"/>
                    <a:pt x="11137950" y="1304105"/>
                  </a:cubicBezTo>
                  <a:lnTo>
                    <a:pt x="11974357" y="2142018"/>
                  </a:lnTo>
                  <a:lnTo>
                    <a:pt x="11447725" y="2142018"/>
                  </a:lnTo>
                  <a:cubicBezTo>
                    <a:pt x="11407947" y="2142018"/>
                    <a:pt x="11370421" y="2137268"/>
                    <a:pt x="11334842" y="2127774"/>
                  </a:cubicBezTo>
                </a:path>
              </a:pathLst>
            </a:custGeom>
            <a:grpFill/>
            <a:ln w="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BE"/>
            </a:p>
          </p:txBody>
        </p:sp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54637B84-8CCD-4EE7-ADD3-4E416BE86B53}"/>
              </a:ext>
            </a:extLst>
          </p:cNvPr>
          <p:cNvGrpSpPr/>
          <p:nvPr userDrawn="1"/>
        </p:nvGrpSpPr>
        <p:grpSpPr>
          <a:xfrm>
            <a:off x="12360696" y="-13072"/>
            <a:ext cx="1885826" cy="1528108"/>
            <a:chOff x="511520" y="2588002"/>
            <a:chExt cx="1885826" cy="1528108"/>
          </a:xfrm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2B64528F-07CC-40E3-BB23-7D04D3FF0F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41708" y="2588002"/>
              <a:ext cx="425450" cy="425450"/>
            </a:xfrm>
            <a:custGeom>
              <a:avLst/>
              <a:gdLst>
                <a:gd name="T0" fmla="*/ 173 w 346"/>
                <a:gd name="T1" fmla="*/ 0 h 346"/>
                <a:gd name="T2" fmla="*/ 0 w 346"/>
                <a:gd name="T3" fmla="*/ 173 h 346"/>
                <a:gd name="T4" fmla="*/ 173 w 346"/>
                <a:gd name="T5" fmla="*/ 346 h 346"/>
                <a:gd name="T6" fmla="*/ 346 w 346"/>
                <a:gd name="T7" fmla="*/ 173 h 346"/>
                <a:gd name="T8" fmla="*/ 173 w 346"/>
                <a:gd name="T9" fmla="*/ 0 h 346"/>
                <a:gd name="T10" fmla="*/ 201 w 346"/>
                <a:gd name="T11" fmla="*/ 247 h 346"/>
                <a:gd name="T12" fmla="*/ 128 w 346"/>
                <a:gd name="T13" fmla="*/ 290 h 346"/>
                <a:gd name="T14" fmla="*/ 111 w 346"/>
                <a:gd name="T15" fmla="*/ 278 h 346"/>
                <a:gd name="T16" fmla="*/ 112 w 346"/>
                <a:gd name="T17" fmla="*/ 272 h 346"/>
                <a:gd name="T18" fmla="*/ 153 w 346"/>
                <a:gd name="T19" fmla="*/ 172 h 346"/>
                <a:gd name="T20" fmla="*/ 150 w 346"/>
                <a:gd name="T21" fmla="*/ 165 h 346"/>
                <a:gd name="T22" fmla="*/ 126 w 346"/>
                <a:gd name="T23" fmla="*/ 175 h 346"/>
                <a:gd name="T24" fmla="*/ 121 w 346"/>
                <a:gd name="T25" fmla="*/ 173 h 346"/>
                <a:gd name="T26" fmla="*/ 126 w 346"/>
                <a:gd name="T27" fmla="*/ 163 h 346"/>
                <a:gd name="T28" fmla="*/ 195 w 346"/>
                <a:gd name="T29" fmla="*/ 128 h 346"/>
                <a:gd name="T30" fmla="*/ 205 w 346"/>
                <a:gd name="T31" fmla="*/ 141 h 346"/>
                <a:gd name="T32" fmla="*/ 201 w 346"/>
                <a:gd name="T33" fmla="*/ 154 h 346"/>
                <a:gd name="T34" fmla="*/ 164 w 346"/>
                <a:gd name="T35" fmla="*/ 247 h 346"/>
                <a:gd name="T36" fmla="*/ 169 w 346"/>
                <a:gd name="T37" fmla="*/ 252 h 346"/>
                <a:gd name="T38" fmla="*/ 196 w 346"/>
                <a:gd name="T39" fmla="*/ 235 h 346"/>
                <a:gd name="T40" fmla="*/ 204 w 346"/>
                <a:gd name="T41" fmla="*/ 231 h 346"/>
                <a:gd name="T42" fmla="*/ 207 w 346"/>
                <a:gd name="T43" fmla="*/ 234 h 346"/>
                <a:gd name="T44" fmla="*/ 201 w 346"/>
                <a:gd name="T45" fmla="*/ 247 h 346"/>
                <a:gd name="T46" fmla="*/ 192 w 346"/>
                <a:gd name="T47" fmla="*/ 98 h 346"/>
                <a:gd name="T48" fmla="*/ 182 w 346"/>
                <a:gd name="T49" fmla="*/ 95 h 346"/>
                <a:gd name="T50" fmla="*/ 173 w 346"/>
                <a:gd name="T51" fmla="*/ 76 h 346"/>
                <a:gd name="T52" fmla="*/ 186 w 346"/>
                <a:gd name="T53" fmla="*/ 52 h 346"/>
                <a:gd name="T54" fmla="*/ 198 w 346"/>
                <a:gd name="T55" fmla="*/ 48 h 346"/>
                <a:gd name="T56" fmla="*/ 219 w 346"/>
                <a:gd name="T57" fmla="*/ 70 h 346"/>
                <a:gd name="T58" fmla="*/ 192 w 346"/>
                <a:gd name="T59" fmla="*/ 9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6" h="346">
                  <a:moveTo>
                    <a:pt x="173" y="0"/>
                  </a:moveTo>
                  <a:cubicBezTo>
                    <a:pt x="78" y="0"/>
                    <a:pt x="0" y="78"/>
                    <a:pt x="0" y="173"/>
                  </a:cubicBezTo>
                  <a:cubicBezTo>
                    <a:pt x="0" y="268"/>
                    <a:pt x="78" y="346"/>
                    <a:pt x="173" y="346"/>
                  </a:cubicBezTo>
                  <a:cubicBezTo>
                    <a:pt x="268" y="346"/>
                    <a:pt x="346" y="268"/>
                    <a:pt x="346" y="173"/>
                  </a:cubicBezTo>
                  <a:cubicBezTo>
                    <a:pt x="346" y="78"/>
                    <a:pt x="268" y="0"/>
                    <a:pt x="173" y="0"/>
                  </a:cubicBezTo>
                  <a:close/>
                  <a:moveTo>
                    <a:pt x="201" y="247"/>
                  </a:moveTo>
                  <a:cubicBezTo>
                    <a:pt x="182" y="270"/>
                    <a:pt x="143" y="290"/>
                    <a:pt x="128" y="290"/>
                  </a:cubicBezTo>
                  <a:cubicBezTo>
                    <a:pt x="122" y="290"/>
                    <a:pt x="111" y="284"/>
                    <a:pt x="111" y="278"/>
                  </a:cubicBezTo>
                  <a:cubicBezTo>
                    <a:pt x="111" y="276"/>
                    <a:pt x="111" y="276"/>
                    <a:pt x="112" y="272"/>
                  </a:cubicBezTo>
                  <a:cubicBezTo>
                    <a:pt x="126" y="238"/>
                    <a:pt x="138" y="213"/>
                    <a:pt x="153" y="172"/>
                  </a:cubicBezTo>
                  <a:cubicBezTo>
                    <a:pt x="154" y="169"/>
                    <a:pt x="153" y="165"/>
                    <a:pt x="150" y="165"/>
                  </a:cubicBezTo>
                  <a:cubicBezTo>
                    <a:pt x="146" y="165"/>
                    <a:pt x="136" y="169"/>
                    <a:pt x="126" y="175"/>
                  </a:cubicBezTo>
                  <a:cubicBezTo>
                    <a:pt x="125" y="177"/>
                    <a:pt x="121" y="174"/>
                    <a:pt x="121" y="173"/>
                  </a:cubicBezTo>
                  <a:cubicBezTo>
                    <a:pt x="121" y="170"/>
                    <a:pt x="123" y="167"/>
                    <a:pt x="126" y="163"/>
                  </a:cubicBezTo>
                  <a:cubicBezTo>
                    <a:pt x="134" y="154"/>
                    <a:pt x="171" y="128"/>
                    <a:pt x="195" y="128"/>
                  </a:cubicBezTo>
                  <a:cubicBezTo>
                    <a:pt x="199" y="128"/>
                    <a:pt x="205" y="137"/>
                    <a:pt x="205" y="141"/>
                  </a:cubicBezTo>
                  <a:cubicBezTo>
                    <a:pt x="205" y="144"/>
                    <a:pt x="202" y="151"/>
                    <a:pt x="201" y="154"/>
                  </a:cubicBezTo>
                  <a:cubicBezTo>
                    <a:pt x="182" y="197"/>
                    <a:pt x="176" y="218"/>
                    <a:pt x="164" y="247"/>
                  </a:cubicBezTo>
                  <a:cubicBezTo>
                    <a:pt x="163" y="251"/>
                    <a:pt x="166" y="252"/>
                    <a:pt x="169" y="252"/>
                  </a:cubicBezTo>
                  <a:cubicBezTo>
                    <a:pt x="172" y="252"/>
                    <a:pt x="182" y="247"/>
                    <a:pt x="196" y="235"/>
                  </a:cubicBezTo>
                  <a:cubicBezTo>
                    <a:pt x="201" y="231"/>
                    <a:pt x="202" y="231"/>
                    <a:pt x="204" y="231"/>
                  </a:cubicBezTo>
                  <a:cubicBezTo>
                    <a:pt x="205" y="231"/>
                    <a:pt x="207" y="232"/>
                    <a:pt x="207" y="234"/>
                  </a:cubicBezTo>
                  <a:cubicBezTo>
                    <a:pt x="207" y="237"/>
                    <a:pt x="205" y="242"/>
                    <a:pt x="201" y="247"/>
                  </a:cubicBezTo>
                  <a:close/>
                  <a:moveTo>
                    <a:pt x="192" y="98"/>
                  </a:moveTo>
                  <a:cubicBezTo>
                    <a:pt x="188" y="98"/>
                    <a:pt x="185" y="96"/>
                    <a:pt x="182" y="95"/>
                  </a:cubicBezTo>
                  <a:cubicBezTo>
                    <a:pt x="177" y="91"/>
                    <a:pt x="173" y="85"/>
                    <a:pt x="173" y="76"/>
                  </a:cubicBezTo>
                  <a:cubicBezTo>
                    <a:pt x="173" y="65"/>
                    <a:pt x="179" y="57"/>
                    <a:pt x="186" y="52"/>
                  </a:cubicBezTo>
                  <a:cubicBezTo>
                    <a:pt x="190" y="49"/>
                    <a:pt x="195" y="48"/>
                    <a:pt x="198" y="48"/>
                  </a:cubicBezTo>
                  <a:cubicBezTo>
                    <a:pt x="213" y="48"/>
                    <a:pt x="219" y="59"/>
                    <a:pt x="219" y="70"/>
                  </a:cubicBezTo>
                  <a:cubicBezTo>
                    <a:pt x="219" y="82"/>
                    <a:pt x="206" y="98"/>
                    <a:pt x="192" y="9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BD3DA9E-5D58-4A6E-BDCD-D68C9CBB0F06}"/>
                </a:ext>
              </a:extLst>
            </p:cNvPr>
            <p:cNvSpPr/>
            <p:nvPr/>
          </p:nvSpPr>
          <p:spPr>
            <a:xfrm>
              <a:off x="511520" y="2946559"/>
              <a:ext cx="1885826" cy="1169551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To change the </a:t>
              </a:r>
              <a:r>
                <a:rPr kumimoji="0" lang="fr-FR" sz="10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visual</a:t>
              </a:r>
              <a:r>
                <a:rPr kumimoji="0" lang="fr-FR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: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</a:rPr>
                <a:t>Remove the visual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</a:rPr>
                <a:t>Click on the icon </a:t>
              </a:r>
              <a:br>
                <a:rPr lang="en-US" sz="1000" dirty="0">
                  <a:solidFill>
                    <a:schemeClr val="tx1"/>
                  </a:solidFill>
                </a:rPr>
              </a:br>
              <a:r>
                <a:rPr lang="en-US" sz="1000" dirty="0">
                  <a:solidFill>
                    <a:schemeClr val="tx1"/>
                  </a:solidFill>
                </a:rPr>
                <a:t>in the center of the gray block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</a:rPr>
                <a:t>Import a visual</a:t>
              </a:r>
              <a:br>
                <a:rPr lang="en-US" sz="1000" dirty="0">
                  <a:solidFill>
                    <a:schemeClr val="tx1"/>
                  </a:solidFill>
                </a:rPr>
              </a:br>
              <a:r>
                <a:rPr lang="en-US" sz="1000" dirty="0">
                  <a:solidFill>
                    <a:schemeClr val="tx1"/>
                  </a:solidFill>
                </a:rPr>
                <a:t>from your computer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0235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over slide - V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0D0CC93-23EA-4BD0-A0BD-433E4D1229E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681D24C-ADC9-4F96-9A7F-95456DA79B7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640633 w 12192000"/>
              <a:gd name="connsiteY0" fmla="*/ 368300 h 6858000"/>
              <a:gd name="connsiteX1" fmla="*/ 371475 w 12192000"/>
              <a:gd name="connsiteY1" fmla="*/ 637458 h 6858000"/>
              <a:gd name="connsiteX2" fmla="*/ 371475 w 12192000"/>
              <a:gd name="connsiteY2" fmla="*/ 6220542 h 6858000"/>
              <a:gd name="connsiteX3" fmla="*/ 640633 w 12192000"/>
              <a:gd name="connsiteY3" fmla="*/ 6489700 h 6858000"/>
              <a:gd name="connsiteX4" fmla="*/ 11551367 w 12192000"/>
              <a:gd name="connsiteY4" fmla="*/ 6489700 h 6858000"/>
              <a:gd name="connsiteX5" fmla="*/ 11820525 w 12192000"/>
              <a:gd name="connsiteY5" fmla="*/ 6220542 h 6858000"/>
              <a:gd name="connsiteX6" fmla="*/ 11820525 w 12192000"/>
              <a:gd name="connsiteY6" fmla="*/ 637458 h 6858000"/>
              <a:gd name="connsiteX7" fmla="*/ 11551367 w 12192000"/>
              <a:gd name="connsiteY7" fmla="*/ 368300 h 6858000"/>
              <a:gd name="connsiteX8" fmla="*/ 0 w 12192000"/>
              <a:gd name="connsiteY8" fmla="*/ 0 h 6858000"/>
              <a:gd name="connsiteX9" fmla="*/ 12192000 w 12192000"/>
              <a:gd name="connsiteY9" fmla="*/ 0 h 6858000"/>
              <a:gd name="connsiteX10" fmla="*/ 12192000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640633" y="368300"/>
                </a:moveTo>
                <a:cubicBezTo>
                  <a:pt x="491981" y="368300"/>
                  <a:pt x="371475" y="488806"/>
                  <a:pt x="371475" y="637458"/>
                </a:cubicBezTo>
                <a:lnTo>
                  <a:pt x="371475" y="6220542"/>
                </a:lnTo>
                <a:cubicBezTo>
                  <a:pt x="371475" y="6369194"/>
                  <a:pt x="491981" y="6489700"/>
                  <a:pt x="640633" y="6489700"/>
                </a:cubicBezTo>
                <a:lnTo>
                  <a:pt x="11551367" y="6489700"/>
                </a:lnTo>
                <a:cubicBezTo>
                  <a:pt x="11700019" y="6489700"/>
                  <a:pt x="11820525" y="6369194"/>
                  <a:pt x="11820525" y="6220542"/>
                </a:cubicBezTo>
                <a:lnTo>
                  <a:pt x="11820525" y="637458"/>
                </a:lnTo>
                <a:cubicBezTo>
                  <a:pt x="11820525" y="488806"/>
                  <a:pt x="11700019" y="368300"/>
                  <a:pt x="11551367" y="36830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BE"/>
          </a:p>
        </p:txBody>
      </p:sp>
      <p:grpSp>
        <p:nvGrpSpPr>
          <p:cNvPr id="5" name="Groupe 22">
            <a:extLst>
              <a:ext uri="{FF2B5EF4-FFF2-40B4-BE49-F238E27FC236}">
                <a16:creationId xmlns:a16="http://schemas.microsoft.com/office/drawing/2014/main" id="{2B32DBD4-A425-4C9E-AB3F-50820ABE35E2}"/>
              </a:ext>
            </a:extLst>
          </p:cNvPr>
          <p:cNvGrpSpPr/>
          <p:nvPr userDrawn="1"/>
        </p:nvGrpSpPr>
        <p:grpSpPr>
          <a:xfrm>
            <a:off x="4341018" y="2930841"/>
            <a:ext cx="3509961" cy="997017"/>
            <a:chOff x="-838200" y="8253511"/>
            <a:chExt cx="12192000" cy="3463176"/>
          </a:xfrm>
          <a:solidFill>
            <a:schemeClr val="bg1"/>
          </a:solidFill>
        </p:grpSpPr>
        <p:sp>
          <p:nvSpPr>
            <p:cNvPr id="6" name="Forme libre : forme 23">
              <a:extLst>
                <a:ext uri="{FF2B5EF4-FFF2-40B4-BE49-F238E27FC236}">
                  <a16:creationId xmlns:a16="http://schemas.microsoft.com/office/drawing/2014/main" id="{02DB79CB-4FD3-4EEA-BEAE-F9E90E8A8DC1}"/>
                </a:ext>
              </a:extLst>
            </p:cNvPr>
            <p:cNvSpPr/>
            <p:nvPr/>
          </p:nvSpPr>
          <p:spPr>
            <a:xfrm>
              <a:off x="-838200" y="10819488"/>
              <a:ext cx="12192000" cy="897199"/>
            </a:xfrm>
            <a:custGeom>
              <a:avLst/>
              <a:gdLst>
                <a:gd name="connsiteX0" fmla="*/ 12198649 w 12192000"/>
                <a:gd name="connsiteY0" fmla="*/ 885124 h 897199"/>
                <a:gd name="connsiteX1" fmla="*/ 12097839 w 12192000"/>
                <a:gd name="connsiteY1" fmla="*/ 885124 h 897199"/>
                <a:gd name="connsiteX2" fmla="*/ 11805730 w 12192000"/>
                <a:gd name="connsiteY2" fmla="*/ 581421 h 897199"/>
                <a:gd name="connsiteX3" fmla="*/ 11805730 w 12192000"/>
                <a:gd name="connsiteY3" fmla="*/ 885124 h 897199"/>
                <a:gd name="connsiteX4" fmla="*/ 11732688 w 12192000"/>
                <a:gd name="connsiteY4" fmla="*/ 885124 h 897199"/>
                <a:gd name="connsiteX5" fmla="*/ 11732688 w 12192000"/>
                <a:gd name="connsiteY5" fmla="*/ 15789 h 897199"/>
                <a:gd name="connsiteX6" fmla="*/ 11805730 w 12192000"/>
                <a:gd name="connsiteY6" fmla="*/ 15789 h 897199"/>
                <a:gd name="connsiteX7" fmla="*/ 11805730 w 12192000"/>
                <a:gd name="connsiteY7" fmla="*/ 536236 h 897199"/>
                <a:gd name="connsiteX8" fmla="*/ 12070007 w 12192000"/>
                <a:gd name="connsiteY8" fmla="*/ 293982 h 897199"/>
                <a:gd name="connsiteX9" fmla="*/ 12163887 w 12192000"/>
                <a:gd name="connsiteY9" fmla="*/ 293982 h 897199"/>
                <a:gd name="connsiteX10" fmla="*/ 11875270 w 12192000"/>
                <a:gd name="connsiteY10" fmla="*/ 555961 h 897199"/>
                <a:gd name="connsiteX11" fmla="*/ 12198649 w 12192000"/>
                <a:gd name="connsiteY11" fmla="*/ 885124 h 897199"/>
                <a:gd name="connsiteX12" fmla="*/ 11444120 w 12192000"/>
                <a:gd name="connsiteY12" fmla="*/ 342661 h 897199"/>
                <a:gd name="connsiteX13" fmla="*/ 11316608 w 12192000"/>
                <a:gd name="connsiteY13" fmla="*/ 441203 h 897199"/>
                <a:gd name="connsiteX14" fmla="*/ 11607548 w 12192000"/>
                <a:gd name="connsiteY14" fmla="*/ 730989 h 897199"/>
                <a:gd name="connsiteX15" fmla="*/ 11401218 w 12192000"/>
                <a:gd name="connsiteY15" fmla="*/ 899088 h 897199"/>
                <a:gd name="connsiteX16" fmla="*/ 11235475 w 12192000"/>
                <a:gd name="connsiteY16" fmla="*/ 871248 h 897199"/>
                <a:gd name="connsiteX17" fmla="*/ 11242445 w 12192000"/>
                <a:gd name="connsiteY17" fmla="*/ 799384 h 897199"/>
                <a:gd name="connsiteX18" fmla="*/ 11396595 w 12192000"/>
                <a:gd name="connsiteY18" fmla="*/ 836485 h 897199"/>
                <a:gd name="connsiteX19" fmla="*/ 11527584 w 12192000"/>
                <a:gd name="connsiteY19" fmla="*/ 730989 h 897199"/>
                <a:gd name="connsiteX20" fmla="*/ 11243590 w 12192000"/>
                <a:gd name="connsiteY20" fmla="*/ 441203 h 897199"/>
                <a:gd name="connsiteX21" fmla="*/ 11436004 w 12192000"/>
                <a:gd name="connsiteY21" fmla="*/ 280106 h 897199"/>
                <a:gd name="connsiteX22" fmla="*/ 11582055 w 12192000"/>
                <a:gd name="connsiteY22" fmla="*/ 306761 h 897199"/>
                <a:gd name="connsiteX23" fmla="*/ 11575085 w 12192000"/>
                <a:gd name="connsiteY23" fmla="*/ 370533 h 897199"/>
                <a:gd name="connsiteX24" fmla="*/ 11444120 w 12192000"/>
                <a:gd name="connsiteY24" fmla="*/ 342701 h 897199"/>
                <a:gd name="connsiteX25" fmla="*/ 11036115 w 12192000"/>
                <a:gd name="connsiteY25" fmla="*/ 38950 h 897199"/>
                <a:gd name="connsiteX26" fmla="*/ 11109148 w 12192000"/>
                <a:gd name="connsiteY26" fmla="*/ 38950 h 897199"/>
                <a:gd name="connsiteX27" fmla="*/ 11109148 w 12192000"/>
                <a:gd name="connsiteY27" fmla="*/ 136339 h 897199"/>
                <a:gd name="connsiteX28" fmla="*/ 11036115 w 12192000"/>
                <a:gd name="connsiteY28" fmla="*/ 136339 h 897199"/>
                <a:gd name="connsiteX29" fmla="*/ 11036115 w 12192000"/>
                <a:gd name="connsiteY29" fmla="*/ 38950 h 897199"/>
                <a:gd name="connsiteX30" fmla="*/ 11036115 w 12192000"/>
                <a:gd name="connsiteY30" fmla="*/ 885124 h 897199"/>
                <a:gd name="connsiteX31" fmla="*/ 11036115 w 12192000"/>
                <a:gd name="connsiteY31" fmla="*/ 293982 h 897199"/>
                <a:gd name="connsiteX32" fmla="*/ 11109148 w 12192000"/>
                <a:gd name="connsiteY32" fmla="*/ 293982 h 897199"/>
                <a:gd name="connsiteX33" fmla="*/ 11109148 w 12192000"/>
                <a:gd name="connsiteY33" fmla="*/ 885124 h 897199"/>
                <a:gd name="connsiteX34" fmla="*/ 10570226 w 12192000"/>
                <a:gd name="connsiteY34" fmla="*/ 145600 h 897199"/>
                <a:gd name="connsiteX35" fmla="*/ 10487892 w 12192000"/>
                <a:gd name="connsiteY35" fmla="*/ 145600 h 897199"/>
                <a:gd name="connsiteX36" fmla="*/ 10487892 w 12192000"/>
                <a:gd name="connsiteY36" fmla="*/ 434217 h 897199"/>
                <a:gd name="connsiteX37" fmla="*/ 10572525 w 12192000"/>
                <a:gd name="connsiteY37" fmla="*/ 434217 h 897199"/>
                <a:gd name="connsiteX38" fmla="*/ 10774209 w 12192000"/>
                <a:gd name="connsiteY38" fmla="*/ 285859 h 897199"/>
                <a:gd name="connsiteX39" fmla="*/ 10570226 w 12192000"/>
                <a:gd name="connsiteY39" fmla="*/ 145600 h 897199"/>
                <a:gd name="connsiteX40" fmla="*/ 10674529 w 12192000"/>
                <a:gd name="connsiteY40" fmla="*/ 472472 h 897199"/>
                <a:gd name="connsiteX41" fmla="*/ 10674529 w 12192000"/>
                <a:gd name="connsiteY41" fmla="*/ 474795 h 897199"/>
                <a:gd name="connsiteX42" fmla="*/ 10778855 w 12192000"/>
                <a:gd name="connsiteY42" fmla="*/ 572176 h 897199"/>
                <a:gd name="connsiteX43" fmla="*/ 10916799 w 12192000"/>
                <a:gd name="connsiteY43" fmla="*/ 885124 h 897199"/>
                <a:gd name="connsiteX44" fmla="*/ 10828671 w 12192000"/>
                <a:gd name="connsiteY44" fmla="*/ 885124 h 897199"/>
                <a:gd name="connsiteX45" fmla="*/ 10711598 w 12192000"/>
                <a:gd name="connsiteY45" fmla="*/ 611561 h 897199"/>
                <a:gd name="connsiteX46" fmla="*/ 10553987 w 12192000"/>
                <a:gd name="connsiteY46" fmla="*/ 503757 h 897199"/>
                <a:gd name="connsiteX47" fmla="*/ 10487892 w 12192000"/>
                <a:gd name="connsiteY47" fmla="*/ 503757 h 897199"/>
                <a:gd name="connsiteX48" fmla="*/ 10487892 w 12192000"/>
                <a:gd name="connsiteY48" fmla="*/ 885108 h 897199"/>
                <a:gd name="connsiteX49" fmla="*/ 10407928 w 12192000"/>
                <a:gd name="connsiteY49" fmla="*/ 885108 h 897199"/>
                <a:gd name="connsiteX50" fmla="*/ 10407928 w 12192000"/>
                <a:gd name="connsiteY50" fmla="*/ 76060 h 897199"/>
                <a:gd name="connsiteX51" fmla="*/ 10616581 w 12192000"/>
                <a:gd name="connsiteY51" fmla="*/ 76060 h 897199"/>
                <a:gd name="connsiteX52" fmla="*/ 10854188 w 12192000"/>
                <a:gd name="connsiteY52" fmla="*/ 285859 h 897199"/>
                <a:gd name="connsiteX53" fmla="*/ 10674529 w 12192000"/>
                <a:gd name="connsiteY53" fmla="*/ 472472 h 897199"/>
                <a:gd name="connsiteX54" fmla="*/ 9970977 w 12192000"/>
                <a:gd name="connsiteY54" fmla="*/ 77229 h 897199"/>
                <a:gd name="connsiteX55" fmla="*/ 9913053 w 12192000"/>
                <a:gd name="connsiteY55" fmla="*/ 64483 h 897199"/>
                <a:gd name="connsiteX56" fmla="*/ 9823773 w 12192000"/>
                <a:gd name="connsiteY56" fmla="*/ 242981 h 897199"/>
                <a:gd name="connsiteX57" fmla="*/ 9823773 w 12192000"/>
                <a:gd name="connsiteY57" fmla="*/ 293982 h 897199"/>
                <a:gd name="connsiteX58" fmla="*/ 9957061 w 12192000"/>
                <a:gd name="connsiteY58" fmla="*/ 293982 h 897199"/>
                <a:gd name="connsiteX59" fmla="*/ 9957061 w 12192000"/>
                <a:gd name="connsiteY59" fmla="*/ 356577 h 897199"/>
                <a:gd name="connsiteX60" fmla="*/ 9823773 w 12192000"/>
                <a:gd name="connsiteY60" fmla="*/ 356577 h 897199"/>
                <a:gd name="connsiteX61" fmla="*/ 9823773 w 12192000"/>
                <a:gd name="connsiteY61" fmla="*/ 885124 h 897199"/>
                <a:gd name="connsiteX62" fmla="*/ 9750755 w 12192000"/>
                <a:gd name="connsiteY62" fmla="*/ 885124 h 897199"/>
                <a:gd name="connsiteX63" fmla="*/ 9750755 w 12192000"/>
                <a:gd name="connsiteY63" fmla="*/ 356577 h 897199"/>
                <a:gd name="connsiteX64" fmla="*/ 9631383 w 12192000"/>
                <a:gd name="connsiteY64" fmla="*/ 356577 h 897199"/>
                <a:gd name="connsiteX65" fmla="*/ 9631383 w 12192000"/>
                <a:gd name="connsiteY65" fmla="*/ 293982 h 897199"/>
                <a:gd name="connsiteX66" fmla="*/ 9750755 w 12192000"/>
                <a:gd name="connsiteY66" fmla="*/ 293982 h 897199"/>
                <a:gd name="connsiteX67" fmla="*/ 9750755 w 12192000"/>
                <a:gd name="connsiteY67" fmla="*/ 251096 h 897199"/>
                <a:gd name="connsiteX68" fmla="*/ 9907229 w 12192000"/>
                <a:gd name="connsiteY68" fmla="*/ 1889 h 897199"/>
                <a:gd name="connsiteX69" fmla="*/ 9975624 w 12192000"/>
                <a:gd name="connsiteY69" fmla="*/ 13465 h 897199"/>
                <a:gd name="connsiteX70" fmla="*/ 9970977 w 12192000"/>
                <a:gd name="connsiteY70" fmla="*/ 77229 h 897199"/>
                <a:gd name="connsiteX71" fmla="*/ 9292942 w 12192000"/>
                <a:gd name="connsiteY71" fmla="*/ 342661 h 897199"/>
                <a:gd name="connsiteX72" fmla="*/ 9097060 w 12192000"/>
                <a:gd name="connsiteY72" fmla="*/ 589545 h 897199"/>
                <a:gd name="connsiteX73" fmla="*/ 9292942 w 12192000"/>
                <a:gd name="connsiteY73" fmla="*/ 836446 h 897199"/>
                <a:gd name="connsiteX74" fmla="*/ 9488825 w 12192000"/>
                <a:gd name="connsiteY74" fmla="*/ 589545 h 897199"/>
                <a:gd name="connsiteX75" fmla="*/ 9292942 w 12192000"/>
                <a:gd name="connsiteY75" fmla="*/ 342661 h 897199"/>
                <a:gd name="connsiteX76" fmla="*/ 9292942 w 12192000"/>
                <a:gd name="connsiteY76" fmla="*/ 899048 h 897199"/>
                <a:gd name="connsiteX77" fmla="*/ 9017048 w 12192000"/>
                <a:gd name="connsiteY77" fmla="*/ 589545 h 897199"/>
                <a:gd name="connsiteX78" fmla="*/ 9292942 w 12192000"/>
                <a:gd name="connsiteY78" fmla="*/ 280066 h 897199"/>
                <a:gd name="connsiteX79" fmla="*/ 9568813 w 12192000"/>
                <a:gd name="connsiteY79" fmla="*/ 589545 h 897199"/>
                <a:gd name="connsiteX80" fmla="*/ 9292942 w 12192000"/>
                <a:gd name="connsiteY80" fmla="*/ 899040 h 897199"/>
                <a:gd name="connsiteX81" fmla="*/ 8381940 w 12192000"/>
                <a:gd name="connsiteY81" fmla="*/ 342661 h 897199"/>
                <a:gd name="connsiteX82" fmla="*/ 8208089 w 12192000"/>
                <a:gd name="connsiteY82" fmla="*/ 547813 h 897199"/>
                <a:gd name="connsiteX83" fmla="*/ 8532661 w 12192000"/>
                <a:gd name="connsiteY83" fmla="*/ 547813 h 897199"/>
                <a:gd name="connsiteX84" fmla="*/ 8381956 w 12192000"/>
                <a:gd name="connsiteY84" fmla="*/ 342661 h 897199"/>
                <a:gd name="connsiteX85" fmla="*/ 8208089 w 12192000"/>
                <a:gd name="connsiteY85" fmla="*/ 610407 h 897199"/>
                <a:gd name="connsiteX86" fmla="*/ 8402826 w 12192000"/>
                <a:gd name="connsiteY86" fmla="*/ 836446 h 897199"/>
                <a:gd name="connsiteX87" fmla="*/ 8568569 w 12192000"/>
                <a:gd name="connsiteY87" fmla="*/ 792382 h 897199"/>
                <a:gd name="connsiteX88" fmla="*/ 8568569 w 12192000"/>
                <a:gd name="connsiteY88" fmla="*/ 866545 h 897199"/>
                <a:gd name="connsiteX89" fmla="*/ 8397025 w 12192000"/>
                <a:gd name="connsiteY89" fmla="*/ 899032 h 897199"/>
                <a:gd name="connsiteX90" fmla="*/ 8128125 w 12192000"/>
                <a:gd name="connsiteY90" fmla="*/ 589529 h 897199"/>
                <a:gd name="connsiteX91" fmla="*/ 8377333 w 12192000"/>
                <a:gd name="connsiteY91" fmla="*/ 280050 h 897199"/>
                <a:gd name="connsiteX92" fmla="*/ 8612624 w 12192000"/>
                <a:gd name="connsiteY92" fmla="*/ 573274 h 897199"/>
                <a:gd name="connsiteX93" fmla="*/ 8612624 w 12192000"/>
                <a:gd name="connsiteY93" fmla="*/ 610383 h 897199"/>
                <a:gd name="connsiteX94" fmla="*/ 7921843 w 12192000"/>
                <a:gd name="connsiteY94" fmla="*/ 342661 h 897199"/>
                <a:gd name="connsiteX95" fmla="*/ 7699274 w 12192000"/>
                <a:gd name="connsiteY95" fmla="*/ 589545 h 897199"/>
                <a:gd name="connsiteX96" fmla="*/ 7913720 w 12192000"/>
                <a:gd name="connsiteY96" fmla="*/ 836446 h 897199"/>
                <a:gd name="connsiteX97" fmla="*/ 8047008 w 12192000"/>
                <a:gd name="connsiteY97" fmla="*/ 809767 h 897199"/>
                <a:gd name="connsiteX98" fmla="*/ 8053978 w 12192000"/>
                <a:gd name="connsiteY98" fmla="*/ 878178 h 897199"/>
                <a:gd name="connsiteX99" fmla="*/ 7902127 w 12192000"/>
                <a:gd name="connsiteY99" fmla="*/ 899048 h 897199"/>
                <a:gd name="connsiteX100" fmla="*/ 7619319 w 12192000"/>
                <a:gd name="connsiteY100" fmla="*/ 589545 h 897199"/>
                <a:gd name="connsiteX101" fmla="*/ 7911428 w 12192000"/>
                <a:gd name="connsiteY101" fmla="*/ 280066 h 897199"/>
                <a:gd name="connsiteX102" fmla="*/ 8054034 w 12192000"/>
                <a:gd name="connsiteY102" fmla="*/ 303228 h 897199"/>
                <a:gd name="connsiteX103" fmla="*/ 8048242 w 12192000"/>
                <a:gd name="connsiteY103" fmla="*/ 372768 h 897199"/>
                <a:gd name="connsiteX104" fmla="*/ 7921899 w 12192000"/>
                <a:gd name="connsiteY104" fmla="*/ 342661 h 897199"/>
                <a:gd name="connsiteX105" fmla="*/ 7413005 w 12192000"/>
                <a:gd name="connsiteY105" fmla="*/ 885124 h 897199"/>
                <a:gd name="connsiteX106" fmla="*/ 7413005 w 12192000"/>
                <a:gd name="connsiteY106" fmla="*/ 525773 h 897199"/>
                <a:gd name="connsiteX107" fmla="*/ 7272746 w 12192000"/>
                <a:gd name="connsiteY107" fmla="*/ 342661 h 897199"/>
                <a:gd name="connsiteX108" fmla="*/ 7097726 w 12192000"/>
                <a:gd name="connsiteY108" fmla="*/ 558252 h 897199"/>
                <a:gd name="connsiteX109" fmla="*/ 7097726 w 12192000"/>
                <a:gd name="connsiteY109" fmla="*/ 885124 h 897199"/>
                <a:gd name="connsiteX110" fmla="*/ 7024708 w 12192000"/>
                <a:gd name="connsiteY110" fmla="*/ 885124 h 897199"/>
                <a:gd name="connsiteX111" fmla="*/ 7024708 w 12192000"/>
                <a:gd name="connsiteY111" fmla="*/ 433063 h 897199"/>
                <a:gd name="connsiteX112" fmla="*/ 7020062 w 12192000"/>
                <a:gd name="connsiteY112" fmla="*/ 293982 h 897199"/>
                <a:gd name="connsiteX113" fmla="*/ 7090756 w 12192000"/>
                <a:gd name="connsiteY113" fmla="*/ 293982 h 897199"/>
                <a:gd name="connsiteX114" fmla="*/ 7090756 w 12192000"/>
                <a:gd name="connsiteY114" fmla="*/ 399431 h 897199"/>
                <a:gd name="connsiteX115" fmla="*/ 7093103 w 12192000"/>
                <a:gd name="connsiteY115" fmla="*/ 399431 h 897199"/>
                <a:gd name="connsiteX116" fmla="*/ 7284363 w 12192000"/>
                <a:gd name="connsiteY116" fmla="*/ 280058 h 897199"/>
                <a:gd name="connsiteX117" fmla="*/ 7486046 w 12192000"/>
                <a:gd name="connsiteY117" fmla="*/ 507250 h 897199"/>
                <a:gd name="connsiteX118" fmla="*/ 7486046 w 12192000"/>
                <a:gd name="connsiteY118" fmla="*/ 885116 h 897199"/>
                <a:gd name="connsiteX119" fmla="*/ 6660783 w 12192000"/>
                <a:gd name="connsiteY119" fmla="*/ 342661 h 897199"/>
                <a:gd name="connsiteX120" fmla="*/ 6486932 w 12192000"/>
                <a:gd name="connsiteY120" fmla="*/ 547813 h 897199"/>
                <a:gd name="connsiteX121" fmla="*/ 6811464 w 12192000"/>
                <a:gd name="connsiteY121" fmla="*/ 547813 h 897199"/>
                <a:gd name="connsiteX122" fmla="*/ 6660807 w 12192000"/>
                <a:gd name="connsiteY122" fmla="*/ 342661 h 897199"/>
                <a:gd name="connsiteX123" fmla="*/ 6486932 w 12192000"/>
                <a:gd name="connsiteY123" fmla="*/ 610407 h 897199"/>
                <a:gd name="connsiteX124" fmla="*/ 6681669 w 12192000"/>
                <a:gd name="connsiteY124" fmla="*/ 836446 h 897199"/>
                <a:gd name="connsiteX125" fmla="*/ 6847412 w 12192000"/>
                <a:gd name="connsiteY125" fmla="*/ 792382 h 897199"/>
                <a:gd name="connsiteX126" fmla="*/ 6847412 w 12192000"/>
                <a:gd name="connsiteY126" fmla="*/ 866545 h 897199"/>
                <a:gd name="connsiteX127" fmla="*/ 6675869 w 12192000"/>
                <a:gd name="connsiteY127" fmla="*/ 899032 h 897199"/>
                <a:gd name="connsiteX128" fmla="*/ 6406969 w 12192000"/>
                <a:gd name="connsiteY128" fmla="*/ 589529 h 897199"/>
                <a:gd name="connsiteX129" fmla="*/ 6656128 w 12192000"/>
                <a:gd name="connsiteY129" fmla="*/ 280050 h 897199"/>
                <a:gd name="connsiteX130" fmla="*/ 6891436 w 12192000"/>
                <a:gd name="connsiteY130" fmla="*/ 573274 h 897199"/>
                <a:gd name="connsiteX131" fmla="*/ 6891436 w 12192000"/>
                <a:gd name="connsiteY131" fmla="*/ 610383 h 897199"/>
                <a:gd name="connsiteX132" fmla="*/ 6199429 w 12192000"/>
                <a:gd name="connsiteY132" fmla="*/ 38950 h 897199"/>
                <a:gd name="connsiteX133" fmla="*/ 6272494 w 12192000"/>
                <a:gd name="connsiteY133" fmla="*/ 38950 h 897199"/>
                <a:gd name="connsiteX134" fmla="*/ 6272494 w 12192000"/>
                <a:gd name="connsiteY134" fmla="*/ 136339 h 897199"/>
                <a:gd name="connsiteX135" fmla="*/ 6199429 w 12192000"/>
                <a:gd name="connsiteY135" fmla="*/ 136339 h 897199"/>
                <a:gd name="connsiteX136" fmla="*/ 6199429 w 12192000"/>
                <a:gd name="connsiteY136" fmla="*/ 38950 h 897199"/>
                <a:gd name="connsiteX137" fmla="*/ 6199429 w 12192000"/>
                <a:gd name="connsiteY137" fmla="*/ 885124 h 897199"/>
                <a:gd name="connsiteX138" fmla="*/ 6199429 w 12192000"/>
                <a:gd name="connsiteY138" fmla="*/ 293982 h 897199"/>
                <a:gd name="connsiteX139" fmla="*/ 6272494 w 12192000"/>
                <a:gd name="connsiteY139" fmla="*/ 293982 h 897199"/>
                <a:gd name="connsiteX140" fmla="*/ 6272494 w 12192000"/>
                <a:gd name="connsiteY140" fmla="*/ 885124 h 897199"/>
                <a:gd name="connsiteX141" fmla="*/ 5949116 w 12192000"/>
                <a:gd name="connsiteY141" fmla="*/ 342661 h 897199"/>
                <a:gd name="connsiteX142" fmla="*/ 5726570 w 12192000"/>
                <a:gd name="connsiteY142" fmla="*/ 589545 h 897199"/>
                <a:gd name="connsiteX143" fmla="*/ 5940992 w 12192000"/>
                <a:gd name="connsiteY143" fmla="*/ 836446 h 897199"/>
                <a:gd name="connsiteX144" fmla="*/ 6074280 w 12192000"/>
                <a:gd name="connsiteY144" fmla="*/ 809767 h 897199"/>
                <a:gd name="connsiteX145" fmla="*/ 6081250 w 12192000"/>
                <a:gd name="connsiteY145" fmla="*/ 878178 h 897199"/>
                <a:gd name="connsiteX146" fmla="*/ 5929399 w 12192000"/>
                <a:gd name="connsiteY146" fmla="*/ 899040 h 897199"/>
                <a:gd name="connsiteX147" fmla="*/ 5646591 w 12192000"/>
                <a:gd name="connsiteY147" fmla="*/ 589537 h 897199"/>
                <a:gd name="connsiteX148" fmla="*/ 5938701 w 12192000"/>
                <a:gd name="connsiteY148" fmla="*/ 280058 h 897199"/>
                <a:gd name="connsiteX149" fmla="*/ 6081306 w 12192000"/>
                <a:gd name="connsiteY149" fmla="*/ 303220 h 897199"/>
                <a:gd name="connsiteX150" fmla="*/ 6075514 w 12192000"/>
                <a:gd name="connsiteY150" fmla="*/ 372760 h 897199"/>
                <a:gd name="connsiteX151" fmla="*/ 5949172 w 12192000"/>
                <a:gd name="connsiteY151" fmla="*/ 342653 h 897199"/>
                <a:gd name="connsiteX152" fmla="*/ 5347551 w 12192000"/>
                <a:gd name="connsiteY152" fmla="*/ 131708 h 897199"/>
                <a:gd name="connsiteX153" fmla="*/ 5172555 w 12192000"/>
                <a:gd name="connsiteY153" fmla="*/ 270789 h 897199"/>
                <a:gd name="connsiteX154" fmla="*/ 5543434 w 12192000"/>
                <a:gd name="connsiteY154" fmla="*/ 670678 h 897199"/>
                <a:gd name="connsiteX155" fmla="*/ 5278003 w 12192000"/>
                <a:gd name="connsiteY155" fmla="*/ 899040 h 897199"/>
                <a:gd name="connsiteX156" fmla="*/ 5094890 w 12192000"/>
                <a:gd name="connsiteY156" fmla="*/ 864254 h 897199"/>
                <a:gd name="connsiteX157" fmla="*/ 5103006 w 12192000"/>
                <a:gd name="connsiteY157" fmla="*/ 781943 h 897199"/>
                <a:gd name="connsiteX158" fmla="*/ 5281504 w 12192000"/>
                <a:gd name="connsiteY158" fmla="*/ 829467 h 897199"/>
                <a:gd name="connsiteX159" fmla="*/ 5463463 w 12192000"/>
                <a:gd name="connsiteY159" fmla="*/ 663700 h 897199"/>
                <a:gd name="connsiteX160" fmla="*/ 5092567 w 12192000"/>
                <a:gd name="connsiteY160" fmla="*/ 273104 h 897199"/>
                <a:gd name="connsiteX161" fmla="*/ 5348721 w 12192000"/>
                <a:gd name="connsiteY161" fmla="*/ 62136 h 897199"/>
                <a:gd name="connsiteX162" fmla="*/ 5507494 w 12192000"/>
                <a:gd name="connsiteY162" fmla="*/ 88798 h 897199"/>
                <a:gd name="connsiteX163" fmla="*/ 5494756 w 12192000"/>
                <a:gd name="connsiteY163" fmla="*/ 161831 h 897199"/>
                <a:gd name="connsiteX164" fmla="*/ 5347551 w 12192000"/>
                <a:gd name="connsiteY164" fmla="*/ 131700 h 897199"/>
                <a:gd name="connsiteX165" fmla="*/ 4231388 w 12192000"/>
                <a:gd name="connsiteY165" fmla="*/ 482895 h 897199"/>
                <a:gd name="connsiteX166" fmla="*/ 4079561 w 12192000"/>
                <a:gd name="connsiteY166" fmla="*/ 669565 h 897199"/>
                <a:gd name="connsiteX167" fmla="*/ 4267320 w 12192000"/>
                <a:gd name="connsiteY167" fmla="*/ 836477 h 897199"/>
                <a:gd name="connsiteX168" fmla="*/ 4466680 w 12192000"/>
                <a:gd name="connsiteY168" fmla="*/ 742574 h 897199"/>
                <a:gd name="connsiteX169" fmla="*/ 4231388 w 12192000"/>
                <a:gd name="connsiteY169" fmla="*/ 482927 h 897199"/>
                <a:gd name="connsiteX170" fmla="*/ 4413379 w 12192000"/>
                <a:gd name="connsiteY170" fmla="*/ 241803 h 897199"/>
                <a:gd name="connsiteX171" fmla="*/ 4298605 w 12192000"/>
                <a:gd name="connsiteY171" fmla="*/ 124738 h 897199"/>
                <a:gd name="connsiteX172" fmla="*/ 4165316 w 12192000"/>
                <a:gd name="connsiteY172" fmla="*/ 242981 h 897199"/>
                <a:gd name="connsiteX173" fmla="*/ 4256881 w 12192000"/>
                <a:gd name="connsiteY173" fmla="*/ 407554 h 897199"/>
                <a:gd name="connsiteX174" fmla="*/ 4413379 w 12192000"/>
                <a:gd name="connsiteY174" fmla="*/ 241803 h 897199"/>
                <a:gd name="connsiteX175" fmla="*/ 4698518 w 12192000"/>
                <a:gd name="connsiteY175" fmla="*/ 882800 h 897199"/>
                <a:gd name="connsiteX176" fmla="*/ 4596539 w 12192000"/>
                <a:gd name="connsiteY176" fmla="*/ 882800 h 897199"/>
                <a:gd name="connsiteX177" fmla="*/ 4510751 w 12192000"/>
                <a:gd name="connsiteY177" fmla="*/ 792398 h 897199"/>
                <a:gd name="connsiteX178" fmla="*/ 4264996 w 12192000"/>
                <a:gd name="connsiteY178" fmla="*/ 899048 h 897199"/>
                <a:gd name="connsiteX179" fmla="*/ 3999573 w 12192000"/>
                <a:gd name="connsiteY179" fmla="*/ 673002 h 897199"/>
                <a:gd name="connsiteX180" fmla="*/ 4190833 w 12192000"/>
                <a:gd name="connsiteY180" fmla="*/ 437710 h 897199"/>
                <a:gd name="connsiteX181" fmla="*/ 4085353 w 12192000"/>
                <a:gd name="connsiteY181" fmla="*/ 238334 h 897199"/>
                <a:gd name="connsiteX182" fmla="*/ 4303268 w 12192000"/>
                <a:gd name="connsiteY182" fmla="*/ 62144 h 897199"/>
                <a:gd name="connsiteX183" fmla="*/ 4493334 w 12192000"/>
                <a:gd name="connsiteY183" fmla="*/ 229065 h 897199"/>
                <a:gd name="connsiteX184" fmla="*/ 4298597 w 12192000"/>
                <a:gd name="connsiteY184" fmla="*/ 449286 h 897199"/>
                <a:gd name="connsiteX185" fmla="*/ 4511897 w 12192000"/>
                <a:gd name="connsiteY185" fmla="*/ 686902 h 897199"/>
                <a:gd name="connsiteX186" fmla="*/ 4581437 w 12192000"/>
                <a:gd name="connsiteY186" fmla="*/ 441163 h 897199"/>
                <a:gd name="connsiteX187" fmla="*/ 4650986 w 12192000"/>
                <a:gd name="connsiteY187" fmla="*/ 441163 h 897199"/>
                <a:gd name="connsiteX188" fmla="*/ 4560575 w 12192000"/>
                <a:gd name="connsiteY188" fmla="*/ 733249 h 897199"/>
                <a:gd name="connsiteX189" fmla="*/ 4698510 w 12192000"/>
                <a:gd name="connsiteY189" fmla="*/ 882800 h 897199"/>
                <a:gd name="connsiteX190" fmla="*/ 3535960 w 12192000"/>
                <a:gd name="connsiteY190" fmla="*/ 836446 h 897199"/>
                <a:gd name="connsiteX191" fmla="*/ 3603201 w 12192000"/>
                <a:gd name="connsiteY191" fmla="*/ 822529 h 897199"/>
                <a:gd name="connsiteX192" fmla="*/ 3607824 w 12192000"/>
                <a:gd name="connsiteY192" fmla="*/ 882800 h 897199"/>
                <a:gd name="connsiteX193" fmla="*/ 3518591 w 12192000"/>
                <a:gd name="connsiteY193" fmla="*/ 899048 h 897199"/>
                <a:gd name="connsiteX194" fmla="*/ 3384109 w 12192000"/>
                <a:gd name="connsiteY194" fmla="*/ 701963 h 897199"/>
                <a:gd name="connsiteX195" fmla="*/ 3384109 w 12192000"/>
                <a:gd name="connsiteY195" fmla="*/ 356577 h 897199"/>
                <a:gd name="connsiteX196" fmla="*/ 3268213 w 12192000"/>
                <a:gd name="connsiteY196" fmla="*/ 356577 h 897199"/>
                <a:gd name="connsiteX197" fmla="*/ 3268213 w 12192000"/>
                <a:gd name="connsiteY197" fmla="*/ 293982 h 897199"/>
                <a:gd name="connsiteX198" fmla="*/ 3384109 w 12192000"/>
                <a:gd name="connsiteY198" fmla="*/ 293982 h 897199"/>
                <a:gd name="connsiteX199" fmla="*/ 3384109 w 12192000"/>
                <a:gd name="connsiteY199" fmla="*/ 151376 h 897199"/>
                <a:gd name="connsiteX200" fmla="*/ 3457150 w 12192000"/>
                <a:gd name="connsiteY200" fmla="*/ 125884 h 897199"/>
                <a:gd name="connsiteX201" fmla="*/ 3457150 w 12192000"/>
                <a:gd name="connsiteY201" fmla="*/ 293958 h 897199"/>
                <a:gd name="connsiteX202" fmla="*/ 3591584 w 12192000"/>
                <a:gd name="connsiteY202" fmla="*/ 293958 h 897199"/>
                <a:gd name="connsiteX203" fmla="*/ 3591584 w 12192000"/>
                <a:gd name="connsiteY203" fmla="*/ 356553 h 897199"/>
                <a:gd name="connsiteX204" fmla="*/ 3457150 w 12192000"/>
                <a:gd name="connsiteY204" fmla="*/ 356553 h 897199"/>
                <a:gd name="connsiteX205" fmla="*/ 3457150 w 12192000"/>
                <a:gd name="connsiteY205" fmla="*/ 739049 h 897199"/>
                <a:gd name="connsiteX206" fmla="*/ 3535960 w 12192000"/>
                <a:gd name="connsiteY206" fmla="*/ 836421 h 897199"/>
                <a:gd name="connsiteX207" fmla="*/ 3176673 w 12192000"/>
                <a:gd name="connsiteY207" fmla="*/ 356553 h 897199"/>
                <a:gd name="connsiteX208" fmla="*/ 3029469 w 12192000"/>
                <a:gd name="connsiteY208" fmla="*/ 593014 h 897199"/>
                <a:gd name="connsiteX209" fmla="*/ 3029469 w 12192000"/>
                <a:gd name="connsiteY209" fmla="*/ 885100 h 897199"/>
                <a:gd name="connsiteX210" fmla="*/ 2956451 w 12192000"/>
                <a:gd name="connsiteY210" fmla="*/ 885100 h 897199"/>
                <a:gd name="connsiteX211" fmla="*/ 2956451 w 12192000"/>
                <a:gd name="connsiteY211" fmla="*/ 426117 h 897199"/>
                <a:gd name="connsiteX212" fmla="*/ 2951789 w 12192000"/>
                <a:gd name="connsiteY212" fmla="*/ 293982 h 897199"/>
                <a:gd name="connsiteX213" fmla="*/ 3024822 w 12192000"/>
                <a:gd name="connsiteY213" fmla="*/ 293982 h 897199"/>
                <a:gd name="connsiteX214" fmla="*/ 3024822 w 12192000"/>
                <a:gd name="connsiteY214" fmla="*/ 407554 h 897199"/>
                <a:gd name="connsiteX215" fmla="*/ 3027169 w 12192000"/>
                <a:gd name="connsiteY215" fmla="*/ 407554 h 897199"/>
                <a:gd name="connsiteX216" fmla="*/ 3178997 w 12192000"/>
                <a:gd name="connsiteY216" fmla="*/ 280066 h 897199"/>
                <a:gd name="connsiteX217" fmla="*/ 3229974 w 12192000"/>
                <a:gd name="connsiteY217" fmla="*/ 287036 h 897199"/>
                <a:gd name="connsiteX218" fmla="*/ 3229974 w 12192000"/>
                <a:gd name="connsiteY218" fmla="*/ 363523 h 897199"/>
                <a:gd name="connsiteX219" fmla="*/ 3176673 w 12192000"/>
                <a:gd name="connsiteY219" fmla="*/ 356577 h 897199"/>
                <a:gd name="connsiteX220" fmla="*/ 2483569 w 12192000"/>
                <a:gd name="connsiteY220" fmla="*/ 152546 h 897199"/>
                <a:gd name="connsiteX221" fmla="*/ 2307402 w 12192000"/>
                <a:gd name="connsiteY221" fmla="*/ 598790 h 897199"/>
                <a:gd name="connsiteX222" fmla="*/ 2658589 w 12192000"/>
                <a:gd name="connsiteY222" fmla="*/ 598790 h 897199"/>
                <a:gd name="connsiteX223" fmla="*/ 2483569 w 12192000"/>
                <a:gd name="connsiteY223" fmla="*/ 152546 h 897199"/>
                <a:gd name="connsiteX224" fmla="*/ 2772185 w 12192000"/>
                <a:gd name="connsiteY224" fmla="*/ 885100 h 897199"/>
                <a:gd name="connsiteX225" fmla="*/ 2685252 w 12192000"/>
                <a:gd name="connsiteY225" fmla="*/ 668355 h 897199"/>
                <a:gd name="connsiteX226" fmla="*/ 2277247 w 12192000"/>
                <a:gd name="connsiteY226" fmla="*/ 668355 h 897199"/>
                <a:gd name="connsiteX227" fmla="*/ 2190297 w 12192000"/>
                <a:gd name="connsiteY227" fmla="*/ 885100 h 897199"/>
                <a:gd name="connsiteX228" fmla="*/ 2112665 w 12192000"/>
                <a:gd name="connsiteY228" fmla="*/ 885100 h 897199"/>
                <a:gd name="connsiteX229" fmla="*/ 2444168 w 12192000"/>
                <a:gd name="connsiteY229" fmla="*/ 76036 h 897199"/>
                <a:gd name="connsiteX230" fmla="*/ 2534570 w 12192000"/>
                <a:gd name="connsiteY230" fmla="*/ 76036 h 897199"/>
                <a:gd name="connsiteX231" fmla="*/ 2855650 w 12192000"/>
                <a:gd name="connsiteY231" fmla="*/ 885100 h 897199"/>
                <a:gd name="connsiteX232" fmla="*/ 1508762 w 12192000"/>
                <a:gd name="connsiteY232" fmla="*/ 342637 h 897199"/>
                <a:gd name="connsiteX233" fmla="*/ 1334911 w 12192000"/>
                <a:gd name="connsiteY233" fmla="*/ 547789 h 897199"/>
                <a:gd name="connsiteX234" fmla="*/ 1659451 w 12192000"/>
                <a:gd name="connsiteY234" fmla="*/ 547789 h 897199"/>
                <a:gd name="connsiteX235" fmla="*/ 1508778 w 12192000"/>
                <a:gd name="connsiteY235" fmla="*/ 342637 h 897199"/>
                <a:gd name="connsiteX236" fmla="*/ 1334911 w 12192000"/>
                <a:gd name="connsiteY236" fmla="*/ 610383 h 897199"/>
                <a:gd name="connsiteX237" fmla="*/ 1529640 w 12192000"/>
                <a:gd name="connsiteY237" fmla="*/ 836421 h 897199"/>
                <a:gd name="connsiteX238" fmla="*/ 1695391 w 12192000"/>
                <a:gd name="connsiteY238" fmla="*/ 792358 h 897199"/>
                <a:gd name="connsiteX239" fmla="*/ 1695391 w 12192000"/>
                <a:gd name="connsiteY239" fmla="*/ 866521 h 897199"/>
                <a:gd name="connsiteX240" fmla="*/ 1523847 w 12192000"/>
                <a:gd name="connsiteY240" fmla="*/ 899008 h 897199"/>
                <a:gd name="connsiteX241" fmla="*/ 1254915 w 12192000"/>
                <a:gd name="connsiteY241" fmla="*/ 589505 h 897199"/>
                <a:gd name="connsiteX242" fmla="*/ 1504147 w 12192000"/>
                <a:gd name="connsiteY242" fmla="*/ 280026 h 897199"/>
                <a:gd name="connsiteX243" fmla="*/ 1739447 w 12192000"/>
                <a:gd name="connsiteY243" fmla="*/ 573249 h 897199"/>
                <a:gd name="connsiteX244" fmla="*/ 1739447 w 12192000"/>
                <a:gd name="connsiteY244" fmla="*/ 610359 h 897199"/>
                <a:gd name="connsiteX245" fmla="*/ 1048633 w 12192000"/>
                <a:gd name="connsiteY245" fmla="*/ 885100 h 897199"/>
                <a:gd name="connsiteX246" fmla="*/ 1048633 w 12192000"/>
                <a:gd name="connsiteY246" fmla="*/ 532743 h 897199"/>
                <a:gd name="connsiteX247" fmla="*/ 908375 w 12192000"/>
                <a:gd name="connsiteY247" fmla="*/ 342661 h 897199"/>
                <a:gd name="connsiteX248" fmla="*/ 733346 w 12192000"/>
                <a:gd name="connsiteY248" fmla="*/ 568675 h 897199"/>
                <a:gd name="connsiteX249" fmla="*/ 733346 w 12192000"/>
                <a:gd name="connsiteY249" fmla="*/ 885132 h 897199"/>
                <a:gd name="connsiteX250" fmla="*/ 660393 w 12192000"/>
                <a:gd name="connsiteY250" fmla="*/ 885132 h 897199"/>
                <a:gd name="connsiteX251" fmla="*/ 660393 w 12192000"/>
                <a:gd name="connsiteY251" fmla="*/ 15789 h 897199"/>
                <a:gd name="connsiteX252" fmla="*/ 733402 w 12192000"/>
                <a:gd name="connsiteY252" fmla="*/ 15789 h 897199"/>
                <a:gd name="connsiteX253" fmla="*/ 733402 w 12192000"/>
                <a:gd name="connsiteY253" fmla="*/ 393638 h 897199"/>
                <a:gd name="connsiteX254" fmla="*/ 735734 w 12192000"/>
                <a:gd name="connsiteY254" fmla="*/ 393638 h 897199"/>
                <a:gd name="connsiteX255" fmla="*/ 920039 w 12192000"/>
                <a:gd name="connsiteY255" fmla="*/ 280066 h 897199"/>
                <a:gd name="connsiteX256" fmla="*/ 1121731 w 12192000"/>
                <a:gd name="connsiteY256" fmla="*/ 531573 h 897199"/>
                <a:gd name="connsiteX257" fmla="*/ 1121731 w 12192000"/>
                <a:gd name="connsiteY257" fmla="*/ 885124 h 897199"/>
                <a:gd name="connsiteX258" fmla="*/ 325373 w 12192000"/>
                <a:gd name="connsiteY258" fmla="*/ 145576 h 897199"/>
                <a:gd name="connsiteX259" fmla="*/ 325373 w 12192000"/>
                <a:gd name="connsiteY259" fmla="*/ 885100 h 897199"/>
                <a:gd name="connsiteX260" fmla="*/ 245410 w 12192000"/>
                <a:gd name="connsiteY260" fmla="*/ 885100 h 897199"/>
                <a:gd name="connsiteX261" fmla="*/ 245410 w 12192000"/>
                <a:gd name="connsiteY261" fmla="*/ 145600 h 897199"/>
                <a:gd name="connsiteX262" fmla="*/ 6649 w 12192000"/>
                <a:gd name="connsiteY262" fmla="*/ 145600 h 897199"/>
                <a:gd name="connsiteX263" fmla="*/ 6649 w 12192000"/>
                <a:gd name="connsiteY263" fmla="*/ 76060 h 897199"/>
                <a:gd name="connsiteX264" fmla="*/ 564190 w 12192000"/>
                <a:gd name="connsiteY264" fmla="*/ 76060 h 897199"/>
                <a:gd name="connsiteX265" fmla="*/ 564190 w 12192000"/>
                <a:gd name="connsiteY265" fmla="*/ 145600 h 897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</a:cxnLst>
              <a:rect l="l" t="t" r="r" b="b"/>
              <a:pathLst>
                <a:path w="12192000" h="897199">
                  <a:moveTo>
                    <a:pt x="12198649" y="885124"/>
                  </a:moveTo>
                  <a:lnTo>
                    <a:pt x="12097839" y="885124"/>
                  </a:lnTo>
                  <a:lnTo>
                    <a:pt x="11805730" y="581421"/>
                  </a:lnTo>
                  <a:lnTo>
                    <a:pt x="11805730" y="885124"/>
                  </a:lnTo>
                  <a:lnTo>
                    <a:pt x="11732688" y="885124"/>
                  </a:lnTo>
                  <a:lnTo>
                    <a:pt x="11732688" y="15789"/>
                  </a:lnTo>
                  <a:lnTo>
                    <a:pt x="11805730" y="15789"/>
                  </a:lnTo>
                  <a:lnTo>
                    <a:pt x="11805730" y="536236"/>
                  </a:lnTo>
                  <a:lnTo>
                    <a:pt x="12070007" y="293982"/>
                  </a:lnTo>
                  <a:lnTo>
                    <a:pt x="12163887" y="293982"/>
                  </a:lnTo>
                  <a:lnTo>
                    <a:pt x="11875270" y="555961"/>
                  </a:lnTo>
                  <a:lnTo>
                    <a:pt x="12198649" y="885124"/>
                  </a:lnTo>
                  <a:close/>
                  <a:moveTo>
                    <a:pt x="11444120" y="342661"/>
                  </a:moveTo>
                  <a:cubicBezTo>
                    <a:pt x="11368811" y="342661"/>
                    <a:pt x="11316608" y="365822"/>
                    <a:pt x="11316608" y="441203"/>
                  </a:cubicBezTo>
                  <a:cubicBezTo>
                    <a:pt x="11316608" y="551346"/>
                    <a:pt x="11607548" y="537430"/>
                    <a:pt x="11607548" y="730989"/>
                  </a:cubicBezTo>
                  <a:cubicBezTo>
                    <a:pt x="11607548" y="856178"/>
                    <a:pt x="11490475" y="899088"/>
                    <a:pt x="11401218" y="899088"/>
                  </a:cubicBezTo>
                  <a:cubicBezTo>
                    <a:pt x="11344424" y="899088"/>
                    <a:pt x="11287622" y="892118"/>
                    <a:pt x="11235475" y="871248"/>
                  </a:cubicBezTo>
                  <a:lnTo>
                    <a:pt x="11242445" y="799384"/>
                  </a:lnTo>
                  <a:cubicBezTo>
                    <a:pt x="11286468" y="821424"/>
                    <a:pt x="11339793" y="836485"/>
                    <a:pt x="11396595" y="836485"/>
                  </a:cubicBezTo>
                  <a:cubicBezTo>
                    <a:pt x="11466136" y="836485"/>
                    <a:pt x="11527584" y="798214"/>
                    <a:pt x="11527584" y="730989"/>
                  </a:cubicBezTo>
                  <a:cubicBezTo>
                    <a:pt x="11527584" y="590731"/>
                    <a:pt x="11243590" y="612770"/>
                    <a:pt x="11243590" y="441203"/>
                  </a:cubicBezTo>
                  <a:cubicBezTo>
                    <a:pt x="11243590" y="324130"/>
                    <a:pt x="11338647" y="280106"/>
                    <a:pt x="11436004" y="280106"/>
                  </a:cubicBezTo>
                  <a:cubicBezTo>
                    <a:pt x="11467289" y="280106"/>
                    <a:pt x="11529884" y="287076"/>
                    <a:pt x="11582055" y="306761"/>
                  </a:cubicBezTo>
                  <a:lnTo>
                    <a:pt x="11575085" y="370533"/>
                  </a:lnTo>
                  <a:cubicBezTo>
                    <a:pt x="11536830" y="353116"/>
                    <a:pt x="11484682" y="342701"/>
                    <a:pt x="11444120" y="342701"/>
                  </a:cubicBezTo>
                  <a:close/>
                  <a:moveTo>
                    <a:pt x="11036115" y="38950"/>
                  </a:moveTo>
                  <a:lnTo>
                    <a:pt x="11109148" y="38950"/>
                  </a:lnTo>
                  <a:lnTo>
                    <a:pt x="11109148" y="136339"/>
                  </a:lnTo>
                  <a:lnTo>
                    <a:pt x="11036115" y="136339"/>
                  </a:lnTo>
                  <a:lnTo>
                    <a:pt x="11036115" y="38950"/>
                  </a:lnTo>
                  <a:close/>
                  <a:moveTo>
                    <a:pt x="11036115" y="885124"/>
                  </a:moveTo>
                  <a:lnTo>
                    <a:pt x="11036115" y="293982"/>
                  </a:lnTo>
                  <a:lnTo>
                    <a:pt x="11109148" y="293982"/>
                  </a:lnTo>
                  <a:lnTo>
                    <a:pt x="11109148" y="885124"/>
                  </a:lnTo>
                  <a:close/>
                  <a:moveTo>
                    <a:pt x="10570226" y="145600"/>
                  </a:moveTo>
                  <a:lnTo>
                    <a:pt x="10487892" y="145600"/>
                  </a:lnTo>
                  <a:lnTo>
                    <a:pt x="10487892" y="434217"/>
                  </a:lnTo>
                  <a:lnTo>
                    <a:pt x="10572525" y="434217"/>
                  </a:lnTo>
                  <a:cubicBezTo>
                    <a:pt x="10666405" y="434217"/>
                    <a:pt x="10774209" y="398309"/>
                    <a:pt x="10774209" y="285859"/>
                  </a:cubicBezTo>
                  <a:cubicBezTo>
                    <a:pt x="10774209" y="153724"/>
                    <a:pt x="10680321" y="145600"/>
                    <a:pt x="10570226" y="145600"/>
                  </a:cubicBezTo>
                  <a:close/>
                  <a:moveTo>
                    <a:pt x="10674529" y="472472"/>
                  </a:moveTo>
                  <a:lnTo>
                    <a:pt x="10674529" y="474795"/>
                  </a:lnTo>
                  <a:cubicBezTo>
                    <a:pt x="10739423" y="482895"/>
                    <a:pt x="10753339" y="517673"/>
                    <a:pt x="10778855" y="572176"/>
                  </a:cubicBezTo>
                  <a:lnTo>
                    <a:pt x="10916799" y="885124"/>
                  </a:lnTo>
                  <a:lnTo>
                    <a:pt x="10828671" y="885124"/>
                  </a:lnTo>
                  <a:lnTo>
                    <a:pt x="10711598" y="611561"/>
                  </a:lnTo>
                  <a:cubicBezTo>
                    <a:pt x="10665235" y="507274"/>
                    <a:pt x="10630473" y="503757"/>
                    <a:pt x="10553987" y="503757"/>
                  </a:cubicBezTo>
                  <a:lnTo>
                    <a:pt x="10487892" y="503757"/>
                  </a:lnTo>
                  <a:lnTo>
                    <a:pt x="10487892" y="885108"/>
                  </a:lnTo>
                  <a:lnTo>
                    <a:pt x="10407928" y="885108"/>
                  </a:lnTo>
                  <a:lnTo>
                    <a:pt x="10407928" y="76060"/>
                  </a:lnTo>
                  <a:lnTo>
                    <a:pt x="10616581" y="76060"/>
                  </a:lnTo>
                  <a:cubicBezTo>
                    <a:pt x="10760285" y="76060"/>
                    <a:pt x="10854188" y="137484"/>
                    <a:pt x="10854188" y="285859"/>
                  </a:cubicBezTo>
                  <a:cubicBezTo>
                    <a:pt x="10854188" y="390185"/>
                    <a:pt x="10774209" y="459710"/>
                    <a:pt x="10674529" y="472472"/>
                  </a:cubicBezTo>
                  <a:close/>
                  <a:moveTo>
                    <a:pt x="9970977" y="77229"/>
                  </a:moveTo>
                  <a:cubicBezTo>
                    <a:pt x="9955908" y="69114"/>
                    <a:pt x="9933916" y="64483"/>
                    <a:pt x="9913053" y="64483"/>
                  </a:cubicBezTo>
                  <a:cubicBezTo>
                    <a:pt x="9813350" y="64483"/>
                    <a:pt x="9823773" y="172263"/>
                    <a:pt x="9823773" y="242981"/>
                  </a:cubicBezTo>
                  <a:lnTo>
                    <a:pt x="9823773" y="293982"/>
                  </a:lnTo>
                  <a:lnTo>
                    <a:pt x="9957061" y="293982"/>
                  </a:lnTo>
                  <a:lnTo>
                    <a:pt x="9957061" y="356577"/>
                  </a:lnTo>
                  <a:lnTo>
                    <a:pt x="9823773" y="356577"/>
                  </a:lnTo>
                  <a:lnTo>
                    <a:pt x="9823773" y="885124"/>
                  </a:lnTo>
                  <a:lnTo>
                    <a:pt x="9750755" y="885124"/>
                  </a:lnTo>
                  <a:lnTo>
                    <a:pt x="9750755" y="356577"/>
                  </a:lnTo>
                  <a:lnTo>
                    <a:pt x="9631383" y="356577"/>
                  </a:lnTo>
                  <a:lnTo>
                    <a:pt x="9631383" y="293982"/>
                  </a:lnTo>
                  <a:lnTo>
                    <a:pt x="9750755" y="293982"/>
                  </a:lnTo>
                  <a:lnTo>
                    <a:pt x="9750755" y="251096"/>
                  </a:lnTo>
                  <a:cubicBezTo>
                    <a:pt x="9750755" y="127061"/>
                    <a:pt x="9755378" y="1889"/>
                    <a:pt x="9907229" y="1889"/>
                  </a:cubicBezTo>
                  <a:cubicBezTo>
                    <a:pt x="9930463" y="1889"/>
                    <a:pt x="9961708" y="5342"/>
                    <a:pt x="9975624" y="13465"/>
                  </a:cubicBezTo>
                  <a:lnTo>
                    <a:pt x="9970977" y="77229"/>
                  </a:lnTo>
                  <a:close/>
                  <a:moveTo>
                    <a:pt x="9292942" y="342661"/>
                  </a:moveTo>
                  <a:cubicBezTo>
                    <a:pt x="9165430" y="342661"/>
                    <a:pt x="9097060" y="452780"/>
                    <a:pt x="9097060" y="589545"/>
                  </a:cubicBezTo>
                  <a:cubicBezTo>
                    <a:pt x="9097060" y="726310"/>
                    <a:pt x="9165430" y="836446"/>
                    <a:pt x="9292942" y="836446"/>
                  </a:cubicBezTo>
                  <a:cubicBezTo>
                    <a:pt x="9420454" y="836446"/>
                    <a:pt x="9488825" y="726302"/>
                    <a:pt x="9488825" y="589545"/>
                  </a:cubicBezTo>
                  <a:cubicBezTo>
                    <a:pt x="9488825" y="452788"/>
                    <a:pt x="9420431" y="342661"/>
                    <a:pt x="9292942" y="342661"/>
                  </a:cubicBezTo>
                  <a:close/>
                  <a:moveTo>
                    <a:pt x="9292942" y="899048"/>
                  </a:moveTo>
                  <a:cubicBezTo>
                    <a:pt x="9101682" y="899048"/>
                    <a:pt x="9017048" y="750666"/>
                    <a:pt x="9017048" y="589545"/>
                  </a:cubicBezTo>
                  <a:cubicBezTo>
                    <a:pt x="9017048" y="428424"/>
                    <a:pt x="9101682" y="280066"/>
                    <a:pt x="9292942" y="280066"/>
                  </a:cubicBezTo>
                  <a:cubicBezTo>
                    <a:pt x="9484202" y="280066"/>
                    <a:pt x="9568813" y="428416"/>
                    <a:pt x="9568813" y="589545"/>
                  </a:cubicBezTo>
                  <a:cubicBezTo>
                    <a:pt x="9568813" y="750674"/>
                    <a:pt x="9484179" y="899040"/>
                    <a:pt x="9292942" y="899040"/>
                  </a:cubicBezTo>
                  <a:close/>
                  <a:moveTo>
                    <a:pt x="8381940" y="342661"/>
                  </a:moveTo>
                  <a:cubicBezTo>
                    <a:pt x="8274144" y="342661"/>
                    <a:pt x="8208089" y="450432"/>
                    <a:pt x="8208089" y="547813"/>
                  </a:cubicBezTo>
                  <a:lnTo>
                    <a:pt x="8532661" y="547813"/>
                  </a:lnTo>
                  <a:cubicBezTo>
                    <a:pt x="8532661" y="444656"/>
                    <a:pt x="8490929" y="342661"/>
                    <a:pt x="8381956" y="342661"/>
                  </a:cubicBezTo>
                  <a:close/>
                  <a:moveTo>
                    <a:pt x="8208089" y="610407"/>
                  </a:moveTo>
                  <a:cubicBezTo>
                    <a:pt x="8208089" y="735596"/>
                    <a:pt x="8275306" y="836446"/>
                    <a:pt x="8402826" y="836446"/>
                  </a:cubicBezTo>
                  <a:cubicBezTo>
                    <a:pt x="8456143" y="836446"/>
                    <a:pt x="8533791" y="814414"/>
                    <a:pt x="8568569" y="792382"/>
                  </a:cubicBezTo>
                  <a:lnTo>
                    <a:pt x="8568569" y="866545"/>
                  </a:lnTo>
                  <a:cubicBezTo>
                    <a:pt x="8517591" y="887415"/>
                    <a:pt x="8451496" y="899032"/>
                    <a:pt x="8397025" y="899032"/>
                  </a:cubicBezTo>
                  <a:cubicBezTo>
                    <a:pt x="8201119" y="899032"/>
                    <a:pt x="8128125" y="766889"/>
                    <a:pt x="8128125" y="589529"/>
                  </a:cubicBezTo>
                  <a:cubicBezTo>
                    <a:pt x="8128125" y="408708"/>
                    <a:pt x="8227781" y="280050"/>
                    <a:pt x="8377333" y="280050"/>
                  </a:cubicBezTo>
                  <a:cubicBezTo>
                    <a:pt x="8544230" y="280050"/>
                    <a:pt x="8612624" y="414484"/>
                    <a:pt x="8612624" y="573274"/>
                  </a:cubicBezTo>
                  <a:lnTo>
                    <a:pt x="8612624" y="610383"/>
                  </a:lnTo>
                  <a:close/>
                  <a:moveTo>
                    <a:pt x="7921843" y="342661"/>
                  </a:moveTo>
                  <a:cubicBezTo>
                    <a:pt x="7779237" y="342661"/>
                    <a:pt x="7699274" y="445810"/>
                    <a:pt x="7699274" y="589545"/>
                  </a:cubicBezTo>
                  <a:cubicBezTo>
                    <a:pt x="7699274" y="724003"/>
                    <a:pt x="7780415" y="836446"/>
                    <a:pt x="7913720" y="836446"/>
                  </a:cubicBezTo>
                  <a:cubicBezTo>
                    <a:pt x="7960075" y="836446"/>
                    <a:pt x="8002960" y="826030"/>
                    <a:pt x="8047008" y="809767"/>
                  </a:cubicBezTo>
                  <a:lnTo>
                    <a:pt x="8053978" y="878178"/>
                  </a:lnTo>
                  <a:cubicBezTo>
                    <a:pt x="8004130" y="895547"/>
                    <a:pt x="7957775" y="899048"/>
                    <a:pt x="7902127" y="899048"/>
                  </a:cubicBezTo>
                  <a:cubicBezTo>
                    <a:pt x="7712045" y="899048"/>
                    <a:pt x="7619319" y="754119"/>
                    <a:pt x="7619319" y="589545"/>
                  </a:cubicBezTo>
                  <a:cubicBezTo>
                    <a:pt x="7619319" y="407554"/>
                    <a:pt x="7736392" y="280066"/>
                    <a:pt x="7911428" y="280066"/>
                  </a:cubicBezTo>
                  <a:cubicBezTo>
                    <a:pt x="7982122" y="280066"/>
                    <a:pt x="8033148" y="296282"/>
                    <a:pt x="8054034" y="303228"/>
                  </a:cubicBezTo>
                  <a:lnTo>
                    <a:pt x="8048242" y="372768"/>
                  </a:lnTo>
                  <a:cubicBezTo>
                    <a:pt x="8008809" y="355399"/>
                    <a:pt x="7961284" y="342661"/>
                    <a:pt x="7921899" y="342661"/>
                  </a:cubicBezTo>
                  <a:close/>
                  <a:moveTo>
                    <a:pt x="7413005" y="885124"/>
                  </a:moveTo>
                  <a:lnTo>
                    <a:pt x="7413005" y="525773"/>
                  </a:lnTo>
                  <a:cubicBezTo>
                    <a:pt x="7413005" y="414500"/>
                    <a:pt x="7373596" y="342661"/>
                    <a:pt x="7272746" y="342661"/>
                  </a:cubicBezTo>
                  <a:cubicBezTo>
                    <a:pt x="7139458" y="342661"/>
                    <a:pt x="7097726" y="459726"/>
                    <a:pt x="7097726" y="558252"/>
                  </a:cubicBezTo>
                  <a:lnTo>
                    <a:pt x="7097726" y="885124"/>
                  </a:lnTo>
                  <a:lnTo>
                    <a:pt x="7024708" y="885124"/>
                  </a:lnTo>
                  <a:lnTo>
                    <a:pt x="7024708" y="433063"/>
                  </a:lnTo>
                  <a:cubicBezTo>
                    <a:pt x="7024708" y="387862"/>
                    <a:pt x="7024708" y="341507"/>
                    <a:pt x="7020062" y="293982"/>
                  </a:cubicBezTo>
                  <a:lnTo>
                    <a:pt x="7090756" y="293982"/>
                  </a:lnTo>
                  <a:lnTo>
                    <a:pt x="7090756" y="399431"/>
                  </a:lnTo>
                  <a:lnTo>
                    <a:pt x="7093103" y="399431"/>
                  </a:lnTo>
                  <a:cubicBezTo>
                    <a:pt x="7117418" y="346130"/>
                    <a:pt x="7161474" y="280058"/>
                    <a:pt x="7284363" y="280058"/>
                  </a:cubicBezTo>
                  <a:cubicBezTo>
                    <a:pt x="7430422" y="280058"/>
                    <a:pt x="7486046" y="377431"/>
                    <a:pt x="7486046" y="507250"/>
                  </a:cubicBezTo>
                  <a:lnTo>
                    <a:pt x="7486046" y="885116"/>
                  </a:lnTo>
                  <a:close/>
                  <a:moveTo>
                    <a:pt x="6660783" y="342661"/>
                  </a:moveTo>
                  <a:cubicBezTo>
                    <a:pt x="6552979" y="342661"/>
                    <a:pt x="6486932" y="450432"/>
                    <a:pt x="6486932" y="547813"/>
                  </a:cubicBezTo>
                  <a:lnTo>
                    <a:pt x="6811464" y="547813"/>
                  </a:lnTo>
                  <a:cubicBezTo>
                    <a:pt x="6811464" y="444656"/>
                    <a:pt x="6769732" y="342661"/>
                    <a:pt x="6660807" y="342661"/>
                  </a:cubicBezTo>
                  <a:close/>
                  <a:moveTo>
                    <a:pt x="6486932" y="610407"/>
                  </a:moveTo>
                  <a:cubicBezTo>
                    <a:pt x="6486932" y="735596"/>
                    <a:pt x="6554157" y="836446"/>
                    <a:pt x="6681669" y="836446"/>
                  </a:cubicBezTo>
                  <a:cubicBezTo>
                    <a:pt x="6734970" y="836446"/>
                    <a:pt x="6812634" y="814414"/>
                    <a:pt x="6847412" y="792382"/>
                  </a:cubicBezTo>
                  <a:lnTo>
                    <a:pt x="6847412" y="866545"/>
                  </a:lnTo>
                  <a:cubicBezTo>
                    <a:pt x="6796419" y="887415"/>
                    <a:pt x="6730347" y="899032"/>
                    <a:pt x="6675869" y="899032"/>
                  </a:cubicBezTo>
                  <a:cubicBezTo>
                    <a:pt x="6479970" y="899032"/>
                    <a:pt x="6406969" y="766889"/>
                    <a:pt x="6406969" y="589529"/>
                  </a:cubicBezTo>
                  <a:cubicBezTo>
                    <a:pt x="6406969" y="408708"/>
                    <a:pt x="6506624" y="280050"/>
                    <a:pt x="6656128" y="280050"/>
                  </a:cubicBezTo>
                  <a:cubicBezTo>
                    <a:pt x="6823041" y="280050"/>
                    <a:pt x="6891436" y="414484"/>
                    <a:pt x="6891436" y="573274"/>
                  </a:cubicBezTo>
                  <a:lnTo>
                    <a:pt x="6891436" y="610383"/>
                  </a:lnTo>
                  <a:close/>
                  <a:moveTo>
                    <a:pt x="6199429" y="38950"/>
                  </a:moveTo>
                  <a:lnTo>
                    <a:pt x="6272494" y="38950"/>
                  </a:lnTo>
                  <a:lnTo>
                    <a:pt x="6272494" y="136339"/>
                  </a:lnTo>
                  <a:lnTo>
                    <a:pt x="6199429" y="136339"/>
                  </a:lnTo>
                  <a:lnTo>
                    <a:pt x="6199429" y="38950"/>
                  </a:lnTo>
                  <a:close/>
                  <a:moveTo>
                    <a:pt x="6199429" y="885124"/>
                  </a:moveTo>
                  <a:lnTo>
                    <a:pt x="6199429" y="293982"/>
                  </a:lnTo>
                  <a:lnTo>
                    <a:pt x="6272494" y="293982"/>
                  </a:lnTo>
                  <a:lnTo>
                    <a:pt x="6272494" y="885124"/>
                  </a:lnTo>
                  <a:close/>
                  <a:moveTo>
                    <a:pt x="5949116" y="342661"/>
                  </a:moveTo>
                  <a:cubicBezTo>
                    <a:pt x="5806510" y="342661"/>
                    <a:pt x="5726570" y="445810"/>
                    <a:pt x="5726570" y="589545"/>
                  </a:cubicBezTo>
                  <a:cubicBezTo>
                    <a:pt x="5726570" y="724003"/>
                    <a:pt x="5807687" y="836446"/>
                    <a:pt x="5940992" y="836446"/>
                  </a:cubicBezTo>
                  <a:cubicBezTo>
                    <a:pt x="5987347" y="836446"/>
                    <a:pt x="6030233" y="826030"/>
                    <a:pt x="6074280" y="809767"/>
                  </a:cubicBezTo>
                  <a:lnTo>
                    <a:pt x="6081250" y="878178"/>
                  </a:lnTo>
                  <a:cubicBezTo>
                    <a:pt x="6031402" y="895547"/>
                    <a:pt x="5985048" y="899040"/>
                    <a:pt x="5929399" y="899040"/>
                  </a:cubicBezTo>
                  <a:cubicBezTo>
                    <a:pt x="5739317" y="899040"/>
                    <a:pt x="5646591" y="754111"/>
                    <a:pt x="5646591" y="589537"/>
                  </a:cubicBezTo>
                  <a:cubicBezTo>
                    <a:pt x="5646591" y="407546"/>
                    <a:pt x="5763688" y="280058"/>
                    <a:pt x="5938701" y="280058"/>
                  </a:cubicBezTo>
                  <a:cubicBezTo>
                    <a:pt x="6009419" y="280058"/>
                    <a:pt x="6060420" y="296274"/>
                    <a:pt x="6081306" y="303220"/>
                  </a:cubicBezTo>
                  <a:lnTo>
                    <a:pt x="6075514" y="372760"/>
                  </a:lnTo>
                  <a:cubicBezTo>
                    <a:pt x="6036081" y="355391"/>
                    <a:pt x="5988581" y="342653"/>
                    <a:pt x="5949172" y="342653"/>
                  </a:cubicBezTo>
                  <a:close/>
                  <a:moveTo>
                    <a:pt x="5347551" y="131708"/>
                  </a:moveTo>
                  <a:cubicBezTo>
                    <a:pt x="5264087" y="131708"/>
                    <a:pt x="5172555" y="166470"/>
                    <a:pt x="5172555" y="270789"/>
                  </a:cubicBezTo>
                  <a:cubicBezTo>
                    <a:pt x="5172555" y="433063"/>
                    <a:pt x="5543434" y="434225"/>
                    <a:pt x="5543434" y="670678"/>
                  </a:cubicBezTo>
                  <a:cubicBezTo>
                    <a:pt x="5543442" y="834146"/>
                    <a:pt x="5403192" y="899040"/>
                    <a:pt x="5278003" y="899040"/>
                  </a:cubicBezTo>
                  <a:cubicBezTo>
                    <a:pt x="5199193" y="899040"/>
                    <a:pt x="5137800" y="882792"/>
                    <a:pt x="5094890" y="864254"/>
                  </a:cubicBezTo>
                  <a:lnTo>
                    <a:pt x="5103006" y="781943"/>
                  </a:lnTo>
                  <a:cubicBezTo>
                    <a:pt x="5150515" y="812082"/>
                    <a:pt x="5206163" y="829467"/>
                    <a:pt x="5281504" y="829467"/>
                  </a:cubicBezTo>
                  <a:cubicBezTo>
                    <a:pt x="5381176" y="829467"/>
                    <a:pt x="5463463" y="778474"/>
                    <a:pt x="5463463" y="663700"/>
                  </a:cubicBezTo>
                  <a:cubicBezTo>
                    <a:pt x="5463463" y="504927"/>
                    <a:pt x="5092567" y="485210"/>
                    <a:pt x="5092567" y="273104"/>
                  </a:cubicBezTo>
                  <a:cubicBezTo>
                    <a:pt x="5092567" y="143269"/>
                    <a:pt x="5206163" y="62136"/>
                    <a:pt x="5348721" y="62136"/>
                  </a:cubicBezTo>
                  <a:cubicBezTo>
                    <a:pt x="5388146" y="62136"/>
                    <a:pt x="5451870" y="67928"/>
                    <a:pt x="5507494" y="88798"/>
                  </a:cubicBezTo>
                  <a:lnTo>
                    <a:pt x="5494756" y="161831"/>
                  </a:lnTo>
                  <a:cubicBezTo>
                    <a:pt x="5458824" y="142099"/>
                    <a:pt x="5402046" y="131700"/>
                    <a:pt x="5347551" y="131700"/>
                  </a:cubicBezTo>
                  <a:close/>
                  <a:moveTo>
                    <a:pt x="4231388" y="482895"/>
                  </a:moveTo>
                  <a:cubicBezTo>
                    <a:pt x="4154901" y="513027"/>
                    <a:pt x="4079561" y="580252"/>
                    <a:pt x="4079561" y="669565"/>
                  </a:cubicBezTo>
                  <a:cubicBezTo>
                    <a:pt x="4079561" y="779684"/>
                    <a:pt x="4169963" y="836477"/>
                    <a:pt x="4267320" y="836477"/>
                  </a:cubicBezTo>
                  <a:cubicBezTo>
                    <a:pt x="4340337" y="836477"/>
                    <a:pt x="4420341" y="799376"/>
                    <a:pt x="4466680" y="742574"/>
                  </a:cubicBezTo>
                  <a:lnTo>
                    <a:pt x="4231388" y="482927"/>
                  </a:lnTo>
                  <a:close/>
                  <a:moveTo>
                    <a:pt x="4413379" y="241803"/>
                  </a:moveTo>
                  <a:cubicBezTo>
                    <a:pt x="4413379" y="165293"/>
                    <a:pt x="4367024" y="124738"/>
                    <a:pt x="4298605" y="124738"/>
                  </a:cubicBezTo>
                  <a:cubicBezTo>
                    <a:pt x="4230186" y="124738"/>
                    <a:pt x="4165316" y="164147"/>
                    <a:pt x="4165316" y="242981"/>
                  </a:cubicBezTo>
                  <a:cubicBezTo>
                    <a:pt x="4165316" y="306721"/>
                    <a:pt x="4212873" y="358876"/>
                    <a:pt x="4256881" y="407554"/>
                  </a:cubicBezTo>
                  <a:cubicBezTo>
                    <a:pt x="4327591" y="373906"/>
                    <a:pt x="4413379" y="336836"/>
                    <a:pt x="4413379" y="241803"/>
                  </a:cubicBezTo>
                  <a:close/>
                  <a:moveTo>
                    <a:pt x="4698518" y="882800"/>
                  </a:moveTo>
                  <a:lnTo>
                    <a:pt x="4596539" y="882800"/>
                  </a:lnTo>
                  <a:lnTo>
                    <a:pt x="4510751" y="792398"/>
                  </a:lnTo>
                  <a:cubicBezTo>
                    <a:pt x="4444664" y="866561"/>
                    <a:pt x="4360078" y="899048"/>
                    <a:pt x="4264996" y="899048"/>
                  </a:cubicBezTo>
                  <a:cubicBezTo>
                    <a:pt x="4128239" y="899048"/>
                    <a:pt x="3999573" y="829475"/>
                    <a:pt x="3999573" y="673002"/>
                  </a:cubicBezTo>
                  <a:cubicBezTo>
                    <a:pt x="3999573" y="548982"/>
                    <a:pt x="4083014" y="479418"/>
                    <a:pt x="4190833" y="437710"/>
                  </a:cubicBezTo>
                  <a:cubicBezTo>
                    <a:pt x="4140977" y="380892"/>
                    <a:pt x="4085353" y="319467"/>
                    <a:pt x="4085353" y="238334"/>
                  </a:cubicBezTo>
                  <a:cubicBezTo>
                    <a:pt x="4085353" y="122415"/>
                    <a:pt x="4196626" y="62144"/>
                    <a:pt x="4303268" y="62144"/>
                  </a:cubicBezTo>
                  <a:cubicBezTo>
                    <a:pt x="4399455" y="62144"/>
                    <a:pt x="4493334" y="115469"/>
                    <a:pt x="4493334" y="229065"/>
                  </a:cubicBezTo>
                  <a:cubicBezTo>
                    <a:pt x="4493334" y="355399"/>
                    <a:pt x="4395978" y="400608"/>
                    <a:pt x="4298597" y="449286"/>
                  </a:cubicBezTo>
                  <a:lnTo>
                    <a:pt x="4511897" y="686902"/>
                  </a:lnTo>
                  <a:cubicBezTo>
                    <a:pt x="4562874" y="613900"/>
                    <a:pt x="4581437" y="528120"/>
                    <a:pt x="4581437" y="441163"/>
                  </a:cubicBezTo>
                  <a:lnTo>
                    <a:pt x="4650986" y="441163"/>
                  </a:lnTo>
                  <a:cubicBezTo>
                    <a:pt x="4650986" y="545489"/>
                    <a:pt x="4620846" y="652139"/>
                    <a:pt x="4560575" y="733249"/>
                  </a:cubicBezTo>
                  <a:lnTo>
                    <a:pt x="4698510" y="882800"/>
                  </a:lnTo>
                  <a:close/>
                  <a:moveTo>
                    <a:pt x="3535960" y="836446"/>
                  </a:moveTo>
                  <a:cubicBezTo>
                    <a:pt x="3563776" y="836446"/>
                    <a:pt x="3582339" y="830653"/>
                    <a:pt x="3603201" y="822529"/>
                  </a:cubicBezTo>
                  <a:lnTo>
                    <a:pt x="3607824" y="882800"/>
                  </a:lnTo>
                  <a:cubicBezTo>
                    <a:pt x="3590455" y="889754"/>
                    <a:pt x="3554523" y="899048"/>
                    <a:pt x="3518591" y="899048"/>
                  </a:cubicBezTo>
                  <a:cubicBezTo>
                    <a:pt x="3388804" y="899048"/>
                    <a:pt x="3384109" y="809767"/>
                    <a:pt x="3384109" y="701963"/>
                  </a:cubicBezTo>
                  <a:lnTo>
                    <a:pt x="3384109" y="356577"/>
                  </a:lnTo>
                  <a:lnTo>
                    <a:pt x="3268213" y="356577"/>
                  </a:lnTo>
                  <a:lnTo>
                    <a:pt x="3268213" y="293982"/>
                  </a:lnTo>
                  <a:lnTo>
                    <a:pt x="3384109" y="293982"/>
                  </a:lnTo>
                  <a:lnTo>
                    <a:pt x="3384109" y="151376"/>
                  </a:lnTo>
                  <a:lnTo>
                    <a:pt x="3457150" y="125884"/>
                  </a:lnTo>
                  <a:lnTo>
                    <a:pt x="3457150" y="293958"/>
                  </a:lnTo>
                  <a:lnTo>
                    <a:pt x="3591584" y="293958"/>
                  </a:lnTo>
                  <a:lnTo>
                    <a:pt x="3591584" y="356553"/>
                  </a:lnTo>
                  <a:lnTo>
                    <a:pt x="3457150" y="356553"/>
                  </a:lnTo>
                  <a:lnTo>
                    <a:pt x="3457150" y="739049"/>
                  </a:lnTo>
                  <a:cubicBezTo>
                    <a:pt x="3457150" y="792374"/>
                    <a:pt x="3476859" y="836421"/>
                    <a:pt x="3535960" y="836421"/>
                  </a:cubicBezTo>
                  <a:close/>
                  <a:moveTo>
                    <a:pt x="3176673" y="356553"/>
                  </a:moveTo>
                  <a:cubicBezTo>
                    <a:pt x="3060778" y="356553"/>
                    <a:pt x="3029469" y="486340"/>
                    <a:pt x="3029469" y="593014"/>
                  </a:cubicBezTo>
                  <a:lnTo>
                    <a:pt x="3029469" y="885100"/>
                  </a:lnTo>
                  <a:lnTo>
                    <a:pt x="2956451" y="885100"/>
                  </a:lnTo>
                  <a:lnTo>
                    <a:pt x="2956451" y="426117"/>
                  </a:lnTo>
                  <a:cubicBezTo>
                    <a:pt x="2956451" y="361223"/>
                    <a:pt x="2956451" y="336836"/>
                    <a:pt x="2951789" y="293982"/>
                  </a:cubicBezTo>
                  <a:lnTo>
                    <a:pt x="3024822" y="293982"/>
                  </a:lnTo>
                  <a:lnTo>
                    <a:pt x="3024822" y="407554"/>
                  </a:lnTo>
                  <a:lnTo>
                    <a:pt x="3027169" y="407554"/>
                  </a:lnTo>
                  <a:cubicBezTo>
                    <a:pt x="3053808" y="341507"/>
                    <a:pt x="3103656" y="280066"/>
                    <a:pt x="3178997" y="280066"/>
                  </a:cubicBezTo>
                  <a:cubicBezTo>
                    <a:pt x="3196366" y="280066"/>
                    <a:pt x="3217236" y="283535"/>
                    <a:pt x="3229974" y="287036"/>
                  </a:cubicBezTo>
                  <a:lnTo>
                    <a:pt x="3229974" y="363523"/>
                  </a:lnTo>
                  <a:cubicBezTo>
                    <a:pt x="3214929" y="358876"/>
                    <a:pt x="3195220" y="356577"/>
                    <a:pt x="3176673" y="356577"/>
                  </a:cubicBezTo>
                  <a:close/>
                  <a:moveTo>
                    <a:pt x="2483569" y="152546"/>
                  </a:moveTo>
                  <a:lnTo>
                    <a:pt x="2307402" y="598790"/>
                  </a:lnTo>
                  <a:lnTo>
                    <a:pt x="2658589" y="598790"/>
                  </a:lnTo>
                  <a:lnTo>
                    <a:pt x="2483569" y="152546"/>
                  </a:lnTo>
                  <a:close/>
                  <a:moveTo>
                    <a:pt x="2772185" y="885100"/>
                  </a:moveTo>
                  <a:lnTo>
                    <a:pt x="2685252" y="668355"/>
                  </a:lnTo>
                  <a:lnTo>
                    <a:pt x="2277247" y="668355"/>
                  </a:lnTo>
                  <a:lnTo>
                    <a:pt x="2190297" y="885100"/>
                  </a:lnTo>
                  <a:lnTo>
                    <a:pt x="2112665" y="885100"/>
                  </a:lnTo>
                  <a:lnTo>
                    <a:pt x="2444168" y="76036"/>
                  </a:lnTo>
                  <a:lnTo>
                    <a:pt x="2534570" y="76036"/>
                  </a:lnTo>
                  <a:lnTo>
                    <a:pt x="2855650" y="885100"/>
                  </a:lnTo>
                  <a:close/>
                  <a:moveTo>
                    <a:pt x="1508762" y="342637"/>
                  </a:moveTo>
                  <a:cubicBezTo>
                    <a:pt x="1400950" y="342637"/>
                    <a:pt x="1334911" y="450408"/>
                    <a:pt x="1334911" y="547789"/>
                  </a:cubicBezTo>
                  <a:lnTo>
                    <a:pt x="1659451" y="547789"/>
                  </a:lnTo>
                  <a:cubicBezTo>
                    <a:pt x="1659451" y="444632"/>
                    <a:pt x="1617727" y="342637"/>
                    <a:pt x="1508778" y="342637"/>
                  </a:cubicBezTo>
                  <a:close/>
                  <a:moveTo>
                    <a:pt x="1334911" y="610383"/>
                  </a:moveTo>
                  <a:cubicBezTo>
                    <a:pt x="1334911" y="735572"/>
                    <a:pt x="1402128" y="836421"/>
                    <a:pt x="1529640" y="836421"/>
                  </a:cubicBezTo>
                  <a:cubicBezTo>
                    <a:pt x="1582948" y="836421"/>
                    <a:pt x="1660613" y="814390"/>
                    <a:pt x="1695391" y="792358"/>
                  </a:cubicBezTo>
                  <a:lnTo>
                    <a:pt x="1695391" y="866521"/>
                  </a:lnTo>
                  <a:cubicBezTo>
                    <a:pt x="1644381" y="887391"/>
                    <a:pt x="1578318" y="899008"/>
                    <a:pt x="1523847" y="899008"/>
                  </a:cubicBezTo>
                  <a:cubicBezTo>
                    <a:pt x="1327956" y="899008"/>
                    <a:pt x="1254915" y="766865"/>
                    <a:pt x="1254915" y="589505"/>
                  </a:cubicBezTo>
                  <a:cubicBezTo>
                    <a:pt x="1254915" y="408684"/>
                    <a:pt x="1354611" y="280026"/>
                    <a:pt x="1504147" y="280026"/>
                  </a:cubicBezTo>
                  <a:cubicBezTo>
                    <a:pt x="1671060" y="280026"/>
                    <a:pt x="1739447" y="414460"/>
                    <a:pt x="1739447" y="573249"/>
                  </a:cubicBezTo>
                  <a:lnTo>
                    <a:pt x="1739447" y="610359"/>
                  </a:lnTo>
                  <a:close/>
                  <a:moveTo>
                    <a:pt x="1048633" y="885100"/>
                  </a:moveTo>
                  <a:lnTo>
                    <a:pt x="1048633" y="532743"/>
                  </a:lnTo>
                  <a:cubicBezTo>
                    <a:pt x="1048633" y="430740"/>
                    <a:pt x="1028933" y="342661"/>
                    <a:pt x="908375" y="342661"/>
                  </a:cubicBezTo>
                  <a:cubicBezTo>
                    <a:pt x="778587" y="342661"/>
                    <a:pt x="733346" y="465526"/>
                    <a:pt x="733346" y="568675"/>
                  </a:cubicBezTo>
                  <a:lnTo>
                    <a:pt x="733346" y="885132"/>
                  </a:lnTo>
                  <a:lnTo>
                    <a:pt x="660393" y="885132"/>
                  </a:lnTo>
                  <a:lnTo>
                    <a:pt x="660393" y="15789"/>
                  </a:lnTo>
                  <a:lnTo>
                    <a:pt x="733402" y="15789"/>
                  </a:lnTo>
                  <a:lnTo>
                    <a:pt x="733402" y="393638"/>
                  </a:lnTo>
                  <a:lnTo>
                    <a:pt x="735734" y="393638"/>
                  </a:lnTo>
                  <a:cubicBezTo>
                    <a:pt x="767043" y="328745"/>
                    <a:pt x="833098" y="280066"/>
                    <a:pt x="920039" y="280066"/>
                  </a:cubicBezTo>
                  <a:cubicBezTo>
                    <a:pt x="1078837" y="280066"/>
                    <a:pt x="1121731" y="385539"/>
                    <a:pt x="1121731" y="531573"/>
                  </a:cubicBezTo>
                  <a:lnTo>
                    <a:pt x="1121731" y="885124"/>
                  </a:lnTo>
                  <a:close/>
                  <a:moveTo>
                    <a:pt x="325373" y="145576"/>
                  </a:moveTo>
                  <a:lnTo>
                    <a:pt x="325373" y="885100"/>
                  </a:lnTo>
                  <a:lnTo>
                    <a:pt x="245410" y="885100"/>
                  </a:lnTo>
                  <a:lnTo>
                    <a:pt x="245410" y="145600"/>
                  </a:lnTo>
                  <a:lnTo>
                    <a:pt x="6649" y="145600"/>
                  </a:lnTo>
                  <a:lnTo>
                    <a:pt x="6649" y="76060"/>
                  </a:lnTo>
                  <a:lnTo>
                    <a:pt x="564190" y="76060"/>
                  </a:lnTo>
                  <a:lnTo>
                    <a:pt x="564190" y="145600"/>
                  </a:lnTo>
                  <a:close/>
                </a:path>
              </a:pathLst>
            </a:custGeom>
            <a:grpFill/>
            <a:ln w="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BE"/>
            </a:p>
          </p:txBody>
        </p:sp>
        <p:sp>
          <p:nvSpPr>
            <p:cNvPr id="7" name="Forme libre : forme 24">
              <a:extLst>
                <a:ext uri="{FF2B5EF4-FFF2-40B4-BE49-F238E27FC236}">
                  <a16:creationId xmlns:a16="http://schemas.microsoft.com/office/drawing/2014/main" id="{97546D95-3040-429A-8252-7B1A28ACC9A3}"/>
                </a:ext>
              </a:extLst>
            </p:cNvPr>
            <p:cNvSpPr/>
            <p:nvPr/>
          </p:nvSpPr>
          <p:spPr>
            <a:xfrm>
              <a:off x="-786557" y="8253511"/>
              <a:ext cx="12106540" cy="2183968"/>
            </a:xfrm>
            <a:custGeom>
              <a:avLst/>
              <a:gdLst>
                <a:gd name="connsiteX0" fmla="*/ 1817527 w 12106540"/>
                <a:gd name="connsiteY0" fmla="*/ 17639 h 2183968"/>
                <a:gd name="connsiteX1" fmla="*/ 2709919 w 12106540"/>
                <a:gd name="connsiteY1" fmla="*/ 219996 h 2183968"/>
                <a:gd name="connsiteX2" fmla="*/ 2399495 w 12106540"/>
                <a:gd name="connsiteY2" fmla="*/ 553709 h 2183968"/>
                <a:gd name="connsiteX3" fmla="*/ 1554275 w 12106540"/>
                <a:gd name="connsiteY3" fmla="*/ 421102 h 2183968"/>
                <a:gd name="connsiteX4" fmla="*/ 1093835 w 12106540"/>
                <a:gd name="connsiteY4" fmla="*/ 615663 h 2183968"/>
                <a:gd name="connsiteX5" fmla="*/ 2590034 w 12106540"/>
                <a:gd name="connsiteY5" fmla="*/ 1477163 h 2183968"/>
                <a:gd name="connsiteX6" fmla="*/ 1357920 w 12106540"/>
                <a:gd name="connsiteY6" fmla="*/ 2178888 h 2183968"/>
                <a:gd name="connsiteX7" fmla="*/ 6649 w 12106540"/>
                <a:gd name="connsiteY7" fmla="*/ 1870266 h 2183968"/>
                <a:gd name="connsiteX8" fmla="*/ 177127 w 12106540"/>
                <a:gd name="connsiteY8" fmla="*/ 1601366 h 2183968"/>
                <a:gd name="connsiteX9" fmla="*/ 315383 w 12106540"/>
                <a:gd name="connsiteY9" fmla="*/ 1540622 h 2183968"/>
                <a:gd name="connsiteX10" fmla="*/ 1266003 w 12106540"/>
                <a:gd name="connsiteY10" fmla="*/ 1757896 h 2183968"/>
                <a:gd name="connsiteX11" fmla="*/ 1878047 w 12106540"/>
                <a:gd name="connsiteY11" fmla="*/ 1547704 h 2183968"/>
                <a:gd name="connsiteX12" fmla="*/ 435781 w 12106540"/>
                <a:gd name="connsiteY12" fmla="*/ 659750 h 2183968"/>
                <a:gd name="connsiteX13" fmla="*/ 1817559 w 12106540"/>
                <a:gd name="connsiteY13" fmla="*/ 17639 h 2183968"/>
                <a:gd name="connsiteX14" fmla="*/ 5541880 w 12106540"/>
                <a:gd name="connsiteY14" fmla="*/ 339584 h 2183968"/>
                <a:gd name="connsiteX15" fmla="*/ 5124069 w 12106540"/>
                <a:gd name="connsiteY15" fmla="*/ 641084 h 2183968"/>
                <a:gd name="connsiteX16" fmla="*/ 4293630 w 12106540"/>
                <a:gd name="connsiteY16" fmla="*/ 471959 h 2183968"/>
                <a:gd name="connsiteX17" fmla="*/ 3500028 w 12106540"/>
                <a:gd name="connsiteY17" fmla="*/ 1112949 h 2183968"/>
                <a:gd name="connsiteX18" fmla="*/ 4294295 w 12106540"/>
                <a:gd name="connsiteY18" fmla="*/ 1709266 h 2183968"/>
                <a:gd name="connsiteX19" fmla="*/ 6285970 w 12106540"/>
                <a:gd name="connsiteY19" fmla="*/ 463467 h 2183968"/>
                <a:gd name="connsiteX20" fmla="*/ 7656116 w 12106540"/>
                <a:gd name="connsiteY20" fmla="*/ 1889 h 2183968"/>
                <a:gd name="connsiteX21" fmla="*/ 9088663 w 12106540"/>
                <a:gd name="connsiteY21" fmla="*/ 1112925 h 2183968"/>
                <a:gd name="connsiteX22" fmla="*/ 7660522 w 12106540"/>
                <a:gd name="connsiteY22" fmla="*/ 2185858 h 2183968"/>
                <a:gd name="connsiteX23" fmla="*/ 6096064 w 12106540"/>
                <a:gd name="connsiteY23" fmla="*/ 1561236 h 2183968"/>
                <a:gd name="connsiteX24" fmla="*/ 6461199 w 12106540"/>
                <a:gd name="connsiteY24" fmla="*/ 1232329 h 2183968"/>
                <a:gd name="connsiteX25" fmla="*/ 7621963 w 12106540"/>
                <a:gd name="connsiteY25" fmla="*/ 1709266 h 2183968"/>
                <a:gd name="connsiteX26" fmla="*/ 8449349 w 12106540"/>
                <a:gd name="connsiteY26" fmla="*/ 1112949 h 2183968"/>
                <a:gd name="connsiteX27" fmla="*/ 7656436 w 12106540"/>
                <a:gd name="connsiteY27" fmla="*/ 471959 h 2183968"/>
                <a:gd name="connsiteX28" fmla="*/ 4297451 w 12106540"/>
                <a:gd name="connsiteY28" fmla="*/ 2178872 h 2183968"/>
                <a:gd name="connsiteX29" fmla="*/ 2858141 w 12106540"/>
                <a:gd name="connsiteY29" fmla="*/ 1209152 h 2183968"/>
                <a:gd name="connsiteX30" fmla="*/ 2858141 w 12106540"/>
                <a:gd name="connsiteY30" fmla="*/ 1027145 h 2183968"/>
                <a:gd name="connsiteX31" fmla="*/ 4317048 w 12106540"/>
                <a:gd name="connsiteY31" fmla="*/ 1913 h 2183968"/>
                <a:gd name="connsiteX32" fmla="*/ 5541912 w 12106540"/>
                <a:gd name="connsiteY32" fmla="*/ 339584 h 2183968"/>
                <a:gd name="connsiteX33" fmla="*/ 11334842 w 12106540"/>
                <a:gd name="connsiteY33" fmla="*/ 2127766 h 2183968"/>
                <a:gd name="connsiteX34" fmla="*/ 11045520 w 12106540"/>
                <a:gd name="connsiteY34" fmla="*/ 1920675 h 2183968"/>
                <a:gd name="connsiteX35" fmla="*/ 10375930 w 12106540"/>
                <a:gd name="connsiteY35" fmla="*/ 1108086 h 2183968"/>
                <a:gd name="connsiteX36" fmla="*/ 11480516 w 12106540"/>
                <a:gd name="connsiteY36" fmla="*/ 670702 h 2183968"/>
                <a:gd name="connsiteX37" fmla="*/ 10929641 w 12106540"/>
                <a:gd name="connsiteY37" fmla="*/ 419059 h 2183968"/>
                <a:gd name="connsiteX38" fmla="*/ 10098626 w 12106540"/>
                <a:gd name="connsiteY38" fmla="*/ 1123011 h 2183968"/>
                <a:gd name="connsiteX39" fmla="*/ 9779148 w 12106540"/>
                <a:gd name="connsiteY39" fmla="*/ 2142018 h 2183968"/>
                <a:gd name="connsiteX40" fmla="*/ 9150385 w 12106540"/>
                <a:gd name="connsiteY40" fmla="*/ 2142018 h 2183968"/>
                <a:gd name="connsiteX41" fmla="*/ 9474348 w 12106540"/>
                <a:gd name="connsiteY41" fmla="*/ 1112380 h 2183968"/>
                <a:gd name="connsiteX42" fmla="*/ 10977422 w 12106540"/>
                <a:gd name="connsiteY42" fmla="*/ 1913 h 2183968"/>
                <a:gd name="connsiteX43" fmla="*/ 12113190 w 12106540"/>
                <a:gd name="connsiteY43" fmla="*/ 602988 h 2183968"/>
                <a:gd name="connsiteX44" fmla="*/ 11137950 w 12106540"/>
                <a:gd name="connsiteY44" fmla="*/ 1304105 h 2183968"/>
                <a:gd name="connsiteX45" fmla="*/ 11974357 w 12106540"/>
                <a:gd name="connsiteY45" fmla="*/ 2142018 h 2183968"/>
                <a:gd name="connsiteX46" fmla="*/ 11447725 w 12106540"/>
                <a:gd name="connsiteY46" fmla="*/ 2142018 h 2183968"/>
                <a:gd name="connsiteX47" fmla="*/ 11334842 w 12106540"/>
                <a:gd name="connsiteY47" fmla="*/ 2127774 h 2183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2106540" h="2183968">
                  <a:moveTo>
                    <a:pt x="1817527" y="17639"/>
                  </a:moveTo>
                  <a:cubicBezTo>
                    <a:pt x="2181084" y="56095"/>
                    <a:pt x="2662459" y="205110"/>
                    <a:pt x="2709919" y="219996"/>
                  </a:cubicBezTo>
                  <a:cubicBezTo>
                    <a:pt x="2630797" y="359493"/>
                    <a:pt x="2565463" y="553709"/>
                    <a:pt x="2399495" y="553709"/>
                  </a:cubicBezTo>
                  <a:cubicBezTo>
                    <a:pt x="2276846" y="553709"/>
                    <a:pt x="1935209" y="421102"/>
                    <a:pt x="1554275" y="421102"/>
                  </a:cubicBezTo>
                  <a:cubicBezTo>
                    <a:pt x="1397593" y="421102"/>
                    <a:pt x="1093835" y="445185"/>
                    <a:pt x="1093835" y="615663"/>
                  </a:cubicBezTo>
                  <a:cubicBezTo>
                    <a:pt x="1093153" y="909687"/>
                    <a:pt x="2652981" y="818476"/>
                    <a:pt x="2590034" y="1477163"/>
                  </a:cubicBezTo>
                  <a:cubicBezTo>
                    <a:pt x="2552701" y="1872982"/>
                    <a:pt x="2043541" y="2178888"/>
                    <a:pt x="1357920" y="2178888"/>
                  </a:cubicBezTo>
                  <a:cubicBezTo>
                    <a:pt x="782273" y="2178888"/>
                    <a:pt x="216808" y="1980601"/>
                    <a:pt x="6649" y="1870266"/>
                  </a:cubicBezTo>
                  <a:cubicBezTo>
                    <a:pt x="66680" y="1775153"/>
                    <a:pt x="88832" y="1742081"/>
                    <a:pt x="177127" y="1601366"/>
                  </a:cubicBezTo>
                  <a:cubicBezTo>
                    <a:pt x="203237" y="1558905"/>
                    <a:pt x="252748" y="1534069"/>
                    <a:pt x="315383" y="1540622"/>
                  </a:cubicBezTo>
                  <a:cubicBezTo>
                    <a:pt x="402549" y="1549435"/>
                    <a:pt x="885373" y="1747497"/>
                    <a:pt x="1266003" y="1757896"/>
                  </a:cubicBezTo>
                  <a:cubicBezTo>
                    <a:pt x="1501703" y="1764601"/>
                    <a:pt x="1853403" y="1759178"/>
                    <a:pt x="1878047" y="1547704"/>
                  </a:cubicBezTo>
                  <a:cubicBezTo>
                    <a:pt x="1915805" y="1221377"/>
                    <a:pt x="435781" y="1302430"/>
                    <a:pt x="435781" y="659750"/>
                  </a:cubicBezTo>
                  <a:cubicBezTo>
                    <a:pt x="435781" y="328296"/>
                    <a:pt x="862533" y="-83651"/>
                    <a:pt x="1817559" y="17639"/>
                  </a:cubicBezTo>
                  <a:close/>
                  <a:moveTo>
                    <a:pt x="5541880" y="339584"/>
                  </a:moveTo>
                  <a:cubicBezTo>
                    <a:pt x="5376842" y="528144"/>
                    <a:pt x="5312413" y="641084"/>
                    <a:pt x="5124069" y="641084"/>
                  </a:cubicBezTo>
                  <a:cubicBezTo>
                    <a:pt x="4930870" y="641084"/>
                    <a:pt x="4776775" y="471959"/>
                    <a:pt x="4293630" y="471959"/>
                  </a:cubicBezTo>
                  <a:cubicBezTo>
                    <a:pt x="3804003" y="471959"/>
                    <a:pt x="3500028" y="757972"/>
                    <a:pt x="3500028" y="1112949"/>
                  </a:cubicBezTo>
                  <a:cubicBezTo>
                    <a:pt x="3500028" y="1600525"/>
                    <a:pt x="4056904" y="1709266"/>
                    <a:pt x="4294295" y="1709266"/>
                  </a:cubicBezTo>
                  <a:cubicBezTo>
                    <a:pt x="5033762" y="1709266"/>
                    <a:pt x="5737923" y="837335"/>
                    <a:pt x="6285970" y="463467"/>
                  </a:cubicBezTo>
                  <a:cubicBezTo>
                    <a:pt x="6654975" y="201753"/>
                    <a:pt x="7039105" y="1889"/>
                    <a:pt x="7656116" y="1889"/>
                  </a:cubicBezTo>
                  <a:cubicBezTo>
                    <a:pt x="8550110" y="1889"/>
                    <a:pt x="9088663" y="511841"/>
                    <a:pt x="9088663" y="1112925"/>
                  </a:cubicBezTo>
                  <a:cubicBezTo>
                    <a:pt x="9088663" y="1697336"/>
                    <a:pt x="8519922" y="2185858"/>
                    <a:pt x="7660522" y="2185858"/>
                  </a:cubicBezTo>
                  <a:cubicBezTo>
                    <a:pt x="6960760" y="2185858"/>
                    <a:pt x="6536043" y="1989158"/>
                    <a:pt x="6096064" y="1561236"/>
                  </a:cubicBezTo>
                  <a:lnTo>
                    <a:pt x="6461199" y="1232329"/>
                  </a:lnTo>
                  <a:cubicBezTo>
                    <a:pt x="6648669" y="1436151"/>
                    <a:pt x="7079091" y="1709266"/>
                    <a:pt x="7621963" y="1709266"/>
                  </a:cubicBezTo>
                  <a:cubicBezTo>
                    <a:pt x="8032667" y="1709266"/>
                    <a:pt x="8449349" y="1472997"/>
                    <a:pt x="8449349" y="1112949"/>
                  </a:cubicBezTo>
                  <a:cubicBezTo>
                    <a:pt x="8449349" y="746019"/>
                    <a:pt x="8141865" y="471959"/>
                    <a:pt x="7656436" y="471959"/>
                  </a:cubicBezTo>
                  <a:cubicBezTo>
                    <a:pt x="6427054" y="471959"/>
                    <a:pt x="5839413" y="2178872"/>
                    <a:pt x="4297451" y="2178872"/>
                  </a:cubicBezTo>
                  <a:cubicBezTo>
                    <a:pt x="3724865" y="2178872"/>
                    <a:pt x="2942239" y="1957520"/>
                    <a:pt x="2858141" y="1209152"/>
                  </a:cubicBezTo>
                  <a:cubicBezTo>
                    <a:pt x="2858141" y="1200443"/>
                    <a:pt x="2857228" y="1046132"/>
                    <a:pt x="2858141" y="1027145"/>
                  </a:cubicBezTo>
                  <a:cubicBezTo>
                    <a:pt x="2903231" y="432174"/>
                    <a:pt x="3572148" y="1913"/>
                    <a:pt x="4317048" y="1913"/>
                  </a:cubicBezTo>
                  <a:cubicBezTo>
                    <a:pt x="4766985" y="1913"/>
                    <a:pt x="5233987" y="181772"/>
                    <a:pt x="5541912" y="339584"/>
                  </a:cubicBezTo>
                  <a:close/>
                  <a:moveTo>
                    <a:pt x="11334842" y="2127766"/>
                  </a:moveTo>
                  <a:cubicBezTo>
                    <a:pt x="11226157" y="2098836"/>
                    <a:pt x="11134137" y="2026940"/>
                    <a:pt x="11045520" y="1920675"/>
                  </a:cubicBezTo>
                  <a:cubicBezTo>
                    <a:pt x="10795912" y="1620185"/>
                    <a:pt x="10464217" y="1219102"/>
                    <a:pt x="10375930" y="1108086"/>
                  </a:cubicBezTo>
                  <a:cubicBezTo>
                    <a:pt x="10657937" y="1064335"/>
                    <a:pt x="11480516" y="1037880"/>
                    <a:pt x="11480516" y="670702"/>
                  </a:cubicBezTo>
                  <a:cubicBezTo>
                    <a:pt x="11480516" y="462017"/>
                    <a:pt x="11163915" y="419059"/>
                    <a:pt x="10929641" y="419059"/>
                  </a:cubicBezTo>
                  <a:cubicBezTo>
                    <a:pt x="10276450" y="419059"/>
                    <a:pt x="10188259" y="864238"/>
                    <a:pt x="10098626" y="1123011"/>
                  </a:cubicBezTo>
                  <a:cubicBezTo>
                    <a:pt x="10098626" y="1123011"/>
                    <a:pt x="9826408" y="1990760"/>
                    <a:pt x="9779148" y="2142018"/>
                  </a:cubicBezTo>
                  <a:lnTo>
                    <a:pt x="9150385" y="2142018"/>
                  </a:lnTo>
                  <a:lnTo>
                    <a:pt x="9474348" y="1112380"/>
                  </a:lnTo>
                  <a:cubicBezTo>
                    <a:pt x="9670143" y="436132"/>
                    <a:pt x="10036087" y="1913"/>
                    <a:pt x="10977422" y="1913"/>
                  </a:cubicBezTo>
                  <a:cubicBezTo>
                    <a:pt x="11551114" y="1913"/>
                    <a:pt x="12113190" y="181772"/>
                    <a:pt x="12113190" y="602988"/>
                  </a:cubicBezTo>
                  <a:cubicBezTo>
                    <a:pt x="12113190" y="1094514"/>
                    <a:pt x="11492462" y="1260017"/>
                    <a:pt x="11137950" y="1304105"/>
                  </a:cubicBezTo>
                  <a:lnTo>
                    <a:pt x="11974357" y="2142018"/>
                  </a:lnTo>
                  <a:lnTo>
                    <a:pt x="11447725" y="2142018"/>
                  </a:lnTo>
                  <a:cubicBezTo>
                    <a:pt x="11407947" y="2142018"/>
                    <a:pt x="11370421" y="2137268"/>
                    <a:pt x="11334842" y="2127774"/>
                  </a:cubicBezTo>
                </a:path>
              </a:pathLst>
            </a:custGeom>
            <a:grpFill/>
            <a:ln w="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BE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444E3295-BDE2-4220-B664-38FC010EAB91}"/>
              </a:ext>
            </a:extLst>
          </p:cNvPr>
          <p:cNvGrpSpPr/>
          <p:nvPr userDrawn="1"/>
        </p:nvGrpSpPr>
        <p:grpSpPr>
          <a:xfrm>
            <a:off x="12360696" y="-13072"/>
            <a:ext cx="1885826" cy="1528108"/>
            <a:chOff x="4867566" y="1651754"/>
            <a:chExt cx="1885826" cy="1528108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4048BA1D-B872-44ED-99D4-EA0C7E18B2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97754" y="1651754"/>
              <a:ext cx="425450" cy="425450"/>
            </a:xfrm>
            <a:custGeom>
              <a:avLst/>
              <a:gdLst>
                <a:gd name="T0" fmla="*/ 173 w 346"/>
                <a:gd name="T1" fmla="*/ 0 h 346"/>
                <a:gd name="T2" fmla="*/ 0 w 346"/>
                <a:gd name="T3" fmla="*/ 173 h 346"/>
                <a:gd name="T4" fmla="*/ 173 w 346"/>
                <a:gd name="T5" fmla="*/ 346 h 346"/>
                <a:gd name="T6" fmla="*/ 346 w 346"/>
                <a:gd name="T7" fmla="*/ 173 h 346"/>
                <a:gd name="T8" fmla="*/ 173 w 346"/>
                <a:gd name="T9" fmla="*/ 0 h 346"/>
                <a:gd name="T10" fmla="*/ 201 w 346"/>
                <a:gd name="T11" fmla="*/ 247 h 346"/>
                <a:gd name="T12" fmla="*/ 128 w 346"/>
                <a:gd name="T13" fmla="*/ 290 h 346"/>
                <a:gd name="T14" fmla="*/ 111 w 346"/>
                <a:gd name="T15" fmla="*/ 278 h 346"/>
                <a:gd name="T16" fmla="*/ 112 w 346"/>
                <a:gd name="T17" fmla="*/ 272 h 346"/>
                <a:gd name="T18" fmla="*/ 153 w 346"/>
                <a:gd name="T19" fmla="*/ 172 h 346"/>
                <a:gd name="T20" fmla="*/ 150 w 346"/>
                <a:gd name="T21" fmla="*/ 165 h 346"/>
                <a:gd name="T22" fmla="*/ 126 w 346"/>
                <a:gd name="T23" fmla="*/ 175 h 346"/>
                <a:gd name="T24" fmla="*/ 121 w 346"/>
                <a:gd name="T25" fmla="*/ 173 h 346"/>
                <a:gd name="T26" fmla="*/ 126 w 346"/>
                <a:gd name="T27" fmla="*/ 163 h 346"/>
                <a:gd name="T28" fmla="*/ 195 w 346"/>
                <a:gd name="T29" fmla="*/ 128 h 346"/>
                <a:gd name="T30" fmla="*/ 205 w 346"/>
                <a:gd name="T31" fmla="*/ 141 h 346"/>
                <a:gd name="T32" fmla="*/ 201 w 346"/>
                <a:gd name="T33" fmla="*/ 154 h 346"/>
                <a:gd name="T34" fmla="*/ 164 w 346"/>
                <a:gd name="T35" fmla="*/ 247 h 346"/>
                <a:gd name="T36" fmla="*/ 169 w 346"/>
                <a:gd name="T37" fmla="*/ 252 h 346"/>
                <a:gd name="T38" fmla="*/ 196 w 346"/>
                <a:gd name="T39" fmla="*/ 235 h 346"/>
                <a:gd name="T40" fmla="*/ 204 w 346"/>
                <a:gd name="T41" fmla="*/ 231 h 346"/>
                <a:gd name="T42" fmla="*/ 207 w 346"/>
                <a:gd name="T43" fmla="*/ 234 h 346"/>
                <a:gd name="T44" fmla="*/ 201 w 346"/>
                <a:gd name="T45" fmla="*/ 247 h 346"/>
                <a:gd name="T46" fmla="*/ 192 w 346"/>
                <a:gd name="T47" fmla="*/ 98 h 346"/>
                <a:gd name="T48" fmla="*/ 182 w 346"/>
                <a:gd name="T49" fmla="*/ 95 h 346"/>
                <a:gd name="T50" fmla="*/ 173 w 346"/>
                <a:gd name="T51" fmla="*/ 76 h 346"/>
                <a:gd name="T52" fmla="*/ 186 w 346"/>
                <a:gd name="T53" fmla="*/ 52 h 346"/>
                <a:gd name="T54" fmla="*/ 198 w 346"/>
                <a:gd name="T55" fmla="*/ 48 h 346"/>
                <a:gd name="T56" fmla="*/ 219 w 346"/>
                <a:gd name="T57" fmla="*/ 70 h 346"/>
                <a:gd name="T58" fmla="*/ 192 w 346"/>
                <a:gd name="T59" fmla="*/ 9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6" h="346">
                  <a:moveTo>
                    <a:pt x="173" y="0"/>
                  </a:moveTo>
                  <a:cubicBezTo>
                    <a:pt x="78" y="0"/>
                    <a:pt x="0" y="78"/>
                    <a:pt x="0" y="173"/>
                  </a:cubicBezTo>
                  <a:cubicBezTo>
                    <a:pt x="0" y="268"/>
                    <a:pt x="78" y="346"/>
                    <a:pt x="173" y="346"/>
                  </a:cubicBezTo>
                  <a:cubicBezTo>
                    <a:pt x="268" y="346"/>
                    <a:pt x="346" y="268"/>
                    <a:pt x="346" y="173"/>
                  </a:cubicBezTo>
                  <a:cubicBezTo>
                    <a:pt x="346" y="78"/>
                    <a:pt x="268" y="0"/>
                    <a:pt x="173" y="0"/>
                  </a:cubicBezTo>
                  <a:close/>
                  <a:moveTo>
                    <a:pt x="201" y="247"/>
                  </a:moveTo>
                  <a:cubicBezTo>
                    <a:pt x="182" y="270"/>
                    <a:pt x="143" y="290"/>
                    <a:pt x="128" y="290"/>
                  </a:cubicBezTo>
                  <a:cubicBezTo>
                    <a:pt x="122" y="290"/>
                    <a:pt x="111" y="284"/>
                    <a:pt x="111" y="278"/>
                  </a:cubicBezTo>
                  <a:cubicBezTo>
                    <a:pt x="111" y="276"/>
                    <a:pt x="111" y="276"/>
                    <a:pt x="112" y="272"/>
                  </a:cubicBezTo>
                  <a:cubicBezTo>
                    <a:pt x="126" y="238"/>
                    <a:pt x="138" y="213"/>
                    <a:pt x="153" y="172"/>
                  </a:cubicBezTo>
                  <a:cubicBezTo>
                    <a:pt x="154" y="169"/>
                    <a:pt x="153" y="165"/>
                    <a:pt x="150" y="165"/>
                  </a:cubicBezTo>
                  <a:cubicBezTo>
                    <a:pt x="146" y="165"/>
                    <a:pt x="136" y="169"/>
                    <a:pt x="126" y="175"/>
                  </a:cubicBezTo>
                  <a:cubicBezTo>
                    <a:pt x="125" y="177"/>
                    <a:pt x="121" y="174"/>
                    <a:pt x="121" y="173"/>
                  </a:cubicBezTo>
                  <a:cubicBezTo>
                    <a:pt x="121" y="170"/>
                    <a:pt x="123" y="167"/>
                    <a:pt x="126" y="163"/>
                  </a:cubicBezTo>
                  <a:cubicBezTo>
                    <a:pt x="134" y="154"/>
                    <a:pt x="171" y="128"/>
                    <a:pt x="195" y="128"/>
                  </a:cubicBezTo>
                  <a:cubicBezTo>
                    <a:pt x="199" y="128"/>
                    <a:pt x="205" y="137"/>
                    <a:pt x="205" y="141"/>
                  </a:cubicBezTo>
                  <a:cubicBezTo>
                    <a:pt x="205" y="144"/>
                    <a:pt x="202" y="151"/>
                    <a:pt x="201" y="154"/>
                  </a:cubicBezTo>
                  <a:cubicBezTo>
                    <a:pt x="182" y="197"/>
                    <a:pt x="176" y="218"/>
                    <a:pt x="164" y="247"/>
                  </a:cubicBezTo>
                  <a:cubicBezTo>
                    <a:pt x="163" y="251"/>
                    <a:pt x="166" y="252"/>
                    <a:pt x="169" y="252"/>
                  </a:cubicBezTo>
                  <a:cubicBezTo>
                    <a:pt x="172" y="252"/>
                    <a:pt x="182" y="247"/>
                    <a:pt x="196" y="235"/>
                  </a:cubicBezTo>
                  <a:cubicBezTo>
                    <a:pt x="201" y="231"/>
                    <a:pt x="202" y="231"/>
                    <a:pt x="204" y="231"/>
                  </a:cubicBezTo>
                  <a:cubicBezTo>
                    <a:pt x="205" y="231"/>
                    <a:pt x="207" y="232"/>
                    <a:pt x="207" y="234"/>
                  </a:cubicBezTo>
                  <a:cubicBezTo>
                    <a:pt x="207" y="237"/>
                    <a:pt x="205" y="242"/>
                    <a:pt x="201" y="247"/>
                  </a:cubicBezTo>
                  <a:close/>
                  <a:moveTo>
                    <a:pt x="192" y="98"/>
                  </a:moveTo>
                  <a:cubicBezTo>
                    <a:pt x="188" y="98"/>
                    <a:pt x="185" y="96"/>
                    <a:pt x="182" y="95"/>
                  </a:cubicBezTo>
                  <a:cubicBezTo>
                    <a:pt x="177" y="91"/>
                    <a:pt x="173" y="85"/>
                    <a:pt x="173" y="76"/>
                  </a:cubicBezTo>
                  <a:cubicBezTo>
                    <a:pt x="173" y="65"/>
                    <a:pt x="179" y="57"/>
                    <a:pt x="186" y="52"/>
                  </a:cubicBezTo>
                  <a:cubicBezTo>
                    <a:pt x="190" y="49"/>
                    <a:pt x="195" y="48"/>
                    <a:pt x="198" y="48"/>
                  </a:cubicBezTo>
                  <a:cubicBezTo>
                    <a:pt x="213" y="48"/>
                    <a:pt x="219" y="59"/>
                    <a:pt x="219" y="70"/>
                  </a:cubicBezTo>
                  <a:cubicBezTo>
                    <a:pt x="219" y="82"/>
                    <a:pt x="206" y="98"/>
                    <a:pt x="192" y="9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913C65C-EDC7-46D4-A3BF-35B52160601B}"/>
                </a:ext>
              </a:extLst>
            </p:cNvPr>
            <p:cNvSpPr/>
            <p:nvPr/>
          </p:nvSpPr>
          <p:spPr>
            <a:xfrm>
              <a:off x="4867566" y="2010311"/>
              <a:ext cx="1885826" cy="1169551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>
              <a:spAutoFit/>
            </a:bodyPr>
            <a:lstStyle/>
            <a:p>
              <a:pPr lvl="0"/>
              <a:r>
                <a:rPr lang="fr-FR" sz="1000" b="1" dirty="0">
                  <a:solidFill>
                    <a:schemeClr val="accent1"/>
                  </a:solidFill>
                  <a:latin typeface="+mj-lt"/>
                </a:rPr>
                <a:t>To change the </a:t>
              </a:r>
              <a:r>
                <a:rPr lang="fr-FR" sz="1000" b="1" dirty="0" err="1">
                  <a:solidFill>
                    <a:schemeClr val="accent1"/>
                  </a:solidFill>
                  <a:latin typeface="+mj-lt"/>
                </a:rPr>
                <a:t>visual</a:t>
              </a:r>
              <a:r>
                <a:rPr lang="fr-FR" sz="1000" b="1" dirty="0">
                  <a:solidFill>
                    <a:schemeClr val="accent1"/>
                  </a:solidFill>
                  <a:latin typeface="+mj-lt"/>
                </a:rPr>
                <a:t>: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</a:rPr>
                <a:t>Right click on the slide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</a:rPr>
                <a:t>Click on “Format Background”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</a:rPr>
                <a:t>Import a visual</a:t>
              </a:r>
              <a:br>
                <a:rPr lang="en-US" sz="1000" dirty="0">
                  <a:solidFill>
                    <a:schemeClr val="tx1"/>
                  </a:solidFill>
                </a:rPr>
              </a:br>
              <a:r>
                <a:rPr lang="en-US" sz="1000" dirty="0">
                  <a:solidFill>
                    <a:schemeClr val="tx1"/>
                  </a:solidFill>
                </a:rPr>
                <a:t>from your computer (1920x1080px)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13963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over slide - V4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D2CF568-98D8-4D14-9CFB-EC79D2DE100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681D24C-ADC9-4F96-9A7F-95456DA79B7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640633 w 12192000"/>
              <a:gd name="connsiteY0" fmla="*/ 368300 h 6858000"/>
              <a:gd name="connsiteX1" fmla="*/ 371475 w 12192000"/>
              <a:gd name="connsiteY1" fmla="*/ 637458 h 6858000"/>
              <a:gd name="connsiteX2" fmla="*/ 371475 w 12192000"/>
              <a:gd name="connsiteY2" fmla="*/ 6220542 h 6858000"/>
              <a:gd name="connsiteX3" fmla="*/ 640633 w 12192000"/>
              <a:gd name="connsiteY3" fmla="*/ 6489700 h 6858000"/>
              <a:gd name="connsiteX4" fmla="*/ 11551367 w 12192000"/>
              <a:gd name="connsiteY4" fmla="*/ 6489700 h 6858000"/>
              <a:gd name="connsiteX5" fmla="*/ 11820525 w 12192000"/>
              <a:gd name="connsiteY5" fmla="*/ 6220542 h 6858000"/>
              <a:gd name="connsiteX6" fmla="*/ 11820525 w 12192000"/>
              <a:gd name="connsiteY6" fmla="*/ 637458 h 6858000"/>
              <a:gd name="connsiteX7" fmla="*/ 11551367 w 12192000"/>
              <a:gd name="connsiteY7" fmla="*/ 368300 h 6858000"/>
              <a:gd name="connsiteX8" fmla="*/ 0 w 12192000"/>
              <a:gd name="connsiteY8" fmla="*/ 0 h 6858000"/>
              <a:gd name="connsiteX9" fmla="*/ 12192000 w 12192000"/>
              <a:gd name="connsiteY9" fmla="*/ 0 h 6858000"/>
              <a:gd name="connsiteX10" fmla="*/ 12192000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640633" y="368300"/>
                </a:moveTo>
                <a:cubicBezTo>
                  <a:pt x="491981" y="368300"/>
                  <a:pt x="371475" y="488806"/>
                  <a:pt x="371475" y="637458"/>
                </a:cubicBezTo>
                <a:lnTo>
                  <a:pt x="371475" y="6220542"/>
                </a:lnTo>
                <a:cubicBezTo>
                  <a:pt x="371475" y="6369194"/>
                  <a:pt x="491981" y="6489700"/>
                  <a:pt x="640633" y="6489700"/>
                </a:cubicBezTo>
                <a:lnTo>
                  <a:pt x="11551367" y="6489700"/>
                </a:lnTo>
                <a:cubicBezTo>
                  <a:pt x="11700019" y="6489700"/>
                  <a:pt x="11820525" y="6369194"/>
                  <a:pt x="11820525" y="6220542"/>
                </a:cubicBezTo>
                <a:lnTo>
                  <a:pt x="11820525" y="637458"/>
                </a:lnTo>
                <a:cubicBezTo>
                  <a:pt x="11820525" y="488806"/>
                  <a:pt x="11700019" y="368300"/>
                  <a:pt x="11551367" y="36830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BE"/>
          </a:p>
        </p:txBody>
      </p:sp>
      <p:grpSp>
        <p:nvGrpSpPr>
          <p:cNvPr id="5" name="Groupe 22">
            <a:extLst>
              <a:ext uri="{FF2B5EF4-FFF2-40B4-BE49-F238E27FC236}">
                <a16:creationId xmlns:a16="http://schemas.microsoft.com/office/drawing/2014/main" id="{2B32DBD4-A425-4C9E-AB3F-50820ABE35E2}"/>
              </a:ext>
            </a:extLst>
          </p:cNvPr>
          <p:cNvGrpSpPr/>
          <p:nvPr userDrawn="1"/>
        </p:nvGrpSpPr>
        <p:grpSpPr>
          <a:xfrm>
            <a:off x="4341018" y="2930841"/>
            <a:ext cx="3509961" cy="997017"/>
            <a:chOff x="-838200" y="8253511"/>
            <a:chExt cx="12192000" cy="3463176"/>
          </a:xfrm>
          <a:solidFill>
            <a:schemeClr val="bg1"/>
          </a:solidFill>
        </p:grpSpPr>
        <p:sp>
          <p:nvSpPr>
            <p:cNvPr id="6" name="Forme libre : forme 23">
              <a:extLst>
                <a:ext uri="{FF2B5EF4-FFF2-40B4-BE49-F238E27FC236}">
                  <a16:creationId xmlns:a16="http://schemas.microsoft.com/office/drawing/2014/main" id="{02DB79CB-4FD3-4EEA-BEAE-F9E90E8A8DC1}"/>
                </a:ext>
              </a:extLst>
            </p:cNvPr>
            <p:cNvSpPr/>
            <p:nvPr/>
          </p:nvSpPr>
          <p:spPr>
            <a:xfrm>
              <a:off x="-838200" y="10819488"/>
              <a:ext cx="12192000" cy="897199"/>
            </a:xfrm>
            <a:custGeom>
              <a:avLst/>
              <a:gdLst>
                <a:gd name="connsiteX0" fmla="*/ 12198649 w 12192000"/>
                <a:gd name="connsiteY0" fmla="*/ 885124 h 897199"/>
                <a:gd name="connsiteX1" fmla="*/ 12097839 w 12192000"/>
                <a:gd name="connsiteY1" fmla="*/ 885124 h 897199"/>
                <a:gd name="connsiteX2" fmla="*/ 11805730 w 12192000"/>
                <a:gd name="connsiteY2" fmla="*/ 581421 h 897199"/>
                <a:gd name="connsiteX3" fmla="*/ 11805730 w 12192000"/>
                <a:gd name="connsiteY3" fmla="*/ 885124 h 897199"/>
                <a:gd name="connsiteX4" fmla="*/ 11732688 w 12192000"/>
                <a:gd name="connsiteY4" fmla="*/ 885124 h 897199"/>
                <a:gd name="connsiteX5" fmla="*/ 11732688 w 12192000"/>
                <a:gd name="connsiteY5" fmla="*/ 15789 h 897199"/>
                <a:gd name="connsiteX6" fmla="*/ 11805730 w 12192000"/>
                <a:gd name="connsiteY6" fmla="*/ 15789 h 897199"/>
                <a:gd name="connsiteX7" fmla="*/ 11805730 w 12192000"/>
                <a:gd name="connsiteY7" fmla="*/ 536236 h 897199"/>
                <a:gd name="connsiteX8" fmla="*/ 12070007 w 12192000"/>
                <a:gd name="connsiteY8" fmla="*/ 293982 h 897199"/>
                <a:gd name="connsiteX9" fmla="*/ 12163887 w 12192000"/>
                <a:gd name="connsiteY9" fmla="*/ 293982 h 897199"/>
                <a:gd name="connsiteX10" fmla="*/ 11875270 w 12192000"/>
                <a:gd name="connsiteY10" fmla="*/ 555961 h 897199"/>
                <a:gd name="connsiteX11" fmla="*/ 12198649 w 12192000"/>
                <a:gd name="connsiteY11" fmla="*/ 885124 h 897199"/>
                <a:gd name="connsiteX12" fmla="*/ 11444120 w 12192000"/>
                <a:gd name="connsiteY12" fmla="*/ 342661 h 897199"/>
                <a:gd name="connsiteX13" fmla="*/ 11316608 w 12192000"/>
                <a:gd name="connsiteY13" fmla="*/ 441203 h 897199"/>
                <a:gd name="connsiteX14" fmla="*/ 11607548 w 12192000"/>
                <a:gd name="connsiteY14" fmla="*/ 730989 h 897199"/>
                <a:gd name="connsiteX15" fmla="*/ 11401218 w 12192000"/>
                <a:gd name="connsiteY15" fmla="*/ 899088 h 897199"/>
                <a:gd name="connsiteX16" fmla="*/ 11235475 w 12192000"/>
                <a:gd name="connsiteY16" fmla="*/ 871248 h 897199"/>
                <a:gd name="connsiteX17" fmla="*/ 11242445 w 12192000"/>
                <a:gd name="connsiteY17" fmla="*/ 799384 h 897199"/>
                <a:gd name="connsiteX18" fmla="*/ 11396595 w 12192000"/>
                <a:gd name="connsiteY18" fmla="*/ 836485 h 897199"/>
                <a:gd name="connsiteX19" fmla="*/ 11527584 w 12192000"/>
                <a:gd name="connsiteY19" fmla="*/ 730989 h 897199"/>
                <a:gd name="connsiteX20" fmla="*/ 11243590 w 12192000"/>
                <a:gd name="connsiteY20" fmla="*/ 441203 h 897199"/>
                <a:gd name="connsiteX21" fmla="*/ 11436004 w 12192000"/>
                <a:gd name="connsiteY21" fmla="*/ 280106 h 897199"/>
                <a:gd name="connsiteX22" fmla="*/ 11582055 w 12192000"/>
                <a:gd name="connsiteY22" fmla="*/ 306761 h 897199"/>
                <a:gd name="connsiteX23" fmla="*/ 11575085 w 12192000"/>
                <a:gd name="connsiteY23" fmla="*/ 370533 h 897199"/>
                <a:gd name="connsiteX24" fmla="*/ 11444120 w 12192000"/>
                <a:gd name="connsiteY24" fmla="*/ 342701 h 897199"/>
                <a:gd name="connsiteX25" fmla="*/ 11036115 w 12192000"/>
                <a:gd name="connsiteY25" fmla="*/ 38950 h 897199"/>
                <a:gd name="connsiteX26" fmla="*/ 11109148 w 12192000"/>
                <a:gd name="connsiteY26" fmla="*/ 38950 h 897199"/>
                <a:gd name="connsiteX27" fmla="*/ 11109148 w 12192000"/>
                <a:gd name="connsiteY27" fmla="*/ 136339 h 897199"/>
                <a:gd name="connsiteX28" fmla="*/ 11036115 w 12192000"/>
                <a:gd name="connsiteY28" fmla="*/ 136339 h 897199"/>
                <a:gd name="connsiteX29" fmla="*/ 11036115 w 12192000"/>
                <a:gd name="connsiteY29" fmla="*/ 38950 h 897199"/>
                <a:gd name="connsiteX30" fmla="*/ 11036115 w 12192000"/>
                <a:gd name="connsiteY30" fmla="*/ 885124 h 897199"/>
                <a:gd name="connsiteX31" fmla="*/ 11036115 w 12192000"/>
                <a:gd name="connsiteY31" fmla="*/ 293982 h 897199"/>
                <a:gd name="connsiteX32" fmla="*/ 11109148 w 12192000"/>
                <a:gd name="connsiteY32" fmla="*/ 293982 h 897199"/>
                <a:gd name="connsiteX33" fmla="*/ 11109148 w 12192000"/>
                <a:gd name="connsiteY33" fmla="*/ 885124 h 897199"/>
                <a:gd name="connsiteX34" fmla="*/ 10570226 w 12192000"/>
                <a:gd name="connsiteY34" fmla="*/ 145600 h 897199"/>
                <a:gd name="connsiteX35" fmla="*/ 10487892 w 12192000"/>
                <a:gd name="connsiteY35" fmla="*/ 145600 h 897199"/>
                <a:gd name="connsiteX36" fmla="*/ 10487892 w 12192000"/>
                <a:gd name="connsiteY36" fmla="*/ 434217 h 897199"/>
                <a:gd name="connsiteX37" fmla="*/ 10572525 w 12192000"/>
                <a:gd name="connsiteY37" fmla="*/ 434217 h 897199"/>
                <a:gd name="connsiteX38" fmla="*/ 10774209 w 12192000"/>
                <a:gd name="connsiteY38" fmla="*/ 285859 h 897199"/>
                <a:gd name="connsiteX39" fmla="*/ 10570226 w 12192000"/>
                <a:gd name="connsiteY39" fmla="*/ 145600 h 897199"/>
                <a:gd name="connsiteX40" fmla="*/ 10674529 w 12192000"/>
                <a:gd name="connsiteY40" fmla="*/ 472472 h 897199"/>
                <a:gd name="connsiteX41" fmla="*/ 10674529 w 12192000"/>
                <a:gd name="connsiteY41" fmla="*/ 474795 h 897199"/>
                <a:gd name="connsiteX42" fmla="*/ 10778855 w 12192000"/>
                <a:gd name="connsiteY42" fmla="*/ 572176 h 897199"/>
                <a:gd name="connsiteX43" fmla="*/ 10916799 w 12192000"/>
                <a:gd name="connsiteY43" fmla="*/ 885124 h 897199"/>
                <a:gd name="connsiteX44" fmla="*/ 10828671 w 12192000"/>
                <a:gd name="connsiteY44" fmla="*/ 885124 h 897199"/>
                <a:gd name="connsiteX45" fmla="*/ 10711598 w 12192000"/>
                <a:gd name="connsiteY45" fmla="*/ 611561 h 897199"/>
                <a:gd name="connsiteX46" fmla="*/ 10553987 w 12192000"/>
                <a:gd name="connsiteY46" fmla="*/ 503757 h 897199"/>
                <a:gd name="connsiteX47" fmla="*/ 10487892 w 12192000"/>
                <a:gd name="connsiteY47" fmla="*/ 503757 h 897199"/>
                <a:gd name="connsiteX48" fmla="*/ 10487892 w 12192000"/>
                <a:gd name="connsiteY48" fmla="*/ 885108 h 897199"/>
                <a:gd name="connsiteX49" fmla="*/ 10407928 w 12192000"/>
                <a:gd name="connsiteY49" fmla="*/ 885108 h 897199"/>
                <a:gd name="connsiteX50" fmla="*/ 10407928 w 12192000"/>
                <a:gd name="connsiteY50" fmla="*/ 76060 h 897199"/>
                <a:gd name="connsiteX51" fmla="*/ 10616581 w 12192000"/>
                <a:gd name="connsiteY51" fmla="*/ 76060 h 897199"/>
                <a:gd name="connsiteX52" fmla="*/ 10854188 w 12192000"/>
                <a:gd name="connsiteY52" fmla="*/ 285859 h 897199"/>
                <a:gd name="connsiteX53" fmla="*/ 10674529 w 12192000"/>
                <a:gd name="connsiteY53" fmla="*/ 472472 h 897199"/>
                <a:gd name="connsiteX54" fmla="*/ 9970977 w 12192000"/>
                <a:gd name="connsiteY54" fmla="*/ 77229 h 897199"/>
                <a:gd name="connsiteX55" fmla="*/ 9913053 w 12192000"/>
                <a:gd name="connsiteY55" fmla="*/ 64483 h 897199"/>
                <a:gd name="connsiteX56" fmla="*/ 9823773 w 12192000"/>
                <a:gd name="connsiteY56" fmla="*/ 242981 h 897199"/>
                <a:gd name="connsiteX57" fmla="*/ 9823773 w 12192000"/>
                <a:gd name="connsiteY57" fmla="*/ 293982 h 897199"/>
                <a:gd name="connsiteX58" fmla="*/ 9957061 w 12192000"/>
                <a:gd name="connsiteY58" fmla="*/ 293982 h 897199"/>
                <a:gd name="connsiteX59" fmla="*/ 9957061 w 12192000"/>
                <a:gd name="connsiteY59" fmla="*/ 356577 h 897199"/>
                <a:gd name="connsiteX60" fmla="*/ 9823773 w 12192000"/>
                <a:gd name="connsiteY60" fmla="*/ 356577 h 897199"/>
                <a:gd name="connsiteX61" fmla="*/ 9823773 w 12192000"/>
                <a:gd name="connsiteY61" fmla="*/ 885124 h 897199"/>
                <a:gd name="connsiteX62" fmla="*/ 9750755 w 12192000"/>
                <a:gd name="connsiteY62" fmla="*/ 885124 h 897199"/>
                <a:gd name="connsiteX63" fmla="*/ 9750755 w 12192000"/>
                <a:gd name="connsiteY63" fmla="*/ 356577 h 897199"/>
                <a:gd name="connsiteX64" fmla="*/ 9631383 w 12192000"/>
                <a:gd name="connsiteY64" fmla="*/ 356577 h 897199"/>
                <a:gd name="connsiteX65" fmla="*/ 9631383 w 12192000"/>
                <a:gd name="connsiteY65" fmla="*/ 293982 h 897199"/>
                <a:gd name="connsiteX66" fmla="*/ 9750755 w 12192000"/>
                <a:gd name="connsiteY66" fmla="*/ 293982 h 897199"/>
                <a:gd name="connsiteX67" fmla="*/ 9750755 w 12192000"/>
                <a:gd name="connsiteY67" fmla="*/ 251096 h 897199"/>
                <a:gd name="connsiteX68" fmla="*/ 9907229 w 12192000"/>
                <a:gd name="connsiteY68" fmla="*/ 1889 h 897199"/>
                <a:gd name="connsiteX69" fmla="*/ 9975624 w 12192000"/>
                <a:gd name="connsiteY69" fmla="*/ 13465 h 897199"/>
                <a:gd name="connsiteX70" fmla="*/ 9970977 w 12192000"/>
                <a:gd name="connsiteY70" fmla="*/ 77229 h 897199"/>
                <a:gd name="connsiteX71" fmla="*/ 9292942 w 12192000"/>
                <a:gd name="connsiteY71" fmla="*/ 342661 h 897199"/>
                <a:gd name="connsiteX72" fmla="*/ 9097060 w 12192000"/>
                <a:gd name="connsiteY72" fmla="*/ 589545 h 897199"/>
                <a:gd name="connsiteX73" fmla="*/ 9292942 w 12192000"/>
                <a:gd name="connsiteY73" fmla="*/ 836446 h 897199"/>
                <a:gd name="connsiteX74" fmla="*/ 9488825 w 12192000"/>
                <a:gd name="connsiteY74" fmla="*/ 589545 h 897199"/>
                <a:gd name="connsiteX75" fmla="*/ 9292942 w 12192000"/>
                <a:gd name="connsiteY75" fmla="*/ 342661 h 897199"/>
                <a:gd name="connsiteX76" fmla="*/ 9292942 w 12192000"/>
                <a:gd name="connsiteY76" fmla="*/ 899048 h 897199"/>
                <a:gd name="connsiteX77" fmla="*/ 9017048 w 12192000"/>
                <a:gd name="connsiteY77" fmla="*/ 589545 h 897199"/>
                <a:gd name="connsiteX78" fmla="*/ 9292942 w 12192000"/>
                <a:gd name="connsiteY78" fmla="*/ 280066 h 897199"/>
                <a:gd name="connsiteX79" fmla="*/ 9568813 w 12192000"/>
                <a:gd name="connsiteY79" fmla="*/ 589545 h 897199"/>
                <a:gd name="connsiteX80" fmla="*/ 9292942 w 12192000"/>
                <a:gd name="connsiteY80" fmla="*/ 899040 h 897199"/>
                <a:gd name="connsiteX81" fmla="*/ 8381940 w 12192000"/>
                <a:gd name="connsiteY81" fmla="*/ 342661 h 897199"/>
                <a:gd name="connsiteX82" fmla="*/ 8208089 w 12192000"/>
                <a:gd name="connsiteY82" fmla="*/ 547813 h 897199"/>
                <a:gd name="connsiteX83" fmla="*/ 8532661 w 12192000"/>
                <a:gd name="connsiteY83" fmla="*/ 547813 h 897199"/>
                <a:gd name="connsiteX84" fmla="*/ 8381956 w 12192000"/>
                <a:gd name="connsiteY84" fmla="*/ 342661 h 897199"/>
                <a:gd name="connsiteX85" fmla="*/ 8208089 w 12192000"/>
                <a:gd name="connsiteY85" fmla="*/ 610407 h 897199"/>
                <a:gd name="connsiteX86" fmla="*/ 8402826 w 12192000"/>
                <a:gd name="connsiteY86" fmla="*/ 836446 h 897199"/>
                <a:gd name="connsiteX87" fmla="*/ 8568569 w 12192000"/>
                <a:gd name="connsiteY87" fmla="*/ 792382 h 897199"/>
                <a:gd name="connsiteX88" fmla="*/ 8568569 w 12192000"/>
                <a:gd name="connsiteY88" fmla="*/ 866545 h 897199"/>
                <a:gd name="connsiteX89" fmla="*/ 8397025 w 12192000"/>
                <a:gd name="connsiteY89" fmla="*/ 899032 h 897199"/>
                <a:gd name="connsiteX90" fmla="*/ 8128125 w 12192000"/>
                <a:gd name="connsiteY90" fmla="*/ 589529 h 897199"/>
                <a:gd name="connsiteX91" fmla="*/ 8377333 w 12192000"/>
                <a:gd name="connsiteY91" fmla="*/ 280050 h 897199"/>
                <a:gd name="connsiteX92" fmla="*/ 8612624 w 12192000"/>
                <a:gd name="connsiteY92" fmla="*/ 573274 h 897199"/>
                <a:gd name="connsiteX93" fmla="*/ 8612624 w 12192000"/>
                <a:gd name="connsiteY93" fmla="*/ 610383 h 897199"/>
                <a:gd name="connsiteX94" fmla="*/ 7921843 w 12192000"/>
                <a:gd name="connsiteY94" fmla="*/ 342661 h 897199"/>
                <a:gd name="connsiteX95" fmla="*/ 7699274 w 12192000"/>
                <a:gd name="connsiteY95" fmla="*/ 589545 h 897199"/>
                <a:gd name="connsiteX96" fmla="*/ 7913720 w 12192000"/>
                <a:gd name="connsiteY96" fmla="*/ 836446 h 897199"/>
                <a:gd name="connsiteX97" fmla="*/ 8047008 w 12192000"/>
                <a:gd name="connsiteY97" fmla="*/ 809767 h 897199"/>
                <a:gd name="connsiteX98" fmla="*/ 8053978 w 12192000"/>
                <a:gd name="connsiteY98" fmla="*/ 878178 h 897199"/>
                <a:gd name="connsiteX99" fmla="*/ 7902127 w 12192000"/>
                <a:gd name="connsiteY99" fmla="*/ 899048 h 897199"/>
                <a:gd name="connsiteX100" fmla="*/ 7619319 w 12192000"/>
                <a:gd name="connsiteY100" fmla="*/ 589545 h 897199"/>
                <a:gd name="connsiteX101" fmla="*/ 7911428 w 12192000"/>
                <a:gd name="connsiteY101" fmla="*/ 280066 h 897199"/>
                <a:gd name="connsiteX102" fmla="*/ 8054034 w 12192000"/>
                <a:gd name="connsiteY102" fmla="*/ 303228 h 897199"/>
                <a:gd name="connsiteX103" fmla="*/ 8048242 w 12192000"/>
                <a:gd name="connsiteY103" fmla="*/ 372768 h 897199"/>
                <a:gd name="connsiteX104" fmla="*/ 7921899 w 12192000"/>
                <a:gd name="connsiteY104" fmla="*/ 342661 h 897199"/>
                <a:gd name="connsiteX105" fmla="*/ 7413005 w 12192000"/>
                <a:gd name="connsiteY105" fmla="*/ 885124 h 897199"/>
                <a:gd name="connsiteX106" fmla="*/ 7413005 w 12192000"/>
                <a:gd name="connsiteY106" fmla="*/ 525773 h 897199"/>
                <a:gd name="connsiteX107" fmla="*/ 7272746 w 12192000"/>
                <a:gd name="connsiteY107" fmla="*/ 342661 h 897199"/>
                <a:gd name="connsiteX108" fmla="*/ 7097726 w 12192000"/>
                <a:gd name="connsiteY108" fmla="*/ 558252 h 897199"/>
                <a:gd name="connsiteX109" fmla="*/ 7097726 w 12192000"/>
                <a:gd name="connsiteY109" fmla="*/ 885124 h 897199"/>
                <a:gd name="connsiteX110" fmla="*/ 7024708 w 12192000"/>
                <a:gd name="connsiteY110" fmla="*/ 885124 h 897199"/>
                <a:gd name="connsiteX111" fmla="*/ 7024708 w 12192000"/>
                <a:gd name="connsiteY111" fmla="*/ 433063 h 897199"/>
                <a:gd name="connsiteX112" fmla="*/ 7020062 w 12192000"/>
                <a:gd name="connsiteY112" fmla="*/ 293982 h 897199"/>
                <a:gd name="connsiteX113" fmla="*/ 7090756 w 12192000"/>
                <a:gd name="connsiteY113" fmla="*/ 293982 h 897199"/>
                <a:gd name="connsiteX114" fmla="*/ 7090756 w 12192000"/>
                <a:gd name="connsiteY114" fmla="*/ 399431 h 897199"/>
                <a:gd name="connsiteX115" fmla="*/ 7093103 w 12192000"/>
                <a:gd name="connsiteY115" fmla="*/ 399431 h 897199"/>
                <a:gd name="connsiteX116" fmla="*/ 7284363 w 12192000"/>
                <a:gd name="connsiteY116" fmla="*/ 280058 h 897199"/>
                <a:gd name="connsiteX117" fmla="*/ 7486046 w 12192000"/>
                <a:gd name="connsiteY117" fmla="*/ 507250 h 897199"/>
                <a:gd name="connsiteX118" fmla="*/ 7486046 w 12192000"/>
                <a:gd name="connsiteY118" fmla="*/ 885116 h 897199"/>
                <a:gd name="connsiteX119" fmla="*/ 6660783 w 12192000"/>
                <a:gd name="connsiteY119" fmla="*/ 342661 h 897199"/>
                <a:gd name="connsiteX120" fmla="*/ 6486932 w 12192000"/>
                <a:gd name="connsiteY120" fmla="*/ 547813 h 897199"/>
                <a:gd name="connsiteX121" fmla="*/ 6811464 w 12192000"/>
                <a:gd name="connsiteY121" fmla="*/ 547813 h 897199"/>
                <a:gd name="connsiteX122" fmla="*/ 6660807 w 12192000"/>
                <a:gd name="connsiteY122" fmla="*/ 342661 h 897199"/>
                <a:gd name="connsiteX123" fmla="*/ 6486932 w 12192000"/>
                <a:gd name="connsiteY123" fmla="*/ 610407 h 897199"/>
                <a:gd name="connsiteX124" fmla="*/ 6681669 w 12192000"/>
                <a:gd name="connsiteY124" fmla="*/ 836446 h 897199"/>
                <a:gd name="connsiteX125" fmla="*/ 6847412 w 12192000"/>
                <a:gd name="connsiteY125" fmla="*/ 792382 h 897199"/>
                <a:gd name="connsiteX126" fmla="*/ 6847412 w 12192000"/>
                <a:gd name="connsiteY126" fmla="*/ 866545 h 897199"/>
                <a:gd name="connsiteX127" fmla="*/ 6675869 w 12192000"/>
                <a:gd name="connsiteY127" fmla="*/ 899032 h 897199"/>
                <a:gd name="connsiteX128" fmla="*/ 6406969 w 12192000"/>
                <a:gd name="connsiteY128" fmla="*/ 589529 h 897199"/>
                <a:gd name="connsiteX129" fmla="*/ 6656128 w 12192000"/>
                <a:gd name="connsiteY129" fmla="*/ 280050 h 897199"/>
                <a:gd name="connsiteX130" fmla="*/ 6891436 w 12192000"/>
                <a:gd name="connsiteY130" fmla="*/ 573274 h 897199"/>
                <a:gd name="connsiteX131" fmla="*/ 6891436 w 12192000"/>
                <a:gd name="connsiteY131" fmla="*/ 610383 h 897199"/>
                <a:gd name="connsiteX132" fmla="*/ 6199429 w 12192000"/>
                <a:gd name="connsiteY132" fmla="*/ 38950 h 897199"/>
                <a:gd name="connsiteX133" fmla="*/ 6272494 w 12192000"/>
                <a:gd name="connsiteY133" fmla="*/ 38950 h 897199"/>
                <a:gd name="connsiteX134" fmla="*/ 6272494 w 12192000"/>
                <a:gd name="connsiteY134" fmla="*/ 136339 h 897199"/>
                <a:gd name="connsiteX135" fmla="*/ 6199429 w 12192000"/>
                <a:gd name="connsiteY135" fmla="*/ 136339 h 897199"/>
                <a:gd name="connsiteX136" fmla="*/ 6199429 w 12192000"/>
                <a:gd name="connsiteY136" fmla="*/ 38950 h 897199"/>
                <a:gd name="connsiteX137" fmla="*/ 6199429 w 12192000"/>
                <a:gd name="connsiteY137" fmla="*/ 885124 h 897199"/>
                <a:gd name="connsiteX138" fmla="*/ 6199429 w 12192000"/>
                <a:gd name="connsiteY138" fmla="*/ 293982 h 897199"/>
                <a:gd name="connsiteX139" fmla="*/ 6272494 w 12192000"/>
                <a:gd name="connsiteY139" fmla="*/ 293982 h 897199"/>
                <a:gd name="connsiteX140" fmla="*/ 6272494 w 12192000"/>
                <a:gd name="connsiteY140" fmla="*/ 885124 h 897199"/>
                <a:gd name="connsiteX141" fmla="*/ 5949116 w 12192000"/>
                <a:gd name="connsiteY141" fmla="*/ 342661 h 897199"/>
                <a:gd name="connsiteX142" fmla="*/ 5726570 w 12192000"/>
                <a:gd name="connsiteY142" fmla="*/ 589545 h 897199"/>
                <a:gd name="connsiteX143" fmla="*/ 5940992 w 12192000"/>
                <a:gd name="connsiteY143" fmla="*/ 836446 h 897199"/>
                <a:gd name="connsiteX144" fmla="*/ 6074280 w 12192000"/>
                <a:gd name="connsiteY144" fmla="*/ 809767 h 897199"/>
                <a:gd name="connsiteX145" fmla="*/ 6081250 w 12192000"/>
                <a:gd name="connsiteY145" fmla="*/ 878178 h 897199"/>
                <a:gd name="connsiteX146" fmla="*/ 5929399 w 12192000"/>
                <a:gd name="connsiteY146" fmla="*/ 899040 h 897199"/>
                <a:gd name="connsiteX147" fmla="*/ 5646591 w 12192000"/>
                <a:gd name="connsiteY147" fmla="*/ 589537 h 897199"/>
                <a:gd name="connsiteX148" fmla="*/ 5938701 w 12192000"/>
                <a:gd name="connsiteY148" fmla="*/ 280058 h 897199"/>
                <a:gd name="connsiteX149" fmla="*/ 6081306 w 12192000"/>
                <a:gd name="connsiteY149" fmla="*/ 303220 h 897199"/>
                <a:gd name="connsiteX150" fmla="*/ 6075514 w 12192000"/>
                <a:gd name="connsiteY150" fmla="*/ 372760 h 897199"/>
                <a:gd name="connsiteX151" fmla="*/ 5949172 w 12192000"/>
                <a:gd name="connsiteY151" fmla="*/ 342653 h 897199"/>
                <a:gd name="connsiteX152" fmla="*/ 5347551 w 12192000"/>
                <a:gd name="connsiteY152" fmla="*/ 131708 h 897199"/>
                <a:gd name="connsiteX153" fmla="*/ 5172555 w 12192000"/>
                <a:gd name="connsiteY153" fmla="*/ 270789 h 897199"/>
                <a:gd name="connsiteX154" fmla="*/ 5543434 w 12192000"/>
                <a:gd name="connsiteY154" fmla="*/ 670678 h 897199"/>
                <a:gd name="connsiteX155" fmla="*/ 5278003 w 12192000"/>
                <a:gd name="connsiteY155" fmla="*/ 899040 h 897199"/>
                <a:gd name="connsiteX156" fmla="*/ 5094890 w 12192000"/>
                <a:gd name="connsiteY156" fmla="*/ 864254 h 897199"/>
                <a:gd name="connsiteX157" fmla="*/ 5103006 w 12192000"/>
                <a:gd name="connsiteY157" fmla="*/ 781943 h 897199"/>
                <a:gd name="connsiteX158" fmla="*/ 5281504 w 12192000"/>
                <a:gd name="connsiteY158" fmla="*/ 829467 h 897199"/>
                <a:gd name="connsiteX159" fmla="*/ 5463463 w 12192000"/>
                <a:gd name="connsiteY159" fmla="*/ 663700 h 897199"/>
                <a:gd name="connsiteX160" fmla="*/ 5092567 w 12192000"/>
                <a:gd name="connsiteY160" fmla="*/ 273104 h 897199"/>
                <a:gd name="connsiteX161" fmla="*/ 5348721 w 12192000"/>
                <a:gd name="connsiteY161" fmla="*/ 62136 h 897199"/>
                <a:gd name="connsiteX162" fmla="*/ 5507494 w 12192000"/>
                <a:gd name="connsiteY162" fmla="*/ 88798 h 897199"/>
                <a:gd name="connsiteX163" fmla="*/ 5494756 w 12192000"/>
                <a:gd name="connsiteY163" fmla="*/ 161831 h 897199"/>
                <a:gd name="connsiteX164" fmla="*/ 5347551 w 12192000"/>
                <a:gd name="connsiteY164" fmla="*/ 131700 h 897199"/>
                <a:gd name="connsiteX165" fmla="*/ 4231388 w 12192000"/>
                <a:gd name="connsiteY165" fmla="*/ 482895 h 897199"/>
                <a:gd name="connsiteX166" fmla="*/ 4079561 w 12192000"/>
                <a:gd name="connsiteY166" fmla="*/ 669565 h 897199"/>
                <a:gd name="connsiteX167" fmla="*/ 4267320 w 12192000"/>
                <a:gd name="connsiteY167" fmla="*/ 836477 h 897199"/>
                <a:gd name="connsiteX168" fmla="*/ 4466680 w 12192000"/>
                <a:gd name="connsiteY168" fmla="*/ 742574 h 897199"/>
                <a:gd name="connsiteX169" fmla="*/ 4231388 w 12192000"/>
                <a:gd name="connsiteY169" fmla="*/ 482927 h 897199"/>
                <a:gd name="connsiteX170" fmla="*/ 4413379 w 12192000"/>
                <a:gd name="connsiteY170" fmla="*/ 241803 h 897199"/>
                <a:gd name="connsiteX171" fmla="*/ 4298605 w 12192000"/>
                <a:gd name="connsiteY171" fmla="*/ 124738 h 897199"/>
                <a:gd name="connsiteX172" fmla="*/ 4165316 w 12192000"/>
                <a:gd name="connsiteY172" fmla="*/ 242981 h 897199"/>
                <a:gd name="connsiteX173" fmla="*/ 4256881 w 12192000"/>
                <a:gd name="connsiteY173" fmla="*/ 407554 h 897199"/>
                <a:gd name="connsiteX174" fmla="*/ 4413379 w 12192000"/>
                <a:gd name="connsiteY174" fmla="*/ 241803 h 897199"/>
                <a:gd name="connsiteX175" fmla="*/ 4698518 w 12192000"/>
                <a:gd name="connsiteY175" fmla="*/ 882800 h 897199"/>
                <a:gd name="connsiteX176" fmla="*/ 4596539 w 12192000"/>
                <a:gd name="connsiteY176" fmla="*/ 882800 h 897199"/>
                <a:gd name="connsiteX177" fmla="*/ 4510751 w 12192000"/>
                <a:gd name="connsiteY177" fmla="*/ 792398 h 897199"/>
                <a:gd name="connsiteX178" fmla="*/ 4264996 w 12192000"/>
                <a:gd name="connsiteY178" fmla="*/ 899048 h 897199"/>
                <a:gd name="connsiteX179" fmla="*/ 3999573 w 12192000"/>
                <a:gd name="connsiteY179" fmla="*/ 673002 h 897199"/>
                <a:gd name="connsiteX180" fmla="*/ 4190833 w 12192000"/>
                <a:gd name="connsiteY180" fmla="*/ 437710 h 897199"/>
                <a:gd name="connsiteX181" fmla="*/ 4085353 w 12192000"/>
                <a:gd name="connsiteY181" fmla="*/ 238334 h 897199"/>
                <a:gd name="connsiteX182" fmla="*/ 4303268 w 12192000"/>
                <a:gd name="connsiteY182" fmla="*/ 62144 h 897199"/>
                <a:gd name="connsiteX183" fmla="*/ 4493334 w 12192000"/>
                <a:gd name="connsiteY183" fmla="*/ 229065 h 897199"/>
                <a:gd name="connsiteX184" fmla="*/ 4298597 w 12192000"/>
                <a:gd name="connsiteY184" fmla="*/ 449286 h 897199"/>
                <a:gd name="connsiteX185" fmla="*/ 4511897 w 12192000"/>
                <a:gd name="connsiteY185" fmla="*/ 686902 h 897199"/>
                <a:gd name="connsiteX186" fmla="*/ 4581437 w 12192000"/>
                <a:gd name="connsiteY186" fmla="*/ 441163 h 897199"/>
                <a:gd name="connsiteX187" fmla="*/ 4650986 w 12192000"/>
                <a:gd name="connsiteY187" fmla="*/ 441163 h 897199"/>
                <a:gd name="connsiteX188" fmla="*/ 4560575 w 12192000"/>
                <a:gd name="connsiteY188" fmla="*/ 733249 h 897199"/>
                <a:gd name="connsiteX189" fmla="*/ 4698510 w 12192000"/>
                <a:gd name="connsiteY189" fmla="*/ 882800 h 897199"/>
                <a:gd name="connsiteX190" fmla="*/ 3535960 w 12192000"/>
                <a:gd name="connsiteY190" fmla="*/ 836446 h 897199"/>
                <a:gd name="connsiteX191" fmla="*/ 3603201 w 12192000"/>
                <a:gd name="connsiteY191" fmla="*/ 822529 h 897199"/>
                <a:gd name="connsiteX192" fmla="*/ 3607824 w 12192000"/>
                <a:gd name="connsiteY192" fmla="*/ 882800 h 897199"/>
                <a:gd name="connsiteX193" fmla="*/ 3518591 w 12192000"/>
                <a:gd name="connsiteY193" fmla="*/ 899048 h 897199"/>
                <a:gd name="connsiteX194" fmla="*/ 3384109 w 12192000"/>
                <a:gd name="connsiteY194" fmla="*/ 701963 h 897199"/>
                <a:gd name="connsiteX195" fmla="*/ 3384109 w 12192000"/>
                <a:gd name="connsiteY195" fmla="*/ 356577 h 897199"/>
                <a:gd name="connsiteX196" fmla="*/ 3268213 w 12192000"/>
                <a:gd name="connsiteY196" fmla="*/ 356577 h 897199"/>
                <a:gd name="connsiteX197" fmla="*/ 3268213 w 12192000"/>
                <a:gd name="connsiteY197" fmla="*/ 293982 h 897199"/>
                <a:gd name="connsiteX198" fmla="*/ 3384109 w 12192000"/>
                <a:gd name="connsiteY198" fmla="*/ 293982 h 897199"/>
                <a:gd name="connsiteX199" fmla="*/ 3384109 w 12192000"/>
                <a:gd name="connsiteY199" fmla="*/ 151376 h 897199"/>
                <a:gd name="connsiteX200" fmla="*/ 3457150 w 12192000"/>
                <a:gd name="connsiteY200" fmla="*/ 125884 h 897199"/>
                <a:gd name="connsiteX201" fmla="*/ 3457150 w 12192000"/>
                <a:gd name="connsiteY201" fmla="*/ 293958 h 897199"/>
                <a:gd name="connsiteX202" fmla="*/ 3591584 w 12192000"/>
                <a:gd name="connsiteY202" fmla="*/ 293958 h 897199"/>
                <a:gd name="connsiteX203" fmla="*/ 3591584 w 12192000"/>
                <a:gd name="connsiteY203" fmla="*/ 356553 h 897199"/>
                <a:gd name="connsiteX204" fmla="*/ 3457150 w 12192000"/>
                <a:gd name="connsiteY204" fmla="*/ 356553 h 897199"/>
                <a:gd name="connsiteX205" fmla="*/ 3457150 w 12192000"/>
                <a:gd name="connsiteY205" fmla="*/ 739049 h 897199"/>
                <a:gd name="connsiteX206" fmla="*/ 3535960 w 12192000"/>
                <a:gd name="connsiteY206" fmla="*/ 836421 h 897199"/>
                <a:gd name="connsiteX207" fmla="*/ 3176673 w 12192000"/>
                <a:gd name="connsiteY207" fmla="*/ 356553 h 897199"/>
                <a:gd name="connsiteX208" fmla="*/ 3029469 w 12192000"/>
                <a:gd name="connsiteY208" fmla="*/ 593014 h 897199"/>
                <a:gd name="connsiteX209" fmla="*/ 3029469 w 12192000"/>
                <a:gd name="connsiteY209" fmla="*/ 885100 h 897199"/>
                <a:gd name="connsiteX210" fmla="*/ 2956451 w 12192000"/>
                <a:gd name="connsiteY210" fmla="*/ 885100 h 897199"/>
                <a:gd name="connsiteX211" fmla="*/ 2956451 w 12192000"/>
                <a:gd name="connsiteY211" fmla="*/ 426117 h 897199"/>
                <a:gd name="connsiteX212" fmla="*/ 2951789 w 12192000"/>
                <a:gd name="connsiteY212" fmla="*/ 293982 h 897199"/>
                <a:gd name="connsiteX213" fmla="*/ 3024822 w 12192000"/>
                <a:gd name="connsiteY213" fmla="*/ 293982 h 897199"/>
                <a:gd name="connsiteX214" fmla="*/ 3024822 w 12192000"/>
                <a:gd name="connsiteY214" fmla="*/ 407554 h 897199"/>
                <a:gd name="connsiteX215" fmla="*/ 3027169 w 12192000"/>
                <a:gd name="connsiteY215" fmla="*/ 407554 h 897199"/>
                <a:gd name="connsiteX216" fmla="*/ 3178997 w 12192000"/>
                <a:gd name="connsiteY216" fmla="*/ 280066 h 897199"/>
                <a:gd name="connsiteX217" fmla="*/ 3229974 w 12192000"/>
                <a:gd name="connsiteY217" fmla="*/ 287036 h 897199"/>
                <a:gd name="connsiteX218" fmla="*/ 3229974 w 12192000"/>
                <a:gd name="connsiteY218" fmla="*/ 363523 h 897199"/>
                <a:gd name="connsiteX219" fmla="*/ 3176673 w 12192000"/>
                <a:gd name="connsiteY219" fmla="*/ 356577 h 897199"/>
                <a:gd name="connsiteX220" fmla="*/ 2483569 w 12192000"/>
                <a:gd name="connsiteY220" fmla="*/ 152546 h 897199"/>
                <a:gd name="connsiteX221" fmla="*/ 2307402 w 12192000"/>
                <a:gd name="connsiteY221" fmla="*/ 598790 h 897199"/>
                <a:gd name="connsiteX222" fmla="*/ 2658589 w 12192000"/>
                <a:gd name="connsiteY222" fmla="*/ 598790 h 897199"/>
                <a:gd name="connsiteX223" fmla="*/ 2483569 w 12192000"/>
                <a:gd name="connsiteY223" fmla="*/ 152546 h 897199"/>
                <a:gd name="connsiteX224" fmla="*/ 2772185 w 12192000"/>
                <a:gd name="connsiteY224" fmla="*/ 885100 h 897199"/>
                <a:gd name="connsiteX225" fmla="*/ 2685252 w 12192000"/>
                <a:gd name="connsiteY225" fmla="*/ 668355 h 897199"/>
                <a:gd name="connsiteX226" fmla="*/ 2277247 w 12192000"/>
                <a:gd name="connsiteY226" fmla="*/ 668355 h 897199"/>
                <a:gd name="connsiteX227" fmla="*/ 2190297 w 12192000"/>
                <a:gd name="connsiteY227" fmla="*/ 885100 h 897199"/>
                <a:gd name="connsiteX228" fmla="*/ 2112665 w 12192000"/>
                <a:gd name="connsiteY228" fmla="*/ 885100 h 897199"/>
                <a:gd name="connsiteX229" fmla="*/ 2444168 w 12192000"/>
                <a:gd name="connsiteY229" fmla="*/ 76036 h 897199"/>
                <a:gd name="connsiteX230" fmla="*/ 2534570 w 12192000"/>
                <a:gd name="connsiteY230" fmla="*/ 76036 h 897199"/>
                <a:gd name="connsiteX231" fmla="*/ 2855650 w 12192000"/>
                <a:gd name="connsiteY231" fmla="*/ 885100 h 897199"/>
                <a:gd name="connsiteX232" fmla="*/ 1508762 w 12192000"/>
                <a:gd name="connsiteY232" fmla="*/ 342637 h 897199"/>
                <a:gd name="connsiteX233" fmla="*/ 1334911 w 12192000"/>
                <a:gd name="connsiteY233" fmla="*/ 547789 h 897199"/>
                <a:gd name="connsiteX234" fmla="*/ 1659451 w 12192000"/>
                <a:gd name="connsiteY234" fmla="*/ 547789 h 897199"/>
                <a:gd name="connsiteX235" fmla="*/ 1508778 w 12192000"/>
                <a:gd name="connsiteY235" fmla="*/ 342637 h 897199"/>
                <a:gd name="connsiteX236" fmla="*/ 1334911 w 12192000"/>
                <a:gd name="connsiteY236" fmla="*/ 610383 h 897199"/>
                <a:gd name="connsiteX237" fmla="*/ 1529640 w 12192000"/>
                <a:gd name="connsiteY237" fmla="*/ 836421 h 897199"/>
                <a:gd name="connsiteX238" fmla="*/ 1695391 w 12192000"/>
                <a:gd name="connsiteY238" fmla="*/ 792358 h 897199"/>
                <a:gd name="connsiteX239" fmla="*/ 1695391 w 12192000"/>
                <a:gd name="connsiteY239" fmla="*/ 866521 h 897199"/>
                <a:gd name="connsiteX240" fmla="*/ 1523847 w 12192000"/>
                <a:gd name="connsiteY240" fmla="*/ 899008 h 897199"/>
                <a:gd name="connsiteX241" fmla="*/ 1254915 w 12192000"/>
                <a:gd name="connsiteY241" fmla="*/ 589505 h 897199"/>
                <a:gd name="connsiteX242" fmla="*/ 1504147 w 12192000"/>
                <a:gd name="connsiteY242" fmla="*/ 280026 h 897199"/>
                <a:gd name="connsiteX243" fmla="*/ 1739447 w 12192000"/>
                <a:gd name="connsiteY243" fmla="*/ 573249 h 897199"/>
                <a:gd name="connsiteX244" fmla="*/ 1739447 w 12192000"/>
                <a:gd name="connsiteY244" fmla="*/ 610359 h 897199"/>
                <a:gd name="connsiteX245" fmla="*/ 1048633 w 12192000"/>
                <a:gd name="connsiteY245" fmla="*/ 885100 h 897199"/>
                <a:gd name="connsiteX246" fmla="*/ 1048633 w 12192000"/>
                <a:gd name="connsiteY246" fmla="*/ 532743 h 897199"/>
                <a:gd name="connsiteX247" fmla="*/ 908375 w 12192000"/>
                <a:gd name="connsiteY247" fmla="*/ 342661 h 897199"/>
                <a:gd name="connsiteX248" fmla="*/ 733346 w 12192000"/>
                <a:gd name="connsiteY248" fmla="*/ 568675 h 897199"/>
                <a:gd name="connsiteX249" fmla="*/ 733346 w 12192000"/>
                <a:gd name="connsiteY249" fmla="*/ 885132 h 897199"/>
                <a:gd name="connsiteX250" fmla="*/ 660393 w 12192000"/>
                <a:gd name="connsiteY250" fmla="*/ 885132 h 897199"/>
                <a:gd name="connsiteX251" fmla="*/ 660393 w 12192000"/>
                <a:gd name="connsiteY251" fmla="*/ 15789 h 897199"/>
                <a:gd name="connsiteX252" fmla="*/ 733402 w 12192000"/>
                <a:gd name="connsiteY252" fmla="*/ 15789 h 897199"/>
                <a:gd name="connsiteX253" fmla="*/ 733402 w 12192000"/>
                <a:gd name="connsiteY253" fmla="*/ 393638 h 897199"/>
                <a:gd name="connsiteX254" fmla="*/ 735734 w 12192000"/>
                <a:gd name="connsiteY254" fmla="*/ 393638 h 897199"/>
                <a:gd name="connsiteX255" fmla="*/ 920039 w 12192000"/>
                <a:gd name="connsiteY255" fmla="*/ 280066 h 897199"/>
                <a:gd name="connsiteX256" fmla="*/ 1121731 w 12192000"/>
                <a:gd name="connsiteY256" fmla="*/ 531573 h 897199"/>
                <a:gd name="connsiteX257" fmla="*/ 1121731 w 12192000"/>
                <a:gd name="connsiteY257" fmla="*/ 885124 h 897199"/>
                <a:gd name="connsiteX258" fmla="*/ 325373 w 12192000"/>
                <a:gd name="connsiteY258" fmla="*/ 145576 h 897199"/>
                <a:gd name="connsiteX259" fmla="*/ 325373 w 12192000"/>
                <a:gd name="connsiteY259" fmla="*/ 885100 h 897199"/>
                <a:gd name="connsiteX260" fmla="*/ 245410 w 12192000"/>
                <a:gd name="connsiteY260" fmla="*/ 885100 h 897199"/>
                <a:gd name="connsiteX261" fmla="*/ 245410 w 12192000"/>
                <a:gd name="connsiteY261" fmla="*/ 145600 h 897199"/>
                <a:gd name="connsiteX262" fmla="*/ 6649 w 12192000"/>
                <a:gd name="connsiteY262" fmla="*/ 145600 h 897199"/>
                <a:gd name="connsiteX263" fmla="*/ 6649 w 12192000"/>
                <a:gd name="connsiteY263" fmla="*/ 76060 h 897199"/>
                <a:gd name="connsiteX264" fmla="*/ 564190 w 12192000"/>
                <a:gd name="connsiteY264" fmla="*/ 76060 h 897199"/>
                <a:gd name="connsiteX265" fmla="*/ 564190 w 12192000"/>
                <a:gd name="connsiteY265" fmla="*/ 145600 h 897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</a:cxnLst>
              <a:rect l="l" t="t" r="r" b="b"/>
              <a:pathLst>
                <a:path w="12192000" h="897199">
                  <a:moveTo>
                    <a:pt x="12198649" y="885124"/>
                  </a:moveTo>
                  <a:lnTo>
                    <a:pt x="12097839" y="885124"/>
                  </a:lnTo>
                  <a:lnTo>
                    <a:pt x="11805730" y="581421"/>
                  </a:lnTo>
                  <a:lnTo>
                    <a:pt x="11805730" y="885124"/>
                  </a:lnTo>
                  <a:lnTo>
                    <a:pt x="11732688" y="885124"/>
                  </a:lnTo>
                  <a:lnTo>
                    <a:pt x="11732688" y="15789"/>
                  </a:lnTo>
                  <a:lnTo>
                    <a:pt x="11805730" y="15789"/>
                  </a:lnTo>
                  <a:lnTo>
                    <a:pt x="11805730" y="536236"/>
                  </a:lnTo>
                  <a:lnTo>
                    <a:pt x="12070007" y="293982"/>
                  </a:lnTo>
                  <a:lnTo>
                    <a:pt x="12163887" y="293982"/>
                  </a:lnTo>
                  <a:lnTo>
                    <a:pt x="11875270" y="555961"/>
                  </a:lnTo>
                  <a:lnTo>
                    <a:pt x="12198649" y="885124"/>
                  </a:lnTo>
                  <a:close/>
                  <a:moveTo>
                    <a:pt x="11444120" y="342661"/>
                  </a:moveTo>
                  <a:cubicBezTo>
                    <a:pt x="11368811" y="342661"/>
                    <a:pt x="11316608" y="365822"/>
                    <a:pt x="11316608" y="441203"/>
                  </a:cubicBezTo>
                  <a:cubicBezTo>
                    <a:pt x="11316608" y="551346"/>
                    <a:pt x="11607548" y="537430"/>
                    <a:pt x="11607548" y="730989"/>
                  </a:cubicBezTo>
                  <a:cubicBezTo>
                    <a:pt x="11607548" y="856178"/>
                    <a:pt x="11490475" y="899088"/>
                    <a:pt x="11401218" y="899088"/>
                  </a:cubicBezTo>
                  <a:cubicBezTo>
                    <a:pt x="11344424" y="899088"/>
                    <a:pt x="11287622" y="892118"/>
                    <a:pt x="11235475" y="871248"/>
                  </a:cubicBezTo>
                  <a:lnTo>
                    <a:pt x="11242445" y="799384"/>
                  </a:lnTo>
                  <a:cubicBezTo>
                    <a:pt x="11286468" y="821424"/>
                    <a:pt x="11339793" y="836485"/>
                    <a:pt x="11396595" y="836485"/>
                  </a:cubicBezTo>
                  <a:cubicBezTo>
                    <a:pt x="11466136" y="836485"/>
                    <a:pt x="11527584" y="798214"/>
                    <a:pt x="11527584" y="730989"/>
                  </a:cubicBezTo>
                  <a:cubicBezTo>
                    <a:pt x="11527584" y="590731"/>
                    <a:pt x="11243590" y="612770"/>
                    <a:pt x="11243590" y="441203"/>
                  </a:cubicBezTo>
                  <a:cubicBezTo>
                    <a:pt x="11243590" y="324130"/>
                    <a:pt x="11338647" y="280106"/>
                    <a:pt x="11436004" y="280106"/>
                  </a:cubicBezTo>
                  <a:cubicBezTo>
                    <a:pt x="11467289" y="280106"/>
                    <a:pt x="11529884" y="287076"/>
                    <a:pt x="11582055" y="306761"/>
                  </a:cubicBezTo>
                  <a:lnTo>
                    <a:pt x="11575085" y="370533"/>
                  </a:lnTo>
                  <a:cubicBezTo>
                    <a:pt x="11536830" y="353116"/>
                    <a:pt x="11484682" y="342701"/>
                    <a:pt x="11444120" y="342701"/>
                  </a:cubicBezTo>
                  <a:close/>
                  <a:moveTo>
                    <a:pt x="11036115" y="38950"/>
                  </a:moveTo>
                  <a:lnTo>
                    <a:pt x="11109148" y="38950"/>
                  </a:lnTo>
                  <a:lnTo>
                    <a:pt x="11109148" y="136339"/>
                  </a:lnTo>
                  <a:lnTo>
                    <a:pt x="11036115" y="136339"/>
                  </a:lnTo>
                  <a:lnTo>
                    <a:pt x="11036115" y="38950"/>
                  </a:lnTo>
                  <a:close/>
                  <a:moveTo>
                    <a:pt x="11036115" y="885124"/>
                  </a:moveTo>
                  <a:lnTo>
                    <a:pt x="11036115" y="293982"/>
                  </a:lnTo>
                  <a:lnTo>
                    <a:pt x="11109148" y="293982"/>
                  </a:lnTo>
                  <a:lnTo>
                    <a:pt x="11109148" y="885124"/>
                  </a:lnTo>
                  <a:close/>
                  <a:moveTo>
                    <a:pt x="10570226" y="145600"/>
                  </a:moveTo>
                  <a:lnTo>
                    <a:pt x="10487892" y="145600"/>
                  </a:lnTo>
                  <a:lnTo>
                    <a:pt x="10487892" y="434217"/>
                  </a:lnTo>
                  <a:lnTo>
                    <a:pt x="10572525" y="434217"/>
                  </a:lnTo>
                  <a:cubicBezTo>
                    <a:pt x="10666405" y="434217"/>
                    <a:pt x="10774209" y="398309"/>
                    <a:pt x="10774209" y="285859"/>
                  </a:cubicBezTo>
                  <a:cubicBezTo>
                    <a:pt x="10774209" y="153724"/>
                    <a:pt x="10680321" y="145600"/>
                    <a:pt x="10570226" y="145600"/>
                  </a:cubicBezTo>
                  <a:close/>
                  <a:moveTo>
                    <a:pt x="10674529" y="472472"/>
                  </a:moveTo>
                  <a:lnTo>
                    <a:pt x="10674529" y="474795"/>
                  </a:lnTo>
                  <a:cubicBezTo>
                    <a:pt x="10739423" y="482895"/>
                    <a:pt x="10753339" y="517673"/>
                    <a:pt x="10778855" y="572176"/>
                  </a:cubicBezTo>
                  <a:lnTo>
                    <a:pt x="10916799" y="885124"/>
                  </a:lnTo>
                  <a:lnTo>
                    <a:pt x="10828671" y="885124"/>
                  </a:lnTo>
                  <a:lnTo>
                    <a:pt x="10711598" y="611561"/>
                  </a:lnTo>
                  <a:cubicBezTo>
                    <a:pt x="10665235" y="507274"/>
                    <a:pt x="10630473" y="503757"/>
                    <a:pt x="10553987" y="503757"/>
                  </a:cubicBezTo>
                  <a:lnTo>
                    <a:pt x="10487892" y="503757"/>
                  </a:lnTo>
                  <a:lnTo>
                    <a:pt x="10487892" y="885108"/>
                  </a:lnTo>
                  <a:lnTo>
                    <a:pt x="10407928" y="885108"/>
                  </a:lnTo>
                  <a:lnTo>
                    <a:pt x="10407928" y="76060"/>
                  </a:lnTo>
                  <a:lnTo>
                    <a:pt x="10616581" y="76060"/>
                  </a:lnTo>
                  <a:cubicBezTo>
                    <a:pt x="10760285" y="76060"/>
                    <a:pt x="10854188" y="137484"/>
                    <a:pt x="10854188" y="285859"/>
                  </a:cubicBezTo>
                  <a:cubicBezTo>
                    <a:pt x="10854188" y="390185"/>
                    <a:pt x="10774209" y="459710"/>
                    <a:pt x="10674529" y="472472"/>
                  </a:cubicBezTo>
                  <a:close/>
                  <a:moveTo>
                    <a:pt x="9970977" y="77229"/>
                  </a:moveTo>
                  <a:cubicBezTo>
                    <a:pt x="9955908" y="69114"/>
                    <a:pt x="9933916" y="64483"/>
                    <a:pt x="9913053" y="64483"/>
                  </a:cubicBezTo>
                  <a:cubicBezTo>
                    <a:pt x="9813350" y="64483"/>
                    <a:pt x="9823773" y="172263"/>
                    <a:pt x="9823773" y="242981"/>
                  </a:cubicBezTo>
                  <a:lnTo>
                    <a:pt x="9823773" y="293982"/>
                  </a:lnTo>
                  <a:lnTo>
                    <a:pt x="9957061" y="293982"/>
                  </a:lnTo>
                  <a:lnTo>
                    <a:pt x="9957061" y="356577"/>
                  </a:lnTo>
                  <a:lnTo>
                    <a:pt x="9823773" y="356577"/>
                  </a:lnTo>
                  <a:lnTo>
                    <a:pt x="9823773" y="885124"/>
                  </a:lnTo>
                  <a:lnTo>
                    <a:pt x="9750755" y="885124"/>
                  </a:lnTo>
                  <a:lnTo>
                    <a:pt x="9750755" y="356577"/>
                  </a:lnTo>
                  <a:lnTo>
                    <a:pt x="9631383" y="356577"/>
                  </a:lnTo>
                  <a:lnTo>
                    <a:pt x="9631383" y="293982"/>
                  </a:lnTo>
                  <a:lnTo>
                    <a:pt x="9750755" y="293982"/>
                  </a:lnTo>
                  <a:lnTo>
                    <a:pt x="9750755" y="251096"/>
                  </a:lnTo>
                  <a:cubicBezTo>
                    <a:pt x="9750755" y="127061"/>
                    <a:pt x="9755378" y="1889"/>
                    <a:pt x="9907229" y="1889"/>
                  </a:cubicBezTo>
                  <a:cubicBezTo>
                    <a:pt x="9930463" y="1889"/>
                    <a:pt x="9961708" y="5342"/>
                    <a:pt x="9975624" y="13465"/>
                  </a:cubicBezTo>
                  <a:lnTo>
                    <a:pt x="9970977" y="77229"/>
                  </a:lnTo>
                  <a:close/>
                  <a:moveTo>
                    <a:pt x="9292942" y="342661"/>
                  </a:moveTo>
                  <a:cubicBezTo>
                    <a:pt x="9165430" y="342661"/>
                    <a:pt x="9097060" y="452780"/>
                    <a:pt x="9097060" y="589545"/>
                  </a:cubicBezTo>
                  <a:cubicBezTo>
                    <a:pt x="9097060" y="726310"/>
                    <a:pt x="9165430" y="836446"/>
                    <a:pt x="9292942" y="836446"/>
                  </a:cubicBezTo>
                  <a:cubicBezTo>
                    <a:pt x="9420454" y="836446"/>
                    <a:pt x="9488825" y="726302"/>
                    <a:pt x="9488825" y="589545"/>
                  </a:cubicBezTo>
                  <a:cubicBezTo>
                    <a:pt x="9488825" y="452788"/>
                    <a:pt x="9420431" y="342661"/>
                    <a:pt x="9292942" y="342661"/>
                  </a:cubicBezTo>
                  <a:close/>
                  <a:moveTo>
                    <a:pt x="9292942" y="899048"/>
                  </a:moveTo>
                  <a:cubicBezTo>
                    <a:pt x="9101682" y="899048"/>
                    <a:pt x="9017048" y="750666"/>
                    <a:pt x="9017048" y="589545"/>
                  </a:cubicBezTo>
                  <a:cubicBezTo>
                    <a:pt x="9017048" y="428424"/>
                    <a:pt x="9101682" y="280066"/>
                    <a:pt x="9292942" y="280066"/>
                  </a:cubicBezTo>
                  <a:cubicBezTo>
                    <a:pt x="9484202" y="280066"/>
                    <a:pt x="9568813" y="428416"/>
                    <a:pt x="9568813" y="589545"/>
                  </a:cubicBezTo>
                  <a:cubicBezTo>
                    <a:pt x="9568813" y="750674"/>
                    <a:pt x="9484179" y="899040"/>
                    <a:pt x="9292942" y="899040"/>
                  </a:cubicBezTo>
                  <a:close/>
                  <a:moveTo>
                    <a:pt x="8381940" y="342661"/>
                  </a:moveTo>
                  <a:cubicBezTo>
                    <a:pt x="8274144" y="342661"/>
                    <a:pt x="8208089" y="450432"/>
                    <a:pt x="8208089" y="547813"/>
                  </a:cubicBezTo>
                  <a:lnTo>
                    <a:pt x="8532661" y="547813"/>
                  </a:lnTo>
                  <a:cubicBezTo>
                    <a:pt x="8532661" y="444656"/>
                    <a:pt x="8490929" y="342661"/>
                    <a:pt x="8381956" y="342661"/>
                  </a:cubicBezTo>
                  <a:close/>
                  <a:moveTo>
                    <a:pt x="8208089" y="610407"/>
                  </a:moveTo>
                  <a:cubicBezTo>
                    <a:pt x="8208089" y="735596"/>
                    <a:pt x="8275306" y="836446"/>
                    <a:pt x="8402826" y="836446"/>
                  </a:cubicBezTo>
                  <a:cubicBezTo>
                    <a:pt x="8456143" y="836446"/>
                    <a:pt x="8533791" y="814414"/>
                    <a:pt x="8568569" y="792382"/>
                  </a:cubicBezTo>
                  <a:lnTo>
                    <a:pt x="8568569" y="866545"/>
                  </a:lnTo>
                  <a:cubicBezTo>
                    <a:pt x="8517591" y="887415"/>
                    <a:pt x="8451496" y="899032"/>
                    <a:pt x="8397025" y="899032"/>
                  </a:cubicBezTo>
                  <a:cubicBezTo>
                    <a:pt x="8201119" y="899032"/>
                    <a:pt x="8128125" y="766889"/>
                    <a:pt x="8128125" y="589529"/>
                  </a:cubicBezTo>
                  <a:cubicBezTo>
                    <a:pt x="8128125" y="408708"/>
                    <a:pt x="8227781" y="280050"/>
                    <a:pt x="8377333" y="280050"/>
                  </a:cubicBezTo>
                  <a:cubicBezTo>
                    <a:pt x="8544230" y="280050"/>
                    <a:pt x="8612624" y="414484"/>
                    <a:pt x="8612624" y="573274"/>
                  </a:cubicBezTo>
                  <a:lnTo>
                    <a:pt x="8612624" y="610383"/>
                  </a:lnTo>
                  <a:close/>
                  <a:moveTo>
                    <a:pt x="7921843" y="342661"/>
                  </a:moveTo>
                  <a:cubicBezTo>
                    <a:pt x="7779237" y="342661"/>
                    <a:pt x="7699274" y="445810"/>
                    <a:pt x="7699274" y="589545"/>
                  </a:cubicBezTo>
                  <a:cubicBezTo>
                    <a:pt x="7699274" y="724003"/>
                    <a:pt x="7780415" y="836446"/>
                    <a:pt x="7913720" y="836446"/>
                  </a:cubicBezTo>
                  <a:cubicBezTo>
                    <a:pt x="7960075" y="836446"/>
                    <a:pt x="8002960" y="826030"/>
                    <a:pt x="8047008" y="809767"/>
                  </a:cubicBezTo>
                  <a:lnTo>
                    <a:pt x="8053978" y="878178"/>
                  </a:lnTo>
                  <a:cubicBezTo>
                    <a:pt x="8004130" y="895547"/>
                    <a:pt x="7957775" y="899048"/>
                    <a:pt x="7902127" y="899048"/>
                  </a:cubicBezTo>
                  <a:cubicBezTo>
                    <a:pt x="7712045" y="899048"/>
                    <a:pt x="7619319" y="754119"/>
                    <a:pt x="7619319" y="589545"/>
                  </a:cubicBezTo>
                  <a:cubicBezTo>
                    <a:pt x="7619319" y="407554"/>
                    <a:pt x="7736392" y="280066"/>
                    <a:pt x="7911428" y="280066"/>
                  </a:cubicBezTo>
                  <a:cubicBezTo>
                    <a:pt x="7982122" y="280066"/>
                    <a:pt x="8033148" y="296282"/>
                    <a:pt x="8054034" y="303228"/>
                  </a:cubicBezTo>
                  <a:lnTo>
                    <a:pt x="8048242" y="372768"/>
                  </a:lnTo>
                  <a:cubicBezTo>
                    <a:pt x="8008809" y="355399"/>
                    <a:pt x="7961284" y="342661"/>
                    <a:pt x="7921899" y="342661"/>
                  </a:cubicBezTo>
                  <a:close/>
                  <a:moveTo>
                    <a:pt x="7413005" y="885124"/>
                  </a:moveTo>
                  <a:lnTo>
                    <a:pt x="7413005" y="525773"/>
                  </a:lnTo>
                  <a:cubicBezTo>
                    <a:pt x="7413005" y="414500"/>
                    <a:pt x="7373596" y="342661"/>
                    <a:pt x="7272746" y="342661"/>
                  </a:cubicBezTo>
                  <a:cubicBezTo>
                    <a:pt x="7139458" y="342661"/>
                    <a:pt x="7097726" y="459726"/>
                    <a:pt x="7097726" y="558252"/>
                  </a:cubicBezTo>
                  <a:lnTo>
                    <a:pt x="7097726" y="885124"/>
                  </a:lnTo>
                  <a:lnTo>
                    <a:pt x="7024708" y="885124"/>
                  </a:lnTo>
                  <a:lnTo>
                    <a:pt x="7024708" y="433063"/>
                  </a:lnTo>
                  <a:cubicBezTo>
                    <a:pt x="7024708" y="387862"/>
                    <a:pt x="7024708" y="341507"/>
                    <a:pt x="7020062" y="293982"/>
                  </a:cubicBezTo>
                  <a:lnTo>
                    <a:pt x="7090756" y="293982"/>
                  </a:lnTo>
                  <a:lnTo>
                    <a:pt x="7090756" y="399431"/>
                  </a:lnTo>
                  <a:lnTo>
                    <a:pt x="7093103" y="399431"/>
                  </a:lnTo>
                  <a:cubicBezTo>
                    <a:pt x="7117418" y="346130"/>
                    <a:pt x="7161474" y="280058"/>
                    <a:pt x="7284363" y="280058"/>
                  </a:cubicBezTo>
                  <a:cubicBezTo>
                    <a:pt x="7430422" y="280058"/>
                    <a:pt x="7486046" y="377431"/>
                    <a:pt x="7486046" y="507250"/>
                  </a:cubicBezTo>
                  <a:lnTo>
                    <a:pt x="7486046" y="885116"/>
                  </a:lnTo>
                  <a:close/>
                  <a:moveTo>
                    <a:pt x="6660783" y="342661"/>
                  </a:moveTo>
                  <a:cubicBezTo>
                    <a:pt x="6552979" y="342661"/>
                    <a:pt x="6486932" y="450432"/>
                    <a:pt x="6486932" y="547813"/>
                  </a:cubicBezTo>
                  <a:lnTo>
                    <a:pt x="6811464" y="547813"/>
                  </a:lnTo>
                  <a:cubicBezTo>
                    <a:pt x="6811464" y="444656"/>
                    <a:pt x="6769732" y="342661"/>
                    <a:pt x="6660807" y="342661"/>
                  </a:cubicBezTo>
                  <a:close/>
                  <a:moveTo>
                    <a:pt x="6486932" y="610407"/>
                  </a:moveTo>
                  <a:cubicBezTo>
                    <a:pt x="6486932" y="735596"/>
                    <a:pt x="6554157" y="836446"/>
                    <a:pt x="6681669" y="836446"/>
                  </a:cubicBezTo>
                  <a:cubicBezTo>
                    <a:pt x="6734970" y="836446"/>
                    <a:pt x="6812634" y="814414"/>
                    <a:pt x="6847412" y="792382"/>
                  </a:cubicBezTo>
                  <a:lnTo>
                    <a:pt x="6847412" y="866545"/>
                  </a:lnTo>
                  <a:cubicBezTo>
                    <a:pt x="6796419" y="887415"/>
                    <a:pt x="6730347" y="899032"/>
                    <a:pt x="6675869" y="899032"/>
                  </a:cubicBezTo>
                  <a:cubicBezTo>
                    <a:pt x="6479970" y="899032"/>
                    <a:pt x="6406969" y="766889"/>
                    <a:pt x="6406969" y="589529"/>
                  </a:cubicBezTo>
                  <a:cubicBezTo>
                    <a:pt x="6406969" y="408708"/>
                    <a:pt x="6506624" y="280050"/>
                    <a:pt x="6656128" y="280050"/>
                  </a:cubicBezTo>
                  <a:cubicBezTo>
                    <a:pt x="6823041" y="280050"/>
                    <a:pt x="6891436" y="414484"/>
                    <a:pt x="6891436" y="573274"/>
                  </a:cubicBezTo>
                  <a:lnTo>
                    <a:pt x="6891436" y="610383"/>
                  </a:lnTo>
                  <a:close/>
                  <a:moveTo>
                    <a:pt x="6199429" y="38950"/>
                  </a:moveTo>
                  <a:lnTo>
                    <a:pt x="6272494" y="38950"/>
                  </a:lnTo>
                  <a:lnTo>
                    <a:pt x="6272494" y="136339"/>
                  </a:lnTo>
                  <a:lnTo>
                    <a:pt x="6199429" y="136339"/>
                  </a:lnTo>
                  <a:lnTo>
                    <a:pt x="6199429" y="38950"/>
                  </a:lnTo>
                  <a:close/>
                  <a:moveTo>
                    <a:pt x="6199429" y="885124"/>
                  </a:moveTo>
                  <a:lnTo>
                    <a:pt x="6199429" y="293982"/>
                  </a:lnTo>
                  <a:lnTo>
                    <a:pt x="6272494" y="293982"/>
                  </a:lnTo>
                  <a:lnTo>
                    <a:pt x="6272494" y="885124"/>
                  </a:lnTo>
                  <a:close/>
                  <a:moveTo>
                    <a:pt x="5949116" y="342661"/>
                  </a:moveTo>
                  <a:cubicBezTo>
                    <a:pt x="5806510" y="342661"/>
                    <a:pt x="5726570" y="445810"/>
                    <a:pt x="5726570" y="589545"/>
                  </a:cubicBezTo>
                  <a:cubicBezTo>
                    <a:pt x="5726570" y="724003"/>
                    <a:pt x="5807687" y="836446"/>
                    <a:pt x="5940992" y="836446"/>
                  </a:cubicBezTo>
                  <a:cubicBezTo>
                    <a:pt x="5987347" y="836446"/>
                    <a:pt x="6030233" y="826030"/>
                    <a:pt x="6074280" y="809767"/>
                  </a:cubicBezTo>
                  <a:lnTo>
                    <a:pt x="6081250" y="878178"/>
                  </a:lnTo>
                  <a:cubicBezTo>
                    <a:pt x="6031402" y="895547"/>
                    <a:pt x="5985048" y="899040"/>
                    <a:pt x="5929399" y="899040"/>
                  </a:cubicBezTo>
                  <a:cubicBezTo>
                    <a:pt x="5739317" y="899040"/>
                    <a:pt x="5646591" y="754111"/>
                    <a:pt x="5646591" y="589537"/>
                  </a:cubicBezTo>
                  <a:cubicBezTo>
                    <a:pt x="5646591" y="407546"/>
                    <a:pt x="5763688" y="280058"/>
                    <a:pt x="5938701" y="280058"/>
                  </a:cubicBezTo>
                  <a:cubicBezTo>
                    <a:pt x="6009419" y="280058"/>
                    <a:pt x="6060420" y="296274"/>
                    <a:pt x="6081306" y="303220"/>
                  </a:cubicBezTo>
                  <a:lnTo>
                    <a:pt x="6075514" y="372760"/>
                  </a:lnTo>
                  <a:cubicBezTo>
                    <a:pt x="6036081" y="355391"/>
                    <a:pt x="5988581" y="342653"/>
                    <a:pt x="5949172" y="342653"/>
                  </a:cubicBezTo>
                  <a:close/>
                  <a:moveTo>
                    <a:pt x="5347551" y="131708"/>
                  </a:moveTo>
                  <a:cubicBezTo>
                    <a:pt x="5264087" y="131708"/>
                    <a:pt x="5172555" y="166470"/>
                    <a:pt x="5172555" y="270789"/>
                  </a:cubicBezTo>
                  <a:cubicBezTo>
                    <a:pt x="5172555" y="433063"/>
                    <a:pt x="5543434" y="434225"/>
                    <a:pt x="5543434" y="670678"/>
                  </a:cubicBezTo>
                  <a:cubicBezTo>
                    <a:pt x="5543442" y="834146"/>
                    <a:pt x="5403192" y="899040"/>
                    <a:pt x="5278003" y="899040"/>
                  </a:cubicBezTo>
                  <a:cubicBezTo>
                    <a:pt x="5199193" y="899040"/>
                    <a:pt x="5137800" y="882792"/>
                    <a:pt x="5094890" y="864254"/>
                  </a:cubicBezTo>
                  <a:lnTo>
                    <a:pt x="5103006" y="781943"/>
                  </a:lnTo>
                  <a:cubicBezTo>
                    <a:pt x="5150515" y="812082"/>
                    <a:pt x="5206163" y="829467"/>
                    <a:pt x="5281504" y="829467"/>
                  </a:cubicBezTo>
                  <a:cubicBezTo>
                    <a:pt x="5381176" y="829467"/>
                    <a:pt x="5463463" y="778474"/>
                    <a:pt x="5463463" y="663700"/>
                  </a:cubicBezTo>
                  <a:cubicBezTo>
                    <a:pt x="5463463" y="504927"/>
                    <a:pt x="5092567" y="485210"/>
                    <a:pt x="5092567" y="273104"/>
                  </a:cubicBezTo>
                  <a:cubicBezTo>
                    <a:pt x="5092567" y="143269"/>
                    <a:pt x="5206163" y="62136"/>
                    <a:pt x="5348721" y="62136"/>
                  </a:cubicBezTo>
                  <a:cubicBezTo>
                    <a:pt x="5388146" y="62136"/>
                    <a:pt x="5451870" y="67928"/>
                    <a:pt x="5507494" y="88798"/>
                  </a:cubicBezTo>
                  <a:lnTo>
                    <a:pt x="5494756" y="161831"/>
                  </a:lnTo>
                  <a:cubicBezTo>
                    <a:pt x="5458824" y="142099"/>
                    <a:pt x="5402046" y="131700"/>
                    <a:pt x="5347551" y="131700"/>
                  </a:cubicBezTo>
                  <a:close/>
                  <a:moveTo>
                    <a:pt x="4231388" y="482895"/>
                  </a:moveTo>
                  <a:cubicBezTo>
                    <a:pt x="4154901" y="513027"/>
                    <a:pt x="4079561" y="580252"/>
                    <a:pt x="4079561" y="669565"/>
                  </a:cubicBezTo>
                  <a:cubicBezTo>
                    <a:pt x="4079561" y="779684"/>
                    <a:pt x="4169963" y="836477"/>
                    <a:pt x="4267320" y="836477"/>
                  </a:cubicBezTo>
                  <a:cubicBezTo>
                    <a:pt x="4340337" y="836477"/>
                    <a:pt x="4420341" y="799376"/>
                    <a:pt x="4466680" y="742574"/>
                  </a:cubicBezTo>
                  <a:lnTo>
                    <a:pt x="4231388" y="482927"/>
                  </a:lnTo>
                  <a:close/>
                  <a:moveTo>
                    <a:pt x="4413379" y="241803"/>
                  </a:moveTo>
                  <a:cubicBezTo>
                    <a:pt x="4413379" y="165293"/>
                    <a:pt x="4367024" y="124738"/>
                    <a:pt x="4298605" y="124738"/>
                  </a:cubicBezTo>
                  <a:cubicBezTo>
                    <a:pt x="4230186" y="124738"/>
                    <a:pt x="4165316" y="164147"/>
                    <a:pt x="4165316" y="242981"/>
                  </a:cubicBezTo>
                  <a:cubicBezTo>
                    <a:pt x="4165316" y="306721"/>
                    <a:pt x="4212873" y="358876"/>
                    <a:pt x="4256881" y="407554"/>
                  </a:cubicBezTo>
                  <a:cubicBezTo>
                    <a:pt x="4327591" y="373906"/>
                    <a:pt x="4413379" y="336836"/>
                    <a:pt x="4413379" y="241803"/>
                  </a:cubicBezTo>
                  <a:close/>
                  <a:moveTo>
                    <a:pt x="4698518" y="882800"/>
                  </a:moveTo>
                  <a:lnTo>
                    <a:pt x="4596539" y="882800"/>
                  </a:lnTo>
                  <a:lnTo>
                    <a:pt x="4510751" y="792398"/>
                  </a:lnTo>
                  <a:cubicBezTo>
                    <a:pt x="4444664" y="866561"/>
                    <a:pt x="4360078" y="899048"/>
                    <a:pt x="4264996" y="899048"/>
                  </a:cubicBezTo>
                  <a:cubicBezTo>
                    <a:pt x="4128239" y="899048"/>
                    <a:pt x="3999573" y="829475"/>
                    <a:pt x="3999573" y="673002"/>
                  </a:cubicBezTo>
                  <a:cubicBezTo>
                    <a:pt x="3999573" y="548982"/>
                    <a:pt x="4083014" y="479418"/>
                    <a:pt x="4190833" y="437710"/>
                  </a:cubicBezTo>
                  <a:cubicBezTo>
                    <a:pt x="4140977" y="380892"/>
                    <a:pt x="4085353" y="319467"/>
                    <a:pt x="4085353" y="238334"/>
                  </a:cubicBezTo>
                  <a:cubicBezTo>
                    <a:pt x="4085353" y="122415"/>
                    <a:pt x="4196626" y="62144"/>
                    <a:pt x="4303268" y="62144"/>
                  </a:cubicBezTo>
                  <a:cubicBezTo>
                    <a:pt x="4399455" y="62144"/>
                    <a:pt x="4493334" y="115469"/>
                    <a:pt x="4493334" y="229065"/>
                  </a:cubicBezTo>
                  <a:cubicBezTo>
                    <a:pt x="4493334" y="355399"/>
                    <a:pt x="4395978" y="400608"/>
                    <a:pt x="4298597" y="449286"/>
                  </a:cubicBezTo>
                  <a:lnTo>
                    <a:pt x="4511897" y="686902"/>
                  </a:lnTo>
                  <a:cubicBezTo>
                    <a:pt x="4562874" y="613900"/>
                    <a:pt x="4581437" y="528120"/>
                    <a:pt x="4581437" y="441163"/>
                  </a:cubicBezTo>
                  <a:lnTo>
                    <a:pt x="4650986" y="441163"/>
                  </a:lnTo>
                  <a:cubicBezTo>
                    <a:pt x="4650986" y="545489"/>
                    <a:pt x="4620846" y="652139"/>
                    <a:pt x="4560575" y="733249"/>
                  </a:cubicBezTo>
                  <a:lnTo>
                    <a:pt x="4698510" y="882800"/>
                  </a:lnTo>
                  <a:close/>
                  <a:moveTo>
                    <a:pt x="3535960" y="836446"/>
                  </a:moveTo>
                  <a:cubicBezTo>
                    <a:pt x="3563776" y="836446"/>
                    <a:pt x="3582339" y="830653"/>
                    <a:pt x="3603201" y="822529"/>
                  </a:cubicBezTo>
                  <a:lnTo>
                    <a:pt x="3607824" y="882800"/>
                  </a:lnTo>
                  <a:cubicBezTo>
                    <a:pt x="3590455" y="889754"/>
                    <a:pt x="3554523" y="899048"/>
                    <a:pt x="3518591" y="899048"/>
                  </a:cubicBezTo>
                  <a:cubicBezTo>
                    <a:pt x="3388804" y="899048"/>
                    <a:pt x="3384109" y="809767"/>
                    <a:pt x="3384109" y="701963"/>
                  </a:cubicBezTo>
                  <a:lnTo>
                    <a:pt x="3384109" y="356577"/>
                  </a:lnTo>
                  <a:lnTo>
                    <a:pt x="3268213" y="356577"/>
                  </a:lnTo>
                  <a:lnTo>
                    <a:pt x="3268213" y="293982"/>
                  </a:lnTo>
                  <a:lnTo>
                    <a:pt x="3384109" y="293982"/>
                  </a:lnTo>
                  <a:lnTo>
                    <a:pt x="3384109" y="151376"/>
                  </a:lnTo>
                  <a:lnTo>
                    <a:pt x="3457150" y="125884"/>
                  </a:lnTo>
                  <a:lnTo>
                    <a:pt x="3457150" y="293958"/>
                  </a:lnTo>
                  <a:lnTo>
                    <a:pt x="3591584" y="293958"/>
                  </a:lnTo>
                  <a:lnTo>
                    <a:pt x="3591584" y="356553"/>
                  </a:lnTo>
                  <a:lnTo>
                    <a:pt x="3457150" y="356553"/>
                  </a:lnTo>
                  <a:lnTo>
                    <a:pt x="3457150" y="739049"/>
                  </a:lnTo>
                  <a:cubicBezTo>
                    <a:pt x="3457150" y="792374"/>
                    <a:pt x="3476859" y="836421"/>
                    <a:pt x="3535960" y="836421"/>
                  </a:cubicBezTo>
                  <a:close/>
                  <a:moveTo>
                    <a:pt x="3176673" y="356553"/>
                  </a:moveTo>
                  <a:cubicBezTo>
                    <a:pt x="3060778" y="356553"/>
                    <a:pt x="3029469" y="486340"/>
                    <a:pt x="3029469" y="593014"/>
                  </a:cubicBezTo>
                  <a:lnTo>
                    <a:pt x="3029469" y="885100"/>
                  </a:lnTo>
                  <a:lnTo>
                    <a:pt x="2956451" y="885100"/>
                  </a:lnTo>
                  <a:lnTo>
                    <a:pt x="2956451" y="426117"/>
                  </a:lnTo>
                  <a:cubicBezTo>
                    <a:pt x="2956451" y="361223"/>
                    <a:pt x="2956451" y="336836"/>
                    <a:pt x="2951789" y="293982"/>
                  </a:cubicBezTo>
                  <a:lnTo>
                    <a:pt x="3024822" y="293982"/>
                  </a:lnTo>
                  <a:lnTo>
                    <a:pt x="3024822" y="407554"/>
                  </a:lnTo>
                  <a:lnTo>
                    <a:pt x="3027169" y="407554"/>
                  </a:lnTo>
                  <a:cubicBezTo>
                    <a:pt x="3053808" y="341507"/>
                    <a:pt x="3103656" y="280066"/>
                    <a:pt x="3178997" y="280066"/>
                  </a:cubicBezTo>
                  <a:cubicBezTo>
                    <a:pt x="3196366" y="280066"/>
                    <a:pt x="3217236" y="283535"/>
                    <a:pt x="3229974" y="287036"/>
                  </a:cubicBezTo>
                  <a:lnTo>
                    <a:pt x="3229974" y="363523"/>
                  </a:lnTo>
                  <a:cubicBezTo>
                    <a:pt x="3214929" y="358876"/>
                    <a:pt x="3195220" y="356577"/>
                    <a:pt x="3176673" y="356577"/>
                  </a:cubicBezTo>
                  <a:close/>
                  <a:moveTo>
                    <a:pt x="2483569" y="152546"/>
                  </a:moveTo>
                  <a:lnTo>
                    <a:pt x="2307402" y="598790"/>
                  </a:lnTo>
                  <a:lnTo>
                    <a:pt x="2658589" y="598790"/>
                  </a:lnTo>
                  <a:lnTo>
                    <a:pt x="2483569" y="152546"/>
                  </a:lnTo>
                  <a:close/>
                  <a:moveTo>
                    <a:pt x="2772185" y="885100"/>
                  </a:moveTo>
                  <a:lnTo>
                    <a:pt x="2685252" y="668355"/>
                  </a:lnTo>
                  <a:lnTo>
                    <a:pt x="2277247" y="668355"/>
                  </a:lnTo>
                  <a:lnTo>
                    <a:pt x="2190297" y="885100"/>
                  </a:lnTo>
                  <a:lnTo>
                    <a:pt x="2112665" y="885100"/>
                  </a:lnTo>
                  <a:lnTo>
                    <a:pt x="2444168" y="76036"/>
                  </a:lnTo>
                  <a:lnTo>
                    <a:pt x="2534570" y="76036"/>
                  </a:lnTo>
                  <a:lnTo>
                    <a:pt x="2855650" y="885100"/>
                  </a:lnTo>
                  <a:close/>
                  <a:moveTo>
                    <a:pt x="1508762" y="342637"/>
                  </a:moveTo>
                  <a:cubicBezTo>
                    <a:pt x="1400950" y="342637"/>
                    <a:pt x="1334911" y="450408"/>
                    <a:pt x="1334911" y="547789"/>
                  </a:cubicBezTo>
                  <a:lnTo>
                    <a:pt x="1659451" y="547789"/>
                  </a:lnTo>
                  <a:cubicBezTo>
                    <a:pt x="1659451" y="444632"/>
                    <a:pt x="1617727" y="342637"/>
                    <a:pt x="1508778" y="342637"/>
                  </a:cubicBezTo>
                  <a:close/>
                  <a:moveTo>
                    <a:pt x="1334911" y="610383"/>
                  </a:moveTo>
                  <a:cubicBezTo>
                    <a:pt x="1334911" y="735572"/>
                    <a:pt x="1402128" y="836421"/>
                    <a:pt x="1529640" y="836421"/>
                  </a:cubicBezTo>
                  <a:cubicBezTo>
                    <a:pt x="1582948" y="836421"/>
                    <a:pt x="1660613" y="814390"/>
                    <a:pt x="1695391" y="792358"/>
                  </a:cubicBezTo>
                  <a:lnTo>
                    <a:pt x="1695391" y="866521"/>
                  </a:lnTo>
                  <a:cubicBezTo>
                    <a:pt x="1644381" y="887391"/>
                    <a:pt x="1578318" y="899008"/>
                    <a:pt x="1523847" y="899008"/>
                  </a:cubicBezTo>
                  <a:cubicBezTo>
                    <a:pt x="1327956" y="899008"/>
                    <a:pt x="1254915" y="766865"/>
                    <a:pt x="1254915" y="589505"/>
                  </a:cubicBezTo>
                  <a:cubicBezTo>
                    <a:pt x="1254915" y="408684"/>
                    <a:pt x="1354611" y="280026"/>
                    <a:pt x="1504147" y="280026"/>
                  </a:cubicBezTo>
                  <a:cubicBezTo>
                    <a:pt x="1671060" y="280026"/>
                    <a:pt x="1739447" y="414460"/>
                    <a:pt x="1739447" y="573249"/>
                  </a:cubicBezTo>
                  <a:lnTo>
                    <a:pt x="1739447" y="610359"/>
                  </a:lnTo>
                  <a:close/>
                  <a:moveTo>
                    <a:pt x="1048633" y="885100"/>
                  </a:moveTo>
                  <a:lnTo>
                    <a:pt x="1048633" y="532743"/>
                  </a:lnTo>
                  <a:cubicBezTo>
                    <a:pt x="1048633" y="430740"/>
                    <a:pt x="1028933" y="342661"/>
                    <a:pt x="908375" y="342661"/>
                  </a:cubicBezTo>
                  <a:cubicBezTo>
                    <a:pt x="778587" y="342661"/>
                    <a:pt x="733346" y="465526"/>
                    <a:pt x="733346" y="568675"/>
                  </a:cubicBezTo>
                  <a:lnTo>
                    <a:pt x="733346" y="885132"/>
                  </a:lnTo>
                  <a:lnTo>
                    <a:pt x="660393" y="885132"/>
                  </a:lnTo>
                  <a:lnTo>
                    <a:pt x="660393" y="15789"/>
                  </a:lnTo>
                  <a:lnTo>
                    <a:pt x="733402" y="15789"/>
                  </a:lnTo>
                  <a:lnTo>
                    <a:pt x="733402" y="393638"/>
                  </a:lnTo>
                  <a:lnTo>
                    <a:pt x="735734" y="393638"/>
                  </a:lnTo>
                  <a:cubicBezTo>
                    <a:pt x="767043" y="328745"/>
                    <a:pt x="833098" y="280066"/>
                    <a:pt x="920039" y="280066"/>
                  </a:cubicBezTo>
                  <a:cubicBezTo>
                    <a:pt x="1078837" y="280066"/>
                    <a:pt x="1121731" y="385539"/>
                    <a:pt x="1121731" y="531573"/>
                  </a:cubicBezTo>
                  <a:lnTo>
                    <a:pt x="1121731" y="885124"/>
                  </a:lnTo>
                  <a:close/>
                  <a:moveTo>
                    <a:pt x="325373" y="145576"/>
                  </a:moveTo>
                  <a:lnTo>
                    <a:pt x="325373" y="885100"/>
                  </a:lnTo>
                  <a:lnTo>
                    <a:pt x="245410" y="885100"/>
                  </a:lnTo>
                  <a:lnTo>
                    <a:pt x="245410" y="145600"/>
                  </a:lnTo>
                  <a:lnTo>
                    <a:pt x="6649" y="145600"/>
                  </a:lnTo>
                  <a:lnTo>
                    <a:pt x="6649" y="76060"/>
                  </a:lnTo>
                  <a:lnTo>
                    <a:pt x="564190" y="76060"/>
                  </a:lnTo>
                  <a:lnTo>
                    <a:pt x="564190" y="145600"/>
                  </a:lnTo>
                  <a:close/>
                </a:path>
              </a:pathLst>
            </a:custGeom>
            <a:grpFill/>
            <a:ln w="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BE"/>
            </a:p>
          </p:txBody>
        </p:sp>
        <p:sp>
          <p:nvSpPr>
            <p:cNvPr id="7" name="Forme libre : forme 24">
              <a:extLst>
                <a:ext uri="{FF2B5EF4-FFF2-40B4-BE49-F238E27FC236}">
                  <a16:creationId xmlns:a16="http://schemas.microsoft.com/office/drawing/2014/main" id="{97546D95-3040-429A-8252-7B1A28ACC9A3}"/>
                </a:ext>
              </a:extLst>
            </p:cNvPr>
            <p:cNvSpPr/>
            <p:nvPr/>
          </p:nvSpPr>
          <p:spPr>
            <a:xfrm>
              <a:off x="-786557" y="8253511"/>
              <a:ext cx="12106540" cy="2183968"/>
            </a:xfrm>
            <a:custGeom>
              <a:avLst/>
              <a:gdLst>
                <a:gd name="connsiteX0" fmla="*/ 1817527 w 12106540"/>
                <a:gd name="connsiteY0" fmla="*/ 17639 h 2183968"/>
                <a:gd name="connsiteX1" fmla="*/ 2709919 w 12106540"/>
                <a:gd name="connsiteY1" fmla="*/ 219996 h 2183968"/>
                <a:gd name="connsiteX2" fmla="*/ 2399495 w 12106540"/>
                <a:gd name="connsiteY2" fmla="*/ 553709 h 2183968"/>
                <a:gd name="connsiteX3" fmla="*/ 1554275 w 12106540"/>
                <a:gd name="connsiteY3" fmla="*/ 421102 h 2183968"/>
                <a:gd name="connsiteX4" fmla="*/ 1093835 w 12106540"/>
                <a:gd name="connsiteY4" fmla="*/ 615663 h 2183968"/>
                <a:gd name="connsiteX5" fmla="*/ 2590034 w 12106540"/>
                <a:gd name="connsiteY5" fmla="*/ 1477163 h 2183968"/>
                <a:gd name="connsiteX6" fmla="*/ 1357920 w 12106540"/>
                <a:gd name="connsiteY6" fmla="*/ 2178888 h 2183968"/>
                <a:gd name="connsiteX7" fmla="*/ 6649 w 12106540"/>
                <a:gd name="connsiteY7" fmla="*/ 1870266 h 2183968"/>
                <a:gd name="connsiteX8" fmla="*/ 177127 w 12106540"/>
                <a:gd name="connsiteY8" fmla="*/ 1601366 h 2183968"/>
                <a:gd name="connsiteX9" fmla="*/ 315383 w 12106540"/>
                <a:gd name="connsiteY9" fmla="*/ 1540622 h 2183968"/>
                <a:gd name="connsiteX10" fmla="*/ 1266003 w 12106540"/>
                <a:gd name="connsiteY10" fmla="*/ 1757896 h 2183968"/>
                <a:gd name="connsiteX11" fmla="*/ 1878047 w 12106540"/>
                <a:gd name="connsiteY11" fmla="*/ 1547704 h 2183968"/>
                <a:gd name="connsiteX12" fmla="*/ 435781 w 12106540"/>
                <a:gd name="connsiteY12" fmla="*/ 659750 h 2183968"/>
                <a:gd name="connsiteX13" fmla="*/ 1817559 w 12106540"/>
                <a:gd name="connsiteY13" fmla="*/ 17639 h 2183968"/>
                <a:gd name="connsiteX14" fmla="*/ 5541880 w 12106540"/>
                <a:gd name="connsiteY14" fmla="*/ 339584 h 2183968"/>
                <a:gd name="connsiteX15" fmla="*/ 5124069 w 12106540"/>
                <a:gd name="connsiteY15" fmla="*/ 641084 h 2183968"/>
                <a:gd name="connsiteX16" fmla="*/ 4293630 w 12106540"/>
                <a:gd name="connsiteY16" fmla="*/ 471959 h 2183968"/>
                <a:gd name="connsiteX17" fmla="*/ 3500028 w 12106540"/>
                <a:gd name="connsiteY17" fmla="*/ 1112949 h 2183968"/>
                <a:gd name="connsiteX18" fmla="*/ 4294295 w 12106540"/>
                <a:gd name="connsiteY18" fmla="*/ 1709266 h 2183968"/>
                <a:gd name="connsiteX19" fmla="*/ 6285970 w 12106540"/>
                <a:gd name="connsiteY19" fmla="*/ 463467 h 2183968"/>
                <a:gd name="connsiteX20" fmla="*/ 7656116 w 12106540"/>
                <a:gd name="connsiteY20" fmla="*/ 1889 h 2183968"/>
                <a:gd name="connsiteX21" fmla="*/ 9088663 w 12106540"/>
                <a:gd name="connsiteY21" fmla="*/ 1112925 h 2183968"/>
                <a:gd name="connsiteX22" fmla="*/ 7660522 w 12106540"/>
                <a:gd name="connsiteY22" fmla="*/ 2185858 h 2183968"/>
                <a:gd name="connsiteX23" fmla="*/ 6096064 w 12106540"/>
                <a:gd name="connsiteY23" fmla="*/ 1561236 h 2183968"/>
                <a:gd name="connsiteX24" fmla="*/ 6461199 w 12106540"/>
                <a:gd name="connsiteY24" fmla="*/ 1232329 h 2183968"/>
                <a:gd name="connsiteX25" fmla="*/ 7621963 w 12106540"/>
                <a:gd name="connsiteY25" fmla="*/ 1709266 h 2183968"/>
                <a:gd name="connsiteX26" fmla="*/ 8449349 w 12106540"/>
                <a:gd name="connsiteY26" fmla="*/ 1112949 h 2183968"/>
                <a:gd name="connsiteX27" fmla="*/ 7656436 w 12106540"/>
                <a:gd name="connsiteY27" fmla="*/ 471959 h 2183968"/>
                <a:gd name="connsiteX28" fmla="*/ 4297451 w 12106540"/>
                <a:gd name="connsiteY28" fmla="*/ 2178872 h 2183968"/>
                <a:gd name="connsiteX29" fmla="*/ 2858141 w 12106540"/>
                <a:gd name="connsiteY29" fmla="*/ 1209152 h 2183968"/>
                <a:gd name="connsiteX30" fmla="*/ 2858141 w 12106540"/>
                <a:gd name="connsiteY30" fmla="*/ 1027145 h 2183968"/>
                <a:gd name="connsiteX31" fmla="*/ 4317048 w 12106540"/>
                <a:gd name="connsiteY31" fmla="*/ 1913 h 2183968"/>
                <a:gd name="connsiteX32" fmla="*/ 5541912 w 12106540"/>
                <a:gd name="connsiteY32" fmla="*/ 339584 h 2183968"/>
                <a:gd name="connsiteX33" fmla="*/ 11334842 w 12106540"/>
                <a:gd name="connsiteY33" fmla="*/ 2127766 h 2183968"/>
                <a:gd name="connsiteX34" fmla="*/ 11045520 w 12106540"/>
                <a:gd name="connsiteY34" fmla="*/ 1920675 h 2183968"/>
                <a:gd name="connsiteX35" fmla="*/ 10375930 w 12106540"/>
                <a:gd name="connsiteY35" fmla="*/ 1108086 h 2183968"/>
                <a:gd name="connsiteX36" fmla="*/ 11480516 w 12106540"/>
                <a:gd name="connsiteY36" fmla="*/ 670702 h 2183968"/>
                <a:gd name="connsiteX37" fmla="*/ 10929641 w 12106540"/>
                <a:gd name="connsiteY37" fmla="*/ 419059 h 2183968"/>
                <a:gd name="connsiteX38" fmla="*/ 10098626 w 12106540"/>
                <a:gd name="connsiteY38" fmla="*/ 1123011 h 2183968"/>
                <a:gd name="connsiteX39" fmla="*/ 9779148 w 12106540"/>
                <a:gd name="connsiteY39" fmla="*/ 2142018 h 2183968"/>
                <a:gd name="connsiteX40" fmla="*/ 9150385 w 12106540"/>
                <a:gd name="connsiteY40" fmla="*/ 2142018 h 2183968"/>
                <a:gd name="connsiteX41" fmla="*/ 9474348 w 12106540"/>
                <a:gd name="connsiteY41" fmla="*/ 1112380 h 2183968"/>
                <a:gd name="connsiteX42" fmla="*/ 10977422 w 12106540"/>
                <a:gd name="connsiteY42" fmla="*/ 1913 h 2183968"/>
                <a:gd name="connsiteX43" fmla="*/ 12113190 w 12106540"/>
                <a:gd name="connsiteY43" fmla="*/ 602988 h 2183968"/>
                <a:gd name="connsiteX44" fmla="*/ 11137950 w 12106540"/>
                <a:gd name="connsiteY44" fmla="*/ 1304105 h 2183968"/>
                <a:gd name="connsiteX45" fmla="*/ 11974357 w 12106540"/>
                <a:gd name="connsiteY45" fmla="*/ 2142018 h 2183968"/>
                <a:gd name="connsiteX46" fmla="*/ 11447725 w 12106540"/>
                <a:gd name="connsiteY46" fmla="*/ 2142018 h 2183968"/>
                <a:gd name="connsiteX47" fmla="*/ 11334842 w 12106540"/>
                <a:gd name="connsiteY47" fmla="*/ 2127774 h 2183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2106540" h="2183968">
                  <a:moveTo>
                    <a:pt x="1817527" y="17639"/>
                  </a:moveTo>
                  <a:cubicBezTo>
                    <a:pt x="2181084" y="56095"/>
                    <a:pt x="2662459" y="205110"/>
                    <a:pt x="2709919" y="219996"/>
                  </a:cubicBezTo>
                  <a:cubicBezTo>
                    <a:pt x="2630797" y="359493"/>
                    <a:pt x="2565463" y="553709"/>
                    <a:pt x="2399495" y="553709"/>
                  </a:cubicBezTo>
                  <a:cubicBezTo>
                    <a:pt x="2276846" y="553709"/>
                    <a:pt x="1935209" y="421102"/>
                    <a:pt x="1554275" y="421102"/>
                  </a:cubicBezTo>
                  <a:cubicBezTo>
                    <a:pt x="1397593" y="421102"/>
                    <a:pt x="1093835" y="445185"/>
                    <a:pt x="1093835" y="615663"/>
                  </a:cubicBezTo>
                  <a:cubicBezTo>
                    <a:pt x="1093153" y="909687"/>
                    <a:pt x="2652981" y="818476"/>
                    <a:pt x="2590034" y="1477163"/>
                  </a:cubicBezTo>
                  <a:cubicBezTo>
                    <a:pt x="2552701" y="1872982"/>
                    <a:pt x="2043541" y="2178888"/>
                    <a:pt x="1357920" y="2178888"/>
                  </a:cubicBezTo>
                  <a:cubicBezTo>
                    <a:pt x="782273" y="2178888"/>
                    <a:pt x="216808" y="1980601"/>
                    <a:pt x="6649" y="1870266"/>
                  </a:cubicBezTo>
                  <a:cubicBezTo>
                    <a:pt x="66680" y="1775153"/>
                    <a:pt x="88832" y="1742081"/>
                    <a:pt x="177127" y="1601366"/>
                  </a:cubicBezTo>
                  <a:cubicBezTo>
                    <a:pt x="203237" y="1558905"/>
                    <a:pt x="252748" y="1534069"/>
                    <a:pt x="315383" y="1540622"/>
                  </a:cubicBezTo>
                  <a:cubicBezTo>
                    <a:pt x="402549" y="1549435"/>
                    <a:pt x="885373" y="1747497"/>
                    <a:pt x="1266003" y="1757896"/>
                  </a:cubicBezTo>
                  <a:cubicBezTo>
                    <a:pt x="1501703" y="1764601"/>
                    <a:pt x="1853403" y="1759178"/>
                    <a:pt x="1878047" y="1547704"/>
                  </a:cubicBezTo>
                  <a:cubicBezTo>
                    <a:pt x="1915805" y="1221377"/>
                    <a:pt x="435781" y="1302430"/>
                    <a:pt x="435781" y="659750"/>
                  </a:cubicBezTo>
                  <a:cubicBezTo>
                    <a:pt x="435781" y="328296"/>
                    <a:pt x="862533" y="-83651"/>
                    <a:pt x="1817559" y="17639"/>
                  </a:cubicBezTo>
                  <a:close/>
                  <a:moveTo>
                    <a:pt x="5541880" y="339584"/>
                  </a:moveTo>
                  <a:cubicBezTo>
                    <a:pt x="5376842" y="528144"/>
                    <a:pt x="5312413" y="641084"/>
                    <a:pt x="5124069" y="641084"/>
                  </a:cubicBezTo>
                  <a:cubicBezTo>
                    <a:pt x="4930870" y="641084"/>
                    <a:pt x="4776775" y="471959"/>
                    <a:pt x="4293630" y="471959"/>
                  </a:cubicBezTo>
                  <a:cubicBezTo>
                    <a:pt x="3804003" y="471959"/>
                    <a:pt x="3500028" y="757972"/>
                    <a:pt x="3500028" y="1112949"/>
                  </a:cubicBezTo>
                  <a:cubicBezTo>
                    <a:pt x="3500028" y="1600525"/>
                    <a:pt x="4056904" y="1709266"/>
                    <a:pt x="4294295" y="1709266"/>
                  </a:cubicBezTo>
                  <a:cubicBezTo>
                    <a:pt x="5033762" y="1709266"/>
                    <a:pt x="5737923" y="837335"/>
                    <a:pt x="6285970" y="463467"/>
                  </a:cubicBezTo>
                  <a:cubicBezTo>
                    <a:pt x="6654975" y="201753"/>
                    <a:pt x="7039105" y="1889"/>
                    <a:pt x="7656116" y="1889"/>
                  </a:cubicBezTo>
                  <a:cubicBezTo>
                    <a:pt x="8550110" y="1889"/>
                    <a:pt x="9088663" y="511841"/>
                    <a:pt x="9088663" y="1112925"/>
                  </a:cubicBezTo>
                  <a:cubicBezTo>
                    <a:pt x="9088663" y="1697336"/>
                    <a:pt x="8519922" y="2185858"/>
                    <a:pt x="7660522" y="2185858"/>
                  </a:cubicBezTo>
                  <a:cubicBezTo>
                    <a:pt x="6960760" y="2185858"/>
                    <a:pt x="6536043" y="1989158"/>
                    <a:pt x="6096064" y="1561236"/>
                  </a:cubicBezTo>
                  <a:lnTo>
                    <a:pt x="6461199" y="1232329"/>
                  </a:lnTo>
                  <a:cubicBezTo>
                    <a:pt x="6648669" y="1436151"/>
                    <a:pt x="7079091" y="1709266"/>
                    <a:pt x="7621963" y="1709266"/>
                  </a:cubicBezTo>
                  <a:cubicBezTo>
                    <a:pt x="8032667" y="1709266"/>
                    <a:pt x="8449349" y="1472997"/>
                    <a:pt x="8449349" y="1112949"/>
                  </a:cubicBezTo>
                  <a:cubicBezTo>
                    <a:pt x="8449349" y="746019"/>
                    <a:pt x="8141865" y="471959"/>
                    <a:pt x="7656436" y="471959"/>
                  </a:cubicBezTo>
                  <a:cubicBezTo>
                    <a:pt x="6427054" y="471959"/>
                    <a:pt x="5839413" y="2178872"/>
                    <a:pt x="4297451" y="2178872"/>
                  </a:cubicBezTo>
                  <a:cubicBezTo>
                    <a:pt x="3724865" y="2178872"/>
                    <a:pt x="2942239" y="1957520"/>
                    <a:pt x="2858141" y="1209152"/>
                  </a:cubicBezTo>
                  <a:cubicBezTo>
                    <a:pt x="2858141" y="1200443"/>
                    <a:pt x="2857228" y="1046132"/>
                    <a:pt x="2858141" y="1027145"/>
                  </a:cubicBezTo>
                  <a:cubicBezTo>
                    <a:pt x="2903231" y="432174"/>
                    <a:pt x="3572148" y="1913"/>
                    <a:pt x="4317048" y="1913"/>
                  </a:cubicBezTo>
                  <a:cubicBezTo>
                    <a:pt x="4766985" y="1913"/>
                    <a:pt x="5233987" y="181772"/>
                    <a:pt x="5541912" y="339584"/>
                  </a:cubicBezTo>
                  <a:close/>
                  <a:moveTo>
                    <a:pt x="11334842" y="2127766"/>
                  </a:moveTo>
                  <a:cubicBezTo>
                    <a:pt x="11226157" y="2098836"/>
                    <a:pt x="11134137" y="2026940"/>
                    <a:pt x="11045520" y="1920675"/>
                  </a:cubicBezTo>
                  <a:cubicBezTo>
                    <a:pt x="10795912" y="1620185"/>
                    <a:pt x="10464217" y="1219102"/>
                    <a:pt x="10375930" y="1108086"/>
                  </a:cubicBezTo>
                  <a:cubicBezTo>
                    <a:pt x="10657937" y="1064335"/>
                    <a:pt x="11480516" y="1037880"/>
                    <a:pt x="11480516" y="670702"/>
                  </a:cubicBezTo>
                  <a:cubicBezTo>
                    <a:pt x="11480516" y="462017"/>
                    <a:pt x="11163915" y="419059"/>
                    <a:pt x="10929641" y="419059"/>
                  </a:cubicBezTo>
                  <a:cubicBezTo>
                    <a:pt x="10276450" y="419059"/>
                    <a:pt x="10188259" y="864238"/>
                    <a:pt x="10098626" y="1123011"/>
                  </a:cubicBezTo>
                  <a:cubicBezTo>
                    <a:pt x="10098626" y="1123011"/>
                    <a:pt x="9826408" y="1990760"/>
                    <a:pt x="9779148" y="2142018"/>
                  </a:cubicBezTo>
                  <a:lnTo>
                    <a:pt x="9150385" y="2142018"/>
                  </a:lnTo>
                  <a:lnTo>
                    <a:pt x="9474348" y="1112380"/>
                  </a:lnTo>
                  <a:cubicBezTo>
                    <a:pt x="9670143" y="436132"/>
                    <a:pt x="10036087" y="1913"/>
                    <a:pt x="10977422" y="1913"/>
                  </a:cubicBezTo>
                  <a:cubicBezTo>
                    <a:pt x="11551114" y="1913"/>
                    <a:pt x="12113190" y="181772"/>
                    <a:pt x="12113190" y="602988"/>
                  </a:cubicBezTo>
                  <a:cubicBezTo>
                    <a:pt x="12113190" y="1094514"/>
                    <a:pt x="11492462" y="1260017"/>
                    <a:pt x="11137950" y="1304105"/>
                  </a:cubicBezTo>
                  <a:lnTo>
                    <a:pt x="11974357" y="2142018"/>
                  </a:lnTo>
                  <a:lnTo>
                    <a:pt x="11447725" y="2142018"/>
                  </a:lnTo>
                  <a:cubicBezTo>
                    <a:pt x="11407947" y="2142018"/>
                    <a:pt x="11370421" y="2137268"/>
                    <a:pt x="11334842" y="2127774"/>
                  </a:cubicBezTo>
                </a:path>
              </a:pathLst>
            </a:custGeom>
            <a:grpFill/>
            <a:ln w="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BE"/>
            </a:p>
          </p:txBody>
        </p:sp>
      </p:grp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D4DC4F57-2204-454A-AE5F-87BA7DD6FD0A}"/>
              </a:ext>
            </a:extLst>
          </p:cNvPr>
          <p:cNvGrpSpPr/>
          <p:nvPr userDrawn="1"/>
        </p:nvGrpSpPr>
        <p:grpSpPr>
          <a:xfrm>
            <a:off x="12360696" y="-13072"/>
            <a:ext cx="1885826" cy="1528108"/>
            <a:chOff x="4867566" y="1651754"/>
            <a:chExt cx="1885826" cy="152810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7C68AAA6-C9AD-43BB-985E-99CCA2126E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97754" y="1651754"/>
              <a:ext cx="425450" cy="425450"/>
            </a:xfrm>
            <a:custGeom>
              <a:avLst/>
              <a:gdLst>
                <a:gd name="T0" fmla="*/ 173 w 346"/>
                <a:gd name="T1" fmla="*/ 0 h 346"/>
                <a:gd name="T2" fmla="*/ 0 w 346"/>
                <a:gd name="T3" fmla="*/ 173 h 346"/>
                <a:gd name="T4" fmla="*/ 173 w 346"/>
                <a:gd name="T5" fmla="*/ 346 h 346"/>
                <a:gd name="T6" fmla="*/ 346 w 346"/>
                <a:gd name="T7" fmla="*/ 173 h 346"/>
                <a:gd name="T8" fmla="*/ 173 w 346"/>
                <a:gd name="T9" fmla="*/ 0 h 346"/>
                <a:gd name="T10" fmla="*/ 201 w 346"/>
                <a:gd name="T11" fmla="*/ 247 h 346"/>
                <a:gd name="T12" fmla="*/ 128 w 346"/>
                <a:gd name="T13" fmla="*/ 290 h 346"/>
                <a:gd name="T14" fmla="*/ 111 w 346"/>
                <a:gd name="T15" fmla="*/ 278 h 346"/>
                <a:gd name="T16" fmla="*/ 112 w 346"/>
                <a:gd name="T17" fmla="*/ 272 h 346"/>
                <a:gd name="T18" fmla="*/ 153 w 346"/>
                <a:gd name="T19" fmla="*/ 172 h 346"/>
                <a:gd name="T20" fmla="*/ 150 w 346"/>
                <a:gd name="T21" fmla="*/ 165 h 346"/>
                <a:gd name="T22" fmla="*/ 126 w 346"/>
                <a:gd name="T23" fmla="*/ 175 h 346"/>
                <a:gd name="T24" fmla="*/ 121 w 346"/>
                <a:gd name="T25" fmla="*/ 173 h 346"/>
                <a:gd name="T26" fmla="*/ 126 w 346"/>
                <a:gd name="T27" fmla="*/ 163 h 346"/>
                <a:gd name="T28" fmla="*/ 195 w 346"/>
                <a:gd name="T29" fmla="*/ 128 h 346"/>
                <a:gd name="T30" fmla="*/ 205 w 346"/>
                <a:gd name="T31" fmla="*/ 141 h 346"/>
                <a:gd name="T32" fmla="*/ 201 w 346"/>
                <a:gd name="T33" fmla="*/ 154 h 346"/>
                <a:gd name="T34" fmla="*/ 164 w 346"/>
                <a:gd name="T35" fmla="*/ 247 h 346"/>
                <a:gd name="T36" fmla="*/ 169 w 346"/>
                <a:gd name="T37" fmla="*/ 252 h 346"/>
                <a:gd name="T38" fmla="*/ 196 w 346"/>
                <a:gd name="T39" fmla="*/ 235 h 346"/>
                <a:gd name="T40" fmla="*/ 204 w 346"/>
                <a:gd name="T41" fmla="*/ 231 h 346"/>
                <a:gd name="T42" fmla="*/ 207 w 346"/>
                <a:gd name="T43" fmla="*/ 234 h 346"/>
                <a:gd name="T44" fmla="*/ 201 w 346"/>
                <a:gd name="T45" fmla="*/ 247 h 346"/>
                <a:gd name="T46" fmla="*/ 192 w 346"/>
                <a:gd name="T47" fmla="*/ 98 h 346"/>
                <a:gd name="T48" fmla="*/ 182 w 346"/>
                <a:gd name="T49" fmla="*/ 95 h 346"/>
                <a:gd name="T50" fmla="*/ 173 w 346"/>
                <a:gd name="T51" fmla="*/ 76 h 346"/>
                <a:gd name="T52" fmla="*/ 186 w 346"/>
                <a:gd name="T53" fmla="*/ 52 h 346"/>
                <a:gd name="T54" fmla="*/ 198 w 346"/>
                <a:gd name="T55" fmla="*/ 48 h 346"/>
                <a:gd name="T56" fmla="*/ 219 w 346"/>
                <a:gd name="T57" fmla="*/ 70 h 346"/>
                <a:gd name="T58" fmla="*/ 192 w 346"/>
                <a:gd name="T59" fmla="*/ 9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6" h="346">
                  <a:moveTo>
                    <a:pt x="173" y="0"/>
                  </a:moveTo>
                  <a:cubicBezTo>
                    <a:pt x="78" y="0"/>
                    <a:pt x="0" y="78"/>
                    <a:pt x="0" y="173"/>
                  </a:cubicBezTo>
                  <a:cubicBezTo>
                    <a:pt x="0" y="268"/>
                    <a:pt x="78" y="346"/>
                    <a:pt x="173" y="346"/>
                  </a:cubicBezTo>
                  <a:cubicBezTo>
                    <a:pt x="268" y="346"/>
                    <a:pt x="346" y="268"/>
                    <a:pt x="346" y="173"/>
                  </a:cubicBezTo>
                  <a:cubicBezTo>
                    <a:pt x="346" y="78"/>
                    <a:pt x="268" y="0"/>
                    <a:pt x="173" y="0"/>
                  </a:cubicBezTo>
                  <a:close/>
                  <a:moveTo>
                    <a:pt x="201" y="247"/>
                  </a:moveTo>
                  <a:cubicBezTo>
                    <a:pt x="182" y="270"/>
                    <a:pt x="143" y="290"/>
                    <a:pt x="128" y="290"/>
                  </a:cubicBezTo>
                  <a:cubicBezTo>
                    <a:pt x="122" y="290"/>
                    <a:pt x="111" y="284"/>
                    <a:pt x="111" y="278"/>
                  </a:cubicBezTo>
                  <a:cubicBezTo>
                    <a:pt x="111" y="276"/>
                    <a:pt x="111" y="276"/>
                    <a:pt x="112" y="272"/>
                  </a:cubicBezTo>
                  <a:cubicBezTo>
                    <a:pt x="126" y="238"/>
                    <a:pt x="138" y="213"/>
                    <a:pt x="153" y="172"/>
                  </a:cubicBezTo>
                  <a:cubicBezTo>
                    <a:pt x="154" y="169"/>
                    <a:pt x="153" y="165"/>
                    <a:pt x="150" y="165"/>
                  </a:cubicBezTo>
                  <a:cubicBezTo>
                    <a:pt x="146" y="165"/>
                    <a:pt x="136" y="169"/>
                    <a:pt x="126" y="175"/>
                  </a:cubicBezTo>
                  <a:cubicBezTo>
                    <a:pt x="125" y="177"/>
                    <a:pt x="121" y="174"/>
                    <a:pt x="121" y="173"/>
                  </a:cubicBezTo>
                  <a:cubicBezTo>
                    <a:pt x="121" y="170"/>
                    <a:pt x="123" y="167"/>
                    <a:pt x="126" y="163"/>
                  </a:cubicBezTo>
                  <a:cubicBezTo>
                    <a:pt x="134" y="154"/>
                    <a:pt x="171" y="128"/>
                    <a:pt x="195" y="128"/>
                  </a:cubicBezTo>
                  <a:cubicBezTo>
                    <a:pt x="199" y="128"/>
                    <a:pt x="205" y="137"/>
                    <a:pt x="205" y="141"/>
                  </a:cubicBezTo>
                  <a:cubicBezTo>
                    <a:pt x="205" y="144"/>
                    <a:pt x="202" y="151"/>
                    <a:pt x="201" y="154"/>
                  </a:cubicBezTo>
                  <a:cubicBezTo>
                    <a:pt x="182" y="197"/>
                    <a:pt x="176" y="218"/>
                    <a:pt x="164" y="247"/>
                  </a:cubicBezTo>
                  <a:cubicBezTo>
                    <a:pt x="163" y="251"/>
                    <a:pt x="166" y="252"/>
                    <a:pt x="169" y="252"/>
                  </a:cubicBezTo>
                  <a:cubicBezTo>
                    <a:pt x="172" y="252"/>
                    <a:pt x="182" y="247"/>
                    <a:pt x="196" y="235"/>
                  </a:cubicBezTo>
                  <a:cubicBezTo>
                    <a:pt x="201" y="231"/>
                    <a:pt x="202" y="231"/>
                    <a:pt x="204" y="231"/>
                  </a:cubicBezTo>
                  <a:cubicBezTo>
                    <a:pt x="205" y="231"/>
                    <a:pt x="207" y="232"/>
                    <a:pt x="207" y="234"/>
                  </a:cubicBezTo>
                  <a:cubicBezTo>
                    <a:pt x="207" y="237"/>
                    <a:pt x="205" y="242"/>
                    <a:pt x="201" y="247"/>
                  </a:cubicBezTo>
                  <a:close/>
                  <a:moveTo>
                    <a:pt x="192" y="98"/>
                  </a:moveTo>
                  <a:cubicBezTo>
                    <a:pt x="188" y="98"/>
                    <a:pt x="185" y="96"/>
                    <a:pt x="182" y="95"/>
                  </a:cubicBezTo>
                  <a:cubicBezTo>
                    <a:pt x="177" y="91"/>
                    <a:pt x="173" y="85"/>
                    <a:pt x="173" y="76"/>
                  </a:cubicBezTo>
                  <a:cubicBezTo>
                    <a:pt x="173" y="65"/>
                    <a:pt x="179" y="57"/>
                    <a:pt x="186" y="52"/>
                  </a:cubicBezTo>
                  <a:cubicBezTo>
                    <a:pt x="190" y="49"/>
                    <a:pt x="195" y="48"/>
                    <a:pt x="198" y="48"/>
                  </a:cubicBezTo>
                  <a:cubicBezTo>
                    <a:pt x="213" y="48"/>
                    <a:pt x="219" y="59"/>
                    <a:pt x="219" y="70"/>
                  </a:cubicBezTo>
                  <a:cubicBezTo>
                    <a:pt x="219" y="82"/>
                    <a:pt x="206" y="98"/>
                    <a:pt x="192" y="9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09890B2-7F10-4540-AD96-03AAEBD27349}"/>
                </a:ext>
              </a:extLst>
            </p:cNvPr>
            <p:cNvSpPr/>
            <p:nvPr/>
          </p:nvSpPr>
          <p:spPr>
            <a:xfrm>
              <a:off x="4867566" y="2010311"/>
              <a:ext cx="1885826" cy="1169551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>
              <a:spAutoFit/>
            </a:bodyPr>
            <a:lstStyle/>
            <a:p>
              <a:pPr lvl="0"/>
              <a:r>
                <a:rPr lang="fr-FR" sz="1000" b="1" dirty="0">
                  <a:solidFill>
                    <a:schemeClr val="accent1"/>
                  </a:solidFill>
                  <a:latin typeface="+mj-lt"/>
                </a:rPr>
                <a:t>To change the </a:t>
              </a:r>
              <a:r>
                <a:rPr lang="fr-FR" sz="1000" b="1" dirty="0" err="1">
                  <a:solidFill>
                    <a:schemeClr val="accent1"/>
                  </a:solidFill>
                  <a:latin typeface="+mj-lt"/>
                </a:rPr>
                <a:t>visual</a:t>
              </a:r>
              <a:r>
                <a:rPr lang="fr-FR" sz="1000" b="1" dirty="0">
                  <a:solidFill>
                    <a:schemeClr val="accent1"/>
                  </a:solidFill>
                  <a:latin typeface="+mj-lt"/>
                </a:rPr>
                <a:t>: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</a:rPr>
                <a:t>Right click on the slide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</a:rPr>
                <a:t>Click on “Format Background”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</a:rPr>
                <a:t>Import a visual</a:t>
              </a:r>
              <a:br>
                <a:rPr lang="en-US" sz="1000" dirty="0">
                  <a:solidFill>
                    <a:schemeClr val="tx1"/>
                  </a:solidFill>
                </a:rPr>
              </a:br>
              <a:r>
                <a:rPr lang="en-US" sz="1000" dirty="0">
                  <a:solidFill>
                    <a:schemeClr val="tx1"/>
                  </a:solidFill>
                </a:rPr>
                <a:t>from your computer (1920x1080px)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75143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over slide - V3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2ADBC91-08B9-4B40-A8DB-34D3AF2684E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681D24C-ADC9-4F96-9A7F-95456DA79B7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640633 w 12192000"/>
              <a:gd name="connsiteY0" fmla="*/ 368300 h 6858000"/>
              <a:gd name="connsiteX1" fmla="*/ 371475 w 12192000"/>
              <a:gd name="connsiteY1" fmla="*/ 637458 h 6858000"/>
              <a:gd name="connsiteX2" fmla="*/ 371475 w 12192000"/>
              <a:gd name="connsiteY2" fmla="*/ 6220542 h 6858000"/>
              <a:gd name="connsiteX3" fmla="*/ 640633 w 12192000"/>
              <a:gd name="connsiteY3" fmla="*/ 6489700 h 6858000"/>
              <a:gd name="connsiteX4" fmla="*/ 11551367 w 12192000"/>
              <a:gd name="connsiteY4" fmla="*/ 6489700 h 6858000"/>
              <a:gd name="connsiteX5" fmla="*/ 11820525 w 12192000"/>
              <a:gd name="connsiteY5" fmla="*/ 6220542 h 6858000"/>
              <a:gd name="connsiteX6" fmla="*/ 11820525 w 12192000"/>
              <a:gd name="connsiteY6" fmla="*/ 637458 h 6858000"/>
              <a:gd name="connsiteX7" fmla="*/ 11551367 w 12192000"/>
              <a:gd name="connsiteY7" fmla="*/ 368300 h 6858000"/>
              <a:gd name="connsiteX8" fmla="*/ 0 w 12192000"/>
              <a:gd name="connsiteY8" fmla="*/ 0 h 6858000"/>
              <a:gd name="connsiteX9" fmla="*/ 12192000 w 12192000"/>
              <a:gd name="connsiteY9" fmla="*/ 0 h 6858000"/>
              <a:gd name="connsiteX10" fmla="*/ 12192000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640633" y="368300"/>
                </a:moveTo>
                <a:cubicBezTo>
                  <a:pt x="491981" y="368300"/>
                  <a:pt x="371475" y="488806"/>
                  <a:pt x="371475" y="637458"/>
                </a:cubicBezTo>
                <a:lnTo>
                  <a:pt x="371475" y="6220542"/>
                </a:lnTo>
                <a:cubicBezTo>
                  <a:pt x="371475" y="6369194"/>
                  <a:pt x="491981" y="6489700"/>
                  <a:pt x="640633" y="6489700"/>
                </a:cubicBezTo>
                <a:lnTo>
                  <a:pt x="11551367" y="6489700"/>
                </a:lnTo>
                <a:cubicBezTo>
                  <a:pt x="11700019" y="6489700"/>
                  <a:pt x="11820525" y="6369194"/>
                  <a:pt x="11820525" y="6220542"/>
                </a:cubicBezTo>
                <a:lnTo>
                  <a:pt x="11820525" y="637458"/>
                </a:lnTo>
                <a:cubicBezTo>
                  <a:pt x="11820525" y="488806"/>
                  <a:pt x="11700019" y="368300"/>
                  <a:pt x="11551367" y="36830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BE"/>
          </a:p>
        </p:txBody>
      </p:sp>
      <p:grpSp>
        <p:nvGrpSpPr>
          <p:cNvPr id="5" name="Groupe 22">
            <a:extLst>
              <a:ext uri="{FF2B5EF4-FFF2-40B4-BE49-F238E27FC236}">
                <a16:creationId xmlns:a16="http://schemas.microsoft.com/office/drawing/2014/main" id="{2B32DBD4-A425-4C9E-AB3F-50820ABE35E2}"/>
              </a:ext>
            </a:extLst>
          </p:cNvPr>
          <p:cNvGrpSpPr/>
          <p:nvPr userDrawn="1"/>
        </p:nvGrpSpPr>
        <p:grpSpPr>
          <a:xfrm>
            <a:off x="4341018" y="2930841"/>
            <a:ext cx="3509961" cy="997017"/>
            <a:chOff x="-838200" y="8253511"/>
            <a:chExt cx="12192000" cy="3463176"/>
          </a:xfrm>
          <a:solidFill>
            <a:schemeClr val="bg1"/>
          </a:solidFill>
        </p:grpSpPr>
        <p:sp>
          <p:nvSpPr>
            <p:cNvPr id="6" name="Forme libre : forme 23">
              <a:extLst>
                <a:ext uri="{FF2B5EF4-FFF2-40B4-BE49-F238E27FC236}">
                  <a16:creationId xmlns:a16="http://schemas.microsoft.com/office/drawing/2014/main" id="{02DB79CB-4FD3-4EEA-BEAE-F9E90E8A8DC1}"/>
                </a:ext>
              </a:extLst>
            </p:cNvPr>
            <p:cNvSpPr/>
            <p:nvPr/>
          </p:nvSpPr>
          <p:spPr>
            <a:xfrm>
              <a:off x="-838200" y="10819488"/>
              <a:ext cx="12192000" cy="897199"/>
            </a:xfrm>
            <a:custGeom>
              <a:avLst/>
              <a:gdLst>
                <a:gd name="connsiteX0" fmla="*/ 12198649 w 12192000"/>
                <a:gd name="connsiteY0" fmla="*/ 885124 h 897199"/>
                <a:gd name="connsiteX1" fmla="*/ 12097839 w 12192000"/>
                <a:gd name="connsiteY1" fmla="*/ 885124 h 897199"/>
                <a:gd name="connsiteX2" fmla="*/ 11805730 w 12192000"/>
                <a:gd name="connsiteY2" fmla="*/ 581421 h 897199"/>
                <a:gd name="connsiteX3" fmla="*/ 11805730 w 12192000"/>
                <a:gd name="connsiteY3" fmla="*/ 885124 h 897199"/>
                <a:gd name="connsiteX4" fmla="*/ 11732688 w 12192000"/>
                <a:gd name="connsiteY4" fmla="*/ 885124 h 897199"/>
                <a:gd name="connsiteX5" fmla="*/ 11732688 w 12192000"/>
                <a:gd name="connsiteY5" fmla="*/ 15789 h 897199"/>
                <a:gd name="connsiteX6" fmla="*/ 11805730 w 12192000"/>
                <a:gd name="connsiteY6" fmla="*/ 15789 h 897199"/>
                <a:gd name="connsiteX7" fmla="*/ 11805730 w 12192000"/>
                <a:gd name="connsiteY7" fmla="*/ 536236 h 897199"/>
                <a:gd name="connsiteX8" fmla="*/ 12070007 w 12192000"/>
                <a:gd name="connsiteY8" fmla="*/ 293982 h 897199"/>
                <a:gd name="connsiteX9" fmla="*/ 12163887 w 12192000"/>
                <a:gd name="connsiteY9" fmla="*/ 293982 h 897199"/>
                <a:gd name="connsiteX10" fmla="*/ 11875270 w 12192000"/>
                <a:gd name="connsiteY10" fmla="*/ 555961 h 897199"/>
                <a:gd name="connsiteX11" fmla="*/ 12198649 w 12192000"/>
                <a:gd name="connsiteY11" fmla="*/ 885124 h 897199"/>
                <a:gd name="connsiteX12" fmla="*/ 11444120 w 12192000"/>
                <a:gd name="connsiteY12" fmla="*/ 342661 h 897199"/>
                <a:gd name="connsiteX13" fmla="*/ 11316608 w 12192000"/>
                <a:gd name="connsiteY13" fmla="*/ 441203 h 897199"/>
                <a:gd name="connsiteX14" fmla="*/ 11607548 w 12192000"/>
                <a:gd name="connsiteY14" fmla="*/ 730989 h 897199"/>
                <a:gd name="connsiteX15" fmla="*/ 11401218 w 12192000"/>
                <a:gd name="connsiteY15" fmla="*/ 899088 h 897199"/>
                <a:gd name="connsiteX16" fmla="*/ 11235475 w 12192000"/>
                <a:gd name="connsiteY16" fmla="*/ 871248 h 897199"/>
                <a:gd name="connsiteX17" fmla="*/ 11242445 w 12192000"/>
                <a:gd name="connsiteY17" fmla="*/ 799384 h 897199"/>
                <a:gd name="connsiteX18" fmla="*/ 11396595 w 12192000"/>
                <a:gd name="connsiteY18" fmla="*/ 836485 h 897199"/>
                <a:gd name="connsiteX19" fmla="*/ 11527584 w 12192000"/>
                <a:gd name="connsiteY19" fmla="*/ 730989 h 897199"/>
                <a:gd name="connsiteX20" fmla="*/ 11243590 w 12192000"/>
                <a:gd name="connsiteY20" fmla="*/ 441203 h 897199"/>
                <a:gd name="connsiteX21" fmla="*/ 11436004 w 12192000"/>
                <a:gd name="connsiteY21" fmla="*/ 280106 h 897199"/>
                <a:gd name="connsiteX22" fmla="*/ 11582055 w 12192000"/>
                <a:gd name="connsiteY22" fmla="*/ 306761 h 897199"/>
                <a:gd name="connsiteX23" fmla="*/ 11575085 w 12192000"/>
                <a:gd name="connsiteY23" fmla="*/ 370533 h 897199"/>
                <a:gd name="connsiteX24" fmla="*/ 11444120 w 12192000"/>
                <a:gd name="connsiteY24" fmla="*/ 342701 h 897199"/>
                <a:gd name="connsiteX25" fmla="*/ 11036115 w 12192000"/>
                <a:gd name="connsiteY25" fmla="*/ 38950 h 897199"/>
                <a:gd name="connsiteX26" fmla="*/ 11109148 w 12192000"/>
                <a:gd name="connsiteY26" fmla="*/ 38950 h 897199"/>
                <a:gd name="connsiteX27" fmla="*/ 11109148 w 12192000"/>
                <a:gd name="connsiteY27" fmla="*/ 136339 h 897199"/>
                <a:gd name="connsiteX28" fmla="*/ 11036115 w 12192000"/>
                <a:gd name="connsiteY28" fmla="*/ 136339 h 897199"/>
                <a:gd name="connsiteX29" fmla="*/ 11036115 w 12192000"/>
                <a:gd name="connsiteY29" fmla="*/ 38950 h 897199"/>
                <a:gd name="connsiteX30" fmla="*/ 11036115 w 12192000"/>
                <a:gd name="connsiteY30" fmla="*/ 885124 h 897199"/>
                <a:gd name="connsiteX31" fmla="*/ 11036115 w 12192000"/>
                <a:gd name="connsiteY31" fmla="*/ 293982 h 897199"/>
                <a:gd name="connsiteX32" fmla="*/ 11109148 w 12192000"/>
                <a:gd name="connsiteY32" fmla="*/ 293982 h 897199"/>
                <a:gd name="connsiteX33" fmla="*/ 11109148 w 12192000"/>
                <a:gd name="connsiteY33" fmla="*/ 885124 h 897199"/>
                <a:gd name="connsiteX34" fmla="*/ 10570226 w 12192000"/>
                <a:gd name="connsiteY34" fmla="*/ 145600 h 897199"/>
                <a:gd name="connsiteX35" fmla="*/ 10487892 w 12192000"/>
                <a:gd name="connsiteY35" fmla="*/ 145600 h 897199"/>
                <a:gd name="connsiteX36" fmla="*/ 10487892 w 12192000"/>
                <a:gd name="connsiteY36" fmla="*/ 434217 h 897199"/>
                <a:gd name="connsiteX37" fmla="*/ 10572525 w 12192000"/>
                <a:gd name="connsiteY37" fmla="*/ 434217 h 897199"/>
                <a:gd name="connsiteX38" fmla="*/ 10774209 w 12192000"/>
                <a:gd name="connsiteY38" fmla="*/ 285859 h 897199"/>
                <a:gd name="connsiteX39" fmla="*/ 10570226 w 12192000"/>
                <a:gd name="connsiteY39" fmla="*/ 145600 h 897199"/>
                <a:gd name="connsiteX40" fmla="*/ 10674529 w 12192000"/>
                <a:gd name="connsiteY40" fmla="*/ 472472 h 897199"/>
                <a:gd name="connsiteX41" fmla="*/ 10674529 w 12192000"/>
                <a:gd name="connsiteY41" fmla="*/ 474795 h 897199"/>
                <a:gd name="connsiteX42" fmla="*/ 10778855 w 12192000"/>
                <a:gd name="connsiteY42" fmla="*/ 572176 h 897199"/>
                <a:gd name="connsiteX43" fmla="*/ 10916799 w 12192000"/>
                <a:gd name="connsiteY43" fmla="*/ 885124 h 897199"/>
                <a:gd name="connsiteX44" fmla="*/ 10828671 w 12192000"/>
                <a:gd name="connsiteY44" fmla="*/ 885124 h 897199"/>
                <a:gd name="connsiteX45" fmla="*/ 10711598 w 12192000"/>
                <a:gd name="connsiteY45" fmla="*/ 611561 h 897199"/>
                <a:gd name="connsiteX46" fmla="*/ 10553987 w 12192000"/>
                <a:gd name="connsiteY46" fmla="*/ 503757 h 897199"/>
                <a:gd name="connsiteX47" fmla="*/ 10487892 w 12192000"/>
                <a:gd name="connsiteY47" fmla="*/ 503757 h 897199"/>
                <a:gd name="connsiteX48" fmla="*/ 10487892 w 12192000"/>
                <a:gd name="connsiteY48" fmla="*/ 885108 h 897199"/>
                <a:gd name="connsiteX49" fmla="*/ 10407928 w 12192000"/>
                <a:gd name="connsiteY49" fmla="*/ 885108 h 897199"/>
                <a:gd name="connsiteX50" fmla="*/ 10407928 w 12192000"/>
                <a:gd name="connsiteY50" fmla="*/ 76060 h 897199"/>
                <a:gd name="connsiteX51" fmla="*/ 10616581 w 12192000"/>
                <a:gd name="connsiteY51" fmla="*/ 76060 h 897199"/>
                <a:gd name="connsiteX52" fmla="*/ 10854188 w 12192000"/>
                <a:gd name="connsiteY52" fmla="*/ 285859 h 897199"/>
                <a:gd name="connsiteX53" fmla="*/ 10674529 w 12192000"/>
                <a:gd name="connsiteY53" fmla="*/ 472472 h 897199"/>
                <a:gd name="connsiteX54" fmla="*/ 9970977 w 12192000"/>
                <a:gd name="connsiteY54" fmla="*/ 77229 h 897199"/>
                <a:gd name="connsiteX55" fmla="*/ 9913053 w 12192000"/>
                <a:gd name="connsiteY55" fmla="*/ 64483 h 897199"/>
                <a:gd name="connsiteX56" fmla="*/ 9823773 w 12192000"/>
                <a:gd name="connsiteY56" fmla="*/ 242981 h 897199"/>
                <a:gd name="connsiteX57" fmla="*/ 9823773 w 12192000"/>
                <a:gd name="connsiteY57" fmla="*/ 293982 h 897199"/>
                <a:gd name="connsiteX58" fmla="*/ 9957061 w 12192000"/>
                <a:gd name="connsiteY58" fmla="*/ 293982 h 897199"/>
                <a:gd name="connsiteX59" fmla="*/ 9957061 w 12192000"/>
                <a:gd name="connsiteY59" fmla="*/ 356577 h 897199"/>
                <a:gd name="connsiteX60" fmla="*/ 9823773 w 12192000"/>
                <a:gd name="connsiteY60" fmla="*/ 356577 h 897199"/>
                <a:gd name="connsiteX61" fmla="*/ 9823773 w 12192000"/>
                <a:gd name="connsiteY61" fmla="*/ 885124 h 897199"/>
                <a:gd name="connsiteX62" fmla="*/ 9750755 w 12192000"/>
                <a:gd name="connsiteY62" fmla="*/ 885124 h 897199"/>
                <a:gd name="connsiteX63" fmla="*/ 9750755 w 12192000"/>
                <a:gd name="connsiteY63" fmla="*/ 356577 h 897199"/>
                <a:gd name="connsiteX64" fmla="*/ 9631383 w 12192000"/>
                <a:gd name="connsiteY64" fmla="*/ 356577 h 897199"/>
                <a:gd name="connsiteX65" fmla="*/ 9631383 w 12192000"/>
                <a:gd name="connsiteY65" fmla="*/ 293982 h 897199"/>
                <a:gd name="connsiteX66" fmla="*/ 9750755 w 12192000"/>
                <a:gd name="connsiteY66" fmla="*/ 293982 h 897199"/>
                <a:gd name="connsiteX67" fmla="*/ 9750755 w 12192000"/>
                <a:gd name="connsiteY67" fmla="*/ 251096 h 897199"/>
                <a:gd name="connsiteX68" fmla="*/ 9907229 w 12192000"/>
                <a:gd name="connsiteY68" fmla="*/ 1889 h 897199"/>
                <a:gd name="connsiteX69" fmla="*/ 9975624 w 12192000"/>
                <a:gd name="connsiteY69" fmla="*/ 13465 h 897199"/>
                <a:gd name="connsiteX70" fmla="*/ 9970977 w 12192000"/>
                <a:gd name="connsiteY70" fmla="*/ 77229 h 897199"/>
                <a:gd name="connsiteX71" fmla="*/ 9292942 w 12192000"/>
                <a:gd name="connsiteY71" fmla="*/ 342661 h 897199"/>
                <a:gd name="connsiteX72" fmla="*/ 9097060 w 12192000"/>
                <a:gd name="connsiteY72" fmla="*/ 589545 h 897199"/>
                <a:gd name="connsiteX73" fmla="*/ 9292942 w 12192000"/>
                <a:gd name="connsiteY73" fmla="*/ 836446 h 897199"/>
                <a:gd name="connsiteX74" fmla="*/ 9488825 w 12192000"/>
                <a:gd name="connsiteY74" fmla="*/ 589545 h 897199"/>
                <a:gd name="connsiteX75" fmla="*/ 9292942 w 12192000"/>
                <a:gd name="connsiteY75" fmla="*/ 342661 h 897199"/>
                <a:gd name="connsiteX76" fmla="*/ 9292942 w 12192000"/>
                <a:gd name="connsiteY76" fmla="*/ 899048 h 897199"/>
                <a:gd name="connsiteX77" fmla="*/ 9017048 w 12192000"/>
                <a:gd name="connsiteY77" fmla="*/ 589545 h 897199"/>
                <a:gd name="connsiteX78" fmla="*/ 9292942 w 12192000"/>
                <a:gd name="connsiteY78" fmla="*/ 280066 h 897199"/>
                <a:gd name="connsiteX79" fmla="*/ 9568813 w 12192000"/>
                <a:gd name="connsiteY79" fmla="*/ 589545 h 897199"/>
                <a:gd name="connsiteX80" fmla="*/ 9292942 w 12192000"/>
                <a:gd name="connsiteY80" fmla="*/ 899040 h 897199"/>
                <a:gd name="connsiteX81" fmla="*/ 8381940 w 12192000"/>
                <a:gd name="connsiteY81" fmla="*/ 342661 h 897199"/>
                <a:gd name="connsiteX82" fmla="*/ 8208089 w 12192000"/>
                <a:gd name="connsiteY82" fmla="*/ 547813 h 897199"/>
                <a:gd name="connsiteX83" fmla="*/ 8532661 w 12192000"/>
                <a:gd name="connsiteY83" fmla="*/ 547813 h 897199"/>
                <a:gd name="connsiteX84" fmla="*/ 8381956 w 12192000"/>
                <a:gd name="connsiteY84" fmla="*/ 342661 h 897199"/>
                <a:gd name="connsiteX85" fmla="*/ 8208089 w 12192000"/>
                <a:gd name="connsiteY85" fmla="*/ 610407 h 897199"/>
                <a:gd name="connsiteX86" fmla="*/ 8402826 w 12192000"/>
                <a:gd name="connsiteY86" fmla="*/ 836446 h 897199"/>
                <a:gd name="connsiteX87" fmla="*/ 8568569 w 12192000"/>
                <a:gd name="connsiteY87" fmla="*/ 792382 h 897199"/>
                <a:gd name="connsiteX88" fmla="*/ 8568569 w 12192000"/>
                <a:gd name="connsiteY88" fmla="*/ 866545 h 897199"/>
                <a:gd name="connsiteX89" fmla="*/ 8397025 w 12192000"/>
                <a:gd name="connsiteY89" fmla="*/ 899032 h 897199"/>
                <a:gd name="connsiteX90" fmla="*/ 8128125 w 12192000"/>
                <a:gd name="connsiteY90" fmla="*/ 589529 h 897199"/>
                <a:gd name="connsiteX91" fmla="*/ 8377333 w 12192000"/>
                <a:gd name="connsiteY91" fmla="*/ 280050 h 897199"/>
                <a:gd name="connsiteX92" fmla="*/ 8612624 w 12192000"/>
                <a:gd name="connsiteY92" fmla="*/ 573274 h 897199"/>
                <a:gd name="connsiteX93" fmla="*/ 8612624 w 12192000"/>
                <a:gd name="connsiteY93" fmla="*/ 610383 h 897199"/>
                <a:gd name="connsiteX94" fmla="*/ 7921843 w 12192000"/>
                <a:gd name="connsiteY94" fmla="*/ 342661 h 897199"/>
                <a:gd name="connsiteX95" fmla="*/ 7699274 w 12192000"/>
                <a:gd name="connsiteY95" fmla="*/ 589545 h 897199"/>
                <a:gd name="connsiteX96" fmla="*/ 7913720 w 12192000"/>
                <a:gd name="connsiteY96" fmla="*/ 836446 h 897199"/>
                <a:gd name="connsiteX97" fmla="*/ 8047008 w 12192000"/>
                <a:gd name="connsiteY97" fmla="*/ 809767 h 897199"/>
                <a:gd name="connsiteX98" fmla="*/ 8053978 w 12192000"/>
                <a:gd name="connsiteY98" fmla="*/ 878178 h 897199"/>
                <a:gd name="connsiteX99" fmla="*/ 7902127 w 12192000"/>
                <a:gd name="connsiteY99" fmla="*/ 899048 h 897199"/>
                <a:gd name="connsiteX100" fmla="*/ 7619319 w 12192000"/>
                <a:gd name="connsiteY100" fmla="*/ 589545 h 897199"/>
                <a:gd name="connsiteX101" fmla="*/ 7911428 w 12192000"/>
                <a:gd name="connsiteY101" fmla="*/ 280066 h 897199"/>
                <a:gd name="connsiteX102" fmla="*/ 8054034 w 12192000"/>
                <a:gd name="connsiteY102" fmla="*/ 303228 h 897199"/>
                <a:gd name="connsiteX103" fmla="*/ 8048242 w 12192000"/>
                <a:gd name="connsiteY103" fmla="*/ 372768 h 897199"/>
                <a:gd name="connsiteX104" fmla="*/ 7921899 w 12192000"/>
                <a:gd name="connsiteY104" fmla="*/ 342661 h 897199"/>
                <a:gd name="connsiteX105" fmla="*/ 7413005 w 12192000"/>
                <a:gd name="connsiteY105" fmla="*/ 885124 h 897199"/>
                <a:gd name="connsiteX106" fmla="*/ 7413005 w 12192000"/>
                <a:gd name="connsiteY106" fmla="*/ 525773 h 897199"/>
                <a:gd name="connsiteX107" fmla="*/ 7272746 w 12192000"/>
                <a:gd name="connsiteY107" fmla="*/ 342661 h 897199"/>
                <a:gd name="connsiteX108" fmla="*/ 7097726 w 12192000"/>
                <a:gd name="connsiteY108" fmla="*/ 558252 h 897199"/>
                <a:gd name="connsiteX109" fmla="*/ 7097726 w 12192000"/>
                <a:gd name="connsiteY109" fmla="*/ 885124 h 897199"/>
                <a:gd name="connsiteX110" fmla="*/ 7024708 w 12192000"/>
                <a:gd name="connsiteY110" fmla="*/ 885124 h 897199"/>
                <a:gd name="connsiteX111" fmla="*/ 7024708 w 12192000"/>
                <a:gd name="connsiteY111" fmla="*/ 433063 h 897199"/>
                <a:gd name="connsiteX112" fmla="*/ 7020062 w 12192000"/>
                <a:gd name="connsiteY112" fmla="*/ 293982 h 897199"/>
                <a:gd name="connsiteX113" fmla="*/ 7090756 w 12192000"/>
                <a:gd name="connsiteY113" fmla="*/ 293982 h 897199"/>
                <a:gd name="connsiteX114" fmla="*/ 7090756 w 12192000"/>
                <a:gd name="connsiteY114" fmla="*/ 399431 h 897199"/>
                <a:gd name="connsiteX115" fmla="*/ 7093103 w 12192000"/>
                <a:gd name="connsiteY115" fmla="*/ 399431 h 897199"/>
                <a:gd name="connsiteX116" fmla="*/ 7284363 w 12192000"/>
                <a:gd name="connsiteY116" fmla="*/ 280058 h 897199"/>
                <a:gd name="connsiteX117" fmla="*/ 7486046 w 12192000"/>
                <a:gd name="connsiteY117" fmla="*/ 507250 h 897199"/>
                <a:gd name="connsiteX118" fmla="*/ 7486046 w 12192000"/>
                <a:gd name="connsiteY118" fmla="*/ 885116 h 897199"/>
                <a:gd name="connsiteX119" fmla="*/ 6660783 w 12192000"/>
                <a:gd name="connsiteY119" fmla="*/ 342661 h 897199"/>
                <a:gd name="connsiteX120" fmla="*/ 6486932 w 12192000"/>
                <a:gd name="connsiteY120" fmla="*/ 547813 h 897199"/>
                <a:gd name="connsiteX121" fmla="*/ 6811464 w 12192000"/>
                <a:gd name="connsiteY121" fmla="*/ 547813 h 897199"/>
                <a:gd name="connsiteX122" fmla="*/ 6660807 w 12192000"/>
                <a:gd name="connsiteY122" fmla="*/ 342661 h 897199"/>
                <a:gd name="connsiteX123" fmla="*/ 6486932 w 12192000"/>
                <a:gd name="connsiteY123" fmla="*/ 610407 h 897199"/>
                <a:gd name="connsiteX124" fmla="*/ 6681669 w 12192000"/>
                <a:gd name="connsiteY124" fmla="*/ 836446 h 897199"/>
                <a:gd name="connsiteX125" fmla="*/ 6847412 w 12192000"/>
                <a:gd name="connsiteY125" fmla="*/ 792382 h 897199"/>
                <a:gd name="connsiteX126" fmla="*/ 6847412 w 12192000"/>
                <a:gd name="connsiteY126" fmla="*/ 866545 h 897199"/>
                <a:gd name="connsiteX127" fmla="*/ 6675869 w 12192000"/>
                <a:gd name="connsiteY127" fmla="*/ 899032 h 897199"/>
                <a:gd name="connsiteX128" fmla="*/ 6406969 w 12192000"/>
                <a:gd name="connsiteY128" fmla="*/ 589529 h 897199"/>
                <a:gd name="connsiteX129" fmla="*/ 6656128 w 12192000"/>
                <a:gd name="connsiteY129" fmla="*/ 280050 h 897199"/>
                <a:gd name="connsiteX130" fmla="*/ 6891436 w 12192000"/>
                <a:gd name="connsiteY130" fmla="*/ 573274 h 897199"/>
                <a:gd name="connsiteX131" fmla="*/ 6891436 w 12192000"/>
                <a:gd name="connsiteY131" fmla="*/ 610383 h 897199"/>
                <a:gd name="connsiteX132" fmla="*/ 6199429 w 12192000"/>
                <a:gd name="connsiteY132" fmla="*/ 38950 h 897199"/>
                <a:gd name="connsiteX133" fmla="*/ 6272494 w 12192000"/>
                <a:gd name="connsiteY133" fmla="*/ 38950 h 897199"/>
                <a:gd name="connsiteX134" fmla="*/ 6272494 w 12192000"/>
                <a:gd name="connsiteY134" fmla="*/ 136339 h 897199"/>
                <a:gd name="connsiteX135" fmla="*/ 6199429 w 12192000"/>
                <a:gd name="connsiteY135" fmla="*/ 136339 h 897199"/>
                <a:gd name="connsiteX136" fmla="*/ 6199429 w 12192000"/>
                <a:gd name="connsiteY136" fmla="*/ 38950 h 897199"/>
                <a:gd name="connsiteX137" fmla="*/ 6199429 w 12192000"/>
                <a:gd name="connsiteY137" fmla="*/ 885124 h 897199"/>
                <a:gd name="connsiteX138" fmla="*/ 6199429 w 12192000"/>
                <a:gd name="connsiteY138" fmla="*/ 293982 h 897199"/>
                <a:gd name="connsiteX139" fmla="*/ 6272494 w 12192000"/>
                <a:gd name="connsiteY139" fmla="*/ 293982 h 897199"/>
                <a:gd name="connsiteX140" fmla="*/ 6272494 w 12192000"/>
                <a:gd name="connsiteY140" fmla="*/ 885124 h 897199"/>
                <a:gd name="connsiteX141" fmla="*/ 5949116 w 12192000"/>
                <a:gd name="connsiteY141" fmla="*/ 342661 h 897199"/>
                <a:gd name="connsiteX142" fmla="*/ 5726570 w 12192000"/>
                <a:gd name="connsiteY142" fmla="*/ 589545 h 897199"/>
                <a:gd name="connsiteX143" fmla="*/ 5940992 w 12192000"/>
                <a:gd name="connsiteY143" fmla="*/ 836446 h 897199"/>
                <a:gd name="connsiteX144" fmla="*/ 6074280 w 12192000"/>
                <a:gd name="connsiteY144" fmla="*/ 809767 h 897199"/>
                <a:gd name="connsiteX145" fmla="*/ 6081250 w 12192000"/>
                <a:gd name="connsiteY145" fmla="*/ 878178 h 897199"/>
                <a:gd name="connsiteX146" fmla="*/ 5929399 w 12192000"/>
                <a:gd name="connsiteY146" fmla="*/ 899040 h 897199"/>
                <a:gd name="connsiteX147" fmla="*/ 5646591 w 12192000"/>
                <a:gd name="connsiteY147" fmla="*/ 589537 h 897199"/>
                <a:gd name="connsiteX148" fmla="*/ 5938701 w 12192000"/>
                <a:gd name="connsiteY148" fmla="*/ 280058 h 897199"/>
                <a:gd name="connsiteX149" fmla="*/ 6081306 w 12192000"/>
                <a:gd name="connsiteY149" fmla="*/ 303220 h 897199"/>
                <a:gd name="connsiteX150" fmla="*/ 6075514 w 12192000"/>
                <a:gd name="connsiteY150" fmla="*/ 372760 h 897199"/>
                <a:gd name="connsiteX151" fmla="*/ 5949172 w 12192000"/>
                <a:gd name="connsiteY151" fmla="*/ 342653 h 897199"/>
                <a:gd name="connsiteX152" fmla="*/ 5347551 w 12192000"/>
                <a:gd name="connsiteY152" fmla="*/ 131708 h 897199"/>
                <a:gd name="connsiteX153" fmla="*/ 5172555 w 12192000"/>
                <a:gd name="connsiteY153" fmla="*/ 270789 h 897199"/>
                <a:gd name="connsiteX154" fmla="*/ 5543434 w 12192000"/>
                <a:gd name="connsiteY154" fmla="*/ 670678 h 897199"/>
                <a:gd name="connsiteX155" fmla="*/ 5278003 w 12192000"/>
                <a:gd name="connsiteY155" fmla="*/ 899040 h 897199"/>
                <a:gd name="connsiteX156" fmla="*/ 5094890 w 12192000"/>
                <a:gd name="connsiteY156" fmla="*/ 864254 h 897199"/>
                <a:gd name="connsiteX157" fmla="*/ 5103006 w 12192000"/>
                <a:gd name="connsiteY157" fmla="*/ 781943 h 897199"/>
                <a:gd name="connsiteX158" fmla="*/ 5281504 w 12192000"/>
                <a:gd name="connsiteY158" fmla="*/ 829467 h 897199"/>
                <a:gd name="connsiteX159" fmla="*/ 5463463 w 12192000"/>
                <a:gd name="connsiteY159" fmla="*/ 663700 h 897199"/>
                <a:gd name="connsiteX160" fmla="*/ 5092567 w 12192000"/>
                <a:gd name="connsiteY160" fmla="*/ 273104 h 897199"/>
                <a:gd name="connsiteX161" fmla="*/ 5348721 w 12192000"/>
                <a:gd name="connsiteY161" fmla="*/ 62136 h 897199"/>
                <a:gd name="connsiteX162" fmla="*/ 5507494 w 12192000"/>
                <a:gd name="connsiteY162" fmla="*/ 88798 h 897199"/>
                <a:gd name="connsiteX163" fmla="*/ 5494756 w 12192000"/>
                <a:gd name="connsiteY163" fmla="*/ 161831 h 897199"/>
                <a:gd name="connsiteX164" fmla="*/ 5347551 w 12192000"/>
                <a:gd name="connsiteY164" fmla="*/ 131700 h 897199"/>
                <a:gd name="connsiteX165" fmla="*/ 4231388 w 12192000"/>
                <a:gd name="connsiteY165" fmla="*/ 482895 h 897199"/>
                <a:gd name="connsiteX166" fmla="*/ 4079561 w 12192000"/>
                <a:gd name="connsiteY166" fmla="*/ 669565 h 897199"/>
                <a:gd name="connsiteX167" fmla="*/ 4267320 w 12192000"/>
                <a:gd name="connsiteY167" fmla="*/ 836477 h 897199"/>
                <a:gd name="connsiteX168" fmla="*/ 4466680 w 12192000"/>
                <a:gd name="connsiteY168" fmla="*/ 742574 h 897199"/>
                <a:gd name="connsiteX169" fmla="*/ 4231388 w 12192000"/>
                <a:gd name="connsiteY169" fmla="*/ 482927 h 897199"/>
                <a:gd name="connsiteX170" fmla="*/ 4413379 w 12192000"/>
                <a:gd name="connsiteY170" fmla="*/ 241803 h 897199"/>
                <a:gd name="connsiteX171" fmla="*/ 4298605 w 12192000"/>
                <a:gd name="connsiteY171" fmla="*/ 124738 h 897199"/>
                <a:gd name="connsiteX172" fmla="*/ 4165316 w 12192000"/>
                <a:gd name="connsiteY172" fmla="*/ 242981 h 897199"/>
                <a:gd name="connsiteX173" fmla="*/ 4256881 w 12192000"/>
                <a:gd name="connsiteY173" fmla="*/ 407554 h 897199"/>
                <a:gd name="connsiteX174" fmla="*/ 4413379 w 12192000"/>
                <a:gd name="connsiteY174" fmla="*/ 241803 h 897199"/>
                <a:gd name="connsiteX175" fmla="*/ 4698518 w 12192000"/>
                <a:gd name="connsiteY175" fmla="*/ 882800 h 897199"/>
                <a:gd name="connsiteX176" fmla="*/ 4596539 w 12192000"/>
                <a:gd name="connsiteY176" fmla="*/ 882800 h 897199"/>
                <a:gd name="connsiteX177" fmla="*/ 4510751 w 12192000"/>
                <a:gd name="connsiteY177" fmla="*/ 792398 h 897199"/>
                <a:gd name="connsiteX178" fmla="*/ 4264996 w 12192000"/>
                <a:gd name="connsiteY178" fmla="*/ 899048 h 897199"/>
                <a:gd name="connsiteX179" fmla="*/ 3999573 w 12192000"/>
                <a:gd name="connsiteY179" fmla="*/ 673002 h 897199"/>
                <a:gd name="connsiteX180" fmla="*/ 4190833 w 12192000"/>
                <a:gd name="connsiteY180" fmla="*/ 437710 h 897199"/>
                <a:gd name="connsiteX181" fmla="*/ 4085353 w 12192000"/>
                <a:gd name="connsiteY181" fmla="*/ 238334 h 897199"/>
                <a:gd name="connsiteX182" fmla="*/ 4303268 w 12192000"/>
                <a:gd name="connsiteY182" fmla="*/ 62144 h 897199"/>
                <a:gd name="connsiteX183" fmla="*/ 4493334 w 12192000"/>
                <a:gd name="connsiteY183" fmla="*/ 229065 h 897199"/>
                <a:gd name="connsiteX184" fmla="*/ 4298597 w 12192000"/>
                <a:gd name="connsiteY184" fmla="*/ 449286 h 897199"/>
                <a:gd name="connsiteX185" fmla="*/ 4511897 w 12192000"/>
                <a:gd name="connsiteY185" fmla="*/ 686902 h 897199"/>
                <a:gd name="connsiteX186" fmla="*/ 4581437 w 12192000"/>
                <a:gd name="connsiteY186" fmla="*/ 441163 h 897199"/>
                <a:gd name="connsiteX187" fmla="*/ 4650986 w 12192000"/>
                <a:gd name="connsiteY187" fmla="*/ 441163 h 897199"/>
                <a:gd name="connsiteX188" fmla="*/ 4560575 w 12192000"/>
                <a:gd name="connsiteY188" fmla="*/ 733249 h 897199"/>
                <a:gd name="connsiteX189" fmla="*/ 4698510 w 12192000"/>
                <a:gd name="connsiteY189" fmla="*/ 882800 h 897199"/>
                <a:gd name="connsiteX190" fmla="*/ 3535960 w 12192000"/>
                <a:gd name="connsiteY190" fmla="*/ 836446 h 897199"/>
                <a:gd name="connsiteX191" fmla="*/ 3603201 w 12192000"/>
                <a:gd name="connsiteY191" fmla="*/ 822529 h 897199"/>
                <a:gd name="connsiteX192" fmla="*/ 3607824 w 12192000"/>
                <a:gd name="connsiteY192" fmla="*/ 882800 h 897199"/>
                <a:gd name="connsiteX193" fmla="*/ 3518591 w 12192000"/>
                <a:gd name="connsiteY193" fmla="*/ 899048 h 897199"/>
                <a:gd name="connsiteX194" fmla="*/ 3384109 w 12192000"/>
                <a:gd name="connsiteY194" fmla="*/ 701963 h 897199"/>
                <a:gd name="connsiteX195" fmla="*/ 3384109 w 12192000"/>
                <a:gd name="connsiteY195" fmla="*/ 356577 h 897199"/>
                <a:gd name="connsiteX196" fmla="*/ 3268213 w 12192000"/>
                <a:gd name="connsiteY196" fmla="*/ 356577 h 897199"/>
                <a:gd name="connsiteX197" fmla="*/ 3268213 w 12192000"/>
                <a:gd name="connsiteY197" fmla="*/ 293982 h 897199"/>
                <a:gd name="connsiteX198" fmla="*/ 3384109 w 12192000"/>
                <a:gd name="connsiteY198" fmla="*/ 293982 h 897199"/>
                <a:gd name="connsiteX199" fmla="*/ 3384109 w 12192000"/>
                <a:gd name="connsiteY199" fmla="*/ 151376 h 897199"/>
                <a:gd name="connsiteX200" fmla="*/ 3457150 w 12192000"/>
                <a:gd name="connsiteY200" fmla="*/ 125884 h 897199"/>
                <a:gd name="connsiteX201" fmla="*/ 3457150 w 12192000"/>
                <a:gd name="connsiteY201" fmla="*/ 293958 h 897199"/>
                <a:gd name="connsiteX202" fmla="*/ 3591584 w 12192000"/>
                <a:gd name="connsiteY202" fmla="*/ 293958 h 897199"/>
                <a:gd name="connsiteX203" fmla="*/ 3591584 w 12192000"/>
                <a:gd name="connsiteY203" fmla="*/ 356553 h 897199"/>
                <a:gd name="connsiteX204" fmla="*/ 3457150 w 12192000"/>
                <a:gd name="connsiteY204" fmla="*/ 356553 h 897199"/>
                <a:gd name="connsiteX205" fmla="*/ 3457150 w 12192000"/>
                <a:gd name="connsiteY205" fmla="*/ 739049 h 897199"/>
                <a:gd name="connsiteX206" fmla="*/ 3535960 w 12192000"/>
                <a:gd name="connsiteY206" fmla="*/ 836421 h 897199"/>
                <a:gd name="connsiteX207" fmla="*/ 3176673 w 12192000"/>
                <a:gd name="connsiteY207" fmla="*/ 356553 h 897199"/>
                <a:gd name="connsiteX208" fmla="*/ 3029469 w 12192000"/>
                <a:gd name="connsiteY208" fmla="*/ 593014 h 897199"/>
                <a:gd name="connsiteX209" fmla="*/ 3029469 w 12192000"/>
                <a:gd name="connsiteY209" fmla="*/ 885100 h 897199"/>
                <a:gd name="connsiteX210" fmla="*/ 2956451 w 12192000"/>
                <a:gd name="connsiteY210" fmla="*/ 885100 h 897199"/>
                <a:gd name="connsiteX211" fmla="*/ 2956451 w 12192000"/>
                <a:gd name="connsiteY211" fmla="*/ 426117 h 897199"/>
                <a:gd name="connsiteX212" fmla="*/ 2951789 w 12192000"/>
                <a:gd name="connsiteY212" fmla="*/ 293982 h 897199"/>
                <a:gd name="connsiteX213" fmla="*/ 3024822 w 12192000"/>
                <a:gd name="connsiteY213" fmla="*/ 293982 h 897199"/>
                <a:gd name="connsiteX214" fmla="*/ 3024822 w 12192000"/>
                <a:gd name="connsiteY214" fmla="*/ 407554 h 897199"/>
                <a:gd name="connsiteX215" fmla="*/ 3027169 w 12192000"/>
                <a:gd name="connsiteY215" fmla="*/ 407554 h 897199"/>
                <a:gd name="connsiteX216" fmla="*/ 3178997 w 12192000"/>
                <a:gd name="connsiteY216" fmla="*/ 280066 h 897199"/>
                <a:gd name="connsiteX217" fmla="*/ 3229974 w 12192000"/>
                <a:gd name="connsiteY217" fmla="*/ 287036 h 897199"/>
                <a:gd name="connsiteX218" fmla="*/ 3229974 w 12192000"/>
                <a:gd name="connsiteY218" fmla="*/ 363523 h 897199"/>
                <a:gd name="connsiteX219" fmla="*/ 3176673 w 12192000"/>
                <a:gd name="connsiteY219" fmla="*/ 356577 h 897199"/>
                <a:gd name="connsiteX220" fmla="*/ 2483569 w 12192000"/>
                <a:gd name="connsiteY220" fmla="*/ 152546 h 897199"/>
                <a:gd name="connsiteX221" fmla="*/ 2307402 w 12192000"/>
                <a:gd name="connsiteY221" fmla="*/ 598790 h 897199"/>
                <a:gd name="connsiteX222" fmla="*/ 2658589 w 12192000"/>
                <a:gd name="connsiteY222" fmla="*/ 598790 h 897199"/>
                <a:gd name="connsiteX223" fmla="*/ 2483569 w 12192000"/>
                <a:gd name="connsiteY223" fmla="*/ 152546 h 897199"/>
                <a:gd name="connsiteX224" fmla="*/ 2772185 w 12192000"/>
                <a:gd name="connsiteY224" fmla="*/ 885100 h 897199"/>
                <a:gd name="connsiteX225" fmla="*/ 2685252 w 12192000"/>
                <a:gd name="connsiteY225" fmla="*/ 668355 h 897199"/>
                <a:gd name="connsiteX226" fmla="*/ 2277247 w 12192000"/>
                <a:gd name="connsiteY226" fmla="*/ 668355 h 897199"/>
                <a:gd name="connsiteX227" fmla="*/ 2190297 w 12192000"/>
                <a:gd name="connsiteY227" fmla="*/ 885100 h 897199"/>
                <a:gd name="connsiteX228" fmla="*/ 2112665 w 12192000"/>
                <a:gd name="connsiteY228" fmla="*/ 885100 h 897199"/>
                <a:gd name="connsiteX229" fmla="*/ 2444168 w 12192000"/>
                <a:gd name="connsiteY229" fmla="*/ 76036 h 897199"/>
                <a:gd name="connsiteX230" fmla="*/ 2534570 w 12192000"/>
                <a:gd name="connsiteY230" fmla="*/ 76036 h 897199"/>
                <a:gd name="connsiteX231" fmla="*/ 2855650 w 12192000"/>
                <a:gd name="connsiteY231" fmla="*/ 885100 h 897199"/>
                <a:gd name="connsiteX232" fmla="*/ 1508762 w 12192000"/>
                <a:gd name="connsiteY232" fmla="*/ 342637 h 897199"/>
                <a:gd name="connsiteX233" fmla="*/ 1334911 w 12192000"/>
                <a:gd name="connsiteY233" fmla="*/ 547789 h 897199"/>
                <a:gd name="connsiteX234" fmla="*/ 1659451 w 12192000"/>
                <a:gd name="connsiteY234" fmla="*/ 547789 h 897199"/>
                <a:gd name="connsiteX235" fmla="*/ 1508778 w 12192000"/>
                <a:gd name="connsiteY235" fmla="*/ 342637 h 897199"/>
                <a:gd name="connsiteX236" fmla="*/ 1334911 w 12192000"/>
                <a:gd name="connsiteY236" fmla="*/ 610383 h 897199"/>
                <a:gd name="connsiteX237" fmla="*/ 1529640 w 12192000"/>
                <a:gd name="connsiteY237" fmla="*/ 836421 h 897199"/>
                <a:gd name="connsiteX238" fmla="*/ 1695391 w 12192000"/>
                <a:gd name="connsiteY238" fmla="*/ 792358 h 897199"/>
                <a:gd name="connsiteX239" fmla="*/ 1695391 w 12192000"/>
                <a:gd name="connsiteY239" fmla="*/ 866521 h 897199"/>
                <a:gd name="connsiteX240" fmla="*/ 1523847 w 12192000"/>
                <a:gd name="connsiteY240" fmla="*/ 899008 h 897199"/>
                <a:gd name="connsiteX241" fmla="*/ 1254915 w 12192000"/>
                <a:gd name="connsiteY241" fmla="*/ 589505 h 897199"/>
                <a:gd name="connsiteX242" fmla="*/ 1504147 w 12192000"/>
                <a:gd name="connsiteY242" fmla="*/ 280026 h 897199"/>
                <a:gd name="connsiteX243" fmla="*/ 1739447 w 12192000"/>
                <a:gd name="connsiteY243" fmla="*/ 573249 h 897199"/>
                <a:gd name="connsiteX244" fmla="*/ 1739447 w 12192000"/>
                <a:gd name="connsiteY244" fmla="*/ 610359 h 897199"/>
                <a:gd name="connsiteX245" fmla="*/ 1048633 w 12192000"/>
                <a:gd name="connsiteY245" fmla="*/ 885100 h 897199"/>
                <a:gd name="connsiteX246" fmla="*/ 1048633 w 12192000"/>
                <a:gd name="connsiteY246" fmla="*/ 532743 h 897199"/>
                <a:gd name="connsiteX247" fmla="*/ 908375 w 12192000"/>
                <a:gd name="connsiteY247" fmla="*/ 342661 h 897199"/>
                <a:gd name="connsiteX248" fmla="*/ 733346 w 12192000"/>
                <a:gd name="connsiteY248" fmla="*/ 568675 h 897199"/>
                <a:gd name="connsiteX249" fmla="*/ 733346 w 12192000"/>
                <a:gd name="connsiteY249" fmla="*/ 885132 h 897199"/>
                <a:gd name="connsiteX250" fmla="*/ 660393 w 12192000"/>
                <a:gd name="connsiteY250" fmla="*/ 885132 h 897199"/>
                <a:gd name="connsiteX251" fmla="*/ 660393 w 12192000"/>
                <a:gd name="connsiteY251" fmla="*/ 15789 h 897199"/>
                <a:gd name="connsiteX252" fmla="*/ 733402 w 12192000"/>
                <a:gd name="connsiteY252" fmla="*/ 15789 h 897199"/>
                <a:gd name="connsiteX253" fmla="*/ 733402 w 12192000"/>
                <a:gd name="connsiteY253" fmla="*/ 393638 h 897199"/>
                <a:gd name="connsiteX254" fmla="*/ 735734 w 12192000"/>
                <a:gd name="connsiteY254" fmla="*/ 393638 h 897199"/>
                <a:gd name="connsiteX255" fmla="*/ 920039 w 12192000"/>
                <a:gd name="connsiteY255" fmla="*/ 280066 h 897199"/>
                <a:gd name="connsiteX256" fmla="*/ 1121731 w 12192000"/>
                <a:gd name="connsiteY256" fmla="*/ 531573 h 897199"/>
                <a:gd name="connsiteX257" fmla="*/ 1121731 w 12192000"/>
                <a:gd name="connsiteY257" fmla="*/ 885124 h 897199"/>
                <a:gd name="connsiteX258" fmla="*/ 325373 w 12192000"/>
                <a:gd name="connsiteY258" fmla="*/ 145576 h 897199"/>
                <a:gd name="connsiteX259" fmla="*/ 325373 w 12192000"/>
                <a:gd name="connsiteY259" fmla="*/ 885100 h 897199"/>
                <a:gd name="connsiteX260" fmla="*/ 245410 w 12192000"/>
                <a:gd name="connsiteY260" fmla="*/ 885100 h 897199"/>
                <a:gd name="connsiteX261" fmla="*/ 245410 w 12192000"/>
                <a:gd name="connsiteY261" fmla="*/ 145600 h 897199"/>
                <a:gd name="connsiteX262" fmla="*/ 6649 w 12192000"/>
                <a:gd name="connsiteY262" fmla="*/ 145600 h 897199"/>
                <a:gd name="connsiteX263" fmla="*/ 6649 w 12192000"/>
                <a:gd name="connsiteY263" fmla="*/ 76060 h 897199"/>
                <a:gd name="connsiteX264" fmla="*/ 564190 w 12192000"/>
                <a:gd name="connsiteY264" fmla="*/ 76060 h 897199"/>
                <a:gd name="connsiteX265" fmla="*/ 564190 w 12192000"/>
                <a:gd name="connsiteY265" fmla="*/ 145600 h 897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</a:cxnLst>
              <a:rect l="l" t="t" r="r" b="b"/>
              <a:pathLst>
                <a:path w="12192000" h="897199">
                  <a:moveTo>
                    <a:pt x="12198649" y="885124"/>
                  </a:moveTo>
                  <a:lnTo>
                    <a:pt x="12097839" y="885124"/>
                  </a:lnTo>
                  <a:lnTo>
                    <a:pt x="11805730" y="581421"/>
                  </a:lnTo>
                  <a:lnTo>
                    <a:pt x="11805730" y="885124"/>
                  </a:lnTo>
                  <a:lnTo>
                    <a:pt x="11732688" y="885124"/>
                  </a:lnTo>
                  <a:lnTo>
                    <a:pt x="11732688" y="15789"/>
                  </a:lnTo>
                  <a:lnTo>
                    <a:pt x="11805730" y="15789"/>
                  </a:lnTo>
                  <a:lnTo>
                    <a:pt x="11805730" y="536236"/>
                  </a:lnTo>
                  <a:lnTo>
                    <a:pt x="12070007" y="293982"/>
                  </a:lnTo>
                  <a:lnTo>
                    <a:pt x="12163887" y="293982"/>
                  </a:lnTo>
                  <a:lnTo>
                    <a:pt x="11875270" y="555961"/>
                  </a:lnTo>
                  <a:lnTo>
                    <a:pt x="12198649" y="885124"/>
                  </a:lnTo>
                  <a:close/>
                  <a:moveTo>
                    <a:pt x="11444120" y="342661"/>
                  </a:moveTo>
                  <a:cubicBezTo>
                    <a:pt x="11368811" y="342661"/>
                    <a:pt x="11316608" y="365822"/>
                    <a:pt x="11316608" y="441203"/>
                  </a:cubicBezTo>
                  <a:cubicBezTo>
                    <a:pt x="11316608" y="551346"/>
                    <a:pt x="11607548" y="537430"/>
                    <a:pt x="11607548" y="730989"/>
                  </a:cubicBezTo>
                  <a:cubicBezTo>
                    <a:pt x="11607548" y="856178"/>
                    <a:pt x="11490475" y="899088"/>
                    <a:pt x="11401218" y="899088"/>
                  </a:cubicBezTo>
                  <a:cubicBezTo>
                    <a:pt x="11344424" y="899088"/>
                    <a:pt x="11287622" y="892118"/>
                    <a:pt x="11235475" y="871248"/>
                  </a:cubicBezTo>
                  <a:lnTo>
                    <a:pt x="11242445" y="799384"/>
                  </a:lnTo>
                  <a:cubicBezTo>
                    <a:pt x="11286468" y="821424"/>
                    <a:pt x="11339793" y="836485"/>
                    <a:pt x="11396595" y="836485"/>
                  </a:cubicBezTo>
                  <a:cubicBezTo>
                    <a:pt x="11466136" y="836485"/>
                    <a:pt x="11527584" y="798214"/>
                    <a:pt x="11527584" y="730989"/>
                  </a:cubicBezTo>
                  <a:cubicBezTo>
                    <a:pt x="11527584" y="590731"/>
                    <a:pt x="11243590" y="612770"/>
                    <a:pt x="11243590" y="441203"/>
                  </a:cubicBezTo>
                  <a:cubicBezTo>
                    <a:pt x="11243590" y="324130"/>
                    <a:pt x="11338647" y="280106"/>
                    <a:pt x="11436004" y="280106"/>
                  </a:cubicBezTo>
                  <a:cubicBezTo>
                    <a:pt x="11467289" y="280106"/>
                    <a:pt x="11529884" y="287076"/>
                    <a:pt x="11582055" y="306761"/>
                  </a:cubicBezTo>
                  <a:lnTo>
                    <a:pt x="11575085" y="370533"/>
                  </a:lnTo>
                  <a:cubicBezTo>
                    <a:pt x="11536830" y="353116"/>
                    <a:pt x="11484682" y="342701"/>
                    <a:pt x="11444120" y="342701"/>
                  </a:cubicBezTo>
                  <a:close/>
                  <a:moveTo>
                    <a:pt x="11036115" y="38950"/>
                  </a:moveTo>
                  <a:lnTo>
                    <a:pt x="11109148" y="38950"/>
                  </a:lnTo>
                  <a:lnTo>
                    <a:pt x="11109148" y="136339"/>
                  </a:lnTo>
                  <a:lnTo>
                    <a:pt x="11036115" y="136339"/>
                  </a:lnTo>
                  <a:lnTo>
                    <a:pt x="11036115" y="38950"/>
                  </a:lnTo>
                  <a:close/>
                  <a:moveTo>
                    <a:pt x="11036115" y="885124"/>
                  </a:moveTo>
                  <a:lnTo>
                    <a:pt x="11036115" y="293982"/>
                  </a:lnTo>
                  <a:lnTo>
                    <a:pt x="11109148" y="293982"/>
                  </a:lnTo>
                  <a:lnTo>
                    <a:pt x="11109148" y="885124"/>
                  </a:lnTo>
                  <a:close/>
                  <a:moveTo>
                    <a:pt x="10570226" y="145600"/>
                  </a:moveTo>
                  <a:lnTo>
                    <a:pt x="10487892" y="145600"/>
                  </a:lnTo>
                  <a:lnTo>
                    <a:pt x="10487892" y="434217"/>
                  </a:lnTo>
                  <a:lnTo>
                    <a:pt x="10572525" y="434217"/>
                  </a:lnTo>
                  <a:cubicBezTo>
                    <a:pt x="10666405" y="434217"/>
                    <a:pt x="10774209" y="398309"/>
                    <a:pt x="10774209" y="285859"/>
                  </a:cubicBezTo>
                  <a:cubicBezTo>
                    <a:pt x="10774209" y="153724"/>
                    <a:pt x="10680321" y="145600"/>
                    <a:pt x="10570226" y="145600"/>
                  </a:cubicBezTo>
                  <a:close/>
                  <a:moveTo>
                    <a:pt x="10674529" y="472472"/>
                  </a:moveTo>
                  <a:lnTo>
                    <a:pt x="10674529" y="474795"/>
                  </a:lnTo>
                  <a:cubicBezTo>
                    <a:pt x="10739423" y="482895"/>
                    <a:pt x="10753339" y="517673"/>
                    <a:pt x="10778855" y="572176"/>
                  </a:cubicBezTo>
                  <a:lnTo>
                    <a:pt x="10916799" y="885124"/>
                  </a:lnTo>
                  <a:lnTo>
                    <a:pt x="10828671" y="885124"/>
                  </a:lnTo>
                  <a:lnTo>
                    <a:pt x="10711598" y="611561"/>
                  </a:lnTo>
                  <a:cubicBezTo>
                    <a:pt x="10665235" y="507274"/>
                    <a:pt x="10630473" y="503757"/>
                    <a:pt x="10553987" y="503757"/>
                  </a:cubicBezTo>
                  <a:lnTo>
                    <a:pt x="10487892" y="503757"/>
                  </a:lnTo>
                  <a:lnTo>
                    <a:pt x="10487892" y="885108"/>
                  </a:lnTo>
                  <a:lnTo>
                    <a:pt x="10407928" y="885108"/>
                  </a:lnTo>
                  <a:lnTo>
                    <a:pt x="10407928" y="76060"/>
                  </a:lnTo>
                  <a:lnTo>
                    <a:pt x="10616581" y="76060"/>
                  </a:lnTo>
                  <a:cubicBezTo>
                    <a:pt x="10760285" y="76060"/>
                    <a:pt x="10854188" y="137484"/>
                    <a:pt x="10854188" y="285859"/>
                  </a:cubicBezTo>
                  <a:cubicBezTo>
                    <a:pt x="10854188" y="390185"/>
                    <a:pt x="10774209" y="459710"/>
                    <a:pt x="10674529" y="472472"/>
                  </a:cubicBezTo>
                  <a:close/>
                  <a:moveTo>
                    <a:pt x="9970977" y="77229"/>
                  </a:moveTo>
                  <a:cubicBezTo>
                    <a:pt x="9955908" y="69114"/>
                    <a:pt x="9933916" y="64483"/>
                    <a:pt x="9913053" y="64483"/>
                  </a:cubicBezTo>
                  <a:cubicBezTo>
                    <a:pt x="9813350" y="64483"/>
                    <a:pt x="9823773" y="172263"/>
                    <a:pt x="9823773" y="242981"/>
                  </a:cubicBezTo>
                  <a:lnTo>
                    <a:pt x="9823773" y="293982"/>
                  </a:lnTo>
                  <a:lnTo>
                    <a:pt x="9957061" y="293982"/>
                  </a:lnTo>
                  <a:lnTo>
                    <a:pt x="9957061" y="356577"/>
                  </a:lnTo>
                  <a:lnTo>
                    <a:pt x="9823773" y="356577"/>
                  </a:lnTo>
                  <a:lnTo>
                    <a:pt x="9823773" y="885124"/>
                  </a:lnTo>
                  <a:lnTo>
                    <a:pt x="9750755" y="885124"/>
                  </a:lnTo>
                  <a:lnTo>
                    <a:pt x="9750755" y="356577"/>
                  </a:lnTo>
                  <a:lnTo>
                    <a:pt x="9631383" y="356577"/>
                  </a:lnTo>
                  <a:lnTo>
                    <a:pt x="9631383" y="293982"/>
                  </a:lnTo>
                  <a:lnTo>
                    <a:pt x="9750755" y="293982"/>
                  </a:lnTo>
                  <a:lnTo>
                    <a:pt x="9750755" y="251096"/>
                  </a:lnTo>
                  <a:cubicBezTo>
                    <a:pt x="9750755" y="127061"/>
                    <a:pt x="9755378" y="1889"/>
                    <a:pt x="9907229" y="1889"/>
                  </a:cubicBezTo>
                  <a:cubicBezTo>
                    <a:pt x="9930463" y="1889"/>
                    <a:pt x="9961708" y="5342"/>
                    <a:pt x="9975624" y="13465"/>
                  </a:cubicBezTo>
                  <a:lnTo>
                    <a:pt x="9970977" y="77229"/>
                  </a:lnTo>
                  <a:close/>
                  <a:moveTo>
                    <a:pt x="9292942" y="342661"/>
                  </a:moveTo>
                  <a:cubicBezTo>
                    <a:pt x="9165430" y="342661"/>
                    <a:pt x="9097060" y="452780"/>
                    <a:pt x="9097060" y="589545"/>
                  </a:cubicBezTo>
                  <a:cubicBezTo>
                    <a:pt x="9097060" y="726310"/>
                    <a:pt x="9165430" y="836446"/>
                    <a:pt x="9292942" y="836446"/>
                  </a:cubicBezTo>
                  <a:cubicBezTo>
                    <a:pt x="9420454" y="836446"/>
                    <a:pt x="9488825" y="726302"/>
                    <a:pt x="9488825" y="589545"/>
                  </a:cubicBezTo>
                  <a:cubicBezTo>
                    <a:pt x="9488825" y="452788"/>
                    <a:pt x="9420431" y="342661"/>
                    <a:pt x="9292942" y="342661"/>
                  </a:cubicBezTo>
                  <a:close/>
                  <a:moveTo>
                    <a:pt x="9292942" y="899048"/>
                  </a:moveTo>
                  <a:cubicBezTo>
                    <a:pt x="9101682" y="899048"/>
                    <a:pt x="9017048" y="750666"/>
                    <a:pt x="9017048" y="589545"/>
                  </a:cubicBezTo>
                  <a:cubicBezTo>
                    <a:pt x="9017048" y="428424"/>
                    <a:pt x="9101682" y="280066"/>
                    <a:pt x="9292942" y="280066"/>
                  </a:cubicBezTo>
                  <a:cubicBezTo>
                    <a:pt x="9484202" y="280066"/>
                    <a:pt x="9568813" y="428416"/>
                    <a:pt x="9568813" y="589545"/>
                  </a:cubicBezTo>
                  <a:cubicBezTo>
                    <a:pt x="9568813" y="750674"/>
                    <a:pt x="9484179" y="899040"/>
                    <a:pt x="9292942" y="899040"/>
                  </a:cubicBezTo>
                  <a:close/>
                  <a:moveTo>
                    <a:pt x="8381940" y="342661"/>
                  </a:moveTo>
                  <a:cubicBezTo>
                    <a:pt x="8274144" y="342661"/>
                    <a:pt x="8208089" y="450432"/>
                    <a:pt x="8208089" y="547813"/>
                  </a:cubicBezTo>
                  <a:lnTo>
                    <a:pt x="8532661" y="547813"/>
                  </a:lnTo>
                  <a:cubicBezTo>
                    <a:pt x="8532661" y="444656"/>
                    <a:pt x="8490929" y="342661"/>
                    <a:pt x="8381956" y="342661"/>
                  </a:cubicBezTo>
                  <a:close/>
                  <a:moveTo>
                    <a:pt x="8208089" y="610407"/>
                  </a:moveTo>
                  <a:cubicBezTo>
                    <a:pt x="8208089" y="735596"/>
                    <a:pt x="8275306" y="836446"/>
                    <a:pt x="8402826" y="836446"/>
                  </a:cubicBezTo>
                  <a:cubicBezTo>
                    <a:pt x="8456143" y="836446"/>
                    <a:pt x="8533791" y="814414"/>
                    <a:pt x="8568569" y="792382"/>
                  </a:cubicBezTo>
                  <a:lnTo>
                    <a:pt x="8568569" y="866545"/>
                  </a:lnTo>
                  <a:cubicBezTo>
                    <a:pt x="8517591" y="887415"/>
                    <a:pt x="8451496" y="899032"/>
                    <a:pt x="8397025" y="899032"/>
                  </a:cubicBezTo>
                  <a:cubicBezTo>
                    <a:pt x="8201119" y="899032"/>
                    <a:pt x="8128125" y="766889"/>
                    <a:pt x="8128125" y="589529"/>
                  </a:cubicBezTo>
                  <a:cubicBezTo>
                    <a:pt x="8128125" y="408708"/>
                    <a:pt x="8227781" y="280050"/>
                    <a:pt x="8377333" y="280050"/>
                  </a:cubicBezTo>
                  <a:cubicBezTo>
                    <a:pt x="8544230" y="280050"/>
                    <a:pt x="8612624" y="414484"/>
                    <a:pt x="8612624" y="573274"/>
                  </a:cubicBezTo>
                  <a:lnTo>
                    <a:pt x="8612624" y="610383"/>
                  </a:lnTo>
                  <a:close/>
                  <a:moveTo>
                    <a:pt x="7921843" y="342661"/>
                  </a:moveTo>
                  <a:cubicBezTo>
                    <a:pt x="7779237" y="342661"/>
                    <a:pt x="7699274" y="445810"/>
                    <a:pt x="7699274" y="589545"/>
                  </a:cubicBezTo>
                  <a:cubicBezTo>
                    <a:pt x="7699274" y="724003"/>
                    <a:pt x="7780415" y="836446"/>
                    <a:pt x="7913720" y="836446"/>
                  </a:cubicBezTo>
                  <a:cubicBezTo>
                    <a:pt x="7960075" y="836446"/>
                    <a:pt x="8002960" y="826030"/>
                    <a:pt x="8047008" y="809767"/>
                  </a:cubicBezTo>
                  <a:lnTo>
                    <a:pt x="8053978" y="878178"/>
                  </a:lnTo>
                  <a:cubicBezTo>
                    <a:pt x="8004130" y="895547"/>
                    <a:pt x="7957775" y="899048"/>
                    <a:pt x="7902127" y="899048"/>
                  </a:cubicBezTo>
                  <a:cubicBezTo>
                    <a:pt x="7712045" y="899048"/>
                    <a:pt x="7619319" y="754119"/>
                    <a:pt x="7619319" y="589545"/>
                  </a:cubicBezTo>
                  <a:cubicBezTo>
                    <a:pt x="7619319" y="407554"/>
                    <a:pt x="7736392" y="280066"/>
                    <a:pt x="7911428" y="280066"/>
                  </a:cubicBezTo>
                  <a:cubicBezTo>
                    <a:pt x="7982122" y="280066"/>
                    <a:pt x="8033148" y="296282"/>
                    <a:pt x="8054034" y="303228"/>
                  </a:cubicBezTo>
                  <a:lnTo>
                    <a:pt x="8048242" y="372768"/>
                  </a:lnTo>
                  <a:cubicBezTo>
                    <a:pt x="8008809" y="355399"/>
                    <a:pt x="7961284" y="342661"/>
                    <a:pt x="7921899" y="342661"/>
                  </a:cubicBezTo>
                  <a:close/>
                  <a:moveTo>
                    <a:pt x="7413005" y="885124"/>
                  </a:moveTo>
                  <a:lnTo>
                    <a:pt x="7413005" y="525773"/>
                  </a:lnTo>
                  <a:cubicBezTo>
                    <a:pt x="7413005" y="414500"/>
                    <a:pt x="7373596" y="342661"/>
                    <a:pt x="7272746" y="342661"/>
                  </a:cubicBezTo>
                  <a:cubicBezTo>
                    <a:pt x="7139458" y="342661"/>
                    <a:pt x="7097726" y="459726"/>
                    <a:pt x="7097726" y="558252"/>
                  </a:cubicBezTo>
                  <a:lnTo>
                    <a:pt x="7097726" y="885124"/>
                  </a:lnTo>
                  <a:lnTo>
                    <a:pt x="7024708" y="885124"/>
                  </a:lnTo>
                  <a:lnTo>
                    <a:pt x="7024708" y="433063"/>
                  </a:lnTo>
                  <a:cubicBezTo>
                    <a:pt x="7024708" y="387862"/>
                    <a:pt x="7024708" y="341507"/>
                    <a:pt x="7020062" y="293982"/>
                  </a:cubicBezTo>
                  <a:lnTo>
                    <a:pt x="7090756" y="293982"/>
                  </a:lnTo>
                  <a:lnTo>
                    <a:pt x="7090756" y="399431"/>
                  </a:lnTo>
                  <a:lnTo>
                    <a:pt x="7093103" y="399431"/>
                  </a:lnTo>
                  <a:cubicBezTo>
                    <a:pt x="7117418" y="346130"/>
                    <a:pt x="7161474" y="280058"/>
                    <a:pt x="7284363" y="280058"/>
                  </a:cubicBezTo>
                  <a:cubicBezTo>
                    <a:pt x="7430422" y="280058"/>
                    <a:pt x="7486046" y="377431"/>
                    <a:pt x="7486046" y="507250"/>
                  </a:cubicBezTo>
                  <a:lnTo>
                    <a:pt x="7486046" y="885116"/>
                  </a:lnTo>
                  <a:close/>
                  <a:moveTo>
                    <a:pt x="6660783" y="342661"/>
                  </a:moveTo>
                  <a:cubicBezTo>
                    <a:pt x="6552979" y="342661"/>
                    <a:pt x="6486932" y="450432"/>
                    <a:pt x="6486932" y="547813"/>
                  </a:cubicBezTo>
                  <a:lnTo>
                    <a:pt x="6811464" y="547813"/>
                  </a:lnTo>
                  <a:cubicBezTo>
                    <a:pt x="6811464" y="444656"/>
                    <a:pt x="6769732" y="342661"/>
                    <a:pt x="6660807" y="342661"/>
                  </a:cubicBezTo>
                  <a:close/>
                  <a:moveTo>
                    <a:pt x="6486932" y="610407"/>
                  </a:moveTo>
                  <a:cubicBezTo>
                    <a:pt x="6486932" y="735596"/>
                    <a:pt x="6554157" y="836446"/>
                    <a:pt x="6681669" y="836446"/>
                  </a:cubicBezTo>
                  <a:cubicBezTo>
                    <a:pt x="6734970" y="836446"/>
                    <a:pt x="6812634" y="814414"/>
                    <a:pt x="6847412" y="792382"/>
                  </a:cubicBezTo>
                  <a:lnTo>
                    <a:pt x="6847412" y="866545"/>
                  </a:lnTo>
                  <a:cubicBezTo>
                    <a:pt x="6796419" y="887415"/>
                    <a:pt x="6730347" y="899032"/>
                    <a:pt x="6675869" y="899032"/>
                  </a:cubicBezTo>
                  <a:cubicBezTo>
                    <a:pt x="6479970" y="899032"/>
                    <a:pt x="6406969" y="766889"/>
                    <a:pt x="6406969" y="589529"/>
                  </a:cubicBezTo>
                  <a:cubicBezTo>
                    <a:pt x="6406969" y="408708"/>
                    <a:pt x="6506624" y="280050"/>
                    <a:pt x="6656128" y="280050"/>
                  </a:cubicBezTo>
                  <a:cubicBezTo>
                    <a:pt x="6823041" y="280050"/>
                    <a:pt x="6891436" y="414484"/>
                    <a:pt x="6891436" y="573274"/>
                  </a:cubicBezTo>
                  <a:lnTo>
                    <a:pt x="6891436" y="610383"/>
                  </a:lnTo>
                  <a:close/>
                  <a:moveTo>
                    <a:pt x="6199429" y="38950"/>
                  </a:moveTo>
                  <a:lnTo>
                    <a:pt x="6272494" y="38950"/>
                  </a:lnTo>
                  <a:lnTo>
                    <a:pt x="6272494" y="136339"/>
                  </a:lnTo>
                  <a:lnTo>
                    <a:pt x="6199429" y="136339"/>
                  </a:lnTo>
                  <a:lnTo>
                    <a:pt x="6199429" y="38950"/>
                  </a:lnTo>
                  <a:close/>
                  <a:moveTo>
                    <a:pt x="6199429" y="885124"/>
                  </a:moveTo>
                  <a:lnTo>
                    <a:pt x="6199429" y="293982"/>
                  </a:lnTo>
                  <a:lnTo>
                    <a:pt x="6272494" y="293982"/>
                  </a:lnTo>
                  <a:lnTo>
                    <a:pt x="6272494" y="885124"/>
                  </a:lnTo>
                  <a:close/>
                  <a:moveTo>
                    <a:pt x="5949116" y="342661"/>
                  </a:moveTo>
                  <a:cubicBezTo>
                    <a:pt x="5806510" y="342661"/>
                    <a:pt x="5726570" y="445810"/>
                    <a:pt x="5726570" y="589545"/>
                  </a:cubicBezTo>
                  <a:cubicBezTo>
                    <a:pt x="5726570" y="724003"/>
                    <a:pt x="5807687" y="836446"/>
                    <a:pt x="5940992" y="836446"/>
                  </a:cubicBezTo>
                  <a:cubicBezTo>
                    <a:pt x="5987347" y="836446"/>
                    <a:pt x="6030233" y="826030"/>
                    <a:pt x="6074280" y="809767"/>
                  </a:cubicBezTo>
                  <a:lnTo>
                    <a:pt x="6081250" y="878178"/>
                  </a:lnTo>
                  <a:cubicBezTo>
                    <a:pt x="6031402" y="895547"/>
                    <a:pt x="5985048" y="899040"/>
                    <a:pt x="5929399" y="899040"/>
                  </a:cubicBezTo>
                  <a:cubicBezTo>
                    <a:pt x="5739317" y="899040"/>
                    <a:pt x="5646591" y="754111"/>
                    <a:pt x="5646591" y="589537"/>
                  </a:cubicBezTo>
                  <a:cubicBezTo>
                    <a:pt x="5646591" y="407546"/>
                    <a:pt x="5763688" y="280058"/>
                    <a:pt x="5938701" y="280058"/>
                  </a:cubicBezTo>
                  <a:cubicBezTo>
                    <a:pt x="6009419" y="280058"/>
                    <a:pt x="6060420" y="296274"/>
                    <a:pt x="6081306" y="303220"/>
                  </a:cubicBezTo>
                  <a:lnTo>
                    <a:pt x="6075514" y="372760"/>
                  </a:lnTo>
                  <a:cubicBezTo>
                    <a:pt x="6036081" y="355391"/>
                    <a:pt x="5988581" y="342653"/>
                    <a:pt x="5949172" y="342653"/>
                  </a:cubicBezTo>
                  <a:close/>
                  <a:moveTo>
                    <a:pt x="5347551" y="131708"/>
                  </a:moveTo>
                  <a:cubicBezTo>
                    <a:pt x="5264087" y="131708"/>
                    <a:pt x="5172555" y="166470"/>
                    <a:pt x="5172555" y="270789"/>
                  </a:cubicBezTo>
                  <a:cubicBezTo>
                    <a:pt x="5172555" y="433063"/>
                    <a:pt x="5543434" y="434225"/>
                    <a:pt x="5543434" y="670678"/>
                  </a:cubicBezTo>
                  <a:cubicBezTo>
                    <a:pt x="5543442" y="834146"/>
                    <a:pt x="5403192" y="899040"/>
                    <a:pt x="5278003" y="899040"/>
                  </a:cubicBezTo>
                  <a:cubicBezTo>
                    <a:pt x="5199193" y="899040"/>
                    <a:pt x="5137800" y="882792"/>
                    <a:pt x="5094890" y="864254"/>
                  </a:cubicBezTo>
                  <a:lnTo>
                    <a:pt x="5103006" y="781943"/>
                  </a:lnTo>
                  <a:cubicBezTo>
                    <a:pt x="5150515" y="812082"/>
                    <a:pt x="5206163" y="829467"/>
                    <a:pt x="5281504" y="829467"/>
                  </a:cubicBezTo>
                  <a:cubicBezTo>
                    <a:pt x="5381176" y="829467"/>
                    <a:pt x="5463463" y="778474"/>
                    <a:pt x="5463463" y="663700"/>
                  </a:cubicBezTo>
                  <a:cubicBezTo>
                    <a:pt x="5463463" y="504927"/>
                    <a:pt x="5092567" y="485210"/>
                    <a:pt x="5092567" y="273104"/>
                  </a:cubicBezTo>
                  <a:cubicBezTo>
                    <a:pt x="5092567" y="143269"/>
                    <a:pt x="5206163" y="62136"/>
                    <a:pt x="5348721" y="62136"/>
                  </a:cubicBezTo>
                  <a:cubicBezTo>
                    <a:pt x="5388146" y="62136"/>
                    <a:pt x="5451870" y="67928"/>
                    <a:pt x="5507494" y="88798"/>
                  </a:cubicBezTo>
                  <a:lnTo>
                    <a:pt x="5494756" y="161831"/>
                  </a:lnTo>
                  <a:cubicBezTo>
                    <a:pt x="5458824" y="142099"/>
                    <a:pt x="5402046" y="131700"/>
                    <a:pt x="5347551" y="131700"/>
                  </a:cubicBezTo>
                  <a:close/>
                  <a:moveTo>
                    <a:pt x="4231388" y="482895"/>
                  </a:moveTo>
                  <a:cubicBezTo>
                    <a:pt x="4154901" y="513027"/>
                    <a:pt x="4079561" y="580252"/>
                    <a:pt x="4079561" y="669565"/>
                  </a:cubicBezTo>
                  <a:cubicBezTo>
                    <a:pt x="4079561" y="779684"/>
                    <a:pt x="4169963" y="836477"/>
                    <a:pt x="4267320" y="836477"/>
                  </a:cubicBezTo>
                  <a:cubicBezTo>
                    <a:pt x="4340337" y="836477"/>
                    <a:pt x="4420341" y="799376"/>
                    <a:pt x="4466680" y="742574"/>
                  </a:cubicBezTo>
                  <a:lnTo>
                    <a:pt x="4231388" y="482927"/>
                  </a:lnTo>
                  <a:close/>
                  <a:moveTo>
                    <a:pt x="4413379" y="241803"/>
                  </a:moveTo>
                  <a:cubicBezTo>
                    <a:pt x="4413379" y="165293"/>
                    <a:pt x="4367024" y="124738"/>
                    <a:pt x="4298605" y="124738"/>
                  </a:cubicBezTo>
                  <a:cubicBezTo>
                    <a:pt x="4230186" y="124738"/>
                    <a:pt x="4165316" y="164147"/>
                    <a:pt x="4165316" y="242981"/>
                  </a:cubicBezTo>
                  <a:cubicBezTo>
                    <a:pt x="4165316" y="306721"/>
                    <a:pt x="4212873" y="358876"/>
                    <a:pt x="4256881" y="407554"/>
                  </a:cubicBezTo>
                  <a:cubicBezTo>
                    <a:pt x="4327591" y="373906"/>
                    <a:pt x="4413379" y="336836"/>
                    <a:pt x="4413379" y="241803"/>
                  </a:cubicBezTo>
                  <a:close/>
                  <a:moveTo>
                    <a:pt x="4698518" y="882800"/>
                  </a:moveTo>
                  <a:lnTo>
                    <a:pt x="4596539" y="882800"/>
                  </a:lnTo>
                  <a:lnTo>
                    <a:pt x="4510751" y="792398"/>
                  </a:lnTo>
                  <a:cubicBezTo>
                    <a:pt x="4444664" y="866561"/>
                    <a:pt x="4360078" y="899048"/>
                    <a:pt x="4264996" y="899048"/>
                  </a:cubicBezTo>
                  <a:cubicBezTo>
                    <a:pt x="4128239" y="899048"/>
                    <a:pt x="3999573" y="829475"/>
                    <a:pt x="3999573" y="673002"/>
                  </a:cubicBezTo>
                  <a:cubicBezTo>
                    <a:pt x="3999573" y="548982"/>
                    <a:pt x="4083014" y="479418"/>
                    <a:pt x="4190833" y="437710"/>
                  </a:cubicBezTo>
                  <a:cubicBezTo>
                    <a:pt x="4140977" y="380892"/>
                    <a:pt x="4085353" y="319467"/>
                    <a:pt x="4085353" y="238334"/>
                  </a:cubicBezTo>
                  <a:cubicBezTo>
                    <a:pt x="4085353" y="122415"/>
                    <a:pt x="4196626" y="62144"/>
                    <a:pt x="4303268" y="62144"/>
                  </a:cubicBezTo>
                  <a:cubicBezTo>
                    <a:pt x="4399455" y="62144"/>
                    <a:pt x="4493334" y="115469"/>
                    <a:pt x="4493334" y="229065"/>
                  </a:cubicBezTo>
                  <a:cubicBezTo>
                    <a:pt x="4493334" y="355399"/>
                    <a:pt x="4395978" y="400608"/>
                    <a:pt x="4298597" y="449286"/>
                  </a:cubicBezTo>
                  <a:lnTo>
                    <a:pt x="4511897" y="686902"/>
                  </a:lnTo>
                  <a:cubicBezTo>
                    <a:pt x="4562874" y="613900"/>
                    <a:pt x="4581437" y="528120"/>
                    <a:pt x="4581437" y="441163"/>
                  </a:cubicBezTo>
                  <a:lnTo>
                    <a:pt x="4650986" y="441163"/>
                  </a:lnTo>
                  <a:cubicBezTo>
                    <a:pt x="4650986" y="545489"/>
                    <a:pt x="4620846" y="652139"/>
                    <a:pt x="4560575" y="733249"/>
                  </a:cubicBezTo>
                  <a:lnTo>
                    <a:pt x="4698510" y="882800"/>
                  </a:lnTo>
                  <a:close/>
                  <a:moveTo>
                    <a:pt x="3535960" y="836446"/>
                  </a:moveTo>
                  <a:cubicBezTo>
                    <a:pt x="3563776" y="836446"/>
                    <a:pt x="3582339" y="830653"/>
                    <a:pt x="3603201" y="822529"/>
                  </a:cubicBezTo>
                  <a:lnTo>
                    <a:pt x="3607824" y="882800"/>
                  </a:lnTo>
                  <a:cubicBezTo>
                    <a:pt x="3590455" y="889754"/>
                    <a:pt x="3554523" y="899048"/>
                    <a:pt x="3518591" y="899048"/>
                  </a:cubicBezTo>
                  <a:cubicBezTo>
                    <a:pt x="3388804" y="899048"/>
                    <a:pt x="3384109" y="809767"/>
                    <a:pt x="3384109" y="701963"/>
                  </a:cubicBezTo>
                  <a:lnTo>
                    <a:pt x="3384109" y="356577"/>
                  </a:lnTo>
                  <a:lnTo>
                    <a:pt x="3268213" y="356577"/>
                  </a:lnTo>
                  <a:lnTo>
                    <a:pt x="3268213" y="293982"/>
                  </a:lnTo>
                  <a:lnTo>
                    <a:pt x="3384109" y="293982"/>
                  </a:lnTo>
                  <a:lnTo>
                    <a:pt x="3384109" y="151376"/>
                  </a:lnTo>
                  <a:lnTo>
                    <a:pt x="3457150" y="125884"/>
                  </a:lnTo>
                  <a:lnTo>
                    <a:pt x="3457150" y="293958"/>
                  </a:lnTo>
                  <a:lnTo>
                    <a:pt x="3591584" y="293958"/>
                  </a:lnTo>
                  <a:lnTo>
                    <a:pt x="3591584" y="356553"/>
                  </a:lnTo>
                  <a:lnTo>
                    <a:pt x="3457150" y="356553"/>
                  </a:lnTo>
                  <a:lnTo>
                    <a:pt x="3457150" y="739049"/>
                  </a:lnTo>
                  <a:cubicBezTo>
                    <a:pt x="3457150" y="792374"/>
                    <a:pt x="3476859" y="836421"/>
                    <a:pt x="3535960" y="836421"/>
                  </a:cubicBezTo>
                  <a:close/>
                  <a:moveTo>
                    <a:pt x="3176673" y="356553"/>
                  </a:moveTo>
                  <a:cubicBezTo>
                    <a:pt x="3060778" y="356553"/>
                    <a:pt x="3029469" y="486340"/>
                    <a:pt x="3029469" y="593014"/>
                  </a:cubicBezTo>
                  <a:lnTo>
                    <a:pt x="3029469" y="885100"/>
                  </a:lnTo>
                  <a:lnTo>
                    <a:pt x="2956451" y="885100"/>
                  </a:lnTo>
                  <a:lnTo>
                    <a:pt x="2956451" y="426117"/>
                  </a:lnTo>
                  <a:cubicBezTo>
                    <a:pt x="2956451" y="361223"/>
                    <a:pt x="2956451" y="336836"/>
                    <a:pt x="2951789" y="293982"/>
                  </a:cubicBezTo>
                  <a:lnTo>
                    <a:pt x="3024822" y="293982"/>
                  </a:lnTo>
                  <a:lnTo>
                    <a:pt x="3024822" y="407554"/>
                  </a:lnTo>
                  <a:lnTo>
                    <a:pt x="3027169" y="407554"/>
                  </a:lnTo>
                  <a:cubicBezTo>
                    <a:pt x="3053808" y="341507"/>
                    <a:pt x="3103656" y="280066"/>
                    <a:pt x="3178997" y="280066"/>
                  </a:cubicBezTo>
                  <a:cubicBezTo>
                    <a:pt x="3196366" y="280066"/>
                    <a:pt x="3217236" y="283535"/>
                    <a:pt x="3229974" y="287036"/>
                  </a:cubicBezTo>
                  <a:lnTo>
                    <a:pt x="3229974" y="363523"/>
                  </a:lnTo>
                  <a:cubicBezTo>
                    <a:pt x="3214929" y="358876"/>
                    <a:pt x="3195220" y="356577"/>
                    <a:pt x="3176673" y="356577"/>
                  </a:cubicBezTo>
                  <a:close/>
                  <a:moveTo>
                    <a:pt x="2483569" y="152546"/>
                  </a:moveTo>
                  <a:lnTo>
                    <a:pt x="2307402" y="598790"/>
                  </a:lnTo>
                  <a:lnTo>
                    <a:pt x="2658589" y="598790"/>
                  </a:lnTo>
                  <a:lnTo>
                    <a:pt x="2483569" y="152546"/>
                  </a:lnTo>
                  <a:close/>
                  <a:moveTo>
                    <a:pt x="2772185" y="885100"/>
                  </a:moveTo>
                  <a:lnTo>
                    <a:pt x="2685252" y="668355"/>
                  </a:lnTo>
                  <a:lnTo>
                    <a:pt x="2277247" y="668355"/>
                  </a:lnTo>
                  <a:lnTo>
                    <a:pt x="2190297" y="885100"/>
                  </a:lnTo>
                  <a:lnTo>
                    <a:pt x="2112665" y="885100"/>
                  </a:lnTo>
                  <a:lnTo>
                    <a:pt x="2444168" y="76036"/>
                  </a:lnTo>
                  <a:lnTo>
                    <a:pt x="2534570" y="76036"/>
                  </a:lnTo>
                  <a:lnTo>
                    <a:pt x="2855650" y="885100"/>
                  </a:lnTo>
                  <a:close/>
                  <a:moveTo>
                    <a:pt x="1508762" y="342637"/>
                  </a:moveTo>
                  <a:cubicBezTo>
                    <a:pt x="1400950" y="342637"/>
                    <a:pt x="1334911" y="450408"/>
                    <a:pt x="1334911" y="547789"/>
                  </a:cubicBezTo>
                  <a:lnTo>
                    <a:pt x="1659451" y="547789"/>
                  </a:lnTo>
                  <a:cubicBezTo>
                    <a:pt x="1659451" y="444632"/>
                    <a:pt x="1617727" y="342637"/>
                    <a:pt x="1508778" y="342637"/>
                  </a:cubicBezTo>
                  <a:close/>
                  <a:moveTo>
                    <a:pt x="1334911" y="610383"/>
                  </a:moveTo>
                  <a:cubicBezTo>
                    <a:pt x="1334911" y="735572"/>
                    <a:pt x="1402128" y="836421"/>
                    <a:pt x="1529640" y="836421"/>
                  </a:cubicBezTo>
                  <a:cubicBezTo>
                    <a:pt x="1582948" y="836421"/>
                    <a:pt x="1660613" y="814390"/>
                    <a:pt x="1695391" y="792358"/>
                  </a:cubicBezTo>
                  <a:lnTo>
                    <a:pt x="1695391" y="866521"/>
                  </a:lnTo>
                  <a:cubicBezTo>
                    <a:pt x="1644381" y="887391"/>
                    <a:pt x="1578318" y="899008"/>
                    <a:pt x="1523847" y="899008"/>
                  </a:cubicBezTo>
                  <a:cubicBezTo>
                    <a:pt x="1327956" y="899008"/>
                    <a:pt x="1254915" y="766865"/>
                    <a:pt x="1254915" y="589505"/>
                  </a:cubicBezTo>
                  <a:cubicBezTo>
                    <a:pt x="1254915" y="408684"/>
                    <a:pt x="1354611" y="280026"/>
                    <a:pt x="1504147" y="280026"/>
                  </a:cubicBezTo>
                  <a:cubicBezTo>
                    <a:pt x="1671060" y="280026"/>
                    <a:pt x="1739447" y="414460"/>
                    <a:pt x="1739447" y="573249"/>
                  </a:cubicBezTo>
                  <a:lnTo>
                    <a:pt x="1739447" y="610359"/>
                  </a:lnTo>
                  <a:close/>
                  <a:moveTo>
                    <a:pt x="1048633" y="885100"/>
                  </a:moveTo>
                  <a:lnTo>
                    <a:pt x="1048633" y="532743"/>
                  </a:lnTo>
                  <a:cubicBezTo>
                    <a:pt x="1048633" y="430740"/>
                    <a:pt x="1028933" y="342661"/>
                    <a:pt x="908375" y="342661"/>
                  </a:cubicBezTo>
                  <a:cubicBezTo>
                    <a:pt x="778587" y="342661"/>
                    <a:pt x="733346" y="465526"/>
                    <a:pt x="733346" y="568675"/>
                  </a:cubicBezTo>
                  <a:lnTo>
                    <a:pt x="733346" y="885132"/>
                  </a:lnTo>
                  <a:lnTo>
                    <a:pt x="660393" y="885132"/>
                  </a:lnTo>
                  <a:lnTo>
                    <a:pt x="660393" y="15789"/>
                  </a:lnTo>
                  <a:lnTo>
                    <a:pt x="733402" y="15789"/>
                  </a:lnTo>
                  <a:lnTo>
                    <a:pt x="733402" y="393638"/>
                  </a:lnTo>
                  <a:lnTo>
                    <a:pt x="735734" y="393638"/>
                  </a:lnTo>
                  <a:cubicBezTo>
                    <a:pt x="767043" y="328745"/>
                    <a:pt x="833098" y="280066"/>
                    <a:pt x="920039" y="280066"/>
                  </a:cubicBezTo>
                  <a:cubicBezTo>
                    <a:pt x="1078837" y="280066"/>
                    <a:pt x="1121731" y="385539"/>
                    <a:pt x="1121731" y="531573"/>
                  </a:cubicBezTo>
                  <a:lnTo>
                    <a:pt x="1121731" y="885124"/>
                  </a:lnTo>
                  <a:close/>
                  <a:moveTo>
                    <a:pt x="325373" y="145576"/>
                  </a:moveTo>
                  <a:lnTo>
                    <a:pt x="325373" y="885100"/>
                  </a:lnTo>
                  <a:lnTo>
                    <a:pt x="245410" y="885100"/>
                  </a:lnTo>
                  <a:lnTo>
                    <a:pt x="245410" y="145600"/>
                  </a:lnTo>
                  <a:lnTo>
                    <a:pt x="6649" y="145600"/>
                  </a:lnTo>
                  <a:lnTo>
                    <a:pt x="6649" y="76060"/>
                  </a:lnTo>
                  <a:lnTo>
                    <a:pt x="564190" y="76060"/>
                  </a:lnTo>
                  <a:lnTo>
                    <a:pt x="564190" y="145600"/>
                  </a:lnTo>
                  <a:close/>
                </a:path>
              </a:pathLst>
            </a:custGeom>
            <a:grpFill/>
            <a:ln w="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BE"/>
            </a:p>
          </p:txBody>
        </p:sp>
        <p:sp>
          <p:nvSpPr>
            <p:cNvPr id="7" name="Forme libre : forme 24">
              <a:extLst>
                <a:ext uri="{FF2B5EF4-FFF2-40B4-BE49-F238E27FC236}">
                  <a16:creationId xmlns:a16="http://schemas.microsoft.com/office/drawing/2014/main" id="{97546D95-3040-429A-8252-7B1A28ACC9A3}"/>
                </a:ext>
              </a:extLst>
            </p:cNvPr>
            <p:cNvSpPr/>
            <p:nvPr/>
          </p:nvSpPr>
          <p:spPr>
            <a:xfrm>
              <a:off x="-786557" y="8253511"/>
              <a:ext cx="12106540" cy="2183968"/>
            </a:xfrm>
            <a:custGeom>
              <a:avLst/>
              <a:gdLst>
                <a:gd name="connsiteX0" fmla="*/ 1817527 w 12106540"/>
                <a:gd name="connsiteY0" fmla="*/ 17639 h 2183968"/>
                <a:gd name="connsiteX1" fmla="*/ 2709919 w 12106540"/>
                <a:gd name="connsiteY1" fmla="*/ 219996 h 2183968"/>
                <a:gd name="connsiteX2" fmla="*/ 2399495 w 12106540"/>
                <a:gd name="connsiteY2" fmla="*/ 553709 h 2183968"/>
                <a:gd name="connsiteX3" fmla="*/ 1554275 w 12106540"/>
                <a:gd name="connsiteY3" fmla="*/ 421102 h 2183968"/>
                <a:gd name="connsiteX4" fmla="*/ 1093835 w 12106540"/>
                <a:gd name="connsiteY4" fmla="*/ 615663 h 2183968"/>
                <a:gd name="connsiteX5" fmla="*/ 2590034 w 12106540"/>
                <a:gd name="connsiteY5" fmla="*/ 1477163 h 2183968"/>
                <a:gd name="connsiteX6" fmla="*/ 1357920 w 12106540"/>
                <a:gd name="connsiteY6" fmla="*/ 2178888 h 2183968"/>
                <a:gd name="connsiteX7" fmla="*/ 6649 w 12106540"/>
                <a:gd name="connsiteY7" fmla="*/ 1870266 h 2183968"/>
                <a:gd name="connsiteX8" fmla="*/ 177127 w 12106540"/>
                <a:gd name="connsiteY8" fmla="*/ 1601366 h 2183968"/>
                <a:gd name="connsiteX9" fmla="*/ 315383 w 12106540"/>
                <a:gd name="connsiteY9" fmla="*/ 1540622 h 2183968"/>
                <a:gd name="connsiteX10" fmla="*/ 1266003 w 12106540"/>
                <a:gd name="connsiteY10" fmla="*/ 1757896 h 2183968"/>
                <a:gd name="connsiteX11" fmla="*/ 1878047 w 12106540"/>
                <a:gd name="connsiteY11" fmla="*/ 1547704 h 2183968"/>
                <a:gd name="connsiteX12" fmla="*/ 435781 w 12106540"/>
                <a:gd name="connsiteY12" fmla="*/ 659750 h 2183968"/>
                <a:gd name="connsiteX13" fmla="*/ 1817559 w 12106540"/>
                <a:gd name="connsiteY13" fmla="*/ 17639 h 2183968"/>
                <a:gd name="connsiteX14" fmla="*/ 5541880 w 12106540"/>
                <a:gd name="connsiteY14" fmla="*/ 339584 h 2183968"/>
                <a:gd name="connsiteX15" fmla="*/ 5124069 w 12106540"/>
                <a:gd name="connsiteY15" fmla="*/ 641084 h 2183968"/>
                <a:gd name="connsiteX16" fmla="*/ 4293630 w 12106540"/>
                <a:gd name="connsiteY16" fmla="*/ 471959 h 2183968"/>
                <a:gd name="connsiteX17" fmla="*/ 3500028 w 12106540"/>
                <a:gd name="connsiteY17" fmla="*/ 1112949 h 2183968"/>
                <a:gd name="connsiteX18" fmla="*/ 4294295 w 12106540"/>
                <a:gd name="connsiteY18" fmla="*/ 1709266 h 2183968"/>
                <a:gd name="connsiteX19" fmla="*/ 6285970 w 12106540"/>
                <a:gd name="connsiteY19" fmla="*/ 463467 h 2183968"/>
                <a:gd name="connsiteX20" fmla="*/ 7656116 w 12106540"/>
                <a:gd name="connsiteY20" fmla="*/ 1889 h 2183968"/>
                <a:gd name="connsiteX21" fmla="*/ 9088663 w 12106540"/>
                <a:gd name="connsiteY21" fmla="*/ 1112925 h 2183968"/>
                <a:gd name="connsiteX22" fmla="*/ 7660522 w 12106540"/>
                <a:gd name="connsiteY22" fmla="*/ 2185858 h 2183968"/>
                <a:gd name="connsiteX23" fmla="*/ 6096064 w 12106540"/>
                <a:gd name="connsiteY23" fmla="*/ 1561236 h 2183968"/>
                <a:gd name="connsiteX24" fmla="*/ 6461199 w 12106540"/>
                <a:gd name="connsiteY24" fmla="*/ 1232329 h 2183968"/>
                <a:gd name="connsiteX25" fmla="*/ 7621963 w 12106540"/>
                <a:gd name="connsiteY25" fmla="*/ 1709266 h 2183968"/>
                <a:gd name="connsiteX26" fmla="*/ 8449349 w 12106540"/>
                <a:gd name="connsiteY26" fmla="*/ 1112949 h 2183968"/>
                <a:gd name="connsiteX27" fmla="*/ 7656436 w 12106540"/>
                <a:gd name="connsiteY27" fmla="*/ 471959 h 2183968"/>
                <a:gd name="connsiteX28" fmla="*/ 4297451 w 12106540"/>
                <a:gd name="connsiteY28" fmla="*/ 2178872 h 2183968"/>
                <a:gd name="connsiteX29" fmla="*/ 2858141 w 12106540"/>
                <a:gd name="connsiteY29" fmla="*/ 1209152 h 2183968"/>
                <a:gd name="connsiteX30" fmla="*/ 2858141 w 12106540"/>
                <a:gd name="connsiteY30" fmla="*/ 1027145 h 2183968"/>
                <a:gd name="connsiteX31" fmla="*/ 4317048 w 12106540"/>
                <a:gd name="connsiteY31" fmla="*/ 1913 h 2183968"/>
                <a:gd name="connsiteX32" fmla="*/ 5541912 w 12106540"/>
                <a:gd name="connsiteY32" fmla="*/ 339584 h 2183968"/>
                <a:gd name="connsiteX33" fmla="*/ 11334842 w 12106540"/>
                <a:gd name="connsiteY33" fmla="*/ 2127766 h 2183968"/>
                <a:gd name="connsiteX34" fmla="*/ 11045520 w 12106540"/>
                <a:gd name="connsiteY34" fmla="*/ 1920675 h 2183968"/>
                <a:gd name="connsiteX35" fmla="*/ 10375930 w 12106540"/>
                <a:gd name="connsiteY35" fmla="*/ 1108086 h 2183968"/>
                <a:gd name="connsiteX36" fmla="*/ 11480516 w 12106540"/>
                <a:gd name="connsiteY36" fmla="*/ 670702 h 2183968"/>
                <a:gd name="connsiteX37" fmla="*/ 10929641 w 12106540"/>
                <a:gd name="connsiteY37" fmla="*/ 419059 h 2183968"/>
                <a:gd name="connsiteX38" fmla="*/ 10098626 w 12106540"/>
                <a:gd name="connsiteY38" fmla="*/ 1123011 h 2183968"/>
                <a:gd name="connsiteX39" fmla="*/ 9779148 w 12106540"/>
                <a:gd name="connsiteY39" fmla="*/ 2142018 h 2183968"/>
                <a:gd name="connsiteX40" fmla="*/ 9150385 w 12106540"/>
                <a:gd name="connsiteY40" fmla="*/ 2142018 h 2183968"/>
                <a:gd name="connsiteX41" fmla="*/ 9474348 w 12106540"/>
                <a:gd name="connsiteY41" fmla="*/ 1112380 h 2183968"/>
                <a:gd name="connsiteX42" fmla="*/ 10977422 w 12106540"/>
                <a:gd name="connsiteY42" fmla="*/ 1913 h 2183968"/>
                <a:gd name="connsiteX43" fmla="*/ 12113190 w 12106540"/>
                <a:gd name="connsiteY43" fmla="*/ 602988 h 2183968"/>
                <a:gd name="connsiteX44" fmla="*/ 11137950 w 12106540"/>
                <a:gd name="connsiteY44" fmla="*/ 1304105 h 2183968"/>
                <a:gd name="connsiteX45" fmla="*/ 11974357 w 12106540"/>
                <a:gd name="connsiteY45" fmla="*/ 2142018 h 2183968"/>
                <a:gd name="connsiteX46" fmla="*/ 11447725 w 12106540"/>
                <a:gd name="connsiteY46" fmla="*/ 2142018 h 2183968"/>
                <a:gd name="connsiteX47" fmla="*/ 11334842 w 12106540"/>
                <a:gd name="connsiteY47" fmla="*/ 2127774 h 2183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2106540" h="2183968">
                  <a:moveTo>
                    <a:pt x="1817527" y="17639"/>
                  </a:moveTo>
                  <a:cubicBezTo>
                    <a:pt x="2181084" y="56095"/>
                    <a:pt x="2662459" y="205110"/>
                    <a:pt x="2709919" y="219996"/>
                  </a:cubicBezTo>
                  <a:cubicBezTo>
                    <a:pt x="2630797" y="359493"/>
                    <a:pt x="2565463" y="553709"/>
                    <a:pt x="2399495" y="553709"/>
                  </a:cubicBezTo>
                  <a:cubicBezTo>
                    <a:pt x="2276846" y="553709"/>
                    <a:pt x="1935209" y="421102"/>
                    <a:pt x="1554275" y="421102"/>
                  </a:cubicBezTo>
                  <a:cubicBezTo>
                    <a:pt x="1397593" y="421102"/>
                    <a:pt x="1093835" y="445185"/>
                    <a:pt x="1093835" y="615663"/>
                  </a:cubicBezTo>
                  <a:cubicBezTo>
                    <a:pt x="1093153" y="909687"/>
                    <a:pt x="2652981" y="818476"/>
                    <a:pt x="2590034" y="1477163"/>
                  </a:cubicBezTo>
                  <a:cubicBezTo>
                    <a:pt x="2552701" y="1872982"/>
                    <a:pt x="2043541" y="2178888"/>
                    <a:pt x="1357920" y="2178888"/>
                  </a:cubicBezTo>
                  <a:cubicBezTo>
                    <a:pt x="782273" y="2178888"/>
                    <a:pt x="216808" y="1980601"/>
                    <a:pt x="6649" y="1870266"/>
                  </a:cubicBezTo>
                  <a:cubicBezTo>
                    <a:pt x="66680" y="1775153"/>
                    <a:pt x="88832" y="1742081"/>
                    <a:pt x="177127" y="1601366"/>
                  </a:cubicBezTo>
                  <a:cubicBezTo>
                    <a:pt x="203237" y="1558905"/>
                    <a:pt x="252748" y="1534069"/>
                    <a:pt x="315383" y="1540622"/>
                  </a:cubicBezTo>
                  <a:cubicBezTo>
                    <a:pt x="402549" y="1549435"/>
                    <a:pt x="885373" y="1747497"/>
                    <a:pt x="1266003" y="1757896"/>
                  </a:cubicBezTo>
                  <a:cubicBezTo>
                    <a:pt x="1501703" y="1764601"/>
                    <a:pt x="1853403" y="1759178"/>
                    <a:pt x="1878047" y="1547704"/>
                  </a:cubicBezTo>
                  <a:cubicBezTo>
                    <a:pt x="1915805" y="1221377"/>
                    <a:pt x="435781" y="1302430"/>
                    <a:pt x="435781" y="659750"/>
                  </a:cubicBezTo>
                  <a:cubicBezTo>
                    <a:pt x="435781" y="328296"/>
                    <a:pt x="862533" y="-83651"/>
                    <a:pt x="1817559" y="17639"/>
                  </a:cubicBezTo>
                  <a:close/>
                  <a:moveTo>
                    <a:pt x="5541880" y="339584"/>
                  </a:moveTo>
                  <a:cubicBezTo>
                    <a:pt x="5376842" y="528144"/>
                    <a:pt x="5312413" y="641084"/>
                    <a:pt x="5124069" y="641084"/>
                  </a:cubicBezTo>
                  <a:cubicBezTo>
                    <a:pt x="4930870" y="641084"/>
                    <a:pt x="4776775" y="471959"/>
                    <a:pt x="4293630" y="471959"/>
                  </a:cubicBezTo>
                  <a:cubicBezTo>
                    <a:pt x="3804003" y="471959"/>
                    <a:pt x="3500028" y="757972"/>
                    <a:pt x="3500028" y="1112949"/>
                  </a:cubicBezTo>
                  <a:cubicBezTo>
                    <a:pt x="3500028" y="1600525"/>
                    <a:pt x="4056904" y="1709266"/>
                    <a:pt x="4294295" y="1709266"/>
                  </a:cubicBezTo>
                  <a:cubicBezTo>
                    <a:pt x="5033762" y="1709266"/>
                    <a:pt x="5737923" y="837335"/>
                    <a:pt x="6285970" y="463467"/>
                  </a:cubicBezTo>
                  <a:cubicBezTo>
                    <a:pt x="6654975" y="201753"/>
                    <a:pt x="7039105" y="1889"/>
                    <a:pt x="7656116" y="1889"/>
                  </a:cubicBezTo>
                  <a:cubicBezTo>
                    <a:pt x="8550110" y="1889"/>
                    <a:pt x="9088663" y="511841"/>
                    <a:pt x="9088663" y="1112925"/>
                  </a:cubicBezTo>
                  <a:cubicBezTo>
                    <a:pt x="9088663" y="1697336"/>
                    <a:pt x="8519922" y="2185858"/>
                    <a:pt x="7660522" y="2185858"/>
                  </a:cubicBezTo>
                  <a:cubicBezTo>
                    <a:pt x="6960760" y="2185858"/>
                    <a:pt x="6536043" y="1989158"/>
                    <a:pt x="6096064" y="1561236"/>
                  </a:cubicBezTo>
                  <a:lnTo>
                    <a:pt x="6461199" y="1232329"/>
                  </a:lnTo>
                  <a:cubicBezTo>
                    <a:pt x="6648669" y="1436151"/>
                    <a:pt x="7079091" y="1709266"/>
                    <a:pt x="7621963" y="1709266"/>
                  </a:cubicBezTo>
                  <a:cubicBezTo>
                    <a:pt x="8032667" y="1709266"/>
                    <a:pt x="8449349" y="1472997"/>
                    <a:pt x="8449349" y="1112949"/>
                  </a:cubicBezTo>
                  <a:cubicBezTo>
                    <a:pt x="8449349" y="746019"/>
                    <a:pt x="8141865" y="471959"/>
                    <a:pt x="7656436" y="471959"/>
                  </a:cubicBezTo>
                  <a:cubicBezTo>
                    <a:pt x="6427054" y="471959"/>
                    <a:pt x="5839413" y="2178872"/>
                    <a:pt x="4297451" y="2178872"/>
                  </a:cubicBezTo>
                  <a:cubicBezTo>
                    <a:pt x="3724865" y="2178872"/>
                    <a:pt x="2942239" y="1957520"/>
                    <a:pt x="2858141" y="1209152"/>
                  </a:cubicBezTo>
                  <a:cubicBezTo>
                    <a:pt x="2858141" y="1200443"/>
                    <a:pt x="2857228" y="1046132"/>
                    <a:pt x="2858141" y="1027145"/>
                  </a:cubicBezTo>
                  <a:cubicBezTo>
                    <a:pt x="2903231" y="432174"/>
                    <a:pt x="3572148" y="1913"/>
                    <a:pt x="4317048" y="1913"/>
                  </a:cubicBezTo>
                  <a:cubicBezTo>
                    <a:pt x="4766985" y="1913"/>
                    <a:pt x="5233987" y="181772"/>
                    <a:pt x="5541912" y="339584"/>
                  </a:cubicBezTo>
                  <a:close/>
                  <a:moveTo>
                    <a:pt x="11334842" y="2127766"/>
                  </a:moveTo>
                  <a:cubicBezTo>
                    <a:pt x="11226157" y="2098836"/>
                    <a:pt x="11134137" y="2026940"/>
                    <a:pt x="11045520" y="1920675"/>
                  </a:cubicBezTo>
                  <a:cubicBezTo>
                    <a:pt x="10795912" y="1620185"/>
                    <a:pt x="10464217" y="1219102"/>
                    <a:pt x="10375930" y="1108086"/>
                  </a:cubicBezTo>
                  <a:cubicBezTo>
                    <a:pt x="10657937" y="1064335"/>
                    <a:pt x="11480516" y="1037880"/>
                    <a:pt x="11480516" y="670702"/>
                  </a:cubicBezTo>
                  <a:cubicBezTo>
                    <a:pt x="11480516" y="462017"/>
                    <a:pt x="11163915" y="419059"/>
                    <a:pt x="10929641" y="419059"/>
                  </a:cubicBezTo>
                  <a:cubicBezTo>
                    <a:pt x="10276450" y="419059"/>
                    <a:pt x="10188259" y="864238"/>
                    <a:pt x="10098626" y="1123011"/>
                  </a:cubicBezTo>
                  <a:cubicBezTo>
                    <a:pt x="10098626" y="1123011"/>
                    <a:pt x="9826408" y="1990760"/>
                    <a:pt x="9779148" y="2142018"/>
                  </a:cubicBezTo>
                  <a:lnTo>
                    <a:pt x="9150385" y="2142018"/>
                  </a:lnTo>
                  <a:lnTo>
                    <a:pt x="9474348" y="1112380"/>
                  </a:lnTo>
                  <a:cubicBezTo>
                    <a:pt x="9670143" y="436132"/>
                    <a:pt x="10036087" y="1913"/>
                    <a:pt x="10977422" y="1913"/>
                  </a:cubicBezTo>
                  <a:cubicBezTo>
                    <a:pt x="11551114" y="1913"/>
                    <a:pt x="12113190" y="181772"/>
                    <a:pt x="12113190" y="602988"/>
                  </a:cubicBezTo>
                  <a:cubicBezTo>
                    <a:pt x="12113190" y="1094514"/>
                    <a:pt x="11492462" y="1260017"/>
                    <a:pt x="11137950" y="1304105"/>
                  </a:cubicBezTo>
                  <a:lnTo>
                    <a:pt x="11974357" y="2142018"/>
                  </a:lnTo>
                  <a:lnTo>
                    <a:pt x="11447725" y="2142018"/>
                  </a:lnTo>
                  <a:cubicBezTo>
                    <a:pt x="11407947" y="2142018"/>
                    <a:pt x="11370421" y="2137268"/>
                    <a:pt x="11334842" y="2127774"/>
                  </a:cubicBezTo>
                </a:path>
              </a:pathLst>
            </a:custGeom>
            <a:grpFill/>
            <a:ln w="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BE"/>
            </a:p>
          </p:txBody>
        </p:sp>
      </p:grp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DE36AB77-4362-405F-9850-4694470FC3A5}"/>
              </a:ext>
            </a:extLst>
          </p:cNvPr>
          <p:cNvGrpSpPr/>
          <p:nvPr userDrawn="1"/>
        </p:nvGrpSpPr>
        <p:grpSpPr>
          <a:xfrm>
            <a:off x="12360696" y="-13072"/>
            <a:ext cx="1885826" cy="1528108"/>
            <a:chOff x="4867566" y="1651754"/>
            <a:chExt cx="1885826" cy="152810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D3776D53-BB0D-4C74-AD26-BA06AF31A20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97754" y="1651754"/>
              <a:ext cx="425450" cy="425450"/>
            </a:xfrm>
            <a:custGeom>
              <a:avLst/>
              <a:gdLst>
                <a:gd name="T0" fmla="*/ 173 w 346"/>
                <a:gd name="T1" fmla="*/ 0 h 346"/>
                <a:gd name="T2" fmla="*/ 0 w 346"/>
                <a:gd name="T3" fmla="*/ 173 h 346"/>
                <a:gd name="T4" fmla="*/ 173 w 346"/>
                <a:gd name="T5" fmla="*/ 346 h 346"/>
                <a:gd name="T6" fmla="*/ 346 w 346"/>
                <a:gd name="T7" fmla="*/ 173 h 346"/>
                <a:gd name="T8" fmla="*/ 173 w 346"/>
                <a:gd name="T9" fmla="*/ 0 h 346"/>
                <a:gd name="T10" fmla="*/ 201 w 346"/>
                <a:gd name="T11" fmla="*/ 247 h 346"/>
                <a:gd name="T12" fmla="*/ 128 w 346"/>
                <a:gd name="T13" fmla="*/ 290 h 346"/>
                <a:gd name="T14" fmla="*/ 111 w 346"/>
                <a:gd name="T15" fmla="*/ 278 h 346"/>
                <a:gd name="T16" fmla="*/ 112 w 346"/>
                <a:gd name="T17" fmla="*/ 272 h 346"/>
                <a:gd name="T18" fmla="*/ 153 w 346"/>
                <a:gd name="T19" fmla="*/ 172 h 346"/>
                <a:gd name="T20" fmla="*/ 150 w 346"/>
                <a:gd name="T21" fmla="*/ 165 h 346"/>
                <a:gd name="T22" fmla="*/ 126 w 346"/>
                <a:gd name="T23" fmla="*/ 175 h 346"/>
                <a:gd name="T24" fmla="*/ 121 w 346"/>
                <a:gd name="T25" fmla="*/ 173 h 346"/>
                <a:gd name="T26" fmla="*/ 126 w 346"/>
                <a:gd name="T27" fmla="*/ 163 h 346"/>
                <a:gd name="T28" fmla="*/ 195 w 346"/>
                <a:gd name="T29" fmla="*/ 128 h 346"/>
                <a:gd name="T30" fmla="*/ 205 w 346"/>
                <a:gd name="T31" fmla="*/ 141 h 346"/>
                <a:gd name="T32" fmla="*/ 201 w 346"/>
                <a:gd name="T33" fmla="*/ 154 h 346"/>
                <a:gd name="T34" fmla="*/ 164 w 346"/>
                <a:gd name="T35" fmla="*/ 247 h 346"/>
                <a:gd name="T36" fmla="*/ 169 w 346"/>
                <a:gd name="T37" fmla="*/ 252 h 346"/>
                <a:gd name="T38" fmla="*/ 196 w 346"/>
                <a:gd name="T39" fmla="*/ 235 h 346"/>
                <a:gd name="T40" fmla="*/ 204 w 346"/>
                <a:gd name="T41" fmla="*/ 231 h 346"/>
                <a:gd name="T42" fmla="*/ 207 w 346"/>
                <a:gd name="T43" fmla="*/ 234 h 346"/>
                <a:gd name="T44" fmla="*/ 201 w 346"/>
                <a:gd name="T45" fmla="*/ 247 h 346"/>
                <a:gd name="T46" fmla="*/ 192 w 346"/>
                <a:gd name="T47" fmla="*/ 98 h 346"/>
                <a:gd name="T48" fmla="*/ 182 w 346"/>
                <a:gd name="T49" fmla="*/ 95 h 346"/>
                <a:gd name="T50" fmla="*/ 173 w 346"/>
                <a:gd name="T51" fmla="*/ 76 h 346"/>
                <a:gd name="T52" fmla="*/ 186 w 346"/>
                <a:gd name="T53" fmla="*/ 52 h 346"/>
                <a:gd name="T54" fmla="*/ 198 w 346"/>
                <a:gd name="T55" fmla="*/ 48 h 346"/>
                <a:gd name="T56" fmla="*/ 219 w 346"/>
                <a:gd name="T57" fmla="*/ 70 h 346"/>
                <a:gd name="T58" fmla="*/ 192 w 346"/>
                <a:gd name="T59" fmla="*/ 9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6" h="346">
                  <a:moveTo>
                    <a:pt x="173" y="0"/>
                  </a:moveTo>
                  <a:cubicBezTo>
                    <a:pt x="78" y="0"/>
                    <a:pt x="0" y="78"/>
                    <a:pt x="0" y="173"/>
                  </a:cubicBezTo>
                  <a:cubicBezTo>
                    <a:pt x="0" y="268"/>
                    <a:pt x="78" y="346"/>
                    <a:pt x="173" y="346"/>
                  </a:cubicBezTo>
                  <a:cubicBezTo>
                    <a:pt x="268" y="346"/>
                    <a:pt x="346" y="268"/>
                    <a:pt x="346" y="173"/>
                  </a:cubicBezTo>
                  <a:cubicBezTo>
                    <a:pt x="346" y="78"/>
                    <a:pt x="268" y="0"/>
                    <a:pt x="173" y="0"/>
                  </a:cubicBezTo>
                  <a:close/>
                  <a:moveTo>
                    <a:pt x="201" y="247"/>
                  </a:moveTo>
                  <a:cubicBezTo>
                    <a:pt x="182" y="270"/>
                    <a:pt x="143" y="290"/>
                    <a:pt x="128" y="290"/>
                  </a:cubicBezTo>
                  <a:cubicBezTo>
                    <a:pt x="122" y="290"/>
                    <a:pt x="111" y="284"/>
                    <a:pt x="111" y="278"/>
                  </a:cubicBezTo>
                  <a:cubicBezTo>
                    <a:pt x="111" y="276"/>
                    <a:pt x="111" y="276"/>
                    <a:pt x="112" y="272"/>
                  </a:cubicBezTo>
                  <a:cubicBezTo>
                    <a:pt x="126" y="238"/>
                    <a:pt x="138" y="213"/>
                    <a:pt x="153" y="172"/>
                  </a:cubicBezTo>
                  <a:cubicBezTo>
                    <a:pt x="154" y="169"/>
                    <a:pt x="153" y="165"/>
                    <a:pt x="150" y="165"/>
                  </a:cubicBezTo>
                  <a:cubicBezTo>
                    <a:pt x="146" y="165"/>
                    <a:pt x="136" y="169"/>
                    <a:pt x="126" y="175"/>
                  </a:cubicBezTo>
                  <a:cubicBezTo>
                    <a:pt x="125" y="177"/>
                    <a:pt x="121" y="174"/>
                    <a:pt x="121" y="173"/>
                  </a:cubicBezTo>
                  <a:cubicBezTo>
                    <a:pt x="121" y="170"/>
                    <a:pt x="123" y="167"/>
                    <a:pt x="126" y="163"/>
                  </a:cubicBezTo>
                  <a:cubicBezTo>
                    <a:pt x="134" y="154"/>
                    <a:pt x="171" y="128"/>
                    <a:pt x="195" y="128"/>
                  </a:cubicBezTo>
                  <a:cubicBezTo>
                    <a:pt x="199" y="128"/>
                    <a:pt x="205" y="137"/>
                    <a:pt x="205" y="141"/>
                  </a:cubicBezTo>
                  <a:cubicBezTo>
                    <a:pt x="205" y="144"/>
                    <a:pt x="202" y="151"/>
                    <a:pt x="201" y="154"/>
                  </a:cubicBezTo>
                  <a:cubicBezTo>
                    <a:pt x="182" y="197"/>
                    <a:pt x="176" y="218"/>
                    <a:pt x="164" y="247"/>
                  </a:cubicBezTo>
                  <a:cubicBezTo>
                    <a:pt x="163" y="251"/>
                    <a:pt x="166" y="252"/>
                    <a:pt x="169" y="252"/>
                  </a:cubicBezTo>
                  <a:cubicBezTo>
                    <a:pt x="172" y="252"/>
                    <a:pt x="182" y="247"/>
                    <a:pt x="196" y="235"/>
                  </a:cubicBezTo>
                  <a:cubicBezTo>
                    <a:pt x="201" y="231"/>
                    <a:pt x="202" y="231"/>
                    <a:pt x="204" y="231"/>
                  </a:cubicBezTo>
                  <a:cubicBezTo>
                    <a:pt x="205" y="231"/>
                    <a:pt x="207" y="232"/>
                    <a:pt x="207" y="234"/>
                  </a:cubicBezTo>
                  <a:cubicBezTo>
                    <a:pt x="207" y="237"/>
                    <a:pt x="205" y="242"/>
                    <a:pt x="201" y="247"/>
                  </a:cubicBezTo>
                  <a:close/>
                  <a:moveTo>
                    <a:pt x="192" y="98"/>
                  </a:moveTo>
                  <a:cubicBezTo>
                    <a:pt x="188" y="98"/>
                    <a:pt x="185" y="96"/>
                    <a:pt x="182" y="95"/>
                  </a:cubicBezTo>
                  <a:cubicBezTo>
                    <a:pt x="177" y="91"/>
                    <a:pt x="173" y="85"/>
                    <a:pt x="173" y="76"/>
                  </a:cubicBezTo>
                  <a:cubicBezTo>
                    <a:pt x="173" y="65"/>
                    <a:pt x="179" y="57"/>
                    <a:pt x="186" y="52"/>
                  </a:cubicBezTo>
                  <a:cubicBezTo>
                    <a:pt x="190" y="49"/>
                    <a:pt x="195" y="48"/>
                    <a:pt x="198" y="48"/>
                  </a:cubicBezTo>
                  <a:cubicBezTo>
                    <a:pt x="213" y="48"/>
                    <a:pt x="219" y="59"/>
                    <a:pt x="219" y="70"/>
                  </a:cubicBezTo>
                  <a:cubicBezTo>
                    <a:pt x="219" y="82"/>
                    <a:pt x="206" y="98"/>
                    <a:pt x="192" y="9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CDFDDAC-0E4F-4DF4-85F2-E3CCBA8C98E5}"/>
                </a:ext>
              </a:extLst>
            </p:cNvPr>
            <p:cNvSpPr/>
            <p:nvPr/>
          </p:nvSpPr>
          <p:spPr>
            <a:xfrm>
              <a:off x="4867566" y="2010311"/>
              <a:ext cx="1885826" cy="1169551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>
              <a:spAutoFit/>
            </a:bodyPr>
            <a:lstStyle/>
            <a:p>
              <a:pPr lvl="0"/>
              <a:r>
                <a:rPr lang="fr-FR" sz="1000" b="1" dirty="0">
                  <a:solidFill>
                    <a:schemeClr val="accent1"/>
                  </a:solidFill>
                  <a:latin typeface="+mj-lt"/>
                </a:rPr>
                <a:t>To change the </a:t>
              </a:r>
              <a:r>
                <a:rPr lang="fr-FR" sz="1000" b="1" dirty="0" err="1">
                  <a:solidFill>
                    <a:schemeClr val="accent1"/>
                  </a:solidFill>
                  <a:latin typeface="+mj-lt"/>
                </a:rPr>
                <a:t>visual</a:t>
              </a:r>
              <a:r>
                <a:rPr lang="fr-FR" sz="1000" b="1" dirty="0">
                  <a:solidFill>
                    <a:schemeClr val="accent1"/>
                  </a:solidFill>
                  <a:latin typeface="+mj-lt"/>
                </a:rPr>
                <a:t>: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</a:rPr>
                <a:t>Right click on the slide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</a:rPr>
                <a:t>Click on “Format Background”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</a:rPr>
                <a:t>Import a visual</a:t>
              </a:r>
              <a:br>
                <a:rPr lang="en-US" sz="1000" dirty="0">
                  <a:solidFill>
                    <a:schemeClr val="tx1"/>
                  </a:solidFill>
                </a:rPr>
              </a:br>
              <a:r>
                <a:rPr lang="en-US" sz="1000" dirty="0">
                  <a:solidFill>
                    <a:schemeClr val="tx1"/>
                  </a:solidFill>
                </a:rPr>
                <a:t>from your computer (1920x1080px)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0570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F4164-B301-4999-8DFA-818A045F8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31D361BA-7821-4C75-B394-FBD57EE413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945479"/>
            <a:ext cx="11449050" cy="360099"/>
          </a:xfrm>
        </p:spPr>
        <p:txBody>
          <a:bodyPr rIns="0">
            <a:spAutoFit/>
          </a:bodyPr>
          <a:lstStyle>
            <a:lvl1pPr marL="0" indent="0">
              <a:buNone/>
              <a:defRPr sz="26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A7A063B9-52B5-4CBE-A45D-7EB3934E0E0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1475" y="387184"/>
            <a:ext cx="11449050" cy="193899"/>
          </a:xfrm>
        </p:spPr>
        <p:txBody>
          <a:bodyPr rIns="0">
            <a:spAutoFit/>
          </a:bodyPr>
          <a:lstStyle>
            <a:lvl1pPr marL="0" indent="0"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CAC3E42-84C2-42A6-BD72-541D85A84E5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39816" y="6349531"/>
            <a:ext cx="6120678" cy="153888"/>
          </a:xfrm>
        </p:spPr>
        <p:txBody>
          <a:bodyPr wrap="square" rIns="0" anchor="b">
            <a:spAutoFit/>
          </a:bodyPr>
          <a:lstStyle>
            <a:lvl1pPr marL="0" indent="0" algn="r">
              <a:lnSpc>
                <a:spcPct val="100000"/>
              </a:lnSpc>
              <a:spcBef>
                <a:spcPts val="600"/>
              </a:spcBef>
              <a:buNone/>
              <a:defRPr sz="1000" b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fr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47D029-4419-4E0D-BECD-98E9310E64F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839416" y="6349531"/>
            <a:ext cx="3401588" cy="153888"/>
          </a:xfrm>
        </p:spPr>
        <p:txBody>
          <a:bodyPr/>
          <a:lstStyle/>
          <a:p>
            <a:r>
              <a:rPr lang="fr-BE"/>
              <a:t>SCOR Longevity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1E723B8-3279-4C86-97F0-4FEE73281CA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20150FD-603F-44AF-ADBB-D2D9D0B3C68D}" type="slidenum">
              <a:rPr lang="fr-BE" smtClean="0"/>
              <a:pPr/>
              <a:t>‹#›</a:t>
            </a:fld>
            <a:endParaRPr lang="fr-BE"/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B050F612-DE14-499A-88E5-08BE850D0C08}"/>
              </a:ext>
            </a:extLst>
          </p:cNvPr>
          <p:cNvGrpSpPr/>
          <p:nvPr userDrawn="1"/>
        </p:nvGrpSpPr>
        <p:grpSpPr>
          <a:xfrm>
            <a:off x="-2112912" y="-5836"/>
            <a:ext cx="1885826" cy="1835885"/>
            <a:chOff x="2689543" y="1651754"/>
            <a:chExt cx="1885826" cy="1835885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1B01FCB2-9C34-4C4D-8167-5EFE2F191D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19731" y="1651754"/>
              <a:ext cx="425450" cy="425450"/>
            </a:xfrm>
            <a:custGeom>
              <a:avLst/>
              <a:gdLst>
                <a:gd name="T0" fmla="*/ 173 w 346"/>
                <a:gd name="T1" fmla="*/ 0 h 346"/>
                <a:gd name="T2" fmla="*/ 0 w 346"/>
                <a:gd name="T3" fmla="*/ 173 h 346"/>
                <a:gd name="T4" fmla="*/ 173 w 346"/>
                <a:gd name="T5" fmla="*/ 346 h 346"/>
                <a:gd name="T6" fmla="*/ 346 w 346"/>
                <a:gd name="T7" fmla="*/ 173 h 346"/>
                <a:gd name="T8" fmla="*/ 173 w 346"/>
                <a:gd name="T9" fmla="*/ 0 h 346"/>
                <a:gd name="T10" fmla="*/ 201 w 346"/>
                <a:gd name="T11" fmla="*/ 247 h 346"/>
                <a:gd name="T12" fmla="*/ 128 w 346"/>
                <a:gd name="T13" fmla="*/ 290 h 346"/>
                <a:gd name="T14" fmla="*/ 111 w 346"/>
                <a:gd name="T15" fmla="*/ 278 h 346"/>
                <a:gd name="T16" fmla="*/ 112 w 346"/>
                <a:gd name="T17" fmla="*/ 272 h 346"/>
                <a:gd name="T18" fmla="*/ 153 w 346"/>
                <a:gd name="T19" fmla="*/ 172 h 346"/>
                <a:gd name="T20" fmla="*/ 150 w 346"/>
                <a:gd name="T21" fmla="*/ 165 h 346"/>
                <a:gd name="T22" fmla="*/ 126 w 346"/>
                <a:gd name="T23" fmla="*/ 175 h 346"/>
                <a:gd name="T24" fmla="*/ 121 w 346"/>
                <a:gd name="T25" fmla="*/ 173 h 346"/>
                <a:gd name="T26" fmla="*/ 126 w 346"/>
                <a:gd name="T27" fmla="*/ 163 h 346"/>
                <a:gd name="T28" fmla="*/ 195 w 346"/>
                <a:gd name="T29" fmla="*/ 128 h 346"/>
                <a:gd name="T30" fmla="*/ 205 w 346"/>
                <a:gd name="T31" fmla="*/ 141 h 346"/>
                <a:gd name="T32" fmla="*/ 201 w 346"/>
                <a:gd name="T33" fmla="*/ 154 h 346"/>
                <a:gd name="T34" fmla="*/ 164 w 346"/>
                <a:gd name="T35" fmla="*/ 247 h 346"/>
                <a:gd name="T36" fmla="*/ 169 w 346"/>
                <a:gd name="T37" fmla="*/ 252 h 346"/>
                <a:gd name="T38" fmla="*/ 196 w 346"/>
                <a:gd name="T39" fmla="*/ 235 h 346"/>
                <a:gd name="T40" fmla="*/ 204 w 346"/>
                <a:gd name="T41" fmla="*/ 231 h 346"/>
                <a:gd name="T42" fmla="*/ 207 w 346"/>
                <a:gd name="T43" fmla="*/ 234 h 346"/>
                <a:gd name="T44" fmla="*/ 201 w 346"/>
                <a:gd name="T45" fmla="*/ 247 h 346"/>
                <a:gd name="T46" fmla="*/ 192 w 346"/>
                <a:gd name="T47" fmla="*/ 98 h 346"/>
                <a:gd name="T48" fmla="*/ 182 w 346"/>
                <a:gd name="T49" fmla="*/ 95 h 346"/>
                <a:gd name="T50" fmla="*/ 173 w 346"/>
                <a:gd name="T51" fmla="*/ 76 h 346"/>
                <a:gd name="T52" fmla="*/ 186 w 346"/>
                <a:gd name="T53" fmla="*/ 52 h 346"/>
                <a:gd name="T54" fmla="*/ 198 w 346"/>
                <a:gd name="T55" fmla="*/ 48 h 346"/>
                <a:gd name="T56" fmla="*/ 219 w 346"/>
                <a:gd name="T57" fmla="*/ 70 h 346"/>
                <a:gd name="T58" fmla="*/ 192 w 346"/>
                <a:gd name="T59" fmla="*/ 9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6" h="346">
                  <a:moveTo>
                    <a:pt x="173" y="0"/>
                  </a:moveTo>
                  <a:cubicBezTo>
                    <a:pt x="78" y="0"/>
                    <a:pt x="0" y="78"/>
                    <a:pt x="0" y="173"/>
                  </a:cubicBezTo>
                  <a:cubicBezTo>
                    <a:pt x="0" y="268"/>
                    <a:pt x="78" y="346"/>
                    <a:pt x="173" y="346"/>
                  </a:cubicBezTo>
                  <a:cubicBezTo>
                    <a:pt x="268" y="346"/>
                    <a:pt x="346" y="268"/>
                    <a:pt x="346" y="173"/>
                  </a:cubicBezTo>
                  <a:cubicBezTo>
                    <a:pt x="346" y="78"/>
                    <a:pt x="268" y="0"/>
                    <a:pt x="173" y="0"/>
                  </a:cubicBezTo>
                  <a:close/>
                  <a:moveTo>
                    <a:pt x="201" y="247"/>
                  </a:moveTo>
                  <a:cubicBezTo>
                    <a:pt x="182" y="270"/>
                    <a:pt x="143" y="290"/>
                    <a:pt x="128" y="290"/>
                  </a:cubicBezTo>
                  <a:cubicBezTo>
                    <a:pt x="122" y="290"/>
                    <a:pt x="111" y="284"/>
                    <a:pt x="111" y="278"/>
                  </a:cubicBezTo>
                  <a:cubicBezTo>
                    <a:pt x="111" y="276"/>
                    <a:pt x="111" y="276"/>
                    <a:pt x="112" y="272"/>
                  </a:cubicBezTo>
                  <a:cubicBezTo>
                    <a:pt x="126" y="238"/>
                    <a:pt x="138" y="213"/>
                    <a:pt x="153" y="172"/>
                  </a:cubicBezTo>
                  <a:cubicBezTo>
                    <a:pt x="154" y="169"/>
                    <a:pt x="153" y="165"/>
                    <a:pt x="150" y="165"/>
                  </a:cubicBezTo>
                  <a:cubicBezTo>
                    <a:pt x="146" y="165"/>
                    <a:pt x="136" y="169"/>
                    <a:pt x="126" y="175"/>
                  </a:cubicBezTo>
                  <a:cubicBezTo>
                    <a:pt x="125" y="177"/>
                    <a:pt x="121" y="174"/>
                    <a:pt x="121" y="173"/>
                  </a:cubicBezTo>
                  <a:cubicBezTo>
                    <a:pt x="121" y="170"/>
                    <a:pt x="123" y="167"/>
                    <a:pt x="126" y="163"/>
                  </a:cubicBezTo>
                  <a:cubicBezTo>
                    <a:pt x="134" y="154"/>
                    <a:pt x="171" y="128"/>
                    <a:pt x="195" y="128"/>
                  </a:cubicBezTo>
                  <a:cubicBezTo>
                    <a:pt x="199" y="128"/>
                    <a:pt x="205" y="137"/>
                    <a:pt x="205" y="141"/>
                  </a:cubicBezTo>
                  <a:cubicBezTo>
                    <a:pt x="205" y="144"/>
                    <a:pt x="202" y="151"/>
                    <a:pt x="201" y="154"/>
                  </a:cubicBezTo>
                  <a:cubicBezTo>
                    <a:pt x="182" y="197"/>
                    <a:pt x="176" y="218"/>
                    <a:pt x="164" y="247"/>
                  </a:cubicBezTo>
                  <a:cubicBezTo>
                    <a:pt x="163" y="251"/>
                    <a:pt x="166" y="252"/>
                    <a:pt x="169" y="252"/>
                  </a:cubicBezTo>
                  <a:cubicBezTo>
                    <a:pt x="172" y="252"/>
                    <a:pt x="182" y="247"/>
                    <a:pt x="196" y="235"/>
                  </a:cubicBezTo>
                  <a:cubicBezTo>
                    <a:pt x="201" y="231"/>
                    <a:pt x="202" y="231"/>
                    <a:pt x="204" y="231"/>
                  </a:cubicBezTo>
                  <a:cubicBezTo>
                    <a:pt x="205" y="231"/>
                    <a:pt x="207" y="232"/>
                    <a:pt x="207" y="234"/>
                  </a:cubicBezTo>
                  <a:cubicBezTo>
                    <a:pt x="207" y="237"/>
                    <a:pt x="205" y="242"/>
                    <a:pt x="201" y="247"/>
                  </a:cubicBezTo>
                  <a:close/>
                  <a:moveTo>
                    <a:pt x="192" y="98"/>
                  </a:moveTo>
                  <a:cubicBezTo>
                    <a:pt x="188" y="98"/>
                    <a:pt x="185" y="96"/>
                    <a:pt x="182" y="95"/>
                  </a:cubicBezTo>
                  <a:cubicBezTo>
                    <a:pt x="177" y="91"/>
                    <a:pt x="173" y="85"/>
                    <a:pt x="173" y="76"/>
                  </a:cubicBezTo>
                  <a:cubicBezTo>
                    <a:pt x="173" y="65"/>
                    <a:pt x="179" y="57"/>
                    <a:pt x="186" y="52"/>
                  </a:cubicBezTo>
                  <a:cubicBezTo>
                    <a:pt x="190" y="49"/>
                    <a:pt x="195" y="48"/>
                    <a:pt x="198" y="48"/>
                  </a:cubicBezTo>
                  <a:cubicBezTo>
                    <a:pt x="213" y="48"/>
                    <a:pt x="219" y="59"/>
                    <a:pt x="219" y="70"/>
                  </a:cubicBezTo>
                  <a:cubicBezTo>
                    <a:pt x="219" y="82"/>
                    <a:pt x="206" y="98"/>
                    <a:pt x="192" y="9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B00F078-E51D-48A1-9A1E-2F081FC6A2FF}"/>
                </a:ext>
              </a:extLst>
            </p:cNvPr>
            <p:cNvSpPr/>
            <p:nvPr/>
          </p:nvSpPr>
          <p:spPr>
            <a:xfrm>
              <a:off x="2689543" y="2010311"/>
              <a:ext cx="1885826" cy="147732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>
              <a:spAutoFit/>
            </a:bodyPr>
            <a:lstStyle/>
            <a:p>
              <a:pPr lvl="0"/>
              <a:r>
                <a:rPr lang="fr-FR" sz="1000" b="1">
                  <a:solidFill>
                    <a:schemeClr val="accent1"/>
                  </a:solidFill>
                  <a:latin typeface="+mj-lt"/>
                </a:rPr>
                <a:t>To change the </a:t>
              </a:r>
              <a:r>
                <a:rPr lang="fr-FR" sz="1000" b="1" err="1">
                  <a:solidFill>
                    <a:schemeClr val="accent1"/>
                  </a:solidFill>
                  <a:latin typeface="+mj-lt"/>
                </a:rPr>
                <a:t>footer</a:t>
              </a:r>
              <a:r>
                <a:rPr lang="fr-FR" sz="1000" b="1">
                  <a:solidFill>
                    <a:schemeClr val="accent1"/>
                  </a:solidFill>
                  <a:latin typeface="+mj-lt"/>
                </a:rPr>
                <a:t>: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>
                  <a:solidFill>
                    <a:schemeClr val="tx1"/>
                  </a:solidFill>
                </a:rPr>
                <a:t>Click on “insert”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>
                  <a:solidFill>
                    <a:schemeClr val="tx1"/>
                  </a:solidFill>
                </a:rPr>
                <a:t>Click on “Header</a:t>
              </a:r>
              <a:br>
                <a:rPr lang="en-US" sz="1000">
                  <a:solidFill>
                    <a:schemeClr val="tx1"/>
                  </a:solidFill>
                </a:rPr>
              </a:br>
              <a:r>
                <a:rPr lang="en-US" sz="1000">
                  <a:solidFill>
                    <a:schemeClr val="tx1"/>
                  </a:solidFill>
                </a:rPr>
                <a:t>&amp; Footer”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>
                  <a:solidFill>
                    <a:schemeClr val="tx1"/>
                  </a:solidFill>
                </a:rPr>
                <a:t>Check the “Slide number” box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>
                  <a:solidFill>
                    <a:schemeClr val="tx1"/>
                  </a:solidFill>
                </a:rPr>
                <a:t>Write the desired text</a:t>
              </a:r>
              <a:br>
                <a:rPr lang="en-US" sz="1000">
                  <a:solidFill>
                    <a:schemeClr val="tx1"/>
                  </a:solidFill>
                </a:rPr>
              </a:br>
              <a:r>
                <a:rPr lang="en-US" sz="1000">
                  <a:solidFill>
                    <a:schemeClr val="tx1"/>
                  </a:solidFill>
                </a:rPr>
                <a:t>in the "Footer“ box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>
                  <a:solidFill>
                    <a:schemeClr val="tx1"/>
                  </a:solidFill>
                </a:rPr>
                <a:t>Click on “Apply to all”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19092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- V4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D2CF568-98D8-4D14-9CFB-EC79D2DE100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681D24C-ADC9-4F96-9A7F-95456DA79B7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640633 w 12192000"/>
              <a:gd name="connsiteY0" fmla="*/ 368300 h 6858000"/>
              <a:gd name="connsiteX1" fmla="*/ 371475 w 12192000"/>
              <a:gd name="connsiteY1" fmla="*/ 637458 h 6858000"/>
              <a:gd name="connsiteX2" fmla="*/ 371475 w 12192000"/>
              <a:gd name="connsiteY2" fmla="*/ 6220542 h 6858000"/>
              <a:gd name="connsiteX3" fmla="*/ 640633 w 12192000"/>
              <a:gd name="connsiteY3" fmla="*/ 6489700 h 6858000"/>
              <a:gd name="connsiteX4" fmla="*/ 11551367 w 12192000"/>
              <a:gd name="connsiteY4" fmla="*/ 6489700 h 6858000"/>
              <a:gd name="connsiteX5" fmla="*/ 11820525 w 12192000"/>
              <a:gd name="connsiteY5" fmla="*/ 6220542 h 6858000"/>
              <a:gd name="connsiteX6" fmla="*/ 11820525 w 12192000"/>
              <a:gd name="connsiteY6" fmla="*/ 637458 h 6858000"/>
              <a:gd name="connsiteX7" fmla="*/ 11551367 w 12192000"/>
              <a:gd name="connsiteY7" fmla="*/ 368300 h 6858000"/>
              <a:gd name="connsiteX8" fmla="*/ 0 w 12192000"/>
              <a:gd name="connsiteY8" fmla="*/ 0 h 6858000"/>
              <a:gd name="connsiteX9" fmla="*/ 12192000 w 12192000"/>
              <a:gd name="connsiteY9" fmla="*/ 0 h 6858000"/>
              <a:gd name="connsiteX10" fmla="*/ 12192000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640633" y="368300"/>
                </a:moveTo>
                <a:cubicBezTo>
                  <a:pt x="491981" y="368300"/>
                  <a:pt x="371475" y="488806"/>
                  <a:pt x="371475" y="637458"/>
                </a:cubicBezTo>
                <a:lnTo>
                  <a:pt x="371475" y="6220542"/>
                </a:lnTo>
                <a:cubicBezTo>
                  <a:pt x="371475" y="6369194"/>
                  <a:pt x="491981" y="6489700"/>
                  <a:pt x="640633" y="6489700"/>
                </a:cubicBezTo>
                <a:lnTo>
                  <a:pt x="11551367" y="6489700"/>
                </a:lnTo>
                <a:cubicBezTo>
                  <a:pt x="11700019" y="6489700"/>
                  <a:pt x="11820525" y="6369194"/>
                  <a:pt x="11820525" y="6220542"/>
                </a:cubicBezTo>
                <a:lnTo>
                  <a:pt x="11820525" y="637458"/>
                </a:lnTo>
                <a:cubicBezTo>
                  <a:pt x="11820525" y="488806"/>
                  <a:pt x="11700019" y="368300"/>
                  <a:pt x="11551367" y="36830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BE"/>
          </a:p>
        </p:txBody>
      </p:sp>
      <p:grpSp>
        <p:nvGrpSpPr>
          <p:cNvPr id="5" name="Groupe 22">
            <a:extLst>
              <a:ext uri="{FF2B5EF4-FFF2-40B4-BE49-F238E27FC236}">
                <a16:creationId xmlns:a16="http://schemas.microsoft.com/office/drawing/2014/main" id="{2B32DBD4-A425-4C9E-AB3F-50820ABE35E2}"/>
              </a:ext>
            </a:extLst>
          </p:cNvPr>
          <p:cNvGrpSpPr/>
          <p:nvPr userDrawn="1"/>
        </p:nvGrpSpPr>
        <p:grpSpPr>
          <a:xfrm>
            <a:off x="4341018" y="2930841"/>
            <a:ext cx="3509961" cy="997017"/>
            <a:chOff x="-838200" y="8253511"/>
            <a:chExt cx="12192000" cy="3463176"/>
          </a:xfrm>
          <a:solidFill>
            <a:schemeClr val="bg1"/>
          </a:solidFill>
        </p:grpSpPr>
        <p:sp>
          <p:nvSpPr>
            <p:cNvPr id="6" name="Forme libre : forme 23">
              <a:extLst>
                <a:ext uri="{FF2B5EF4-FFF2-40B4-BE49-F238E27FC236}">
                  <a16:creationId xmlns:a16="http://schemas.microsoft.com/office/drawing/2014/main" id="{02DB79CB-4FD3-4EEA-BEAE-F9E90E8A8DC1}"/>
                </a:ext>
              </a:extLst>
            </p:cNvPr>
            <p:cNvSpPr/>
            <p:nvPr/>
          </p:nvSpPr>
          <p:spPr>
            <a:xfrm>
              <a:off x="-838200" y="10819488"/>
              <a:ext cx="12192000" cy="897199"/>
            </a:xfrm>
            <a:custGeom>
              <a:avLst/>
              <a:gdLst>
                <a:gd name="connsiteX0" fmla="*/ 12198649 w 12192000"/>
                <a:gd name="connsiteY0" fmla="*/ 885124 h 897199"/>
                <a:gd name="connsiteX1" fmla="*/ 12097839 w 12192000"/>
                <a:gd name="connsiteY1" fmla="*/ 885124 h 897199"/>
                <a:gd name="connsiteX2" fmla="*/ 11805730 w 12192000"/>
                <a:gd name="connsiteY2" fmla="*/ 581421 h 897199"/>
                <a:gd name="connsiteX3" fmla="*/ 11805730 w 12192000"/>
                <a:gd name="connsiteY3" fmla="*/ 885124 h 897199"/>
                <a:gd name="connsiteX4" fmla="*/ 11732688 w 12192000"/>
                <a:gd name="connsiteY4" fmla="*/ 885124 h 897199"/>
                <a:gd name="connsiteX5" fmla="*/ 11732688 w 12192000"/>
                <a:gd name="connsiteY5" fmla="*/ 15789 h 897199"/>
                <a:gd name="connsiteX6" fmla="*/ 11805730 w 12192000"/>
                <a:gd name="connsiteY6" fmla="*/ 15789 h 897199"/>
                <a:gd name="connsiteX7" fmla="*/ 11805730 w 12192000"/>
                <a:gd name="connsiteY7" fmla="*/ 536236 h 897199"/>
                <a:gd name="connsiteX8" fmla="*/ 12070007 w 12192000"/>
                <a:gd name="connsiteY8" fmla="*/ 293982 h 897199"/>
                <a:gd name="connsiteX9" fmla="*/ 12163887 w 12192000"/>
                <a:gd name="connsiteY9" fmla="*/ 293982 h 897199"/>
                <a:gd name="connsiteX10" fmla="*/ 11875270 w 12192000"/>
                <a:gd name="connsiteY10" fmla="*/ 555961 h 897199"/>
                <a:gd name="connsiteX11" fmla="*/ 12198649 w 12192000"/>
                <a:gd name="connsiteY11" fmla="*/ 885124 h 897199"/>
                <a:gd name="connsiteX12" fmla="*/ 11444120 w 12192000"/>
                <a:gd name="connsiteY12" fmla="*/ 342661 h 897199"/>
                <a:gd name="connsiteX13" fmla="*/ 11316608 w 12192000"/>
                <a:gd name="connsiteY13" fmla="*/ 441203 h 897199"/>
                <a:gd name="connsiteX14" fmla="*/ 11607548 w 12192000"/>
                <a:gd name="connsiteY14" fmla="*/ 730989 h 897199"/>
                <a:gd name="connsiteX15" fmla="*/ 11401218 w 12192000"/>
                <a:gd name="connsiteY15" fmla="*/ 899088 h 897199"/>
                <a:gd name="connsiteX16" fmla="*/ 11235475 w 12192000"/>
                <a:gd name="connsiteY16" fmla="*/ 871248 h 897199"/>
                <a:gd name="connsiteX17" fmla="*/ 11242445 w 12192000"/>
                <a:gd name="connsiteY17" fmla="*/ 799384 h 897199"/>
                <a:gd name="connsiteX18" fmla="*/ 11396595 w 12192000"/>
                <a:gd name="connsiteY18" fmla="*/ 836485 h 897199"/>
                <a:gd name="connsiteX19" fmla="*/ 11527584 w 12192000"/>
                <a:gd name="connsiteY19" fmla="*/ 730989 h 897199"/>
                <a:gd name="connsiteX20" fmla="*/ 11243590 w 12192000"/>
                <a:gd name="connsiteY20" fmla="*/ 441203 h 897199"/>
                <a:gd name="connsiteX21" fmla="*/ 11436004 w 12192000"/>
                <a:gd name="connsiteY21" fmla="*/ 280106 h 897199"/>
                <a:gd name="connsiteX22" fmla="*/ 11582055 w 12192000"/>
                <a:gd name="connsiteY22" fmla="*/ 306761 h 897199"/>
                <a:gd name="connsiteX23" fmla="*/ 11575085 w 12192000"/>
                <a:gd name="connsiteY23" fmla="*/ 370533 h 897199"/>
                <a:gd name="connsiteX24" fmla="*/ 11444120 w 12192000"/>
                <a:gd name="connsiteY24" fmla="*/ 342701 h 897199"/>
                <a:gd name="connsiteX25" fmla="*/ 11036115 w 12192000"/>
                <a:gd name="connsiteY25" fmla="*/ 38950 h 897199"/>
                <a:gd name="connsiteX26" fmla="*/ 11109148 w 12192000"/>
                <a:gd name="connsiteY26" fmla="*/ 38950 h 897199"/>
                <a:gd name="connsiteX27" fmla="*/ 11109148 w 12192000"/>
                <a:gd name="connsiteY27" fmla="*/ 136339 h 897199"/>
                <a:gd name="connsiteX28" fmla="*/ 11036115 w 12192000"/>
                <a:gd name="connsiteY28" fmla="*/ 136339 h 897199"/>
                <a:gd name="connsiteX29" fmla="*/ 11036115 w 12192000"/>
                <a:gd name="connsiteY29" fmla="*/ 38950 h 897199"/>
                <a:gd name="connsiteX30" fmla="*/ 11036115 w 12192000"/>
                <a:gd name="connsiteY30" fmla="*/ 885124 h 897199"/>
                <a:gd name="connsiteX31" fmla="*/ 11036115 w 12192000"/>
                <a:gd name="connsiteY31" fmla="*/ 293982 h 897199"/>
                <a:gd name="connsiteX32" fmla="*/ 11109148 w 12192000"/>
                <a:gd name="connsiteY32" fmla="*/ 293982 h 897199"/>
                <a:gd name="connsiteX33" fmla="*/ 11109148 w 12192000"/>
                <a:gd name="connsiteY33" fmla="*/ 885124 h 897199"/>
                <a:gd name="connsiteX34" fmla="*/ 10570226 w 12192000"/>
                <a:gd name="connsiteY34" fmla="*/ 145600 h 897199"/>
                <a:gd name="connsiteX35" fmla="*/ 10487892 w 12192000"/>
                <a:gd name="connsiteY35" fmla="*/ 145600 h 897199"/>
                <a:gd name="connsiteX36" fmla="*/ 10487892 w 12192000"/>
                <a:gd name="connsiteY36" fmla="*/ 434217 h 897199"/>
                <a:gd name="connsiteX37" fmla="*/ 10572525 w 12192000"/>
                <a:gd name="connsiteY37" fmla="*/ 434217 h 897199"/>
                <a:gd name="connsiteX38" fmla="*/ 10774209 w 12192000"/>
                <a:gd name="connsiteY38" fmla="*/ 285859 h 897199"/>
                <a:gd name="connsiteX39" fmla="*/ 10570226 w 12192000"/>
                <a:gd name="connsiteY39" fmla="*/ 145600 h 897199"/>
                <a:gd name="connsiteX40" fmla="*/ 10674529 w 12192000"/>
                <a:gd name="connsiteY40" fmla="*/ 472472 h 897199"/>
                <a:gd name="connsiteX41" fmla="*/ 10674529 w 12192000"/>
                <a:gd name="connsiteY41" fmla="*/ 474795 h 897199"/>
                <a:gd name="connsiteX42" fmla="*/ 10778855 w 12192000"/>
                <a:gd name="connsiteY42" fmla="*/ 572176 h 897199"/>
                <a:gd name="connsiteX43" fmla="*/ 10916799 w 12192000"/>
                <a:gd name="connsiteY43" fmla="*/ 885124 h 897199"/>
                <a:gd name="connsiteX44" fmla="*/ 10828671 w 12192000"/>
                <a:gd name="connsiteY44" fmla="*/ 885124 h 897199"/>
                <a:gd name="connsiteX45" fmla="*/ 10711598 w 12192000"/>
                <a:gd name="connsiteY45" fmla="*/ 611561 h 897199"/>
                <a:gd name="connsiteX46" fmla="*/ 10553987 w 12192000"/>
                <a:gd name="connsiteY46" fmla="*/ 503757 h 897199"/>
                <a:gd name="connsiteX47" fmla="*/ 10487892 w 12192000"/>
                <a:gd name="connsiteY47" fmla="*/ 503757 h 897199"/>
                <a:gd name="connsiteX48" fmla="*/ 10487892 w 12192000"/>
                <a:gd name="connsiteY48" fmla="*/ 885108 h 897199"/>
                <a:gd name="connsiteX49" fmla="*/ 10407928 w 12192000"/>
                <a:gd name="connsiteY49" fmla="*/ 885108 h 897199"/>
                <a:gd name="connsiteX50" fmla="*/ 10407928 w 12192000"/>
                <a:gd name="connsiteY50" fmla="*/ 76060 h 897199"/>
                <a:gd name="connsiteX51" fmla="*/ 10616581 w 12192000"/>
                <a:gd name="connsiteY51" fmla="*/ 76060 h 897199"/>
                <a:gd name="connsiteX52" fmla="*/ 10854188 w 12192000"/>
                <a:gd name="connsiteY52" fmla="*/ 285859 h 897199"/>
                <a:gd name="connsiteX53" fmla="*/ 10674529 w 12192000"/>
                <a:gd name="connsiteY53" fmla="*/ 472472 h 897199"/>
                <a:gd name="connsiteX54" fmla="*/ 9970977 w 12192000"/>
                <a:gd name="connsiteY54" fmla="*/ 77229 h 897199"/>
                <a:gd name="connsiteX55" fmla="*/ 9913053 w 12192000"/>
                <a:gd name="connsiteY55" fmla="*/ 64483 h 897199"/>
                <a:gd name="connsiteX56" fmla="*/ 9823773 w 12192000"/>
                <a:gd name="connsiteY56" fmla="*/ 242981 h 897199"/>
                <a:gd name="connsiteX57" fmla="*/ 9823773 w 12192000"/>
                <a:gd name="connsiteY57" fmla="*/ 293982 h 897199"/>
                <a:gd name="connsiteX58" fmla="*/ 9957061 w 12192000"/>
                <a:gd name="connsiteY58" fmla="*/ 293982 h 897199"/>
                <a:gd name="connsiteX59" fmla="*/ 9957061 w 12192000"/>
                <a:gd name="connsiteY59" fmla="*/ 356577 h 897199"/>
                <a:gd name="connsiteX60" fmla="*/ 9823773 w 12192000"/>
                <a:gd name="connsiteY60" fmla="*/ 356577 h 897199"/>
                <a:gd name="connsiteX61" fmla="*/ 9823773 w 12192000"/>
                <a:gd name="connsiteY61" fmla="*/ 885124 h 897199"/>
                <a:gd name="connsiteX62" fmla="*/ 9750755 w 12192000"/>
                <a:gd name="connsiteY62" fmla="*/ 885124 h 897199"/>
                <a:gd name="connsiteX63" fmla="*/ 9750755 w 12192000"/>
                <a:gd name="connsiteY63" fmla="*/ 356577 h 897199"/>
                <a:gd name="connsiteX64" fmla="*/ 9631383 w 12192000"/>
                <a:gd name="connsiteY64" fmla="*/ 356577 h 897199"/>
                <a:gd name="connsiteX65" fmla="*/ 9631383 w 12192000"/>
                <a:gd name="connsiteY65" fmla="*/ 293982 h 897199"/>
                <a:gd name="connsiteX66" fmla="*/ 9750755 w 12192000"/>
                <a:gd name="connsiteY66" fmla="*/ 293982 h 897199"/>
                <a:gd name="connsiteX67" fmla="*/ 9750755 w 12192000"/>
                <a:gd name="connsiteY67" fmla="*/ 251096 h 897199"/>
                <a:gd name="connsiteX68" fmla="*/ 9907229 w 12192000"/>
                <a:gd name="connsiteY68" fmla="*/ 1889 h 897199"/>
                <a:gd name="connsiteX69" fmla="*/ 9975624 w 12192000"/>
                <a:gd name="connsiteY69" fmla="*/ 13465 h 897199"/>
                <a:gd name="connsiteX70" fmla="*/ 9970977 w 12192000"/>
                <a:gd name="connsiteY70" fmla="*/ 77229 h 897199"/>
                <a:gd name="connsiteX71" fmla="*/ 9292942 w 12192000"/>
                <a:gd name="connsiteY71" fmla="*/ 342661 h 897199"/>
                <a:gd name="connsiteX72" fmla="*/ 9097060 w 12192000"/>
                <a:gd name="connsiteY72" fmla="*/ 589545 h 897199"/>
                <a:gd name="connsiteX73" fmla="*/ 9292942 w 12192000"/>
                <a:gd name="connsiteY73" fmla="*/ 836446 h 897199"/>
                <a:gd name="connsiteX74" fmla="*/ 9488825 w 12192000"/>
                <a:gd name="connsiteY74" fmla="*/ 589545 h 897199"/>
                <a:gd name="connsiteX75" fmla="*/ 9292942 w 12192000"/>
                <a:gd name="connsiteY75" fmla="*/ 342661 h 897199"/>
                <a:gd name="connsiteX76" fmla="*/ 9292942 w 12192000"/>
                <a:gd name="connsiteY76" fmla="*/ 899048 h 897199"/>
                <a:gd name="connsiteX77" fmla="*/ 9017048 w 12192000"/>
                <a:gd name="connsiteY77" fmla="*/ 589545 h 897199"/>
                <a:gd name="connsiteX78" fmla="*/ 9292942 w 12192000"/>
                <a:gd name="connsiteY78" fmla="*/ 280066 h 897199"/>
                <a:gd name="connsiteX79" fmla="*/ 9568813 w 12192000"/>
                <a:gd name="connsiteY79" fmla="*/ 589545 h 897199"/>
                <a:gd name="connsiteX80" fmla="*/ 9292942 w 12192000"/>
                <a:gd name="connsiteY80" fmla="*/ 899040 h 897199"/>
                <a:gd name="connsiteX81" fmla="*/ 8381940 w 12192000"/>
                <a:gd name="connsiteY81" fmla="*/ 342661 h 897199"/>
                <a:gd name="connsiteX82" fmla="*/ 8208089 w 12192000"/>
                <a:gd name="connsiteY82" fmla="*/ 547813 h 897199"/>
                <a:gd name="connsiteX83" fmla="*/ 8532661 w 12192000"/>
                <a:gd name="connsiteY83" fmla="*/ 547813 h 897199"/>
                <a:gd name="connsiteX84" fmla="*/ 8381956 w 12192000"/>
                <a:gd name="connsiteY84" fmla="*/ 342661 h 897199"/>
                <a:gd name="connsiteX85" fmla="*/ 8208089 w 12192000"/>
                <a:gd name="connsiteY85" fmla="*/ 610407 h 897199"/>
                <a:gd name="connsiteX86" fmla="*/ 8402826 w 12192000"/>
                <a:gd name="connsiteY86" fmla="*/ 836446 h 897199"/>
                <a:gd name="connsiteX87" fmla="*/ 8568569 w 12192000"/>
                <a:gd name="connsiteY87" fmla="*/ 792382 h 897199"/>
                <a:gd name="connsiteX88" fmla="*/ 8568569 w 12192000"/>
                <a:gd name="connsiteY88" fmla="*/ 866545 h 897199"/>
                <a:gd name="connsiteX89" fmla="*/ 8397025 w 12192000"/>
                <a:gd name="connsiteY89" fmla="*/ 899032 h 897199"/>
                <a:gd name="connsiteX90" fmla="*/ 8128125 w 12192000"/>
                <a:gd name="connsiteY90" fmla="*/ 589529 h 897199"/>
                <a:gd name="connsiteX91" fmla="*/ 8377333 w 12192000"/>
                <a:gd name="connsiteY91" fmla="*/ 280050 h 897199"/>
                <a:gd name="connsiteX92" fmla="*/ 8612624 w 12192000"/>
                <a:gd name="connsiteY92" fmla="*/ 573274 h 897199"/>
                <a:gd name="connsiteX93" fmla="*/ 8612624 w 12192000"/>
                <a:gd name="connsiteY93" fmla="*/ 610383 h 897199"/>
                <a:gd name="connsiteX94" fmla="*/ 7921843 w 12192000"/>
                <a:gd name="connsiteY94" fmla="*/ 342661 h 897199"/>
                <a:gd name="connsiteX95" fmla="*/ 7699274 w 12192000"/>
                <a:gd name="connsiteY95" fmla="*/ 589545 h 897199"/>
                <a:gd name="connsiteX96" fmla="*/ 7913720 w 12192000"/>
                <a:gd name="connsiteY96" fmla="*/ 836446 h 897199"/>
                <a:gd name="connsiteX97" fmla="*/ 8047008 w 12192000"/>
                <a:gd name="connsiteY97" fmla="*/ 809767 h 897199"/>
                <a:gd name="connsiteX98" fmla="*/ 8053978 w 12192000"/>
                <a:gd name="connsiteY98" fmla="*/ 878178 h 897199"/>
                <a:gd name="connsiteX99" fmla="*/ 7902127 w 12192000"/>
                <a:gd name="connsiteY99" fmla="*/ 899048 h 897199"/>
                <a:gd name="connsiteX100" fmla="*/ 7619319 w 12192000"/>
                <a:gd name="connsiteY100" fmla="*/ 589545 h 897199"/>
                <a:gd name="connsiteX101" fmla="*/ 7911428 w 12192000"/>
                <a:gd name="connsiteY101" fmla="*/ 280066 h 897199"/>
                <a:gd name="connsiteX102" fmla="*/ 8054034 w 12192000"/>
                <a:gd name="connsiteY102" fmla="*/ 303228 h 897199"/>
                <a:gd name="connsiteX103" fmla="*/ 8048242 w 12192000"/>
                <a:gd name="connsiteY103" fmla="*/ 372768 h 897199"/>
                <a:gd name="connsiteX104" fmla="*/ 7921899 w 12192000"/>
                <a:gd name="connsiteY104" fmla="*/ 342661 h 897199"/>
                <a:gd name="connsiteX105" fmla="*/ 7413005 w 12192000"/>
                <a:gd name="connsiteY105" fmla="*/ 885124 h 897199"/>
                <a:gd name="connsiteX106" fmla="*/ 7413005 w 12192000"/>
                <a:gd name="connsiteY106" fmla="*/ 525773 h 897199"/>
                <a:gd name="connsiteX107" fmla="*/ 7272746 w 12192000"/>
                <a:gd name="connsiteY107" fmla="*/ 342661 h 897199"/>
                <a:gd name="connsiteX108" fmla="*/ 7097726 w 12192000"/>
                <a:gd name="connsiteY108" fmla="*/ 558252 h 897199"/>
                <a:gd name="connsiteX109" fmla="*/ 7097726 w 12192000"/>
                <a:gd name="connsiteY109" fmla="*/ 885124 h 897199"/>
                <a:gd name="connsiteX110" fmla="*/ 7024708 w 12192000"/>
                <a:gd name="connsiteY110" fmla="*/ 885124 h 897199"/>
                <a:gd name="connsiteX111" fmla="*/ 7024708 w 12192000"/>
                <a:gd name="connsiteY111" fmla="*/ 433063 h 897199"/>
                <a:gd name="connsiteX112" fmla="*/ 7020062 w 12192000"/>
                <a:gd name="connsiteY112" fmla="*/ 293982 h 897199"/>
                <a:gd name="connsiteX113" fmla="*/ 7090756 w 12192000"/>
                <a:gd name="connsiteY113" fmla="*/ 293982 h 897199"/>
                <a:gd name="connsiteX114" fmla="*/ 7090756 w 12192000"/>
                <a:gd name="connsiteY114" fmla="*/ 399431 h 897199"/>
                <a:gd name="connsiteX115" fmla="*/ 7093103 w 12192000"/>
                <a:gd name="connsiteY115" fmla="*/ 399431 h 897199"/>
                <a:gd name="connsiteX116" fmla="*/ 7284363 w 12192000"/>
                <a:gd name="connsiteY116" fmla="*/ 280058 h 897199"/>
                <a:gd name="connsiteX117" fmla="*/ 7486046 w 12192000"/>
                <a:gd name="connsiteY117" fmla="*/ 507250 h 897199"/>
                <a:gd name="connsiteX118" fmla="*/ 7486046 w 12192000"/>
                <a:gd name="connsiteY118" fmla="*/ 885116 h 897199"/>
                <a:gd name="connsiteX119" fmla="*/ 6660783 w 12192000"/>
                <a:gd name="connsiteY119" fmla="*/ 342661 h 897199"/>
                <a:gd name="connsiteX120" fmla="*/ 6486932 w 12192000"/>
                <a:gd name="connsiteY120" fmla="*/ 547813 h 897199"/>
                <a:gd name="connsiteX121" fmla="*/ 6811464 w 12192000"/>
                <a:gd name="connsiteY121" fmla="*/ 547813 h 897199"/>
                <a:gd name="connsiteX122" fmla="*/ 6660807 w 12192000"/>
                <a:gd name="connsiteY122" fmla="*/ 342661 h 897199"/>
                <a:gd name="connsiteX123" fmla="*/ 6486932 w 12192000"/>
                <a:gd name="connsiteY123" fmla="*/ 610407 h 897199"/>
                <a:gd name="connsiteX124" fmla="*/ 6681669 w 12192000"/>
                <a:gd name="connsiteY124" fmla="*/ 836446 h 897199"/>
                <a:gd name="connsiteX125" fmla="*/ 6847412 w 12192000"/>
                <a:gd name="connsiteY125" fmla="*/ 792382 h 897199"/>
                <a:gd name="connsiteX126" fmla="*/ 6847412 w 12192000"/>
                <a:gd name="connsiteY126" fmla="*/ 866545 h 897199"/>
                <a:gd name="connsiteX127" fmla="*/ 6675869 w 12192000"/>
                <a:gd name="connsiteY127" fmla="*/ 899032 h 897199"/>
                <a:gd name="connsiteX128" fmla="*/ 6406969 w 12192000"/>
                <a:gd name="connsiteY128" fmla="*/ 589529 h 897199"/>
                <a:gd name="connsiteX129" fmla="*/ 6656128 w 12192000"/>
                <a:gd name="connsiteY129" fmla="*/ 280050 h 897199"/>
                <a:gd name="connsiteX130" fmla="*/ 6891436 w 12192000"/>
                <a:gd name="connsiteY130" fmla="*/ 573274 h 897199"/>
                <a:gd name="connsiteX131" fmla="*/ 6891436 w 12192000"/>
                <a:gd name="connsiteY131" fmla="*/ 610383 h 897199"/>
                <a:gd name="connsiteX132" fmla="*/ 6199429 w 12192000"/>
                <a:gd name="connsiteY132" fmla="*/ 38950 h 897199"/>
                <a:gd name="connsiteX133" fmla="*/ 6272494 w 12192000"/>
                <a:gd name="connsiteY133" fmla="*/ 38950 h 897199"/>
                <a:gd name="connsiteX134" fmla="*/ 6272494 w 12192000"/>
                <a:gd name="connsiteY134" fmla="*/ 136339 h 897199"/>
                <a:gd name="connsiteX135" fmla="*/ 6199429 w 12192000"/>
                <a:gd name="connsiteY135" fmla="*/ 136339 h 897199"/>
                <a:gd name="connsiteX136" fmla="*/ 6199429 w 12192000"/>
                <a:gd name="connsiteY136" fmla="*/ 38950 h 897199"/>
                <a:gd name="connsiteX137" fmla="*/ 6199429 w 12192000"/>
                <a:gd name="connsiteY137" fmla="*/ 885124 h 897199"/>
                <a:gd name="connsiteX138" fmla="*/ 6199429 w 12192000"/>
                <a:gd name="connsiteY138" fmla="*/ 293982 h 897199"/>
                <a:gd name="connsiteX139" fmla="*/ 6272494 w 12192000"/>
                <a:gd name="connsiteY139" fmla="*/ 293982 h 897199"/>
                <a:gd name="connsiteX140" fmla="*/ 6272494 w 12192000"/>
                <a:gd name="connsiteY140" fmla="*/ 885124 h 897199"/>
                <a:gd name="connsiteX141" fmla="*/ 5949116 w 12192000"/>
                <a:gd name="connsiteY141" fmla="*/ 342661 h 897199"/>
                <a:gd name="connsiteX142" fmla="*/ 5726570 w 12192000"/>
                <a:gd name="connsiteY142" fmla="*/ 589545 h 897199"/>
                <a:gd name="connsiteX143" fmla="*/ 5940992 w 12192000"/>
                <a:gd name="connsiteY143" fmla="*/ 836446 h 897199"/>
                <a:gd name="connsiteX144" fmla="*/ 6074280 w 12192000"/>
                <a:gd name="connsiteY144" fmla="*/ 809767 h 897199"/>
                <a:gd name="connsiteX145" fmla="*/ 6081250 w 12192000"/>
                <a:gd name="connsiteY145" fmla="*/ 878178 h 897199"/>
                <a:gd name="connsiteX146" fmla="*/ 5929399 w 12192000"/>
                <a:gd name="connsiteY146" fmla="*/ 899040 h 897199"/>
                <a:gd name="connsiteX147" fmla="*/ 5646591 w 12192000"/>
                <a:gd name="connsiteY147" fmla="*/ 589537 h 897199"/>
                <a:gd name="connsiteX148" fmla="*/ 5938701 w 12192000"/>
                <a:gd name="connsiteY148" fmla="*/ 280058 h 897199"/>
                <a:gd name="connsiteX149" fmla="*/ 6081306 w 12192000"/>
                <a:gd name="connsiteY149" fmla="*/ 303220 h 897199"/>
                <a:gd name="connsiteX150" fmla="*/ 6075514 w 12192000"/>
                <a:gd name="connsiteY150" fmla="*/ 372760 h 897199"/>
                <a:gd name="connsiteX151" fmla="*/ 5949172 w 12192000"/>
                <a:gd name="connsiteY151" fmla="*/ 342653 h 897199"/>
                <a:gd name="connsiteX152" fmla="*/ 5347551 w 12192000"/>
                <a:gd name="connsiteY152" fmla="*/ 131708 h 897199"/>
                <a:gd name="connsiteX153" fmla="*/ 5172555 w 12192000"/>
                <a:gd name="connsiteY153" fmla="*/ 270789 h 897199"/>
                <a:gd name="connsiteX154" fmla="*/ 5543434 w 12192000"/>
                <a:gd name="connsiteY154" fmla="*/ 670678 h 897199"/>
                <a:gd name="connsiteX155" fmla="*/ 5278003 w 12192000"/>
                <a:gd name="connsiteY155" fmla="*/ 899040 h 897199"/>
                <a:gd name="connsiteX156" fmla="*/ 5094890 w 12192000"/>
                <a:gd name="connsiteY156" fmla="*/ 864254 h 897199"/>
                <a:gd name="connsiteX157" fmla="*/ 5103006 w 12192000"/>
                <a:gd name="connsiteY157" fmla="*/ 781943 h 897199"/>
                <a:gd name="connsiteX158" fmla="*/ 5281504 w 12192000"/>
                <a:gd name="connsiteY158" fmla="*/ 829467 h 897199"/>
                <a:gd name="connsiteX159" fmla="*/ 5463463 w 12192000"/>
                <a:gd name="connsiteY159" fmla="*/ 663700 h 897199"/>
                <a:gd name="connsiteX160" fmla="*/ 5092567 w 12192000"/>
                <a:gd name="connsiteY160" fmla="*/ 273104 h 897199"/>
                <a:gd name="connsiteX161" fmla="*/ 5348721 w 12192000"/>
                <a:gd name="connsiteY161" fmla="*/ 62136 h 897199"/>
                <a:gd name="connsiteX162" fmla="*/ 5507494 w 12192000"/>
                <a:gd name="connsiteY162" fmla="*/ 88798 h 897199"/>
                <a:gd name="connsiteX163" fmla="*/ 5494756 w 12192000"/>
                <a:gd name="connsiteY163" fmla="*/ 161831 h 897199"/>
                <a:gd name="connsiteX164" fmla="*/ 5347551 w 12192000"/>
                <a:gd name="connsiteY164" fmla="*/ 131700 h 897199"/>
                <a:gd name="connsiteX165" fmla="*/ 4231388 w 12192000"/>
                <a:gd name="connsiteY165" fmla="*/ 482895 h 897199"/>
                <a:gd name="connsiteX166" fmla="*/ 4079561 w 12192000"/>
                <a:gd name="connsiteY166" fmla="*/ 669565 h 897199"/>
                <a:gd name="connsiteX167" fmla="*/ 4267320 w 12192000"/>
                <a:gd name="connsiteY167" fmla="*/ 836477 h 897199"/>
                <a:gd name="connsiteX168" fmla="*/ 4466680 w 12192000"/>
                <a:gd name="connsiteY168" fmla="*/ 742574 h 897199"/>
                <a:gd name="connsiteX169" fmla="*/ 4231388 w 12192000"/>
                <a:gd name="connsiteY169" fmla="*/ 482927 h 897199"/>
                <a:gd name="connsiteX170" fmla="*/ 4413379 w 12192000"/>
                <a:gd name="connsiteY170" fmla="*/ 241803 h 897199"/>
                <a:gd name="connsiteX171" fmla="*/ 4298605 w 12192000"/>
                <a:gd name="connsiteY171" fmla="*/ 124738 h 897199"/>
                <a:gd name="connsiteX172" fmla="*/ 4165316 w 12192000"/>
                <a:gd name="connsiteY172" fmla="*/ 242981 h 897199"/>
                <a:gd name="connsiteX173" fmla="*/ 4256881 w 12192000"/>
                <a:gd name="connsiteY173" fmla="*/ 407554 h 897199"/>
                <a:gd name="connsiteX174" fmla="*/ 4413379 w 12192000"/>
                <a:gd name="connsiteY174" fmla="*/ 241803 h 897199"/>
                <a:gd name="connsiteX175" fmla="*/ 4698518 w 12192000"/>
                <a:gd name="connsiteY175" fmla="*/ 882800 h 897199"/>
                <a:gd name="connsiteX176" fmla="*/ 4596539 w 12192000"/>
                <a:gd name="connsiteY176" fmla="*/ 882800 h 897199"/>
                <a:gd name="connsiteX177" fmla="*/ 4510751 w 12192000"/>
                <a:gd name="connsiteY177" fmla="*/ 792398 h 897199"/>
                <a:gd name="connsiteX178" fmla="*/ 4264996 w 12192000"/>
                <a:gd name="connsiteY178" fmla="*/ 899048 h 897199"/>
                <a:gd name="connsiteX179" fmla="*/ 3999573 w 12192000"/>
                <a:gd name="connsiteY179" fmla="*/ 673002 h 897199"/>
                <a:gd name="connsiteX180" fmla="*/ 4190833 w 12192000"/>
                <a:gd name="connsiteY180" fmla="*/ 437710 h 897199"/>
                <a:gd name="connsiteX181" fmla="*/ 4085353 w 12192000"/>
                <a:gd name="connsiteY181" fmla="*/ 238334 h 897199"/>
                <a:gd name="connsiteX182" fmla="*/ 4303268 w 12192000"/>
                <a:gd name="connsiteY182" fmla="*/ 62144 h 897199"/>
                <a:gd name="connsiteX183" fmla="*/ 4493334 w 12192000"/>
                <a:gd name="connsiteY183" fmla="*/ 229065 h 897199"/>
                <a:gd name="connsiteX184" fmla="*/ 4298597 w 12192000"/>
                <a:gd name="connsiteY184" fmla="*/ 449286 h 897199"/>
                <a:gd name="connsiteX185" fmla="*/ 4511897 w 12192000"/>
                <a:gd name="connsiteY185" fmla="*/ 686902 h 897199"/>
                <a:gd name="connsiteX186" fmla="*/ 4581437 w 12192000"/>
                <a:gd name="connsiteY186" fmla="*/ 441163 h 897199"/>
                <a:gd name="connsiteX187" fmla="*/ 4650986 w 12192000"/>
                <a:gd name="connsiteY187" fmla="*/ 441163 h 897199"/>
                <a:gd name="connsiteX188" fmla="*/ 4560575 w 12192000"/>
                <a:gd name="connsiteY188" fmla="*/ 733249 h 897199"/>
                <a:gd name="connsiteX189" fmla="*/ 4698510 w 12192000"/>
                <a:gd name="connsiteY189" fmla="*/ 882800 h 897199"/>
                <a:gd name="connsiteX190" fmla="*/ 3535960 w 12192000"/>
                <a:gd name="connsiteY190" fmla="*/ 836446 h 897199"/>
                <a:gd name="connsiteX191" fmla="*/ 3603201 w 12192000"/>
                <a:gd name="connsiteY191" fmla="*/ 822529 h 897199"/>
                <a:gd name="connsiteX192" fmla="*/ 3607824 w 12192000"/>
                <a:gd name="connsiteY192" fmla="*/ 882800 h 897199"/>
                <a:gd name="connsiteX193" fmla="*/ 3518591 w 12192000"/>
                <a:gd name="connsiteY193" fmla="*/ 899048 h 897199"/>
                <a:gd name="connsiteX194" fmla="*/ 3384109 w 12192000"/>
                <a:gd name="connsiteY194" fmla="*/ 701963 h 897199"/>
                <a:gd name="connsiteX195" fmla="*/ 3384109 w 12192000"/>
                <a:gd name="connsiteY195" fmla="*/ 356577 h 897199"/>
                <a:gd name="connsiteX196" fmla="*/ 3268213 w 12192000"/>
                <a:gd name="connsiteY196" fmla="*/ 356577 h 897199"/>
                <a:gd name="connsiteX197" fmla="*/ 3268213 w 12192000"/>
                <a:gd name="connsiteY197" fmla="*/ 293982 h 897199"/>
                <a:gd name="connsiteX198" fmla="*/ 3384109 w 12192000"/>
                <a:gd name="connsiteY198" fmla="*/ 293982 h 897199"/>
                <a:gd name="connsiteX199" fmla="*/ 3384109 w 12192000"/>
                <a:gd name="connsiteY199" fmla="*/ 151376 h 897199"/>
                <a:gd name="connsiteX200" fmla="*/ 3457150 w 12192000"/>
                <a:gd name="connsiteY200" fmla="*/ 125884 h 897199"/>
                <a:gd name="connsiteX201" fmla="*/ 3457150 w 12192000"/>
                <a:gd name="connsiteY201" fmla="*/ 293958 h 897199"/>
                <a:gd name="connsiteX202" fmla="*/ 3591584 w 12192000"/>
                <a:gd name="connsiteY202" fmla="*/ 293958 h 897199"/>
                <a:gd name="connsiteX203" fmla="*/ 3591584 w 12192000"/>
                <a:gd name="connsiteY203" fmla="*/ 356553 h 897199"/>
                <a:gd name="connsiteX204" fmla="*/ 3457150 w 12192000"/>
                <a:gd name="connsiteY204" fmla="*/ 356553 h 897199"/>
                <a:gd name="connsiteX205" fmla="*/ 3457150 w 12192000"/>
                <a:gd name="connsiteY205" fmla="*/ 739049 h 897199"/>
                <a:gd name="connsiteX206" fmla="*/ 3535960 w 12192000"/>
                <a:gd name="connsiteY206" fmla="*/ 836421 h 897199"/>
                <a:gd name="connsiteX207" fmla="*/ 3176673 w 12192000"/>
                <a:gd name="connsiteY207" fmla="*/ 356553 h 897199"/>
                <a:gd name="connsiteX208" fmla="*/ 3029469 w 12192000"/>
                <a:gd name="connsiteY208" fmla="*/ 593014 h 897199"/>
                <a:gd name="connsiteX209" fmla="*/ 3029469 w 12192000"/>
                <a:gd name="connsiteY209" fmla="*/ 885100 h 897199"/>
                <a:gd name="connsiteX210" fmla="*/ 2956451 w 12192000"/>
                <a:gd name="connsiteY210" fmla="*/ 885100 h 897199"/>
                <a:gd name="connsiteX211" fmla="*/ 2956451 w 12192000"/>
                <a:gd name="connsiteY211" fmla="*/ 426117 h 897199"/>
                <a:gd name="connsiteX212" fmla="*/ 2951789 w 12192000"/>
                <a:gd name="connsiteY212" fmla="*/ 293982 h 897199"/>
                <a:gd name="connsiteX213" fmla="*/ 3024822 w 12192000"/>
                <a:gd name="connsiteY213" fmla="*/ 293982 h 897199"/>
                <a:gd name="connsiteX214" fmla="*/ 3024822 w 12192000"/>
                <a:gd name="connsiteY214" fmla="*/ 407554 h 897199"/>
                <a:gd name="connsiteX215" fmla="*/ 3027169 w 12192000"/>
                <a:gd name="connsiteY215" fmla="*/ 407554 h 897199"/>
                <a:gd name="connsiteX216" fmla="*/ 3178997 w 12192000"/>
                <a:gd name="connsiteY216" fmla="*/ 280066 h 897199"/>
                <a:gd name="connsiteX217" fmla="*/ 3229974 w 12192000"/>
                <a:gd name="connsiteY217" fmla="*/ 287036 h 897199"/>
                <a:gd name="connsiteX218" fmla="*/ 3229974 w 12192000"/>
                <a:gd name="connsiteY218" fmla="*/ 363523 h 897199"/>
                <a:gd name="connsiteX219" fmla="*/ 3176673 w 12192000"/>
                <a:gd name="connsiteY219" fmla="*/ 356577 h 897199"/>
                <a:gd name="connsiteX220" fmla="*/ 2483569 w 12192000"/>
                <a:gd name="connsiteY220" fmla="*/ 152546 h 897199"/>
                <a:gd name="connsiteX221" fmla="*/ 2307402 w 12192000"/>
                <a:gd name="connsiteY221" fmla="*/ 598790 h 897199"/>
                <a:gd name="connsiteX222" fmla="*/ 2658589 w 12192000"/>
                <a:gd name="connsiteY222" fmla="*/ 598790 h 897199"/>
                <a:gd name="connsiteX223" fmla="*/ 2483569 w 12192000"/>
                <a:gd name="connsiteY223" fmla="*/ 152546 h 897199"/>
                <a:gd name="connsiteX224" fmla="*/ 2772185 w 12192000"/>
                <a:gd name="connsiteY224" fmla="*/ 885100 h 897199"/>
                <a:gd name="connsiteX225" fmla="*/ 2685252 w 12192000"/>
                <a:gd name="connsiteY225" fmla="*/ 668355 h 897199"/>
                <a:gd name="connsiteX226" fmla="*/ 2277247 w 12192000"/>
                <a:gd name="connsiteY226" fmla="*/ 668355 h 897199"/>
                <a:gd name="connsiteX227" fmla="*/ 2190297 w 12192000"/>
                <a:gd name="connsiteY227" fmla="*/ 885100 h 897199"/>
                <a:gd name="connsiteX228" fmla="*/ 2112665 w 12192000"/>
                <a:gd name="connsiteY228" fmla="*/ 885100 h 897199"/>
                <a:gd name="connsiteX229" fmla="*/ 2444168 w 12192000"/>
                <a:gd name="connsiteY229" fmla="*/ 76036 h 897199"/>
                <a:gd name="connsiteX230" fmla="*/ 2534570 w 12192000"/>
                <a:gd name="connsiteY230" fmla="*/ 76036 h 897199"/>
                <a:gd name="connsiteX231" fmla="*/ 2855650 w 12192000"/>
                <a:gd name="connsiteY231" fmla="*/ 885100 h 897199"/>
                <a:gd name="connsiteX232" fmla="*/ 1508762 w 12192000"/>
                <a:gd name="connsiteY232" fmla="*/ 342637 h 897199"/>
                <a:gd name="connsiteX233" fmla="*/ 1334911 w 12192000"/>
                <a:gd name="connsiteY233" fmla="*/ 547789 h 897199"/>
                <a:gd name="connsiteX234" fmla="*/ 1659451 w 12192000"/>
                <a:gd name="connsiteY234" fmla="*/ 547789 h 897199"/>
                <a:gd name="connsiteX235" fmla="*/ 1508778 w 12192000"/>
                <a:gd name="connsiteY235" fmla="*/ 342637 h 897199"/>
                <a:gd name="connsiteX236" fmla="*/ 1334911 w 12192000"/>
                <a:gd name="connsiteY236" fmla="*/ 610383 h 897199"/>
                <a:gd name="connsiteX237" fmla="*/ 1529640 w 12192000"/>
                <a:gd name="connsiteY237" fmla="*/ 836421 h 897199"/>
                <a:gd name="connsiteX238" fmla="*/ 1695391 w 12192000"/>
                <a:gd name="connsiteY238" fmla="*/ 792358 h 897199"/>
                <a:gd name="connsiteX239" fmla="*/ 1695391 w 12192000"/>
                <a:gd name="connsiteY239" fmla="*/ 866521 h 897199"/>
                <a:gd name="connsiteX240" fmla="*/ 1523847 w 12192000"/>
                <a:gd name="connsiteY240" fmla="*/ 899008 h 897199"/>
                <a:gd name="connsiteX241" fmla="*/ 1254915 w 12192000"/>
                <a:gd name="connsiteY241" fmla="*/ 589505 h 897199"/>
                <a:gd name="connsiteX242" fmla="*/ 1504147 w 12192000"/>
                <a:gd name="connsiteY242" fmla="*/ 280026 h 897199"/>
                <a:gd name="connsiteX243" fmla="*/ 1739447 w 12192000"/>
                <a:gd name="connsiteY243" fmla="*/ 573249 h 897199"/>
                <a:gd name="connsiteX244" fmla="*/ 1739447 w 12192000"/>
                <a:gd name="connsiteY244" fmla="*/ 610359 h 897199"/>
                <a:gd name="connsiteX245" fmla="*/ 1048633 w 12192000"/>
                <a:gd name="connsiteY245" fmla="*/ 885100 h 897199"/>
                <a:gd name="connsiteX246" fmla="*/ 1048633 w 12192000"/>
                <a:gd name="connsiteY246" fmla="*/ 532743 h 897199"/>
                <a:gd name="connsiteX247" fmla="*/ 908375 w 12192000"/>
                <a:gd name="connsiteY247" fmla="*/ 342661 h 897199"/>
                <a:gd name="connsiteX248" fmla="*/ 733346 w 12192000"/>
                <a:gd name="connsiteY248" fmla="*/ 568675 h 897199"/>
                <a:gd name="connsiteX249" fmla="*/ 733346 w 12192000"/>
                <a:gd name="connsiteY249" fmla="*/ 885132 h 897199"/>
                <a:gd name="connsiteX250" fmla="*/ 660393 w 12192000"/>
                <a:gd name="connsiteY250" fmla="*/ 885132 h 897199"/>
                <a:gd name="connsiteX251" fmla="*/ 660393 w 12192000"/>
                <a:gd name="connsiteY251" fmla="*/ 15789 h 897199"/>
                <a:gd name="connsiteX252" fmla="*/ 733402 w 12192000"/>
                <a:gd name="connsiteY252" fmla="*/ 15789 h 897199"/>
                <a:gd name="connsiteX253" fmla="*/ 733402 w 12192000"/>
                <a:gd name="connsiteY253" fmla="*/ 393638 h 897199"/>
                <a:gd name="connsiteX254" fmla="*/ 735734 w 12192000"/>
                <a:gd name="connsiteY254" fmla="*/ 393638 h 897199"/>
                <a:gd name="connsiteX255" fmla="*/ 920039 w 12192000"/>
                <a:gd name="connsiteY255" fmla="*/ 280066 h 897199"/>
                <a:gd name="connsiteX256" fmla="*/ 1121731 w 12192000"/>
                <a:gd name="connsiteY256" fmla="*/ 531573 h 897199"/>
                <a:gd name="connsiteX257" fmla="*/ 1121731 w 12192000"/>
                <a:gd name="connsiteY257" fmla="*/ 885124 h 897199"/>
                <a:gd name="connsiteX258" fmla="*/ 325373 w 12192000"/>
                <a:gd name="connsiteY258" fmla="*/ 145576 h 897199"/>
                <a:gd name="connsiteX259" fmla="*/ 325373 w 12192000"/>
                <a:gd name="connsiteY259" fmla="*/ 885100 h 897199"/>
                <a:gd name="connsiteX260" fmla="*/ 245410 w 12192000"/>
                <a:gd name="connsiteY260" fmla="*/ 885100 h 897199"/>
                <a:gd name="connsiteX261" fmla="*/ 245410 w 12192000"/>
                <a:gd name="connsiteY261" fmla="*/ 145600 h 897199"/>
                <a:gd name="connsiteX262" fmla="*/ 6649 w 12192000"/>
                <a:gd name="connsiteY262" fmla="*/ 145600 h 897199"/>
                <a:gd name="connsiteX263" fmla="*/ 6649 w 12192000"/>
                <a:gd name="connsiteY263" fmla="*/ 76060 h 897199"/>
                <a:gd name="connsiteX264" fmla="*/ 564190 w 12192000"/>
                <a:gd name="connsiteY264" fmla="*/ 76060 h 897199"/>
                <a:gd name="connsiteX265" fmla="*/ 564190 w 12192000"/>
                <a:gd name="connsiteY265" fmla="*/ 145600 h 897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</a:cxnLst>
              <a:rect l="l" t="t" r="r" b="b"/>
              <a:pathLst>
                <a:path w="12192000" h="897199">
                  <a:moveTo>
                    <a:pt x="12198649" y="885124"/>
                  </a:moveTo>
                  <a:lnTo>
                    <a:pt x="12097839" y="885124"/>
                  </a:lnTo>
                  <a:lnTo>
                    <a:pt x="11805730" y="581421"/>
                  </a:lnTo>
                  <a:lnTo>
                    <a:pt x="11805730" y="885124"/>
                  </a:lnTo>
                  <a:lnTo>
                    <a:pt x="11732688" y="885124"/>
                  </a:lnTo>
                  <a:lnTo>
                    <a:pt x="11732688" y="15789"/>
                  </a:lnTo>
                  <a:lnTo>
                    <a:pt x="11805730" y="15789"/>
                  </a:lnTo>
                  <a:lnTo>
                    <a:pt x="11805730" y="536236"/>
                  </a:lnTo>
                  <a:lnTo>
                    <a:pt x="12070007" y="293982"/>
                  </a:lnTo>
                  <a:lnTo>
                    <a:pt x="12163887" y="293982"/>
                  </a:lnTo>
                  <a:lnTo>
                    <a:pt x="11875270" y="555961"/>
                  </a:lnTo>
                  <a:lnTo>
                    <a:pt x="12198649" y="885124"/>
                  </a:lnTo>
                  <a:close/>
                  <a:moveTo>
                    <a:pt x="11444120" y="342661"/>
                  </a:moveTo>
                  <a:cubicBezTo>
                    <a:pt x="11368811" y="342661"/>
                    <a:pt x="11316608" y="365822"/>
                    <a:pt x="11316608" y="441203"/>
                  </a:cubicBezTo>
                  <a:cubicBezTo>
                    <a:pt x="11316608" y="551346"/>
                    <a:pt x="11607548" y="537430"/>
                    <a:pt x="11607548" y="730989"/>
                  </a:cubicBezTo>
                  <a:cubicBezTo>
                    <a:pt x="11607548" y="856178"/>
                    <a:pt x="11490475" y="899088"/>
                    <a:pt x="11401218" y="899088"/>
                  </a:cubicBezTo>
                  <a:cubicBezTo>
                    <a:pt x="11344424" y="899088"/>
                    <a:pt x="11287622" y="892118"/>
                    <a:pt x="11235475" y="871248"/>
                  </a:cubicBezTo>
                  <a:lnTo>
                    <a:pt x="11242445" y="799384"/>
                  </a:lnTo>
                  <a:cubicBezTo>
                    <a:pt x="11286468" y="821424"/>
                    <a:pt x="11339793" y="836485"/>
                    <a:pt x="11396595" y="836485"/>
                  </a:cubicBezTo>
                  <a:cubicBezTo>
                    <a:pt x="11466136" y="836485"/>
                    <a:pt x="11527584" y="798214"/>
                    <a:pt x="11527584" y="730989"/>
                  </a:cubicBezTo>
                  <a:cubicBezTo>
                    <a:pt x="11527584" y="590731"/>
                    <a:pt x="11243590" y="612770"/>
                    <a:pt x="11243590" y="441203"/>
                  </a:cubicBezTo>
                  <a:cubicBezTo>
                    <a:pt x="11243590" y="324130"/>
                    <a:pt x="11338647" y="280106"/>
                    <a:pt x="11436004" y="280106"/>
                  </a:cubicBezTo>
                  <a:cubicBezTo>
                    <a:pt x="11467289" y="280106"/>
                    <a:pt x="11529884" y="287076"/>
                    <a:pt x="11582055" y="306761"/>
                  </a:cubicBezTo>
                  <a:lnTo>
                    <a:pt x="11575085" y="370533"/>
                  </a:lnTo>
                  <a:cubicBezTo>
                    <a:pt x="11536830" y="353116"/>
                    <a:pt x="11484682" y="342701"/>
                    <a:pt x="11444120" y="342701"/>
                  </a:cubicBezTo>
                  <a:close/>
                  <a:moveTo>
                    <a:pt x="11036115" y="38950"/>
                  </a:moveTo>
                  <a:lnTo>
                    <a:pt x="11109148" y="38950"/>
                  </a:lnTo>
                  <a:lnTo>
                    <a:pt x="11109148" y="136339"/>
                  </a:lnTo>
                  <a:lnTo>
                    <a:pt x="11036115" y="136339"/>
                  </a:lnTo>
                  <a:lnTo>
                    <a:pt x="11036115" y="38950"/>
                  </a:lnTo>
                  <a:close/>
                  <a:moveTo>
                    <a:pt x="11036115" y="885124"/>
                  </a:moveTo>
                  <a:lnTo>
                    <a:pt x="11036115" y="293982"/>
                  </a:lnTo>
                  <a:lnTo>
                    <a:pt x="11109148" y="293982"/>
                  </a:lnTo>
                  <a:lnTo>
                    <a:pt x="11109148" y="885124"/>
                  </a:lnTo>
                  <a:close/>
                  <a:moveTo>
                    <a:pt x="10570226" y="145600"/>
                  </a:moveTo>
                  <a:lnTo>
                    <a:pt x="10487892" y="145600"/>
                  </a:lnTo>
                  <a:lnTo>
                    <a:pt x="10487892" y="434217"/>
                  </a:lnTo>
                  <a:lnTo>
                    <a:pt x="10572525" y="434217"/>
                  </a:lnTo>
                  <a:cubicBezTo>
                    <a:pt x="10666405" y="434217"/>
                    <a:pt x="10774209" y="398309"/>
                    <a:pt x="10774209" y="285859"/>
                  </a:cubicBezTo>
                  <a:cubicBezTo>
                    <a:pt x="10774209" y="153724"/>
                    <a:pt x="10680321" y="145600"/>
                    <a:pt x="10570226" y="145600"/>
                  </a:cubicBezTo>
                  <a:close/>
                  <a:moveTo>
                    <a:pt x="10674529" y="472472"/>
                  </a:moveTo>
                  <a:lnTo>
                    <a:pt x="10674529" y="474795"/>
                  </a:lnTo>
                  <a:cubicBezTo>
                    <a:pt x="10739423" y="482895"/>
                    <a:pt x="10753339" y="517673"/>
                    <a:pt x="10778855" y="572176"/>
                  </a:cubicBezTo>
                  <a:lnTo>
                    <a:pt x="10916799" y="885124"/>
                  </a:lnTo>
                  <a:lnTo>
                    <a:pt x="10828671" y="885124"/>
                  </a:lnTo>
                  <a:lnTo>
                    <a:pt x="10711598" y="611561"/>
                  </a:lnTo>
                  <a:cubicBezTo>
                    <a:pt x="10665235" y="507274"/>
                    <a:pt x="10630473" y="503757"/>
                    <a:pt x="10553987" y="503757"/>
                  </a:cubicBezTo>
                  <a:lnTo>
                    <a:pt x="10487892" y="503757"/>
                  </a:lnTo>
                  <a:lnTo>
                    <a:pt x="10487892" y="885108"/>
                  </a:lnTo>
                  <a:lnTo>
                    <a:pt x="10407928" y="885108"/>
                  </a:lnTo>
                  <a:lnTo>
                    <a:pt x="10407928" y="76060"/>
                  </a:lnTo>
                  <a:lnTo>
                    <a:pt x="10616581" y="76060"/>
                  </a:lnTo>
                  <a:cubicBezTo>
                    <a:pt x="10760285" y="76060"/>
                    <a:pt x="10854188" y="137484"/>
                    <a:pt x="10854188" y="285859"/>
                  </a:cubicBezTo>
                  <a:cubicBezTo>
                    <a:pt x="10854188" y="390185"/>
                    <a:pt x="10774209" y="459710"/>
                    <a:pt x="10674529" y="472472"/>
                  </a:cubicBezTo>
                  <a:close/>
                  <a:moveTo>
                    <a:pt x="9970977" y="77229"/>
                  </a:moveTo>
                  <a:cubicBezTo>
                    <a:pt x="9955908" y="69114"/>
                    <a:pt x="9933916" y="64483"/>
                    <a:pt x="9913053" y="64483"/>
                  </a:cubicBezTo>
                  <a:cubicBezTo>
                    <a:pt x="9813350" y="64483"/>
                    <a:pt x="9823773" y="172263"/>
                    <a:pt x="9823773" y="242981"/>
                  </a:cubicBezTo>
                  <a:lnTo>
                    <a:pt x="9823773" y="293982"/>
                  </a:lnTo>
                  <a:lnTo>
                    <a:pt x="9957061" y="293982"/>
                  </a:lnTo>
                  <a:lnTo>
                    <a:pt x="9957061" y="356577"/>
                  </a:lnTo>
                  <a:lnTo>
                    <a:pt x="9823773" y="356577"/>
                  </a:lnTo>
                  <a:lnTo>
                    <a:pt x="9823773" y="885124"/>
                  </a:lnTo>
                  <a:lnTo>
                    <a:pt x="9750755" y="885124"/>
                  </a:lnTo>
                  <a:lnTo>
                    <a:pt x="9750755" y="356577"/>
                  </a:lnTo>
                  <a:lnTo>
                    <a:pt x="9631383" y="356577"/>
                  </a:lnTo>
                  <a:lnTo>
                    <a:pt x="9631383" y="293982"/>
                  </a:lnTo>
                  <a:lnTo>
                    <a:pt x="9750755" y="293982"/>
                  </a:lnTo>
                  <a:lnTo>
                    <a:pt x="9750755" y="251096"/>
                  </a:lnTo>
                  <a:cubicBezTo>
                    <a:pt x="9750755" y="127061"/>
                    <a:pt x="9755378" y="1889"/>
                    <a:pt x="9907229" y="1889"/>
                  </a:cubicBezTo>
                  <a:cubicBezTo>
                    <a:pt x="9930463" y="1889"/>
                    <a:pt x="9961708" y="5342"/>
                    <a:pt x="9975624" y="13465"/>
                  </a:cubicBezTo>
                  <a:lnTo>
                    <a:pt x="9970977" y="77229"/>
                  </a:lnTo>
                  <a:close/>
                  <a:moveTo>
                    <a:pt x="9292942" y="342661"/>
                  </a:moveTo>
                  <a:cubicBezTo>
                    <a:pt x="9165430" y="342661"/>
                    <a:pt x="9097060" y="452780"/>
                    <a:pt x="9097060" y="589545"/>
                  </a:cubicBezTo>
                  <a:cubicBezTo>
                    <a:pt x="9097060" y="726310"/>
                    <a:pt x="9165430" y="836446"/>
                    <a:pt x="9292942" y="836446"/>
                  </a:cubicBezTo>
                  <a:cubicBezTo>
                    <a:pt x="9420454" y="836446"/>
                    <a:pt x="9488825" y="726302"/>
                    <a:pt x="9488825" y="589545"/>
                  </a:cubicBezTo>
                  <a:cubicBezTo>
                    <a:pt x="9488825" y="452788"/>
                    <a:pt x="9420431" y="342661"/>
                    <a:pt x="9292942" y="342661"/>
                  </a:cubicBezTo>
                  <a:close/>
                  <a:moveTo>
                    <a:pt x="9292942" y="899048"/>
                  </a:moveTo>
                  <a:cubicBezTo>
                    <a:pt x="9101682" y="899048"/>
                    <a:pt x="9017048" y="750666"/>
                    <a:pt x="9017048" y="589545"/>
                  </a:cubicBezTo>
                  <a:cubicBezTo>
                    <a:pt x="9017048" y="428424"/>
                    <a:pt x="9101682" y="280066"/>
                    <a:pt x="9292942" y="280066"/>
                  </a:cubicBezTo>
                  <a:cubicBezTo>
                    <a:pt x="9484202" y="280066"/>
                    <a:pt x="9568813" y="428416"/>
                    <a:pt x="9568813" y="589545"/>
                  </a:cubicBezTo>
                  <a:cubicBezTo>
                    <a:pt x="9568813" y="750674"/>
                    <a:pt x="9484179" y="899040"/>
                    <a:pt x="9292942" y="899040"/>
                  </a:cubicBezTo>
                  <a:close/>
                  <a:moveTo>
                    <a:pt x="8381940" y="342661"/>
                  </a:moveTo>
                  <a:cubicBezTo>
                    <a:pt x="8274144" y="342661"/>
                    <a:pt x="8208089" y="450432"/>
                    <a:pt x="8208089" y="547813"/>
                  </a:cubicBezTo>
                  <a:lnTo>
                    <a:pt x="8532661" y="547813"/>
                  </a:lnTo>
                  <a:cubicBezTo>
                    <a:pt x="8532661" y="444656"/>
                    <a:pt x="8490929" y="342661"/>
                    <a:pt x="8381956" y="342661"/>
                  </a:cubicBezTo>
                  <a:close/>
                  <a:moveTo>
                    <a:pt x="8208089" y="610407"/>
                  </a:moveTo>
                  <a:cubicBezTo>
                    <a:pt x="8208089" y="735596"/>
                    <a:pt x="8275306" y="836446"/>
                    <a:pt x="8402826" y="836446"/>
                  </a:cubicBezTo>
                  <a:cubicBezTo>
                    <a:pt x="8456143" y="836446"/>
                    <a:pt x="8533791" y="814414"/>
                    <a:pt x="8568569" y="792382"/>
                  </a:cubicBezTo>
                  <a:lnTo>
                    <a:pt x="8568569" y="866545"/>
                  </a:lnTo>
                  <a:cubicBezTo>
                    <a:pt x="8517591" y="887415"/>
                    <a:pt x="8451496" y="899032"/>
                    <a:pt x="8397025" y="899032"/>
                  </a:cubicBezTo>
                  <a:cubicBezTo>
                    <a:pt x="8201119" y="899032"/>
                    <a:pt x="8128125" y="766889"/>
                    <a:pt x="8128125" y="589529"/>
                  </a:cubicBezTo>
                  <a:cubicBezTo>
                    <a:pt x="8128125" y="408708"/>
                    <a:pt x="8227781" y="280050"/>
                    <a:pt x="8377333" y="280050"/>
                  </a:cubicBezTo>
                  <a:cubicBezTo>
                    <a:pt x="8544230" y="280050"/>
                    <a:pt x="8612624" y="414484"/>
                    <a:pt x="8612624" y="573274"/>
                  </a:cubicBezTo>
                  <a:lnTo>
                    <a:pt x="8612624" y="610383"/>
                  </a:lnTo>
                  <a:close/>
                  <a:moveTo>
                    <a:pt x="7921843" y="342661"/>
                  </a:moveTo>
                  <a:cubicBezTo>
                    <a:pt x="7779237" y="342661"/>
                    <a:pt x="7699274" y="445810"/>
                    <a:pt x="7699274" y="589545"/>
                  </a:cubicBezTo>
                  <a:cubicBezTo>
                    <a:pt x="7699274" y="724003"/>
                    <a:pt x="7780415" y="836446"/>
                    <a:pt x="7913720" y="836446"/>
                  </a:cubicBezTo>
                  <a:cubicBezTo>
                    <a:pt x="7960075" y="836446"/>
                    <a:pt x="8002960" y="826030"/>
                    <a:pt x="8047008" y="809767"/>
                  </a:cubicBezTo>
                  <a:lnTo>
                    <a:pt x="8053978" y="878178"/>
                  </a:lnTo>
                  <a:cubicBezTo>
                    <a:pt x="8004130" y="895547"/>
                    <a:pt x="7957775" y="899048"/>
                    <a:pt x="7902127" y="899048"/>
                  </a:cubicBezTo>
                  <a:cubicBezTo>
                    <a:pt x="7712045" y="899048"/>
                    <a:pt x="7619319" y="754119"/>
                    <a:pt x="7619319" y="589545"/>
                  </a:cubicBezTo>
                  <a:cubicBezTo>
                    <a:pt x="7619319" y="407554"/>
                    <a:pt x="7736392" y="280066"/>
                    <a:pt x="7911428" y="280066"/>
                  </a:cubicBezTo>
                  <a:cubicBezTo>
                    <a:pt x="7982122" y="280066"/>
                    <a:pt x="8033148" y="296282"/>
                    <a:pt x="8054034" y="303228"/>
                  </a:cubicBezTo>
                  <a:lnTo>
                    <a:pt x="8048242" y="372768"/>
                  </a:lnTo>
                  <a:cubicBezTo>
                    <a:pt x="8008809" y="355399"/>
                    <a:pt x="7961284" y="342661"/>
                    <a:pt x="7921899" y="342661"/>
                  </a:cubicBezTo>
                  <a:close/>
                  <a:moveTo>
                    <a:pt x="7413005" y="885124"/>
                  </a:moveTo>
                  <a:lnTo>
                    <a:pt x="7413005" y="525773"/>
                  </a:lnTo>
                  <a:cubicBezTo>
                    <a:pt x="7413005" y="414500"/>
                    <a:pt x="7373596" y="342661"/>
                    <a:pt x="7272746" y="342661"/>
                  </a:cubicBezTo>
                  <a:cubicBezTo>
                    <a:pt x="7139458" y="342661"/>
                    <a:pt x="7097726" y="459726"/>
                    <a:pt x="7097726" y="558252"/>
                  </a:cubicBezTo>
                  <a:lnTo>
                    <a:pt x="7097726" y="885124"/>
                  </a:lnTo>
                  <a:lnTo>
                    <a:pt x="7024708" y="885124"/>
                  </a:lnTo>
                  <a:lnTo>
                    <a:pt x="7024708" y="433063"/>
                  </a:lnTo>
                  <a:cubicBezTo>
                    <a:pt x="7024708" y="387862"/>
                    <a:pt x="7024708" y="341507"/>
                    <a:pt x="7020062" y="293982"/>
                  </a:cubicBezTo>
                  <a:lnTo>
                    <a:pt x="7090756" y="293982"/>
                  </a:lnTo>
                  <a:lnTo>
                    <a:pt x="7090756" y="399431"/>
                  </a:lnTo>
                  <a:lnTo>
                    <a:pt x="7093103" y="399431"/>
                  </a:lnTo>
                  <a:cubicBezTo>
                    <a:pt x="7117418" y="346130"/>
                    <a:pt x="7161474" y="280058"/>
                    <a:pt x="7284363" y="280058"/>
                  </a:cubicBezTo>
                  <a:cubicBezTo>
                    <a:pt x="7430422" y="280058"/>
                    <a:pt x="7486046" y="377431"/>
                    <a:pt x="7486046" y="507250"/>
                  </a:cubicBezTo>
                  <a:lnTo>
                    <a:pt x="7486046" y="885116"/>
                  </a:lnTo>
                  <a:close/>
                  <a:moveTo>
                    <a:pt x="6660783" y="342661"/>
                  </a:moveTo>
                  <a:cubicBezTo>
                    <a:pt x="6552979" y="342661"/>
                    <a:pt x="6486932" y="450432"/>
                    <a:pt x="6486932" y="547813"/>
                  </a:cubicBezTo>
                  <a:lnTo>
                    <a:pt x="6811464" y="547813"/>
                  </a:lnTo>
                  <a:cubicBezTo>
                    <a:pt x="6811464" y="444656"/>
                    <a:pt x="6769732" y="342661"/>
                    <a:pt x="6660807" y="342661"/>
                  </a:cubicBezTo>
                  <a:close/>
                  <a:moveTo>
                    <a:pt x="6486932" y="610407"/>
                  </a:moveTo>
                  <a:cubicBezTo>
                    <a:pt x="6486932" y="735596"/>
                    <a:pt x="6554157" y="836446"/>
                    <a:pt x="6681669" y="836446"/>
                  </a:cubicBezTo>
                  <a:cubicBezTo>
                    <a:pt x="6734970" y="836446"/>
                    <a:pt x="6812634" y="814414"/>
                    <a:pt x="6847412" y="792382"/>
                  </a:cubicBezTo>
                  <a:lnTo>
                    <a:pt x="6847412" y="866545"/>
                  </a:lnTo>
                  <a:cubicBezTo>
                    <a:pt x="6796419" y="887415"/>
                    <a:pt x="6730347" y="899032"/>
                    <a:pt x="6675869" y="899032"/>
                  </a:cubicBezTo>
                  <a:cubicBezTo>
                    <a:pt x="6479970" y="899032"/>
                    <a:pt x="6406969" y="766889"/>
                    <a:pt x="6406969" y="589529"/>
                  </a:cubicBezTo>
                  <a:cubicBezTo>
                    <a:pt x="6406969" y="408708"/>
                    <a:pt x="6506624" y="280050"/>
                    <a:pt x="6656128" y="280050"/>
                  </a:cubicBezTo>
                  <a:cubicBezTo>
                    <a:pt x="6823041" y="280050"/>
                    <a:pt x="6891436" y="414484"/>
                    <a:pt x="6891436" y="573274"/>
                  </a:cubicBezTo>
                  <a:lnTo>
                    <a:pt x="6891436" y="610383"/>
                  </a:lnTo>
                  <a:close/>
                  <a:moveTo>
                    <a:pt x="6199429" y="38950"/>
                  </a:moveTo>
                  <a:lnTo>
                    <a:pt x="6272494" y="38950"/>
                  </a:lnTo>
                  <a:lnTo>
                    <a:pt x="6272494" y="136339"/>
                  </a:lnTo>
                  <a:lnTo>
                    <a:pt x="6199429" y="136339"/>
                  </a:lnTo>
                  <a:lnTo>
                    <a:pt x="6199429" y="38950"/>
                  </a:lnTo>
                  <a:close/>
                  <a:moveTo>
                    <a:pt x="6199429" y="885124"/>
                  </a:moveTo>
                  <a:lnTo>
                    <a:pt x="6199429" y="293982"/>
                  </a:lnTo>
                  <a:lnTo>
                    <a:pt x="6272494" y="293982"/>
                  </a:lnTo>
                  <a:lnTo>
                    <a:pt x="6272494" y="885124"/>
                  </a:lnTo>
                  <a:close/>
                  <a:moveTo>
                    <a:pt x="5949116" y="342661"/>
                  </a:moveTo>
                  <a:cubicBezTo>
                    <a:pt x="5806510" y="342661"/>
                    <a:pt x="5726570" y="445810"/>
                    <a:pt x="5726570" y="589545"/>
                  </a:cubicBezTo>
                  <a:cubicBezTo>
                    <a:pt x="5726570" y="724003"/>
                    <a:pt x="5807687" y="836446"/>
                    <a:pt x="5940992" y="836446"/>
                  </a:cubicBezTo>
                  <a:cubicBezTo>
                    <a:pt x="5987347" y="836446"/>
                    <a:pt x="6030233" y="826030"/>
                    <a:pt x="6074280" y="809767"/>
                  </a:cubicBezTo>
                  <a:lnTo>
                    <a:pt x="6081250" y="878178"/>
                  </a:lnTo>
                  <a:cubicBezTo>
                    <a:pt x="6031402" y="895547"/>
                    <a:pt x="5985048" y="899040"/>
                    <a:pt x="5929399" y="899040"/>
                  </a:cubicBezTo>
                  <a:cubicBezTo>
                    <a:pt x="5739317" y="899040"/>
                    <a:pt x="5646591" y="754111"/>
                    <a:pt x="5646591" y="589537"/>
                  </a:cubicBezTo>
                  <a:cubicBezTo>
                    <a:pt x="5646591" y="407546"/>
                    <a:pt x="5763688" y="280058"/>
                    <a:pt x="5938701" y="280058"/>
                  </a:cubicBezTo>
                  <a:cubicBezTo>
                    <a:pt x="6009419" y="280058"/>
                    <a:pt x="6060420" y="296274"/>
                    <a:pt x="6081306" y="303220"/>
                  </a:cubicBezTo>
                  <a:lnTo>
                    <a:pt x="6075514" y="372760"/>
                  </a:lnTo>
                  <a:cubicBezTo>
                    <a:pt x="6036081" y="355391"/>
                    <a:pt x="5988581" y="342653"/>
                    <a:pt x="5949172" y="342653"/>
                  </a:cubicBezTo>
                  <a:close/>
                  <a:moveTo>
                    <a:pt x="5347551" y="131708"/>
                  </a:moveTo>
                  <a:cubicBezTo>
                    <a:pt x="5264087" y="131708"/>
                    <a:pt x="5172555" y="166470"/>
                    <a:pt x="5172555" y="270789"/>
                  </a:cubicBezTo>
                  <a:cubicBezTo>
                    <a:pt x="5172555" y="433063"/>
                    <a:pt x="5543434" y="434225"/>
                    <a:pt x="5543434" y="670678"/>
                  </a:cubicBezTo>
                  <a:cubicBezTo>
                    <a:pt x="5543442" y="834146"/>
                    <a:pt x="5403192" y="899040"/>
                    <a:pt x="5278003" y="899040"/>
                  </a:cubicBezTo>
                  <a:cubicBezTo>
                    <a:pt x="5199193" y="899040"/>
                    <a:pt x="5137800" y="882792"/>
                    <a:pt x="5094890" y="864254"/>
                  </a:cubicBezTo>
                  <a:lnTo>
                    <a:pt x="5103006" y="781943"/>
                  </a:lnTo>
                  <a:cubicBezTo>
                    <a:pt x="5150515" y="812082"/>
                    <a:pt x="5206163" y="829467"/>
                    <a:pt x="5281504" y="829467"/>
                  </a:cubicBezTo>
                  <a:cubicBezTo>
                    <a:pt x="5381176" y="829467"/>
                    <a:pt x="5463463" y="778474"/>
                    <a:pt x="5463463" y="663700"/>
                  </a:cubicBezTo>
                  <a:cubicBezTo>
                    <a:pt x="5463463" y="504927"/>
                    <a:pt x="5092567" y="485210"/>
                    <a:pt x="5092567" y="273104"/>
                  </a:cubicBezTo>
                  <a:cubicBezTo>
                    <a:pt x="5092567" y="143269"/>
                    <a:pt x="5206163" y="62136"/>
                    <a:pt x="5348721" y="62136"/>
                  </a:cubicBezTo>
                  <a:cubicBezTo>
                    <a:pt x="5388146" y="62136"/>
                    <a:pt x="5451870" y="67928"/>
                    <a:pt x="5507494" y="88798"/>
                  </a:cubicBezTo>
                  <a:lnTo>
                    <a:pt x="5494756" y="161831"/>
                  </a:lnTo>
                  <a:cubicBezTo>
                    <a:pt x="5458824" y="142099"/>
                    <a:pt x="5402046" y="131700"/>
                    <a:pt x="5347551" y="131700"/>
                  </a:cubicBezTo>
                  <a:close/>
                  <a:moveTo>
                    <a:pt x="4231388" y="482895"/>
                  </a:moveTo>
                  <a:cubicBezTo>
                    <a:pt x="4154901" y="513027"/>
                    <a:pt x="4079561" y="580252"/>
                    <a:pt x="4079561" y="669565"/>
                  </a:cubicBezTo>
                  <a:cubicBezTo>
                    <a:pt x="4079561" y="779684"/>
                    <a:pt x="4169963" y="836477"/>
                    <a:pt x="4267320" y="836477"/>
                  </a:cubicBezTo>
                  <a:cubicBezTo>
                    <a:pt x="4340337" y="836477"/>
                    <a:pt x="4420341" y="799376"/>
                    <a:pt x="4466680" y="742574"/>
                  </a:cubicBezTo>
                  <a:lnTo>
                    <a:pt x="4231388" y="482927"/>
                  </a:lnTo>
                  <a:close/>
                  <a:moveTo>
                    <a:pt x="4413379" y="241803"/>
                  </a:moveTo>
                  <a:cubicBezTo>
                    <a:pt x="4413379" y="165293"/>
                    <a:pt x="4367024" y="124738"/>
                    <a:pt x="4298605" y="124738"/>
                  </a:cubicBezTo>
                  <a:cubicBezTo>
                    <a:pt x="4230186" y="124738"/>
                    <a:pt x="4165316" y="164147"/>
                    <a:pt x="4165316" y="242981"/>
                  </a:cubicBezTo>
                  <a:cubicBezTo>
                    <a:pt x="4165316" y="306721"/>
                    <a:pt x="4212873" y="358876"/>
                    <a:pt x="4256881" y="407554"/>
                  </a:cubicBezTo>
                  <a:cubicBezTo>
                    <a:pt x="4327591" y="373906"/>
                    <a:pt x="4413379" y="336836"/>
                    <a:pt x="4413379" y="241803"/>
                  </a:cubicBezTo>
                  <a:close/>
                  <a:moveTo>
                    <a:pt x="4698518" y="882800"/>
                  </a:moveTo>
                  <a:lnTo>
                    <a:pt x="4596539" y="882800"/>
                  </a:lnTo>
                  <a:lnTo>
                    <a:pt x="4510751" y="792398"/>
                  </a:lnTo>
                  <a:cubicBezTo>
                    <a:pt x="4444664" y="866561"/>
                    <a:pt x="4360078" y="899048"/>
                    <a:pt x="4264996" y="899048"/>
                  </a:cubicBezTo>
                  <a:cubicBezTo>
                    <a:pt x="4128239" y="899048"/>
                    <a:pt x="3999573" y="829475"/>
                    <a:pt x="3999573" y="673002"/>
                  </a:cubicBezTo>
                  <a:cubicBezTo>
                    <a:pt x="3999573" y="548982"/>
                    <a:pt x="4083014" y="479418"/>
                    <a:pt x="4190833" y="437710"/>
                  </a:cubicBezTo>
                  <a:cubicBezTo>
                    <a:pt x="4140977" y="380892"/>
                    <a:pt x="4085353" y="319467"/>
                    <a:pt x="4085353" y="238334"/>
                  </a:cubicBezTo>
                  <a:cubicBezTo>
                    <a:pt x="4085353" y="122415"/>
                    <a:pt x="4196626" y="62144"/>
                    <a:pt x="4303268" y="62144"/>
                  </a:cubicBezTo>
                  <a:cubicBezTo>
                    <a:pt x="4399455" y="62144"/>
                    <a:pt x="4493334" y="115469"/>
                    <a:pt x="4493334" y="229065"/>
                  </a:cubicBezTo>
                  <a:cubicBezTo>
                    <a:pt x="4493334" y="355399"/>
                    <a:pt x="4395978" y="400608"/>
                    <a:pt x="4298597" y="449286"/>
                  </a:cubicBezTo>
                  <a:lnTo>
                    <a:pt x="4511897" y="686902"/>
                  </a:lnTo>
                  <a:cubicBezTo>
                    <a:pt x="4562874" y="613900"/>
                    <a:pt x="4581437" y="528120"/>
                    <a:pt x="4581437" y="441163"/>
                  </a:cubicBezTo>
                  <a:lnTo>
                    <a:pt x="4650986" y="441163"/>
                  </a:lnTo>
                  <a:cubicBezTo>
                    <a:pt x="4650986" y="545489"/>
                    <a:pt x="4620846" y="652139"/>
                    <a:pt x="4560575" y="733249"/>
                  </a:cubicBezTo>
                  <a:lnTo>
                    <a:pt x="4698510" y="882800"/>
                  </a:lnTo>
                  <a:close/>
                  <a:moveTo>
                    <a:pt x="3535960" y="836446"/>
                  </a:moveTo>
                  <a:cubicBezTo>
                    <a:pt x="3563776" y="836446"/>
                    <a:pt x="3582339" y="830653"/>
                    <a:pt x="3603201" y="822529"/>
                  </a:cubicBezTo>
                  <a:lnTo>
                    <a:pt x="3607824" y="882800"/>
                  </a:lnTo>
                  <a:cubicBezTo>
                    <a:pt x="3590455" y="889754"/>
                    <a:pt x="3554523" y="899048"/>
                    <a:pt x="3518591" y="899048"/>
                  </a:cubicBezTo>
                  <a:cubicBezTo>
                    <a:pt x="3388804" y="899048"/>
                    <a:pt x="3384109" y="809767"/>
                    <a:pt x="3384109" y="701963"/>
                  </a:cubicBezTo>
                  <a:lnTo>
                    <a:pt x="3384109" y="356577"/>
                  </a:lnTo>
                  <a:lnTo>
                    <a:pt x="3268213" y="356577"/>
                  </a:lnTo>
                  <a:lnTo>
                    <a:pt x="3268213" y="293982"/>
                  </a:lnTo>
                  <a:lnTo>
                    <a:pt x="3384109" y="293982"/>
                  </a:lnTo>
                  <a:lnTo>
                    <a:pt x="3384109" y="151376"/>
                  </a:lnTo>
                  <a:lnTo>
                    <a:pt x="3457150" y="125884"/>
                  </a:lnTo>
                  <a:lnTo>
                    <a:pt x="3457150" y="293958"/>
                  </a:lnTo>
                  <a:lnTo>
                    <a:pt x="3591584" y="293958"/>
                  </a:lnTo>
                  <a:lnTo>
                    <a:pt x="3591584" y="356553"/>
                  </a:lnTo>
                  <a:lnTo>
                    <a:pt x="3457150" y="356553"/>
                  </a:lnTo>
                  <a:lnTo>
                    <a:pt x="3457150" y="739049"/>
                  </a:lnTo>
                  <a:cubicBezTo>
                    <a:pt x="3457150" y="792374"/>
                    <a:pt x="3476859" y="836421"/>
                    <a:pt x="3535960" y="836421"/>
                  </a:cubicBezTo>
                  <a:close/>
                  <a:moveTo>
                    <a:pt x="3176673" y="356553"/>
                  </a:moveTo>
                  <a:cubicBezTo>
                    <a:pt x="3060778" y="356553"/>
                    <a:pt x="3029469" y="486340"/>
                    <a:pt x="3029469" y="593014"/>
                  </a:cubicBezTo>
                  <a:lnTo>
                    <a:pt x="3029469" y="885100"/>
                  </a:lnTo>
                  <a:lnTo>
                    <a:pt x="2956451" y="885100"/>
                  </a:lnTo>
                  <a:lnTo>
                    <a:pt x="2956451" y="426117"/>
                  </a:lnTo>
                  <a:cubicBezTo>
                    <a:pt x="2956451" y="361223"/>
                    <a:pt x="2956451" y="336836"/>
                    <a:pt x="2951789" y="293982"/>
                  </a:cubicBezTo>
                  <a:lnTo>
                    <a:pt x="3024822" y="293982"/>
                  </a:lnTo>
                  <a:lnTo>
                    <a:pt x="3024822" y="407554"/>
                  </a:lnTo>
                  <a:lnTo>
                    <a:pt x="3027169" y="407554"/>
                  </a:lnTo>
                  <a:cubicBezTo>
                    <a:pt x="3053808" y="341507"/>
                    <a:pt x="3103656" y="280066"/>
                    <a:pt x="3178997" y="280066"/>
                  </a:cubicBezTo>
                  <a:cubicBezTo>
                    <a:pt x="3196366" y="280066"/>
                    <a:pt x="3217236" y="283535"/>
                    <a:pt x="3229974" y="287036"/>
                  </a:cubicBezTo>
                  <a:lnTo>
                    <a:pt x="3229974" y="363523"/>
                  </a:lnTo>
                  <a:cubicBezTo>
                    <a:pt x="3214929" y="358876"/>
                    <a:pt x="3195220" y="356577"/>
                    <a:pt x="3176673" y="356577"/>
                  </a:cubicBezTo>
                  <a:close/>
                  <a:moveTo>
                    <a:pt x="2483569" y="152546"/>
                  </a:moveTo>
                  <a:lnTo>
                    <a:pt x="2307402" y="598790"/>
                  </a:lnTo>
                  <a:lnTo>
                    <a:pt x="2658589" y="598790"/>
                  </a:lnTo>
                  <a:lnTo>
                    <a:pt x="2483569" y="152546"/>
                  </a:lnTo>
                  <a:close/>
                  <a:moveTo>
                    <a:pt x="2772185" y="885100"/>
                  </a:moveTo>
                  <a:lnTo>
                    <a:pt x="2685252" y="668355"/>
                  </a:lnTo>
                  <a:lnTo>
                    <a:pt x="2277247" y="668355"/>
                  </a:lnTo>
                  <a:lnTo>
                    <a:pt x="2190297" y="885100"/>
                  </a:lnTo>
                  <a:lnTo>
                    <a:pt x="2112665" y="885100"/>
                  </a:lnTo>
                  <a:lnTo>
                    <a:pt x="2444168" y="76036"/>
                  </a:lnTo>
                  <a:lnTo>
                    <a:pt x="2534570" y="76036"/>
                  </a:lnTo>
                  <a:lnTo>
                    <a:pt x="2855650" y="885100"/>
                  </a:lnTo>
                  <a:close/>
                  <a:moveTo>
                    <a:pt x="1508762" y="342637"/>
                  </a:moveTo>
                  <a:cubicBezTo>
                    <a:pt x="1400950" y="342637"/>
                    <a:pt x="1334911" y="450408"/>
                    <a:pt x="1334911" y="547789"/>
                  </a:cubicBezTo>
                  <a:lnTo>
                    <a:pt x="1659451" y="547789"/>
                  </a:lnTo>
                  <a:cubicBezTo>
                    <a:pt x="1659451" y="444632"/>
                    <a:pt x="1617727" y="342637"/>
                    <a:pt x="1508778" y="342637"/>
                  </a:cubicBezTo>
                  <a:close/>
                  <a:moveTo>
                    <a:pt x="1334911" y="610383"/>
                  </a:moveTo>
                  <a:cubicBezTo>
                    <a:pt x="1334911" y="735572"/>
                    <a:pt x="1402128" y="836421"/>
                    <a:pt x="1529640" y="836421"/>
                  </a:cubicBezTo>
                  <a:cubicBezTo>
                    <a:pt x="1582948" y="836421"/>
                    <a:pt x="1660613" y="814390"/>
                    <a:pt x="1695391" y="792358"/>
                  </a:cubicBezTo>
                  <a:lnTo>
                    <a:pt x="1695391" y="866521"/>
                  </a:lnTo>
                  <a:cubicBezTo>
                    <a:pt x="1644381" y="887391"/>
                    <a:pt x="1578318" y="899008"/>
                    <a:pt x="1523847" y="899008"/>
                  </a:cubicBezTo>
                  <a:cubicBezTo>
                    <a:pt x="1327956" y="899008"/>
                    <a:pt x="1254915" y="766865"/>
                    <a:pt x="1254915" y="589505"/>
                  </a:cubicBezTo>
                  <a:cubicBezTo>
                    <a:pt x="1254915" y="408684"/>
                    <a:pt x="1354611" y="280026"/>
                    <a:pt x="1504147" y="280026"/>
                  </a:cubicBezTo>
                  <a:cubicBezTo>
                    <a:pt x="1671060" y="280026"/>
                    <a:pt x="1739447" y="414460"/>
                    <a:pt x="1739447" y="573249"/>
                  </a:cubicBezTo>
                  <a:lnTo>
                    <a:pt x="1739447" y="610359"/>
                  </a:lnTo>
                  <a:close/>
                  <a:moveTo>
                    <a:pt x="1048633" y="885100"/>
                  </a:moveTo>
                  <a:lnTo>
                    <a:pt x="1048633" y="532743"/>
                  </a:lnTo>
                  <a:cubicBezTo>
                    <a:pt x="1048633" y="430740"/>
                    <a:pt x="1028933" y="342661"/>
                    <a:pt x="908375" y="342661"/>
                  </a:cubicBezTo>
                  <a:cubicBezTo>
                    <a:pt x="778587" y="342661"/>
                    <a:pt x="733346" y="465526"/>
                    <a:pt x="733346" y="568675"/>
                  </a:cubicBezTo>
                  <a:lnTo>
                    <a:pt x="733346" y="885132"/>
                  </a:lnTo>
                  <a:lnTo>
                    <a:pt x="660393" y="885132"/>
                  </a:lnTo>
                  <a:lnTo>
                    <a:pt x="660393" y="15789"/>
                  </a:lnTo>
                  <a:lnTo>
                    <a:pt x="733402" y="15789"/>
                  </a:lnTo>
                  <a:lnTo>
                    <a:pt x="733402" y="393638"/>
                  </a:lnTo>
                  <a:lnTo>
                    <a:pt x="735734" y="393638"/>
                  </a:lnTo>
                  <a:cubicBezTo>
                    <a:pt x="767043" y="328745"/>
                    <a:pt x="833098" y="280066"/>
                    <a:pt x="920039" y="280066"/>
                  </a:cubicBezTo>
                  <a:cubicBezTo>
                    <a:pt x="1078837" y="280066"/>
                    <a:pt x="1121731" y="385539"/>
                    <a:pt x="1121731" y="531573"/>
                  </a:cubicBezTo>
                  <a:lnTo>
                    <a:pt x="1121731" y="885124"/>
                  </a:lnTo>
                  <a:close/>
                  <a:moveTo>
                    <a:pt x="325373" y="145576"/>
                  </a:moveTo>
                  <a:lnTo>
                    <a:pt x="325373" y="885100"/>
                  </a:lnTo>
                  <a:lnTo>
                    <a:pt x="245410" y="885100"/>
                  </a:lnTo>
                  <a:lnTo>
                    <a:pt x="245410" y="145600"/>
                  </a:lnTo>
                  <a:lnTo>
                    <a:pt x="6649" y="145600"/>
                  </a:lnTo>
                  <a:lnTo>
                    <a:pt x="6649" y="76060"/>
                  </a:lnTo>
                  <a:lnTo>
                    <a:pt x="564190" y="76060"/>
                  </a:lnTo>
                  <a:lnTo>
                    <a:pt x="564190" y="145600"/>
                  </a:lnTo>
                  <a:close/>
                </a:path>
              </a:pathLst>
            </a:custGeom>
            <a:grpFill/>
            <a:ln w="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BE"/>
            </a:p>
          </p:txBody>
        </p:sp>
        <p:sp>
          <p:nvSpPr>
            <p:cNvPr id="7" name="Forme libre : forme 24">
              <a:extLst>
                <a:ext uri="{FF2B5EF4-FFF2-40B4-BE49-F238E27FC236}">
                  <a16:creationId xmlns:a16="http://schemas.microsoft.com/office/drawing/2014/main" id="{97546D95-3040-429A-8252-7B1A28ACC9A3}"/>
                </a:ext>
              </a:extLst>
            </p:cNvPr>
            <p:cNvSpPr/>
            <p:nvPr/>
          </p:nvSpPr>
          <p:spPr>
            <a:xfrm>
              <a:off x="-786557" y="8253511"/>
              <a:ext cx="12106540" cy="2183968"/>
            </a:xfrm>
            <a:custGeom>
              <a:avLst/>
              <a:gdLst>
                <a:gd name="connsiteX0" fmla="*/ 1817527 w 12106540"/>
                <a:gd name="connsiteY0" fmla="*/ 17639 h 2183968"/>
                <a:gd name="connsiteX1" fmla="*/ 2709919 w 12106540"/>
                <a:gd name="connsiteY1" fmla="*/ 219996 h 2183968"/>
                <a:gd name="connsiteX2" fmla="*/ 2399495 w 12106540"/>
                <a:gd name="connsiteY2" fmla="*/ 553709 h 2183968"/>
                <a:gd name="connsiteX3" fmla="*/ 1554275 w 12106540"/>
                <a:gd name="connsiteY3" fmla="*/ 421102 h 2183968"/>
                <a:gd name="connsiteX4" fmla="*/ 1093835 w 12106540"/>
                <a:gd name="connsiteY4" fmla="*/ 615663 h 2183968"/>
                <a:gd name="connsiteX5" fmla="*/ 2590034 w 12106540"/>
                <a:gd name="connsiteY5" fmla="*/ 1477163 h 2183968"/>
                <a:gd name="connsiteX6" fmla="*/ 1357920 w 12106540"/>
                <a:gd name="connsiteY6" fmla="*/ 2178888 h 2183968"/>
                <a:gd name="connsiteX7" fmla="*/ 6649 w 12106540"/>
                <a:gd name="connsiteY7" fmla="*/ 1870266 h 2183968"/>
                <a:gd name="connsiteX8" fmla="*/ 177127 w 12106540"/>
                <a:gd name="connsiteY8" fmla="*/ 1601366 h 2183968"/>
                <a:gd name="connsiteX9" fmla="*/ 315383 w 12106540"/>
                <a:gd name="connsiteY9" fmla="*/ 1540622 h 2183968"/>
                <a:gd name="connsiteX10" fmla="*/ 1266003 w 12106540"/>
                <a:gd name="connsiteY10" fmla="*/ 1757896 h 2183968"/>
                <a:gd name="connsiteX11" fmla="*/ 1878047 w 12106540"/>
                <a:gd name="connsiteY11" fmla="*/ 1547704 h 2183968"/>
                <a:gd name="connsiteX12" fmla="*/ 435781 w 12106540"/>
                <a:gd name="connsiteY12" fmla="*/ 659750 h 2183968"/>
                <a:gd name="connsiteX13" fmla="*/ 1817559 w 12106540"/>
                <a:gd name="connsiteY13" fmla="*/ 17639 h 2183968"/>
                <a:gd name="connsiteX14" fmla="*/ 5541880 w 12106540"/>
                <a:gd name="connsiteY14" fmla="*/ 339584 h 2183968"/>
                <a:gd name="connsiteX15" fmla="*/ 5124069 w 12106540"/>
                <a:gd name="connsiteY15" fmla="*/ 641084 h 2183968"/>
                <a:gd name="connsiteX16" fmla="*/ 4293630 w 12106540"/>
                <a:gd name="connsiteY16" fmla="*/ 471959 h 2183968"/>
                <a:gd name="connsiteX17" fmla="*/ 3500028 w 12106540"/>
                <a:gd name="connsiteY17" fmla="*/ 1112949 h 2183968"/>
                <a:gd name="connsiteX18" fmla="*/ 4294295 w 12106540"/>
                <a:gd name="connsiteY18" fmla="*/ 1709266 h 2183968"/>
                <a:gd name="connsiteX19" fmla="*/ 6285970 w 12106540"/>
                <a:gd name="connsiteY19" fmla="*/ 463467 h 2183968"/>
                <a:gd name="connsiteX20" fmla="*/ 7656116 w 12106540"/>
                <a:gd name="connsiteY20" fmla="*/ 1889 h 2183968"/>
                <a:gd name="connsiteX21" fmla="*/ 9088663 w 12106540"/>
                <a:gd name="connsiteY21" fmla="*/ 1112925 h 2183968"/>
                <a:gd name="connsiteX22" fmla="*/ 7660522 w 12106540"/>
                <a:gd name="connsiteY22" fmla="*/ 2185858 h 2183968"/>
                <a:gd name="connsiteX23" fmla="*/ 6096064 w 12106540"/>
                <a:gd name="connsiteY23" fmla="*/ 1561236 h 2183968"/>
                <a:gd name="connsiteX24" fmla="*/ 6461199 w 12106540"/>
                <a:gd name="connsiteY24" fmla="*/ 1232329 h 2183968"/>
                <a:gd name="connsiteX25" fmla="*/ 7621963 w 12106540"/>
                <a:gd name="connsiteY25" fmla="*/ 1709266 h 2183968"/>
                <a:gd name="connsiteX26" fmla="*/ 8449349 w 12106540"/>
                <a:gd name="connsiteY26" fmla="*/ 1112949 h 2183968"/>
                <a:gd name="connsiteX27" fmla="*/ 7656436 w 12106540"/>
                <a:gd name="connsiteY27" fmla="*/ 471959 h 2183968"/>
                <a:gd name="connsiteX28" fmla="*/ 4297451 w 12106540"/>
                <a:gd name="connsiteY28" fmla="*/ 2178872 h 2183968"/>
                <a:gd name="connsiteX29" fmla="*/ 2858141 w 12106540"/>
                <a:gd name="connsiteY29" fmla="*/ 1209152 h 2183968"/>
                <a:gd name="connsiteX30" fmla="*/ 2858141 w 12106540"/>
                <a:gd name="connsiteY30" fmla="*/ 1027145 h 2183968"/>
                <a:gd name="connsiteX31" fmla="*/ 4317048 w 12106540"/>
                <a:gd name="connsiteY31" fmla="*/ 1913 h 2183968"/>
                <a:gd name="connsiteX32" fmla="*/ 5541912 w 12106540"/>
                <a:gd name="connsiteY32" fmla="*/ 339584 h 2183968"/>
                <a:gd name="connsiteX33" fmla="*/ 11334842 w 12106540"/>
                <a:gd name="connsiteY33" fmla="*/ 2127766 h 2183968"/>
                <a:gd name="connsiteX34" fmla="*/ 11045520 w 12106540"/>
                <a:gd name="connsiteY34" fmla="*/ 1920675 h 2183968"/>
                <a:gd name="connsiteX35" fmla="*/ 10375930 w 12106540"/>
                <a:gd name="connsiteY35" fmla="*/ 1108086 h 2183968"/>
                <a:gd name="connsiteX36" fmla="*/ 11480516 w 12106540"/>
                <a:gd name="connsiteY36" fmla="*/ 670702 h 2183968"/>
                <a:gd name="connsiteX37" fmla="*/ 10929641 w 12106540"/>
                <a:gd name="connsiteY37" fmla="*/ 419059 h 2183968"/>
                <a:gd name="connsiteX38" fmla="*/ 10098626 w 12106540"/>
                <a:gd name="connsiteY38" fmla="*/ 1123011 h 2183968"/>
                <a:gd name="connsiteX39" fmla="*/ 9779148 w 12106540"/>
                <a:gd name="connsiteY39" fmla="*/ 2142018 h 2183968"/>
                <a:gd name="connsiteX40" fmla="*/ 9150385 w 12106540"/>
                <a:gd name="connsiteY40" fmla="*/ 2142018 h 2183968"/>
                <a:gd name="connsiteX41" fmla="*/ 9474348 w 12106540"/>
                <a:gd name="connsiteY41" fmla="*/ 1112380 h 2183968"/>
                <a:gd name="connsiteX42" fmla="*/ 10977422 w 12106540"/>
                <a:gd name="connsiteY42" fmla="*/ 1913 h 2183968"/>
                <a:gd name="connsiteX43" fmla="*/ 12113190 w 12106540"/>
                <a:gd name="connsiteY43" fmla="*/ 602988 h 2183968"/>
                <a:gd name="connsiteX44" fmla="*/ 11137950 w 12106540"/>
                <a:gd name="connsiteY44" fmla="*/ 1304105 h 2183968"/>
                <a:gd name="connsiteX45" fmla="*/ 11974357 w 12106540"/>
                <a:gd name="connsiteY45" fmla="*/ 2142018 h 2183968"/>
                <a:gd name="connsiteX46" fmla="*/ 11447725 w 12106540"/>
                <a:gd name="connsiteY46" fmla="*/ 2142018 h 2183968"/>
                <a:gd name="connsiteX47" fmla="*/ 11334842 w 12106540"/>
                <a:gd name="connsiteY47" fmla="*/ 2127774 h 2183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2106540" h="2183968">
                  <a:moveTo>
                    <a:pt x="1817527" y="17639"/>
                  </a:moveTo>
                  <a:cubicBezTo>
                    <a:pt x="2181084" y="56095"/>
                    <a:pt x="2662459" y="205110"/>
                    <a:pt x="2709919" y="219996"/>
                  </a:cubicBezTo>
                  <a:cubicBezTo>
                    <a:pt x="2630797" y="359493"/>
                    <a:pt x="2565463" y="553709"/>
                    <a:pt x="2399495" y="553709"/>
                  </a:cubicBezTo>
                  <a:cubicBezTo>
                    <a:pt x="2276846" y="553709"/>
                    <a:pt x="1935209" y="421102"/>
                    <a:pt x="1554275" y="421102"/>
                  </a:cubicBezTo>
                  <a:cubicBezTo>
                    <a:pt x="1397593" y="421102"/>
                    <a:pt x="1093835" y="445185"/>
                    <a:pt x="1093835" y="615663"/>
                  </a:cubicBezTo>
                  <a:cubicBezTo>
                    <a:pt x="1093153" y="909687"/>
                    <a:pt x="2652981" y="818476"/>
                    <a:pt x="2590034" y="1477163"/>
                  </a:cubicBezTo>
                  <a:cubicBezTo>
                    <a:pt x="2552701" y="1872982"/>
                    <a:pt x="2043541" y="2178888"/>
                    <a:pt x="1357920" y="2178888"/>
                  </a:cubicBezTo>
                  <a:cubicBezTo>
                    <a:pt x="782273" y="2178888"/>
                    <a:pt x="216808" y="1980601"/>
                    <a:pt x="6649" y="1870266"/>
                  </a:cubicBezTo>
                  <a:cubicBezTo>
                    <a:pt x="66680" y="1775153"/>
                    <a:pt x="88832" y="1742081"/>
                    <a:pt x="177127" y="1601366"/>
                  </a:cubicBezTo>
                  <a:cubicBezTo>
                    <a:pt x="203237" y="1558905"/>
                    <a:pt x="252748" y="1534069"/>
                    <a:pt x="315383" y="1540622"/>
                  </a:cubicBezTo>
                  <a:cubicBezTo>
                    <a:pt x="402549" y="1549435"/>
                    <a:pt x="885373" y="1747497"/>
                    <a:pt x="1266003" y="1757896"/>
                  </a:cubicBezTo>
                  <a:cubicBezTo>
                    <a:pt x="1501703" y="1764601"/>
                    <a:pt x="1853403" y="1759178"/>
                    <a:pt x="1878047" y="1547704"/>
                  </a:cubicBezTo>
                  <a:cubicBezTo>
                    <a:pt x="1915805" y="1221377"/>
                    <a:pt x="435781" y="1302430"/>
                    <a:pt x="435781" y="659750"/>
                  </a:cubicBezTo>
                  <a:cubicBezTo>
                    <a:pt x="435781" y="328296"/>
                    <a:pt x="862533" y="-83651"/>
                    <a:pt x="1817559" y="17639"/>
                  </a:cubicBezTo>
                  <a:close/>
                  <a:moveTo>
                    <a:pt x="5541880" y="339584"/>
                  </a:moveTo>
                  <a:cubicBezTo>
                    <a:pt x="5376842" y="528144"/>
                    <a:pt x="5312413" y="641084"/>
                    <a:pt x="5124069" y="641084"/>
                  </a:cubicBezTo>
                  <a:cubicBezTo>
                    <a:pt x="4930870" y="641084"/>
                    <a:pt x="4776775" y="471959"/>
                    <a:pt x="4293630" y="471959"/>
                  </a:cubicBezTo>
                  <a:cubicBezTo>
                    <a:pt x="3804003" y="471959"/>
                    <a:pt x="3500028" y="757972"/>
                    <a:pt x="3500028" y="1112949"/>
                  </a:cubicBezTo>
                  <a:cubicBezTo>
                    <a:pt x="3500028" y="1600525"/>
                    <a:pt x="4056904" y="1709266"/>
                    <a:pt x="4294295" y="1709266"/>
                  </a:cubicBezTo>
                  <a:cubicBezTo>
                    <a:pt x="5033762" y="1709266"/>
                    <a:pt x="5737923" y="837335"/>
                    <a:pt x="6285970" y="463467"/>
                  </a:cubicBezTo>
                  <a:cubicBezTo>
                    <a:pt x="6654975" y="201753"/>
                    <a:pt x="7039105" y="1889"/>
                    <a:pt x="7656116" y="1889"/>
                  </a:cubicBezTo>
                  <a:cubicBezTo>
                    <a:pt x="8550110" y="1889"/>
                    <a:pt x="9088663" y="511841"/>
                    <a:pt x="9088663" y="1112925"/>
                  </a:cubicBezTo>
                  <a:cubicBezTo>
                    <a:pt x="9088663" y="1697336"/>
                    <a:pt x="8519922" y="2185858"/>
                    <a:pt x="7660522" y="2185858"/>
                  </a:cubicBezTo>
                  <a:cubicBezTo>
                    <a:pt x="6960760" y="2185858"/>
                    <a:pt x="6536043" y="1989158"/>
                    <a:pt x="6096064" y="1561236"/>
                  </a:cubicBezTo>
                  <a:lnTo>
                    <a:pt x="6461199" y="1232329"/>
                  </a:lnTo>
                  <a:cubicBezTo>
                    <a:pt x="6648669" y="1436151"/>
                    <a:pt x="7079091" y="1709266"/>
                    <a:pt x="7621963" y="1709266"/>
                  </a:cubicBezTo>
                  <a:cubicBezTo>
                    <a:pt x="8032667" y="1709266"/>
                    <a:pt x="8449349" y="1472997"/>
                    <a:pt x="8449349" y="1112949"/>
                  </a:cubicBezTo>
                  <a:cubicBezTo>
                    <a:pt x="8449349" y="746019"/>
                    <a:pt x="8141865" y="471959"/>
                    <a:pt x="7656436" y="471959"/>
                  </a:cubicBezTo>
                  <a:cubicBezTo>
                    <a:pt x="6427054" y="471959"/>
                    <a:pt x="5839413" y="2178872"/>
                    <a:pt x="4297451" y="2178872"/>
                  </a:cubicBezTo>
                  <a:cubicBezTo>
                    <a:pt x="3724865" y="2178872"/>
                    <a:pt x="2942239" y="1957520"/>
                    <a:pt x="2858141" y="1209152"/>
                  </a:cubicBezTo>
                  <a:cubicBezTo>
                    <a:pt x="2858141" y="1200443"/>
                    <a:pt x="2857228" y="1046132"/>
                    <a:pt x="2858141" y="1027145"/>
                  </a:cubicBezTo>
                  <a:cubicBezTo>
                    <a:pt x="2903231" y="432174"/>
                    <a:pt x="3572148" y="1913"/>
                    <a:pt x="4317048" y="1913"/>
                  </a:cubicBezTo>
                  <a:cubicBezTo>
                    <a:pt x="4766985" y="1913"/>
                    <a:pt x="5233987" y="181772"/>
                    <a:pt x="5541912" y="339584"/>
                  </a:cubicBezTo>
                  <a:close/>
                  <a:moveTo>
                    <a:pt x="11334842" y="2127766"/>
                  </a:moveTo>
                  <a:cubicBezTo>
                    <a:pt x="11226157" y="2098836"/>
                    <a:pt x="11134137" y="2026940"/>
                    <a:pt x="11045520" y="1920675"/>
                  </a:cubicBezTo>
                  <a:cubicBezTo>
                    <a:pt x="10795912" y="1620185"/>
                    <a:pt x="10464217" y="1219102"/>
                    <a:pt x="10375930" y="1108086"/>
                  </a:cubicBezTo>
                  <a:cubicBezTo>
                    <a:pt x="10657937" y="1064335"/>
                    <a:pt x="11480516" y="1037880"/>
                    <a:pt x="11480516" y="670702"/>
                  </a:cubicBezTo>
                  <a:cubicBezTo>
                    <a:pt x="11480516" y="462017"/>
                    <a:pt x="11163915" y="419059"/>
                    <a:pt x="10929641" y="419059"/>
                  </a:cubicBezTo>
                  <a:cubicBezTo>
                    <a:pt x="10276450" y="419059"/>
                    <a:pt x="10188259" y="864238"/>
                    <a:pt x="10098626" y="1123011"/>
                  </a:cubicBezTo>
                  <a:cubicBezTo>
                    <a:pt x="10098626" y="1123011"/>
                    <a:pt x="9826408" y="1990760"/>
                    <a:pt x="9779148" y="2142018"/>
                  </a:cubicBezTo>
                  <a:lnTo>
                    <a:pt x="9150385" y="2142018"/>
                  </a:lnTo>
                  <a:lnTo>
                    <a:pt x="9474348" y="1112380"/>
                  </a:lnTo>
                  <a:cubicBezTo>
                    <a:pt x="9670143" y="436132"/>
                    <a:pt x="10036087" y="1913"/>
                    <a:pt x="10977422" y="1913"/>
                  </a:cubicBezTo>
                  <a:cubicBezTo>
                    <a:pt x="11551114" y="1913"/>
                    <a:pt x="12113190" y="181772"/>
                    <a:pt x="12113190" y="602988"/>
                  </a:cubicBezTo>
                  <a:cubicBezTo>
                    <a:pt x="12113190" y="1094514"/>
                    <a:pt x="11492462" y="1260017"/>
                    <a:pt x="11137950" y="1304105"/>
                  </a:cubicBezTo>
                  <a:lnTo>
                    <a:pt x="11974357" y="2142018"/>
                  </a:lnTo>
                  <a:lnTo>
                    <a:pt x="11447725" y="2142018"/>
                  </a:lnTo>
                  <a:cubicBezTo>
                    <a:pt x="11407947" y="2142018"/>
                    <a:pt x="11370421" y="2137268"/>
                    <a:pt x="11334842" y="2127774"/>
                  </a:cubicBezTo>
                </a:path>
              </a:pathLst>
            </a:custGeom>
            <a:grpFill/>
            <a:ln w="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BE"/>
            </a:p>
          </p:txBody>
        </p:sp>
      </p:grp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D4DC4F57-2204-454A-AE5F-87BA7DD6FD0A}"/>
              </a:ext>
            </a:extLst>
          </p:cNvPr>
          <p:cNvGrpSpPr/>
          <p:nvPr userDrawn="1"/>
        </p:nvGrpSpPr>
        <p:grpSpPr>
          <a:xfrm>
            <a:off x="12360696" y="-13072"/>
            <a:ext cx="1885826" cy="1528108"/>
            <a:chOff x="4867566" y="1651754"/>
            <a:chExt cx="1885826" cy="152810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7C68AAA6-C9AD-43BB-985E-99CCA2126E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97754" y="1651754"/>
              <a:ext cx="425450" cy="425450"/>
            </a:xfrm>
            <a:custGeom>
              <a:avLst/>
              <a:gdLst>
                <a:gd name="T0" fmla="*/ 173 w 346"/>
                <a:gd name="T1" fmla="*/ 0 h 346"/>
                <a:gd name="T2" fmla="*/ 0 w 346"/>
                <a:gd name="T3" fmla="*/ 173 h 346"/>
                <a:gd name="T4" fmla="*/ 173 w 346"/>
                <a:gd name="T5" fmla="*/ 346 h 346"/>
                <a:gd name="T6" fmla="*/ 346 w 346"/>
                <a:gd name="T7" fmla="*/ 173 h 346"/>
                <a:gd name="T8" fmla="*/ 173 w 346"/>
                <a:gd name="T9" fmla="*/ 0 h 346"/>
                <a:gd name="T10" fmla="*/ 201 w 346"/>
                <a:gd name="T11" fmla="*/ 247 h 346"/>
                <a:gd name="T12" fmla="*/ 128 w 346"/>
                <a:gd name="T13" fmla="*/ 290 h 346"/>
                <a:gd name="T14" fmla="*/ 111 w 346"/>
                <a:gd name="T15" fmla="*/ 278 h 346"/>
                <a:gd name="T16" fmla="*/ 112 w 346"/>
                <a:gd name="T17" fmla="*/ 272 h 346"/>
                <a:gd name="T18" fmla="*/ 153 w 346"/>
                <a:gd name="T19" fmla="*/ 172 h 346"/>
                <a:gd name="T20" fmla="*/ 150 w 346"/>
                <a:gd name="T21" fmla="*/ 165 h 346"/>
                <a:gd name="T22" fmla="*/ 126 w 346"/>
                <a:gd name="T23" fmla="*/ 175 h 346"/>
                <a:gd name="T24" fmla="*/ 121 w 346"/>
                <a:gd name="T25" fmla="*/ 173 h 346"/>
                <a:gd name="T26" fmla="*/ 126 w 346"/>
                <a:gd name="T27" fmla="*/ 163 h 346"/>
                <a:gd name="T28" fmla="*/ 195 w 346"/>
                <a:gd name="T29" fmla="*/ 128 h 346"/>
                <a:gd name="T30" fmla="*/ 205 w 346"/>
                <a:gd name="T31" fmla="*/ 141 h 346"/>
                <a:gd name="T32" fmla="*/ 201 w 346"/>
                <a:gd name="T33" fmla="*/ 154 h 346"/>
                <a:gd name="T34" fmla="*/ 164 w 346"/>
                <a:gd name="T35" fmla="*/ 247 h 346"/>
                <a:gd name="T36" fmla="*/ 169 w 346"/>
                <a:gd name="T37" fmla="*/ 252 h 346"/>
                <a:gd name="T38" fmla="*/ 196 w 346"/>
                <a:gd name="T39" fmla="*/ 235 h 346"/>
                <a:gd name="T40" fmla="*/ 204 w 346"/>
                <a:gd name="T41" fmla="*/ 231 h 346"/>
                <a:gd name="T42" fmla="*/ 207 w 346"/>
                <a:gd name="T43" fmla="*/ 234 h 346"/>
                <a:gd name="T44" fmla="*/ 201 w 346"/>
                <a:gd name="T45" fmla="*/ 247 h 346"/>
                <a:gd name="T46" fmla="*/ 192 w 346"/>
                <a:gd name="T47" fmla="*/ 98 h 346"/>
                <a:gd name="T48" fmla="*/ 182 w 346"/>
                <a:gd name="T49" fmla="*/ 95 h 346"/>
                <a:gd name="T50" fmla="*/ 173 w 346"/>
                <a:gd name="T51" fmla="*/ 76 h 346"/>
                <a:gd name="T52" fmla="*/ 186 w 346"/>
                <a:gd name="T53" fmla="*/ 52 h 346"/>
                <a:gd name="T54" fmla="*/ 198 w 346"/>
                <a:gd name="T55" fmla="*/ 48 h 346"/>
                <a:gd name="T56" fmla="*/ 219 w 346"/>
                <a:gd name="T57" fmla="*/ 70 h 346"/>
                <a:gd name="T58" fmla="*/ 192 w 346"/>
                <a:gd name="T59" fmla="*/ 9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6" h="346">
                  <a:moveTo>
                    <a:pt x="173" y="0"/>
                  </a:moveTo>
                  <a:cubicBezTo>
                    <a:pt x="78" y="0"/>
                    <a:pt x="0" y="78"/>
                    <a:pt x="0" y="173"/>
                  </a:cubicBezTo>
                  <a:cubicBezTo>
                    <a:pt x="0" y="268"/>
                    <a:pt x="78" y="346"/>
                    <a:pt x="173" y="346"/>
                  </a:cubicBezTo>
                  <a:cubicBezTo>
                    <a:pt x="268" y="346"/>
                    <a:pt x="346" y="268"/>
                    <a:pt x="346" y="173"/>
                  </a:cubicBezTo>
                  <a:cubicBezTo>
                    <a:pt x="346" y="78"/>
                    <a:pt x="268" y="0"/>
                    <a:pt x="173" y="0"/>
                  </a:cubicBezTo>
                  <a:close/>
                  <a:moveTo>
                    <a:pt x="201" y="247"/>
                  </a:moveTo>
                  <a:cubicBezTo>
                    <a:pt x="182" y="270"/>
                    <a:pt x="143" y="290"/>
                    <a:pt x="128" y="290"/>
                  </a:cubicBezTo>
                  <a:cubicBezTo>
                    <a:pt x="122" y="290"/>
                    <a:pt x="111" y="284"/>
                    <a:pt x="111" y="278"/>
                  </a:cubicBezTo>
                  <a:cubicBezTo>
                    <a:pt x="111" y="276"/>
                    <a:pt x="111" y="276"/>
                    <a:pt x="112" y="272"/>
                  </a:cubicBezTo>
                  <a:cubicBezTo>
                    <a:pt x="126" y="238"/>
                    <a:pt x="138" y="213"/>
                    <a:pt x="153" y="172"/>
                  </a:cubicBezTo>
                  <a:cubicBezTo>
                    <a:pt x="154" y="169"/>
                    <a:pt x="153" y="165"/>
                    <a:pt x="150" y="165"/>
                  </a:cubicBezTo>
                  <a:cubicBezTo>
                    <a:pt x="146" y="165"/>
                    <a:pt x="136" y="169"/>
                    <a:pt x="126" y="175"/>
                  </a:cubicBezTo>
                  <a:cubicBezTo>
                    <a:pt x="125" y="177"/>
                    <a:pt x="121" y="174"/>
                    <a:pt x="121" y="173"/>
                  </a:cubicBezTo>
                  <a:cubicBezTo>
                    <a:pt x="121" y="170"/>
                    <a:pt x="123" y="167"/>
                    <a:pt x="126" y="163"/>
                  </a:cubicBezTo>
                  <a:cubicBezTo>
                    <a:pt x="134" y="154"/>
                    <a:pt x="171" y="128"/>
                    <a:pt x="195" y="128"/>
                  </a:cubicBezTo>
                  <a:cubicBezTo>
                    <a:pt x="199" y="128"/>
                    <a:pt x="205" y="137"/>
                    <a:pt x="205" y="141"/>
                  </a:cubicBezTo>
                  <a:cubicBezTo>
                    <a:pt x="205" y="144"/>
                    <a:pt x="202" y="151"/>
                    <a:pt x="201" y="154"/>
                  </a:cubicBezTo>
                  <a:cubicBezTo>
                    <a:pt x="182" y="197"/>
                    <a:pt x="176" y="218"/>
                    <a:pt x="164" y="247"/>
                  </a:cubicBezTo>
                  <a:cubicBezTo>
                    <a:pt x="163" y="251"/>
                    <a:pt x="166" y="252"/>
                    <a:pt x="169" y="252"/>
                  </a:cubicBezTo>
                  <a:cubicBezTo>
                    <a:pt x="172" y="252"/>
                    <a:pt x="182" y="247"/>
                    <a:pt x="196" y="235"/>
                  </a:cubicBezTo>
                  <a:cubicBezTo>
                    <a:pt x="201" y="231"/>
                    <a:pt x="202" y="231"/>
                    <a:pt x="204" y="231"/>
                  </a:cubicBezTo>
                  <a:cubicBezTo>
                    <a:pt x="205" y="231"/>
                    <a:pt x="207" y="232"/>
                    <a:pt x="207" y="234"/>
                  </a:cubicBezTo>
                  <a:cubicBezTo>
                    <a:pt x="207" y="237"/>
                    <a:pt x="205" y="242"/>
                    <a:pt x="201" y="247"/>
                  </a:cubicBezTo>
                  <a:close/>
                  <a:moveTo>
                    <a:pt x="192" y="98"/>
                  </a:moveTo>
                  <a:cubicBezTo>
                    <a:pt x="188" y="98"/>
                    <a:pt x="185" y="96"/>
                    <a:pt x="182" y="95"/>
                  </a:cubicBezTo>
                  <a:cubicBezTo>
                    <a:pt x="177" y="91"/>
                    <a:pt x="173" y="85"/>
                    <a:pt x="173" y="76"/>
                  </a:cubicBezTo>
                  <a:cubicBezTo>
                    <a:pt x="173" y="65"/>
                    <a:pt x="179" y="57"/>
                    <a:pt x="186" y="52"/>
                  </a:cubicBezTo>
                  <a:cubicBezTo>
                    <a:pt x="190" y="49"/>
                    <a:pt x="195" y="48"/>
                    <a:pt x="198" y="48"/>
                  </a:cubicBezTo>
                  <a:cubicBezTo>
                    <a:pt x="213" y="48"/>
                    <a:pt x="219" y="59"/>
                    <a:pt x="219" y="70"/>
                  </a:cubicBezTo>
                  <a:cubicBezTo>
                    <a:pt x="219" y="82"/>
                    <a:pt x="206" y="98"/>
                    <a:pt x="192" y="9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09890B2-7F10-4540-AD96-03AAEBD27349}"/>
                </a:ext>
              </a:extLst>
            </p:cNvPr>
            <p:cNvSpPr/>
            <p:nvPr/>
          </p:nvSpPr>
          <p:spPr>
            <a:xfrm>
              <a:off x="4867566" y="2010311"/>
              <a:ext cx="1885826" cy="1169551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>
              <a:spAutoFit/>
            </a:bodyPr>
            <a:lstStyle/>
            <a:p>
              <a:pPr lvl="0"/>
              <a:r>
                <a:rPr lang="fr-FR" sz="1000" b="1" dirty="0">
                  <a:solidFill>
                    <a:schemeClr val="accent1"/>
                  </a:solidFill>
                  <a:latin typeface="+mj-lt"/>
                </a:rPr>
                <a:t>To change the </a:t>
              </a:r>
              <a:r>
                <a:rPr lang="fr-FR" sz="1000" b="1" dirty="0" err="1">
                  <a:solidFill>
                    <a:schemeClr val="accent1"/>
                  </a:solidFill>
                  <a:latin typeface="+mj-lt"/>
                </a:rPr>
                <a:t>visual</a:t>
              </a:r>
              <a:r>
                <a:rPr lang="fr-FR" sz="1000" b="1" dirty="0">
                  <a:solidFill>
                    <a:schemeClr val="accent1"/>
                  </a:solidFill>
                  <a:latin typeface="+mj-lt"/>
                </a:rPr>
                <a:t>: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</a:rPr>
                <a:t>Right click on the slide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</a:rPr>
                <a:t>Click on “Format Background”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</a:rPr>
                <a:t>Import a visual</a:t>
              </a:r>
              <a:br>
                <a:rPr lang="en-US" sz="1000" dirty="0">
                  <a:solidFill>
                    <a:schemeClr val="tx1"/>
                  </a:solidFill>
                </a:rPr>
              </a:br>
              <a:r>
                <a:rPr lang="en-US" sz="1000" dirty="0">
                  <a:solidFill>
                    <a:schemeClr val="tx1"/>
                  </a:solidFill>
                </a:rPr>
                <a:t>from your computer (1920x1080px)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32464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- V5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8BD53E-9033-4C19-B6CB-614519C5180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681D24C-ADC9-4F96-9A7F-95456DA79B7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640633 w 12192000"/>
              <a:gd name="connsiteY0" fmla="*/ 368300 h 6858000"/>
              <a:gd name="connsiteX1" fmla="*/ 371475 w 12192000"/>
              <a:gd name="connsiteY1" fmla="*/ 637458 h 6858000"/>
              <a:gd name="connsiteX2" fmla="*/ 371475 w 12192000"/>
              <a:gd name="connsiteY2" fmla="*/ 6220542 h 6858000"/>
              <a:gd name="connsiteX3" fmla="*/ 640633 w 12192000"/>
              <a:gd name="connsiteY3" fmla="*/ 6489700 h 6858000"/>
              <a:gd name="connsiteX4" fmla="*/ 11551367 w 12192000"/>
              <a:gd name="connsiteY4" fmla="*/ 6489700 h 6858000"/>
              <a:gd name="connsiteX5" fmla="*/ 11820525 w 12192000"/>
              <a:gd name="connsiteY5" fmla="*/ 6220542 h 6858000"/>
              <a:gd name="connsiteX6" fmla="*/ 11820525 w 12192000"/>
              <a:gd name="connsiteY6" fmla="*/ 637458 h 6858000"/>
              <a:gd name="connsiteX7" fmla="*/ 11551367 w 12192000"/>
              <a:gd name="connsiteY7" fmla="*/ 368300 h 6858000"/>
              <a:gd name="connsiteX8" fmla="*/ 0 w 12192000"/>
              <a:gd name="connsiteY8" fmla="*/ 0 h 6858000"/>
              <a:gd name="connsiteX9" fmla="*/ 12192000 w 12192000"/>
              <a:gd name="connsiteY9" fmla="*/ 0 h 6858000"/>
              <a:gd name="connsiteX10" fmla="*/ 12192000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640633" y="368300"/>
                </a:moveTo>
                <a:cubicBezTo>
                  <a:pt x="491981" y="368300"/>
                  <a:pt x="371475" y="488806"/>
                  <a:pt x="371475" y="637458"/>
                </a:cubicBezTo>
                <a:lnTo>
                  <a:pt x="371475" y="6220542"/>
                </a:lnTo>
                <a:cubicBezTo>
                  <a:pt x="371475" y="6369194"/>
                  <a:pt x="491981" y="6489700"/>
                  <a:pt x="640633" y="6489700"/>
                </a:cubicBezTo>
                <a:lnTo>
                  <a:pt x="11551367" y="6489700"/>
                </a:lnTo>
                <a:cubicBezTo>
                  <a:pt x="11700019" y="6489700"/>
                  <a:pt x="11820525" y="6369194"/>
                  <a:pt x="11820525" y="6220542"/>
                </a:cubicBezTo>
                <a:lnTo>
                  <a:pt x="11820525" y="637458"/>
                </a:lnTo>
                <a:cubicBezTo>
                  <a:pt x="11820525" y="488806"/>
                  <a:pt x="11700019" y="368300"/>
                  <a:pt x="11551367" y="36830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BE"/>
          </a:p>
        </p:txBody>
      </p:sp>
      <p:grpSp>
        <p:nvGrpSpPr>
          <p:cNvPr id="5" name="Groupe 22">
            <a:extLst>
              <a:ext uri="{FF2B5EF4-FFF2-40B4-BE49-F238E27FC236}">
                <a16:creationId xmlns:a16="http://schemas.microsoft.com/office/drawing/2014/main" id="{2B32DBD4-A425-4C9E-AB3F-50820ABE35E2}"/>
              </a:ext>
            </a:extLst>
          </p:cNvPr>
          <p:cNvGrpSpPr/>
          <p:nvPr userDrawn="1"/>
        </p:nvGrpSpPr>
        <p:grpSpPr>
          <a:xfrm>
            <a:off x="4341018" y="2930841"/>
            <a:ext cx="3509961" cy="997017"/>
            <a:chOff x="-838200" y="8253511"/>
            <a:chExt cx="12192000" cy="3463176"/>
          </a:xfrm>
          <a:solidFill>
            <a:schemeClr val="bg1"/>
          </a:solidFill>
        </p:grpSpPr>
        <p:sp>
          <p:nvSpPr>
            <p:cNvPr id="6" name="Forme libre : forme 23">
              <a:extLst>
                <a:ext uri="{FF2B5EF4-FFF2-40B4-BE49-F238E27FC236}">
                  <a16:creationId xmlns:a16="http://schemas.microsoft.com/office/drawing/2014/main" id="{02DB79CB-4FD3-4EEA-BEAE-F9E90E8A8DC1}"/>
                </a:ext>
              </a:extLst>
            </p:cNvPr>
            <p:cNvSpPr/>
            <p:nvPr/>
          </p:nvSpPr>
          <p:spPr>
            <a:xfrm>
              <a:off x="-838200" y="10819488"/>
              <a:ext cx="12192000" cy="897199"/>
            </a:xfrm>
            <a:custGeom>
              <a:avLst/>
              <a:gdLst>
                <a:gd name="connsiteX0" fmla="*/ 12198649 w 12192000"/>
                <a:gd name="connsiteY0" fmla="*/ 885124 h 897199"/>
                <a:gd name="connsiteX1" fmla="*/ 12097839 w 12192000"/>
                <a:gd name="connsiteY1" fmla="*/ 885124 h 897199"/>
                <a:gd name="connsiteX2" fmla="*/ 11805730 w 12192000"/>
                <a:gd name="connsiteY2" fmla="*/ 581421 h 897199"/>
                <a:gd name="connsiteX3" fmla="*/ 11805730 w 12192000"/>
                <a:gd name="connsiteY3" fmla="*/ 885124 h 897199"/>
                <a:gd name="connsiteX4" fmla="*/ 11732688 w 12192000"/>
                <a:gd name="connsiteY4" fmla="*/ 885124 h 897199"/>
                <a:gd name="connsiteX5" fmla="*/ 11732688 w 12192000"/>
                <a:gd name="connsiteY5" fmla="*/ 15789 h 897199"/>
                <a:gd name="connsiteX6" fmla="*/ 11805730 w 12192000"/>
                <a:gd name="connsiteY6" fmla="*/ 15789 h 897199"/>
                <a:gd name="connsiteX7" fmla="*/ 11805730 w 12192000"/>
                <a:gd name="connsiteY7" fmla="*/ 536236 h 897199"/>
                <a:gd name="connsiteX8" fmla="*/ 12070007 w 12192000"/>
                <a:gd name="connsiteY8" fmla="*/ 293982 h 897199"/>
                <a:gd name="connsiteX9" fmla="*/ 12163887 w 12192000"/>
                <a:gd name="connsiteY9" fmla="*/ 293982 h 897199"/>
                <a:gd name="connsiteX10" fmla="*/ 11875270 w 12192000"/>
                <a:gd name="connsiteY10" fmla="*/ 555961 h 897199"/>
                <a:gd name="connsiteX11" fmla="*/ 12198649 w 12192000"/>
                <a:gd name="connsiteY11" fmla="*/ 885124 h 897199"/>
                <a:gd name="connsiteX12" fmla="*/ 11444120 w 12192000"/>
                <a:gd name="connsiteY12" fmla="*/ 342661 h 897199"/>
                <a:gd name="connsiteX13" fmla="*/ 11316608 w 12192000"/>
                <a:gd name="connsiteY13" fmla="*/ 441203 h 897199"/>
                <a:gd name="connsiteX14" fmla="*/ 11607548 w 12192000"/>
                <a:gd name="connsiteY14" fmla="*/ 730989 h 897199"/>
                <a:gd name="connsiteX15" fmla="*/ 11401218 w 12192000"/>
                <a:gd name="connsiteY15" fmla="*/ 899088 h 897199"/>
                <a:gd name="connsiteX16" fmla="*/ 11235475 w 12192000"/>
                <a:gd name="connsiteY16" fmla="*/ 871248 h 897199"/>
                <a:gd name="connsiteX17" fmla="*/ 11242445 w 12192000"/>
                <a:gd name="connsiteY17" fmla="*/ 799384 h 897199"/>
                <a:gd name="connsiteX18" fmla="*/ 11396595 w 12192000"/>
                <a:gd name="connsiteY18" fmla="*/ 836485 h 897199"/>
                <a:gd name="connsiteX19" fmla="*/ 11527584 w 12192000"/>
                <a:gd name="connsiteY19" fmla="*/ 730989 h 897199"/>
                <a:gd name="connsiteX20" fmla="*/ 11243590 w 12192000"/>
                <a:gd name="connsiteY20" fmla="*/ 441203 h 897199"/>
                <a:gd name="connsiteX21" fmla="*/ 11436004 w 12192000"/>
                <a:gd name="connsiteY21" fmla="*/ 280106 h 897199"/>
                <a:gd name="connsiteX22" fmla="*/ 11582055 w 12192000"/>
                <a:gd name="connsiteY22" fmla="*/ 306761 h 897199"/>
                <a:gd name="connsiteX23" fmla="*/ 11575085 w 12192000"/>
                <a:gd name="connsiteY23" fmla="*/ 370533 h 897199"/>
                <a:gd name="connsiteX24" fmla="*/ 11444120 w 12192000"/>
                <a:gd name="connsiteY24" fmla="*/ 342701 h 897199"/>
                <a:gd name="connsiteX25" fmla="*/ 11036115 w 12192000"/>
                <a:gd name="connsiteY25" fmla="*/ 38950 h 897199"/>
                <a:gd name="connsiteX26" fmla="*/ 11109148 w 12192000"/>
                <a:gd name="connsiteY26" fmla="*/ 38950 h 897199"/>
                <a:gd name="connsiteX27" fmla="*/ 11109148 w 12192000"/>
                <a:gd name="connsiteY27" fmla="*/ 136339 h 897199"/>
                <a:gd name="connsiteX28" fmla="*/ 11036115 w 12192000"/>
                <a:gd name="connsiteY28" fmla="*/ 136339 h 897199"/>
                <a:gd name="connsiteX29" fmla="*/ 11036115 w 12192000"/>
                <a:gd name="connsiteY29" fmla="*/ 38950 h 897199"/>
                <a:gd name="connsiteX30" fmla="*/ 11036115 w 12192000"/>
                <a:gd name="connsiteY30" fmla="*/ 885124 h 897199"/>
                <a:gd name="connsiteX31" fmla="*/ 11036115 w 12192000"/>
                <a:gd name="connsiteY31" fmla="*/ 293982 h 897199"/>
                <a:gd name="connsiteX32" fmla="*/ 11109148 w 12192000"/>
                <a:gd name="connsiteY32" fmla="*/ 293982 h 897199"/>
                <a:gd name="connsiteX33" fmla="*/ 11109148 w 12192000"/>
                <a:gd name="connsiteY33" fmla="*/ 885124 h 897199"/>
                <a:gd name="connsiteX34" fmla="*/ 10570226 w 12192000"/>
                <a:gd name="connsiteY34" fmla="*/ 145600 h 897199"/>
                <a:gd name="connsiteX35" fmla="*/ 10487892 w 12192000"/>
                <a:gd name="connsiteY35" fmla="*/ 145600 h 897199"/>
                <a:gd name="connsiteX36" fmla="*/ 10487892 w 12192000"/>
                <a:gd name="connsiteY36" fmla="*/ 434217 h 897199"/>
                <a:gd name="connsiteX37" fmla="*/ 10572525 w 12192000"/>
                <a:gd name="connsiteY37" fmla="*/ 434217 h 897199"/>
                <a:gd name="connsiteX38" fmla="*/ 10774209 w 12192000"/>
                <a:gd name="connsiteY38" fmla="*/ 285859 h 897199"/>
                <a:gd name="connsiteX39" fmla="*/ 10570226 w 12192000"/>
                <a:gd name="connsiteY39" fmla="*/ 145600 h 897199"/>
                <a:gd name="connsiteX40" fmla="*/ 10674529 w 12192000"/>
                <a:gd name="connsiteY40" fmla="*/ 472472 h 897199"/>
                <a:gd name="connsiteX41" fmla="*/ 10674529 w 12192000"/>
                <a:gd name="connsiteY41" fmla="*/ 474795 h 897199"/>
                <a:gd name="connsiteX42" fmla="*/ 10778855 w 12192000"/>
                <a:gd name="connsiteY42" fmla="*/ 572176 h 897199"/>
                <a:gd name="connsiteX43" fmla="*/ 10916799 w 12192000"/>
                <a:gd name="connsiteY43" fmla="*/ 885124 h 897199"/>
                <a:gd name="connsiteX44" fmla="*/ 10828671 w 12192000"/>
                <a:gd name="connsiteY44" fmla="*/ 885124 h 897199"/>
                <a:gd name="connsiteX45" fmla="*/ 10711598 w 12192000"/>
                <a:gd name="connsiteY45" fmla="*/ 611561 h 897199"/>
                <a:gd name="connsiteX46" fmla="*/ 10553987 w 12192000"/>
                <a:gd name="connsiteY46" fmla="*/ 503757 h 897199"/>
                <a:gd name="connsiteX47" fmla="*/ 10487892 w 12192000"/>
                <a:gd name="connsiteY47" fmla="*/ 503757 h 897199"/>
                <a:gd name="connsiteX48" fmla="*/ 10487892 w 12192000"/>
                <a:gd name="connsiteY48" fmla="*/ 885108 h 897199"/>
                <a:gd name="connsiteX49" fmla="*/ 10407928 w 12192000"/>
                <a:gd name="connsiteY49" fmla="*/ 885108 h 897199"/>
                <a:gd name="connsiteX50" fmla="*/ 10407928 w 12192000"/>
                <a:gd name="connsiteY50" fmla="*/ 76060 h 897199"/>
                <a:gd name="connsiteX51" fmla="*/ 10616581 w 12192000"/>
                <a:gd name="connsiteY51" fmla="*/ 76060 h 897199"/>
                <a:gd name="connsiteX52" fmla="*/ 10854188 w 12192000"/>
                <a:gd name="connsiteY52" fmla="*/ 285859 h 897199"/>
                <a:gd name="connsiteX53" fmla="*/ 10674529 w 12192000"/>
                <a:gd name="connsiteY53" fmla="*/ 472472 h 897199"/>
                <a:gd name="connsiteX54" fmla="*/ 9970977 w 12192000"/>
                <a:gd name="connsiteY54" fmla="*/ 77229 h 897199"/>
                <a:gd name="connsiteX55" fmla="*/ 9913053 w 12192000"/>
                <a:gd name="connsiteY55" fmla="*/ 64483 h 897199"/>
                <a:gd name="connsiteX56" fmla="*/ 9823773 w 12192000"/>
                <a:gd name="connsiteY56" fmla="*/ 242981 h 897199"/>
                <a:gd name="connsiteX57" fmla="*/ 9823773 w 12192000"/>
                <a:gd name="connsiteY57" fmla="*/ 293982 h 897199"/>
                <a:gd name="connsiteX58" fmla="*/ 9957061 w 12192000"/>
                <a:gd name="connsiteY58" fmla="*/ 293982 h 897199"/>
                <a:gd name="connsiteX59" fmla="*/ 9957061 w 12192000"/>
                <a:gd name="connsiteY59" fmla="*/ 356577 h 897199"/>
                <a:gd name="connsiteX60" fmla="*/ 9823773 w 12192000"/>
                <a:gd name="connsiteY60" fmla="*/ 356577 h 897199"/>
                <a:gd name="connsiteX61" fmla="*/ 9823773 w 12192000"/>
                <a:gd name="connsiteY61" fmla="*/ 885124 h 897199"/>
                <a:gd name="connsiteX62" fmla="*/ 9750755 w 12192000"/>
                <a:gd name="connsiteY62" fmla="*/ 885124 h 897199"/>
                <a:gd name="connsiteX63" fmla="*/ 9750755 w 12192000"/>
                <a:gd name="connsiteY63" fmla="*/ 356577 h 897199"/>
                <a:gd name="connsiteX64" fmla="*/ 9631383 w 12192000"/>
                <a:gd name="connsiteY64" fmla="*/ 356577 h 897199"/>
                <a:gd name="connsiteX65" fmla="*/ 9631383 w 12192000"/>
                <a:gd name="connsiteY65" fmla="*/ 293982 h 897199"/>
                <a:gd name="connsiteX66" fmla="*/ 9750755 w 12192000"/>
                <a:gd name="connsiteY66" fmla="*/ 293982 h 897199"/>
                <a:gd name="connsiteX67" fmla="*/ 9750755 w 12192000"/>
                <a:gd name="connsiteY67" fmla="*/ 251096 h 897199"/>
                <a:gd name="connsiteX68" fmla="*/ 9907229 w 12192000"/>
                <a:gd name="connsiteY68" fmla="*/ 1889 h 897199"/>
                <a:gd name="connsiteX69" fmla="*/ 9975624 w 12192000"/>
                <a:gd name="connsiteY69" fmla="*/ 13465 h 897199"/>
                <a:gd name="connsiteX70" fmla="*/ 9970977 w 12192000"/>
                <a:gd name="connsiteY70" fmla="*/ 77229 h 897199"/>
                <a:gd name="connsiteX71" fmla="*/ 9292942 w 12192000"/>
                <a:gd name="connsiteY71" fmla="*/ 342661 h 897199"/>
                <a:gd name="connsiteX72" fmla="*/ 9097060 w 12192000"/>
                <a:gd name="connsiteY72" fmla="*/ 589545 h 897199"/>
                <a:gd name="connsiteX73" fmla="*/ 9292942 w 12192000"/>
                <a:gd name="connsiteY73" fmla="*/ 836446 h 897199"/>
                <a:gd name="connsiteX74" fmla="*/ 9488825 w 12192000"/>
                <a:gd name="connsiteY74" fmla="*/ 589545 h 897199"/>
                <a:gd name="connsiteX75" fmla="*/ 9292942 w 12192000"/>
                <a:gd name="connsiteY75" fmla="*/ 342661 h 897199"/>
                <a:gd name="connsiteX76" fmla="*/ 9292942 w 12192000"/>
                <a:gd name="connsiteY76" fmla="*/ 899048 h 897199"/>
                <a:gd name="connsiteX77" fmla="*/ 9017048 w 12192000"/>
                <a:gd name="connsiteY77" fmla="*/ 589545 h 897199"/>
                <a:gd name="connsiteX78" fmla="*/ 9292942 w 12192000"/>
                <a:gd name="connsiteY78" fmla="*/ 280066 h 897199"/>
                <a:gd name="connsiteX79" fmla="*/ 9568813 w 12192000"/>
                <a:gd name="connsiteY79" fmla="*/ 589545 h 897199"/>
                <a:gd name="connsiteX80" fmla="*/ 9292942 w 12192000"/>
                <a:gd name="connsiteY80" fmla="*/ 899040 h 897199"/>
                <a:gd name="connsiteX81" fmla="*/ 8381940 w 12192000"/>
                <a:gd name="connsiteY81" fmla="*/ 342661 h 897199"/>
                <a:gd name="connsiteX82" fmla="*/ 8208089 w 12192000"/>
                <a:gd name="connsiteY82" fmla="*/ 547813 h 897199"/>
                <a:gd name="connsiteX83" fmla="*/ 8532661 w 12192000"/>
                <a:gd name="connsiteY83" fmla="*/ 547813 h 897199"/>
                <a:gd name="connsiteX84" fmla="*/ 8381956 w 12192000"/>
                <a:gd name="connsiteY84" fmla="*/ 342661 h 897199"/>
                <a:gd name="connsiteX85" fmla="*/ 8208089 w 12192000"/>
                <a:gd name="connsiteY85" fmla="*/ 610407 h 897199"/>
                <a:gd name="connsiteX86" fmla="*/ 8402826 w 12192000"/>
                <a:gd name="connsiteY86" fmla="*/ 836446 h 897199"/>
                <a:gd name="connsiteX87" fmla="*/ 8568569 w 12192000"/>
                <a:gd name="connsiteY87" fmla="*/ 792382 h 897199"/>
                <a:gd name="connsiteX88" fmla="*/ 8568569 w 12192000"/>
                <a:gd name="connsiteY88" fmla="*/ 866545 h 897199"/>
                <a:gd name="connsiteX89" fmla="*/ 8397025 w 12192000"/>
                <a:gd name="connsiteY89" fmla="*/ 899032 h 897199"/>
                <a:gd name="connsiteX90" fmla="*/ 8128125 w 12192000"/>
                <a:gd name="connsiteY90" fmla="*/ 589529 h 897199"/>
                <a:gd name="connsiteX91" fmla="*/ 8377333 w 12192000"/>
                <a:gd name="connsiteY91" fmla="*/ 280050 h 897199"/>
                <a:gd name="connsiteX92" fmla="*/ 8612624 w 12192000"/>
                <a:gd name="connsiteY92" fmla="*/ 573274 h 897199"/>
                <a:gd name="connsiteX93" fmla="*/ 8612624 w 12192000"/>
                <a:gd name="connsiteY93" fmla="*/ 610383 h 897199"/>
                <a:gd name="connsiteX94" fmla="*/ 7921843 w 12192000"/>
                <a:gd name="connsiteY94" fmla="*/ 342661 h 897199"/>
                <a:gd name="connsiteX95" fmla="*/ 7699274 w 12192000"/>
                <a:gd name="connsiteY95" fmla="*/ 589545 h 897199"/>
                <a:gd name="connsiteX96" fmla="*/ 7913720 w 12192000"/>
                <a:gd name="connsiteY96" fmla="*/ 836446 h 897199"/>
                <a:gd name="connsiteX97" fmla="*/ 8047008 w 12192000"/>
                <a:gd name="connsiteY97" fmla="*/ 809767 h 897199"/>
                <a:gd name="connsiteX98" fmla="*/ 8053978 w 12192000"/>
                <a:gd name="connsiteY98" fmla="*/ 878178 h 897199"/>
                <a:gd name="connsiteX99" fmla="*/ 7902127 w 12192000"/>
                <a:gd name="connsiteY99" fmla="*/ 899048 h 897199"/>
                <a:gd name="connsiteX100" fmla="*/ 7619319 w 12192000"/>
                <a:gd name="connsiteY100" fmla="*/ 589545 h 897199"/>
                <a:gd name="connsiteX101" fmla="*/ 7911428 w 12192000"/>
                <a:gd name="connsiteY101" fmla="*/ 280066 h 897199"/>
                <a:gd name="connsiteX102" fmla="*/ 8054034 w 12192000"/>
                <a:gd name="connsiteY102" fmla="*/ 303228 h 897199"/>
                <a:gd name="connsiteX103" fmla="*/ 8048242 w 12192000"/>
                <a:gd name="connsiteY103" fmla="*/ 372768 h 897199"/>
                <a:gd name="connsiteX104" fmla="*/ 7921899 w 12192000"/>
                <a:gd name="connsiteY104" fmla="*/ 342661 h 897199"/>
                <a:gd name="connsiteX105" fmla="*/ 7413005 w 12192000"/>
                <a:gd name="connsiteY105" fmla="*/ 885124 h 897199"/>
                <a:gd name="connsiteX106" fmla="*/ 7413005 w 12192000"/>
                <a:gd name="connsiteY106" fmla="*/ 525773 h 897199"/>
                <a:gd name="connsiteX107" fmla="*/ 7272746 w 12192000"/>
                <a:gd name="connsiteY107" fmla="*/ 342661 h 897199"/>
                <a:gd name="connsiteX108" fmla="*/ 7097726 w 12192000"/>
                <a:gd name="connsiteY108" fmla="*/ 558252 h 897199"/>
                <a:gd name="connsiteX109" fmla="*/ 7097726 w 12192000"/>
                <a:gd name="connsiteY109" fmla="*/ 885124 h 897199"/>
                <a:gd name="connsiteX110" fmla="*/ 7024708 w 12192000"/>
                <a:gd name="connsiteY110" fmla="*/ 885124 h 897199"/>
                <a:gd name="connsiteX111" fmla="*/ 7024708 w 12192000"/>
                <a:gd name="connsiteY111" fmla="*/ 433063 h 897199"/>
                <a:gd name="connsiteX112" fmla="*/ 7020062 w 12192000"/>
                <a:gd name="connsiteY112" fmla="*/ 293982 h 897199"/>
                <a:gd name="connsiteX113" fmla="*/ 7090756 w 12192000"/>
                <a:gd name="connsiteY113" fmla="*/ 293982 h 897199"/>
                <a:gd name="connsiteX114" fmla="*/ 7090756 w 12192000"/>
                <a:gd name="connsiteY114" fmla="*/ 399431 h 897199"/>
                <a:gd name="connsiteX115" fmla="*/ 7093103 w 12192000"/>
                <a:gd name="connsiteY115" fmla="*/ 399431 h 897199"/>
                <a:gd name="connsiteX116" fmla="*/ 7284363 w 12192000"/>
                <a:gd name="connsiteY116" fmla="*/ 280058 h 897199"/>
                <a:gd name="connsiteX117" fmla="*/ 7486046 w 12192000"/>
                <a:gd name="connsiteY117" fmla="*/ 507250 h 897199"/>
                <a:gd name="connsiteX118" fmla="*/ 7486046 w 12192000"/>
                <a:gd name="connsiteY118" fmla="*/ 885116 h 897199"/>
                <a:gd name="connsiteX119" fmla="*/ 6660783 w 12192000"/>
                <a:gd name="connsiteY119" fmla="*/ 342661 h 897199"/>
                <a:gd name="connsiteX120" fmla="*/ 6486932 w 12192000"/>
                <a:gd name="connsiteY120" fmla="*/ 547813 h 897199"/>
                <a:gd name="connsiteX121" fmla="*/ 6811464 w 12192000"/>
                <a:gd name="connsiteY121" fmla="*/ 547813 h 897199"/>
                <a:gd name="connsiteX122" fmla="*/ 6660807 w 12192000"/>
                <a:gd name="connsiteY122" fmla="*/ 342661 h 897199"/>
                <a:gd name="connsiteX123" fmla="*/ 6486932 w 12192000"/>
                <a:gd name="connsiteY123" fmla="*/ 610407 h 897199"/>
                <a:gd name="connsiteX124" fmla="*/ 6681669 w 12192000"/>
                <a:gd name="connsiteY124" fmla="*/ 836446 h 897199"/>
                <a:gd name="connsiteX125" fmla="*/ 6847412 w 12192000"/>
                <a:gd name="connsiteY125" fmla="*/ 792382 h 897199"/>
                <a:gd name="connsiteX126" fmla="*/ 6847412 w 12192000"/>
                <a:gd name="connsiteY126" fmla="*/ 866545 h 897199"/>
                <a:gd name="connsiteX127" fmla="*/ 6675869 w 12192000"/>
                <a:gd name="connsiteY127" fmla="*/ 899032 h 897199"/>
                <a:gd name="connsiteX128" fmla="*/ 6406969 w 12192000"/>
                <a:gd name="connsiteY128" fmla="*/ 589529 h 897199"/>
                <a:gd name="connsiteX129" fmla="*/ 6656128 w 12192000"/>
                <a:gd name="connsiteY129" fmla="*/ 280050 h 897199"/>
                <a:gd name="connsiteX130" fmla="*/ 6891436 w 12192000"/>
                <a:gd name="connsiteY130" fmla="*/ 573274 h 897199"/>
                <a:gd name="connsiteX131" fmla="*/ 6891436 w 12192000"/>
                <a:gd name="connsiteY131" fmla="*/ 610383 h 897199"/>
                <a:gd name="connsiteX132" fmla="*/ 6199429 w 12192000"/>
                <a:gd name="connsiteY132" fmla="*/ 38950 h 897199"/>
                <a:gd name="connsiteX133" fmla="*/ 6272494 w 12192000"/>
                <a:gd name="connsiteY133" fmla="*/ 38950 h 897199"/>
                <a:gd name="connsiteX134" fmla="*/ 6272494 w 12192000"/>
                <a:gd name="connsiteY134" fmla="*/ 136339 h 897199"/>
                <a:gd name="connsiteX135" fmla="*/ 6199429 w 12192000"/>
                <a:gd name="connsiteY135" fmla="*/ 136339 h 897199"/>
                <a:gd name="connsiteX136" fmla="*/ 6199429 w 12192000"/>
                <a:gd name="connsiteY136" fmla="*/ 38950 h 897199"/>
                <a:gd name="connsiteX137" fmla="*/ 6199429 w 12192000"/>
                <a:gd name="connsiteY137" fmla="*/ 885124 h 897199"/>
                <a:gd name="connsiteX138" fmla="*/ 6199429 w 12192000"/>
                <a:gd name="connsiteY138" fmla="*/ 293982 h 897199"/>
                <a:gd name="connsiteX139" fmla="*/ 6272494 w 12192000"/>
                <a:gd name="connsiteY139" fmla="*/ 293982 h 897199"/>
                <a:gd name="connsiteX140" fmla="*/ 6272494 w 12192000"/>
                <a:gd name="connsiteY140" fmla="*/ 885124 h 897199"/>
                <a:gd name="connsiteX141" fmla="*/ 5949116 w 12192000"/>
                <a:gd name="connsiteY141" fmla="*/ 342661 h 897199"/>
                <a:gd name="connsiteX142" fmla="*/ 5726570 w 12192000"/>
                <a:gd name="connsiteY142" fmla="*/ 589545 h 897199"/>
                <a:gd name="connsiteX143" fmla="*/ 5940992 w 12192000"/>
                <a:gd name="connsiteY143" fmla="*/ 836446 h 897199"/>
                <a:gd name="connsiteX144" fmla="*/ 6074280 w 12192000"/>
                <a:gd name="connsiteY144" fmla="*/ 809767 h 897199"/>
                <a:gd name="connsiteX145" fmla="*/ 6081250 w 12192000"/>
                <a:gd name="connsiteY145" fmla="*/ 878178 h 897199"/>
                <a:gd name="connsiteX146" fmla="*/ 5929399 w 12192000"/>
                <a:gd name="connsiteY146" fmla="*/ 899040 h 897199"/>
                <a:gd name="connsiteX147" fmla="*/ 5646591 w 12192000"/>
                <a:gd name="connsiteY147" fmla="*/ 589537 h 897199"/>
                <a:gd name="connsiteX148" fmla="*/ 5938701 w 12192000"/>
                <a:gd name="connsiteY148" fmla="*/ 280058 h 897199"/>
                <a:gd name="connsiteX149" fmla="*/ 6081306 w 12192000"/>
                <a:gd name="connsiteY149" fmla="*/ 303220 h 897199"/>
                <a:gd name="connsiteX150" fmla="*/ 6075514 w 12192000"/>
                <a:gd name="connsiteY150" fmla="*/ 372760 h 897199"/>
                <a:gd name="connsiteX151" fmla="*/ 5949172 w 12192000"/>
                <a:gd name="connsiteY151" fmla="*/ 342653 h 897199"/>
                <a:gd name="connsiteX152" fmla="*/ 5347551 w 12192000"/>
                <a:gd name="connsiteY152" fmla="*/ 131708 h 897199"/>
                <a:gd name="connsiteX153" fmla="*/ 5172555 w 12192000"/>
                <a:gd name="connsiteY153" fmla="*/ 270789 h 897199"/>
                <a:gd name="connsiteX154" fmla="*/ 5543434 w 12192000"/>
                <a:gd name="connsiteY154" fmla="*/ 670678 h 897199"/>
                <a:gd name="connsiteX155" fmla="*/ 5278003 w 12192000"/>
                <a:gd name="connsiteY155" fmla="*/ 899040 h 897199"/>
                <a:gd name="connsiteX156" fmla="*/ 5094890 w 12192000"/>
                <a:gd name="connsiteY156" fmla="*/ 864254 h 897199"/>
                <a:gd name="connsiteX157" fmla="*/ 5103006 w 12192000"/>
                <a:gd name="connsiteY157" fmla="*/ 781943 h 897199"/>
                <a:gd name="connsiteX158" fmla="*/ 5281504 w 12192000"/>
                <a:gd name="connsiteY158" fmla="*/ 829467 h 897199"/>
                <a:gd name="connsiteX159" fmla="*/ 5463463 w 12192000"/>
                <a:gd name="connsiteY159" fmla="*/ 663700 h 897199"/>
                <a:gd name="connsiteX160" fmla="*/ 5092567 w 12192000"/>
                <a:gd name="connsiteY160" fmla="*/ 273104 h 897199"/>
                <a:gd name="connsiteX161" fmla="*/ 5348721 w 12192000"/>
                <a:gd name="connsiteY161" fmla="*/ 62136 h 897199"/>
                <a:gd name="connsiteX162" fmla="*/ 5507494 w 12192000"/>
                <a:gd name="connsiteY162" fmla="*/ 88798 h 897199"/>
                <a:gd name="connsiteX163" fmla="*/ 5494756 w 12192000"/>
                <a:gd name="connsiteY163" fmla="*/ 161831 h 897199"/>
                <a:gd name="connsiteX164" fmla="*/ 5347551 w 12192000"/>
                <a:gd name="connsiteY164" fmla="*/ 131700 h 897199"/>
                <a:gd name="connsiteX165" fmla="*/ 4231388 w 12192000"/>
                <a:gd name="connsiteY165" fmla="*/ 482895 h 897199"/>
                <a:gd name="connsiteX166" fmla="*/ 4079561 w 12192000"/>
                <a:gd name="connsiteY166" fmla="*/ 669565 h 897199"/>
                <a:gd name="connsiteX167" fmla="*/ 4267320 w 12192000"/>
                <a:gd name="connsiteY167" fmla="*/ 836477 h 897199"/>
                <a:gd name="connsiteX168" fmla="*/ 4466680 w 12192000"/>
                <a:gd name="connsiteY168" fmla="*/ 742574 h 897199"/>
                <a:gd name="connsiteX169" fmla="*/ 4231388 w 12192000"/>
                <a:gd name="connsiteY169" fmla="*/ 482927 h 897199"/>
                <a:gd name="connsiteX170" fmla="*/ 4413379 w 12192000"/>
                <a:gd name="connsiteY170" fmla="*/ 241803 h 897199"/>
                <a:gd name="connsiteX171" fmla="*/ 4298605 w 12192000"/>
                <a:gd name="connsiteY171" fmla="*/ 124738 h 897199"/>
                <a:gd name="connsiteX172" fmla="*/ 4165316 w 12192000"/>
                <a:gd name="connsiteY172" fmla="*/ 242981 h 897199"/>
                <a:gd name="connsiteX173" fmla="*/ 4256881 w 12192000"/>
                <a:gd name="connsiteY173" fmla="*/ 407554 h 897199"/>
                <a:gd name="connsiteX174" fmla="*/ 4413379 w 12192000"/>
                <a:gd name="connsiteY174" fmla="*/ 241803 h 897199"/>
                <a:gd name="connsiteX175" fmla="*/ 4698518 w 12192000"/>
                <a:gd name="connsiteY175" fmla="*/ 882800 h 897199"/>
                <a:gd name="connsiteX176" fmla="*/ 4596539 w 12192000"/>
                <a:gd name="connsiteY176" fmla="*/ 882800 h 897199"/>
                <a:gd name="connsiteX177" fmla="*/ 4510751 w 12192000"/>
                <a:gd name="connsiteY177" fmla="*/ 792398 h 897199"/>
                <a:gd name="connsiteX178" fmla="*/ 4264996 w 12192000"/>
                <a:gd name="connsiteY178" fmla="*/ 899048 h 897199"/>
                <a:gd name="connsiteX179" fmla="*/ 3999573 w 12192000"/>
                <a:gd name="connsiteY179" fmla="*/ 673002 h 897199"/>
                <a:gd name="connsiteX180" fmla="*/ 4190833 w 12192000"/>
                <a:gd name="connsiteY180" fmla="*/ 437710 h 897199"/>
                <a:gd name="connsiteX181" fmla="*/ 4085353 w 12192000"/>
                <a:gd name="connsiteY181" fmla="*/ 238334 h 897199"/>
                <a:gd name="connsiteX182" fmla="*/ 4303268 w 12192000"/>
                <a:gd name="connsiteY182" fmla="*/ 62144 h 897199"/>
                <a:gd name="connsiteX183" fmla="*/ 4493334 w 12192000"/>
                <a:gd name="connsiteY183" fmla="*/ 229065 h 897199"/>
                <a:gd name="connsiteX184" fmla="*/ 4298597 w 12192000"/>
                <a:gd name="connsiteY184" fmla="*/ 449286 h 897199"/>
                <a:gd name="connsiteX185" fmla="*/ 4511897 w 12192000"/>
                <a:gd name="connsiteY185" fmla="*/ 686902 h 897199"/>
                <a:gd name="connsiteX186" fmla="*/ 4581437 w 12192000"/>
                <a:gd name="connsiteY186" fmla="*/ 441163 h 897199"/>
                <a:gd name="connsiteX187" fmla="*/ 4650986 w 12192000"/>
                <a:gd name="connsiteY187" fmla="*/ 441163 h 897199"/>
                <a:gd name="connsiteX188" fmla="*/ 4560575 w 12192000"/>
                <a:gd name="connsiteY188" fmla="*/ 733249 h 897199"/>
                <a:gd name="connsiteX189" fmla="*/ 4698510 w 12192000"/>
                <a:gd name="connsiteY189" fmla="*/ 882800 h 897199"/>
                <a:gd name="connsiteX190" fmla="*/ 3535960 w 12192000"/>
                <a:gd name="connsiteY190" fmla="*/ 836446 h 897199"/>
                <a:gd name="connsiteX191" fmla="*/ 3603201 w 12192000"/>
                <a:gd name="connsiteY191" fmla="*/ 822529 h 897199"/>
                <a:gd name="connsiteX192" fmla="*/ 3607824 w 12192000"/>
                <a:gd name="connsiteY192" fmla="*/ 882800 h 897199"/>
                <a:gd name="connsiteX193" fmla="*/ 3518591 w 12192000"/>
                <a:gd name="connsiteY193" fmla="*/ 899048 h 897199"/>
                <a:gd name="connsiteX194" fmla="*/ 3384109 w 12192000"/>
                <a:gd name="connsiteY194" fmla="*/ 701963 h 897199"/>
                <a:gd name="connsiteX195" fmla="*/ 3384109 w 12192000"/>
                <a:gd name="connsiteY195" fmla="*/ 356577 h 897199"/>
                <a:gd name="connsiteX196" fmla="*/ 3268213 w 12192000"/>
                <a:gd name="connsiteY196" fmla="*/ 356577 h 897199"/>
                <a:gd name="connsiteX197" fmla="*/ 3268213 w 12192000"/>
                <a:gd name="connsiteY197" fmla="*/ 293982 h 897199"/>
                <a:gd name="connsiteX198" fmla="*/ 3384109 w 12192000"/>
                <a:gd name="connsiteY198" fmla="*/ 293982 h 897199"/>
                <a:gd name="connsiteX199" fmla="*/ 3384109 w 12192000"/>
                <a:gd name="connsiteY199" fmla="*/ 151376 h 897199"/>
                <a:gd name="connsiteX200" fmla="*/ 3457150 w 12192000"/>
                <a:gd name="connsiteY200" fmla="*/ 125884 h 897199"/>
                <a:gd name="connsiteX201" fmla="*/ 3457150 w 12192000"/>
                <a:gd name="connsiteY201" fmla="*/ 293958 h 897199"/>
                <a:gd name="connsiteX202" fmla="*/ 3591584 w 12192000"/>
                <a:gd name="connsiteY202" fmla="*/ 293958 h 897199"/>
                <a:gd name="connsiteX203" fmla="*/ 3591584 w 12192000"/>
                <a:gd name="connsiteY203" fmla="*/ 356553 h 897199"/>
                <a:gd name="connsiteX204" fmla="*/ 3457150 w 12192000"/>
                <a:gd name="connsiteY204" fmla="*/ 356553 h 897199"/>
                <a:gd name="connsiteX205" fmla="*/ 3457150 w 12192000"/>
                <a:gd name="connsiteY205" fmla="*/ 739049 h 897199"/>
                <a:gd name="connsiteX206" fmla="*/ 3535960 w 12192000"/>
                <a:gd name="connsiteY206" fmla="*/ 836421 h 897199"/>
                <a:gd name="connsiteX207" fmla="*/ 3176673 w 12192000"/>
                <a:gd name="connsiteY207" fmla="*/ 356553 h 897199"/>
                <a:gd name="connsiteX208" fmla="*/ 3029469 w 12192000"/>
                <a:gd name="connsiteY208" fmla="*/ 593014 h 897199"/>
                <a:gd name="connsiteX209" fmla="*/ 3029469 w 12192000"/>
                <a:gd name="connsiteY209" fmla="*/ 885100 h 897199"/>
                <a:gd name="connsiteX210" fmla="*/ 2956451 w 12192000"/>
                <a:gd name="connsiteY210" fmla="*/ 885100 h 897199"/>
                <a:gd name="connsiteX211" fmla="*/ 2956451 w 12192000"/>
                <a:gd name="connsiteY211" fmla="*/ 426117 h 897199"/>
                <a:gd name="connsiteX212" fmla="*/ 2951789 w 12192000"/>
                <a:gd name="connsiteY212" fmla="*/ 293982 h 897199"/>
                <a:gd name="connsiteX213" fmla="*/ 3024822 w 12192000"/>
                <a:gd name="connsiteY213" fmla="*/ 293982 h 897199"/>
                <a:gd name="connsiteX214" fmla="*/ 3024822 w 12192000"/>
                <a:gd name="connsiteY214" fmla="*/ 407554 h 897199"/>
                <a:gd name="connsiteX215" fmla="*/ 3027169 w 12192000"/>
                <a:gd name="connsiteY215" fmla="*/ 407554 h 897199"/>
                <a:gd name="connsiteX216" fmla="*/ 3178997 w 12192000"/>
                <a:gd name="connsiteY216" fmla="*/ 280066 h 897199"/>
                <a:gd name="connsiteX217" fmla="*/ 3229974 w 12192000"/>
                <a:gd name="connsiteY217" fmla="*/ 287036 h 897199"/>
                <a:gd name="connsiteX218" fmla="*/ 3229974 w 12192000"/>
                <a:gd name="connsiteY218" fmla="*/ 363523 h 897199"/>
                <a:gd name="connsiteX219" fmla="*/ 3176673 w 12192000"/>
                <a:gd name="connsiteY219" fmla="*/ 356577 h 897199"/>
                <a:gd name="connsiteX220" fmla="*/ 2483569 w 12192000"/>
                <a:gd name="connsiteY220" fmla="*/ 152546 h 897199"/>
                <a:gd name="connsiteX221" fmla="*/ 2307402 w 12192000"/>
                <a:gd name="connsiteY221" fmla="*/ 598790 h 897199"/>
                <a:gd name="connsiteX222" fmla="*/ 2658589 w 12192000"/>
                <a:gd name="connsiteY222" fmla="*/ 598790 h 897199"/>
                <a:gd name="connsiteX223" fmla="*/ 2483569 w 12192000"/>
                <a:gd name="connsiteY223" fmla="*/ 152546 h 897199"/>
                <a:gd name="connsiteX224" fmla="*/ 2772185 w 12192000"/>
                <a:gd name="connsiteY224" fmla="*/ 885100 h 897199"/>
                <a:gd name="connsiteX225" fmla="*/ 2685252 w 12192000"/>
                <a:gd name="connsiteY225" fmla="*/ 668355 h 897199"/>
                <a:gd name="connsiteX226" fmla="*/ 2277247 w 12192000"/>
                <a:gd name="connsiteY226" fmla="*/ 668355 h 897199"/>
                <a:gd name="connsiteX227" fmla="*/ 2190297 w 12192000"/>
                <a:gd name="connsiteY227" fmla="*/ 885100 h 897199"/>
                <a:gd name="connsiteX228" fmla="*/ 2112665 w 12192000"/>
                <a:gd name="connsiteY228" fmla="*/ 885100 h 897199"/>
                <a:gd name="connsiteX229" fmla="*/ 2444168 w 12192000"/>
                <a:gd name="connsiteY229" fmla="*/ 76036 h 897199"/>
                <a:gd name="connsiteX230" fmla="*/ 2534570 w 12192000"/>
                <a:gd name="connsiteY230" fmla="*/ 76036 h 897199"/>
                <a:gd name="connsiteX231" fmla="*/ 2855650 w 12192000"/>
                <a:gd name="connsiteY231" fmla="*/ 885100 h 897199"/>
                <a:gd name="connsiteX232" fmla="*/ 1508762 w 12192000"/>
                <a:gd name="connsiteY232" fmla="*/ 342637 h 897199"/>
                <a:gd name="connsiteX233" fmla="*/ 1334911 w 12192000"/>
                <a:gd name="connsiteY233" fmla="*/ 547789 h 897199"/>
                <a:gd name="connsiteX234" fmla="*/ 1659451 w 12192000"/>
                <a:gd name="connsiteY234" fmla="*/ 547789 h 897199"/>
                <a:gd name="connsiteX235" fmla="*/ 1508778 w 12192000"/>
                <a:gd name="connsiteY235" fmla="*/ 342637 h 897199"/>
                <a:gd name="connsiteX236" fmla="*/ 1334911 w 12192000"/>
                <a:gd name="connsiteY236" fmla="*/ 610383 h 897199"/>
                <a:gd name="connsiteX237" fmla="*/ 1529640 w 12192000"/>
                <a:gd name="connsiteY237" fmla="*/ 836421 h 897199"/>
                <a:gd name="connsiteX238" fmla="*/ 1695391 w 12192000"/>
                <a:gd name="connsiteY238" fmla="*/ 792358 h 897199"/>
                <a:gd name="connsiteX239" fmla="*/ 1695391 w 12192000"/>
                <a:gd name="connsiteY239" fmla="*/ 866521 h 897199"/>
                <a:gd name="connsiteX240" fmla="*/ 1523847 w 12192000"/>
                <a:gd name="connsiteY240" fmla="*/ 899008 h 897199"/>
                <a:gd name="connsiteX241" fmla="*/ 1254915 w 12192000"/>
                <a:gd name="connsiteY241" fmla="*/ 589505 h 897199"/>
                <a:gd name="connsiteX242" fmla="*/ 1504147 w 12192000"/>
                <a:gd name="connsiteY242" fmla="*/ 280026 h 897199"/>
                <a:gd name="connsiteX243" fmla="*/ 1739447 w 12192000"/>
                <a:gd name="connsiteY243" fmla="*/ 573249 h 897199"/>
                <a:gd name="connsiteX244" fmla="*/ 1739447 w 12192000"/>
                <a:gd name="connsiteY244" fmla="*/ 610359 h 897199"/>
                <a:gd name="connsiteX245" fmla="*/ 1048633 w 12192000"/>
                <a:gd name="connsiteY245" fmla="*/ 885100 h 897199"/>
                <a:gd name="connsiteX246" fmla="*/ 1048633 w 12192000"/>
                <a:gd name="connsiteY246" fmla="*/ 532743 h 897199"/>
                <a:gd name="connsiteX247" fmla="*/ 908375 w 12192000"/>
                <a:gd name="connsiteY247" fmla="*/ 342661 h 897199"/>
                <a:gd name="connsiteX248" fmla="*/ 733346 w 12192000"/>
                <a:gd name="connsiteY248" fmla="*/ 568675 h 897199"/>
                <a:gd name="connsiteX249" fmla="*/ 733346 w 12192000"/>
                <a:gd name="connsiteY249" fmla="*/ 885132 h 897199"/>
                <a:gd name="connsiteX250" fmla="*/ 660393 w 12192000"/>
                <a:gd name="connsiteY250" fmla="*/ 885132 h 897199"/>
                <a:gd name="connsiteX251" fmla="*/ 660393 w 12192000"/>
                <a:gd name="connsiteY251" fmla="*/ 15789 h 897199"/>
                <a:gd name="connsiteX252" fmla="*/ 733402 w 12192000"/>
                <a:gd name="connsiteY252" fmla="*/ 15789 h 897199"/>
                <a:gd name="connsiteX253" fmla="*/ 733402 w 12192000"/>
                <a:gd name="connsiteY253" fmla="*/ 393638 h 897199"/>
                <a:gd name="connsiteX254" fmla="*/ 735734 w 12192000"/>
                <a:gd name="connsiteY254" fmla="*/ 393638 h 897199"/>
                <a:gd name="connsiteX255" fmla="*/ 920039 w 12192000"/>
                <a:gd name="connsiteY255" fmla="*/ 280066 h 897199"/>
                <a:gd name="connsiteX256" fmla="*/ 1121731 w 12192000"/>
                <a:gd name="connsiteY256" fmla="*/ 531573 h 897199"/>
                <a:gd name="connsiteX257" fmla="*/ 1121731 w 12192000"/>
                <a:gd name="connsiteY257" fmla="*/ 885124 h 897199"/>
                <a:gd name="connsiteX258" fmla="*/ 325373 w 12192000"/>
                <a:gd name="connsiteY258" fmla="*/ 145576 h 897199"/>
                <a:gd name="connsiteX259" fmla="*/ 325373 w 12192000"/>
                <a:gd name="connsiteY259" fmla="*/ 885100 h 897199"/>
                <a:gd name="connsiteX260" fmla="*/ 245410 w 12192000"/>
                <a:gd name="connsiteY260" fmla="*/ 885100 h 897199"/>
                <a:gd name="connsiteX261" fmla="*/ 245410 w 12192000"/>
                <a:gd name="connsiteY261" fmla="*/ 145600 h 897199"/>
                <a:gd name="connsiteX262" fmla="*/ 6649 w 12192000"/>
                <a:gd name="connsiteY262" fmla="*/ 145600 h 897199"/>
                <a:gd name="connsiteX263" fmla="*/ 6649 w 12192000"/>
                <a:gd name="connsiteY263" fmla="*/ 76060 h 897199"/>
                <a:gd name="connsiteX264" fmla="*/ 564190 w 12192000"/>
                <a:gd name="connsiteY264" fmla="*/ 76060 h 897199"/>
                <a:gd name="connsiteX265" fmla="*/ 564190 w 12192000"/>
                <a:gd name="connsiteY265" fmla="*/ 145600 h 897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</a:cxnLst>
              <a:rect l="l" t="t" r="r" b="b"/>
              <a:pathLst>
                <a:path w="12192000" h="897199">
                  <a:moveTo>
                    <a:pt x="12198649" y="885124"/>
                  </a:moveTo>
                  <a:lnTo>
                    <a:pt x="12097839" y="885124"/>
                  </a:lnTo>
                  <a:lnTo>
                    <a:pt x="11805730" y="581421"/>
                  </a:lnTo>
                  <a:lnTo>
                    <a:pt x="11805730" y="885124"/>
                  </a:lnTo>
                  <a:lnTo>
                    <a:pt x="11732688" y="885124"/>
                  </a:lnTo>
                  <a:lnTo>
                    <a:pt x="11732688" y="15789"/>
                  </a:lnTo>
                  <a:lnTo>
                    <a:pt x="11805730" y="15789"/>
                  </a:lnTo>
                  <a:lnTo>
                    <a:pt x="11805730" y="536236"/>
                  </a:lnTo>
                  <a:lnTo>
                    <a:pt x="12070007" y="293982"/>
                  </a:lnTo>
                  <a:lnTo>
                    <a:pt x="12163887" y="293982"/>
                  </a:lnTo>
                  <a:lnTo>
                    <a:pt x="11875270" y="555961"/>
                  </a:lnTo>
                  <a:lnTo>
                    <a:pt x="12198649" y="885124"/>
                  </a:lnTo>
                  <a:close/>
                  <a:moveTo>
                    <a:pt x="11444120" y="342661"/>
                  </a:moveTo>
                  <a:cubicBezTo>
                    <a:pt x="11368811" y="342661"/>
                    <a:pt x="11316608" y="365822"/>
                    <a:pt x="11316608" y="441203"/>
                  </a:cubicBezTo>
                  <a:cubicBezTo>
                    <a:pt x="11316608" y="551346"/>
                    <a:pt x="11607548" y="537430"/>
                    <a:pt x="11607548" y="730989"/>
                  </a:cubicBezTo>
                  <a:cubicBezTo>
                    <a:pt x="11607548" y="856178"/>
                    <a:pt x="11490475" y="899088"/>
                    <a:pt x="11401218" y="899088"/>
                  </a:cubicBezTo>
                  <a:cubicBezTo>
                    <a:pt x="11344424" y="899088"/>
                    <a:pt x="11287622" y="892118"/>
                    <a:pt x="11235475" y="871248"/>
                  </a:cubicBezTo>
                  <a:lnTo>
                    <a:pt x="11242445" y="799384"/>
                  </a:lnTo>
                  <a:cubicBezTo>
                    <a:pt x="11286468" y="821424"/>
                    <a:pt x="11339793" y="836485"/>
                    <a:pt x="11396595" y="836485"/>
                  </a:cubicBezTo>
                  <a:cubicBezTo>
                    <a:pt x="11466136" y="836485"/>
                    <a:pt x="11527584" y="798214"/>
                    <a:pt x="11527584" y="730989"/>
                  </a:cubicBezTo>
                  <a:cubicBezTo>
                    <a:pt x="11527584" y="590731"/>
                    <a:pt x="11243590" y="612770"/>
                    <a:pt x="11243590" y="441203"/>
                  </a:cubicBezTo>
                  <a:cubicBezTo>
                    <a:pt x="11243590" y="324130"/>
                    <a:pt x="11338647" y="280106"/>
                    <a:pt x="11436004" y="280106"/>
                  </a:cubicBezTo>
                  <a:cubicBezTo>
                    <a:pt x="11467289" y="280106"/>
                    <a:pt x="11529884" y="287076"/>
                    <a:pt x="11582055" y="306761"/>
                  </a:cubicBezTo>
                  <a:lnTo>
                    <a:pt x="11575085" y="370533"/>
                  </a:lnTo>
                  <a:cubicBezTo>
                    <a:pt x="11536830" y="353116"/>
                    <a:pt x="11484682" y="342701"/>
                    <a:pt x="11444120" y="342701"/>
                  </a:cubicBezTo>
                  <a:close/>
                  <a:moveTo>
                    <a:pt x="11036115" y="38950"/>
                  </a:moveTo>
                  <a:lnTo>
                    <a:pt x="11109148" y="38950"/>
                  </a:lnTo>
                  <a:lnTo>
                    <a:pt x="11109148" y="136339"/>
                  </a:lnTo>
                  <a:lnTo>
                    <a:pt x="11036115" y="136339"/>
                  </a:lnTo>
                  <a:lnTo>
                    <a:pt x="11036115" y="38950"/>
                  </a:lnTo>
                  <a:close/>
                  <a:moveTo>
                    <a:pt x="11036115" y="885124"/>
                  </a:moveTo>
                  <a:lnTo>
                    <a:pt x="11036115" y="293982"/>
                  </a:lnTo>
                  <a:lnTo>
                    <a:pt x="11109148" y="293982"/>
                  </a:lnTo>
                  <a:lnTo>
                    <a:pt x="11109148" y="885124"/>
                  </a:lnTo>
                  <a:close/>
                  <a:moveTo>
                    <a:pt x="10570226" y="145600"/>
                  </a:moveTo>
                  <a:lnTo>
                    <a:pt x="10487892" y="145600"/>
                  </a:lnTo>
                  <a:lnTo>
                    <a:pt x="10487892" y="434217"/>
                  </a:lnTo>
                  <a:lnTo>
                    <a:pt x="10572525" y="434217"/>
                  </a:lnTo>
                  <a:cubicBezTo>
                    <a:pt x="10666405" y="434217"/>
                    <a:pt x="10774209" y="398309"/>
                    <a:pt x="10774209" y="285859"/>
                  </a:cubicBezTo>
                  <a:cubicBezTo>
                    <a:pt x="10774209" y="153724"/>
                    <a:pt x="10680321" y="145600"/>
                    <a:pt x="10570226" y="145600"/>
                  </a:cubicBezTo>
                  <a:close/>
                  <a:moveTo>
                    <a:pt x="10674529" y="472472"/>
                  </a:moveTo>
                  <a:lnTo>
                    <a:pt x="10674529" y="474795"/>
                  </a:lnTo>
                  <a:cubicBezTo>
                    <a:pt x="10739423" y="482895"/>
                    <a:pt x="10753339" y="517673"/>
                    <a:pt x="10778855" y="572176"/>
                  </a:cubicBezTo>
                  <a:lnTo>
                    <a:pt x="10916799" y="885124"/>
                  </a:lnTo>
                  <a:lnTo>
                    <a:pt x="10828671" y="885124"/>
                  </a:lnTo>
                  <a:lnTo>
                    <a:pt x="10711598" y="611561"/>
                  </a:lnTo>
                  <a:cubicBezTo>
                    <a:pt x="10665235" y="507274"/>
                    <a:pt x="10630473" y="503757"/>
                    <a:pt x="10553987" y="503757"/>
                  </a:cubicBezTo>
                  <a:lnTo>
                    <a:pt x="10487892" y="503757"/>
                  </a:lnTo>
                  <a:lnTo>
                    <a:pt x="10487892" y="885108"/>
                  </a:lnTo>
                  <a:lnTo>
                    <a:pt x="10407928" y="885108"/>
                  </a:lnTo>
                  <a:lnTo>
                    <a:pt x="10407928" y="76060"/>
                  </a:lnTo>
                  <a:lnTo>
                    <a:pt x="10616581" y="76060"/>
                  </a:lnTo>
                  <a:cubicBezTo>
                    <a:pt x="10760285" y="76060"/>
                    <a:pt x="10854188" y="137484"/>
                    <a:pt x="10854188" y="285859"/>
                  </a:cubicBezTo>
                  <a:cubicBezTo>
                    <a:pt x="10854188" y="390185"/>
                    <a:pt x="10774209" y="459710"/>
                    <a:pt x="10674529" y="472472"/>
                  </a:cubicBezTo>
                  <a:close/>
                  <a:moveTo>
                    <a:pt x="9970977" y="77229"/>
                  </a:moveTo>
                  <a:cubicBezTo>
                    <a:pt x="9955908" y="69114"/>
                    <a:pt x="9933916" y="64483"/>
                    <a:pt x="9913053" y="64483"/>
                  </a:cubicBezTo>
                  <a:cubicBezTo>
                    <a:pt x="9813350" y="64483"/>
                    <a:pt x="9823773" y="172263"/>
                    <a:pt x="9823773" y="242981"/>
                  </a:cubicBezTo>
                  <a:lnTo>
                    <a:pt x="9823773" y="293982"/>
                  </a:lnTo>
                  <a:lnTo>
                    <a:pt x="9957061" y="293982"/>
                  </a:lnTo>
                  <a:lnTo>
                    <a:pt x="9957061" y="356577"/>
                  </a:lnTo>
                  <a:lnTo>
                    <a:pt x="9823773" y="356577"/>
                  </a:lnTo>
                  <a:lnTo>
                    <a:pt x="9823773" y="885124"/>
                  </a:lnTo>
                  <a:lnTo>
                    <a:pt x="9750755" y="885124"/>
                  </a:lnTo>
                  <a:lnTo>
                    <a:pt x="9750755" y="356577"/>
                  </a:lnTo>
                  <a:lnTo>
                    <a:pt x="9631383" y="356577"/>
                  </a:lnTo>
                  <a:lnTo>
                    <a:pt x="9631383" y="293982"/>
                  </a:lnTo>
                  <a:lnTo>
                    <a:pt x="9750755" y="293982"/>
                  </a:lnTo>
                  <a:lnTo>
                    <a:pt x="9750755" y="251096"/>
                  </a:lnTo>
                  <a:cubicBezTo>
                    <a:pt x="9750755" y="127061"/>
                    <a:pt x="9755378" y="1889"/>
                    <a:pt x="9907229" y="1889"/>
                  </a:cubicBezTo>
                  <a:cubicBezTo>
                    <a:pt x="9930463" y="1889"/>
                    <a:pt x="9961708" y="5342"/>
                    <a:pt x="9975624" y="13465"/>
                  </a:cubicBezTo>
                  <a:lnTo>
                    <a:pt x="9970977" y="77229"/>
                  </a:lnTo>
                  <a:close/>
                  <a:moveTo>
                    <a:pt x="9292942" y="342661"/>
                  </a:moveTo>
                  <a:cubicBezTo>
                    <a:pt x="9165430" y="342661"/>
                    <a:pt x="9097060" y="452780"/>
                    <a:pt x="9097060" y="589545"/>
                  </a:cubicBezTo>
                  <a:cubicBezTo>
                    <a:pt x="9097060" y="726310"/>
                    <a:pt x="9165430" y="836446"/>
                    <a:pt x="9292942" y="836446"/>
                  </a:cubicBezTo>
                  <a:cubicBezTo>
                    <a:pt x="9420454" y="836446"/>
                    <a:pt x="9488825" y="726302"/>
                    <a:pt x="9488825" y="589545"/>
                  </a:cubicBezTo>
                  <a:cubicBezTo>
                    <a:pt x="9488825" y="452788"/>
                    <a:pt x="9420431" y="342661"/>
                    <a:pt x="9292942" y="342661"/>
                  </a:cubicBezTo>
                  <a:close/>
                  <a:moveTo>
                    <a:pt x="9292942" y="899048"/>
                  </a:moveTo>
                  <a:cubicBezTo>
                    <a:pt x="9101682" y="899048"/>
                    <a:pt x="9017048" y="750666"/>
                    <a:pt x="9017048" y="589545"/>
                  </a:cubicBezTo>
                  <a:cubicBezTo>
                    <a:pt x="9017048" y="428424"/>
                    <a:pt x="9101682" y="280066"/>
                    <a:pt x="9292942" y="280066"/>
                  </a:cubicBezTo>
                  <a:cubicBezTo>
                    <a:pt x="9484202" y="280066"/>
                    <a:pt x="9568813" y="428416"/>
                    <a:pt x="9568813" y="589545"/>
                  </a:cubicBezTo>
                  <a:cubicBezTo>
                    <a:pt x="9568813" y="750674"/>
                    <a:pt x="9484179" y="899040"/>
                    <a:pt x="9292942" y="899040"/>
                  </a:cubicBezTo>
                  <a:close/>
                  <a:moveTo>
                    <a:pt x="8381940" y="342661"/>
                  </a:moveTo>
                  <a:cubicBezTo>
                    <a:pt x="8274144" y="342661"/>
                    <a:pt x="8208089" y="450432"/>
                    <a:pt x="8208089" y="547813"/>
                  </a:cubicBezTo>
                  <a:lnTo>
                    <a:pt x="8532661" y="547813"/>
                  </a:lnTo>
                  <a:cubicBezTo>
                    <a:pt x="8532661" y="444656"/>
                    <a:pt x="8490929" y="342661"/>
                    <a:pt x="8381956" y="342661"/>
                  </a:cubicBezTo>
                  <a:close/>
                  <a:moveTo>
                    <a:pt x="8208089" y="610407"/>
                  </a:moveTo>
                  <a:cubicBezTo>
                    <a:pt x="8208089" y="735596"/>
                    <a:pt x="8275306" y="836446"/>
                    <a:pt x="8402826" y="836446"/>
                  </a:cubicBezTo>
                  <a:cubicBezTo>
                    <a:pt x="8456143" y="836446"/>
                    <a:pt x="8533791" y="814414"/>
                    <a:pt x="8568569" y="792382"/>
                  </a:cubicBezTo>
                  <a:lnTo>
                    <a:pt x="8568569" y="866545"/>
                  </a:lnTo>
                  <a:cubicBezTo>
                    <a:pt x="8517591" y="887415"/>
                    <a:pt x="8451496" y="899032"/>
                    <a:pt x="8397025" y="899032"/>
                  </a:cubicBezTo>
                  <a:cubicBezTo>
                    <a:pt x="8201119" y="899032"/>
                    <a:pt x="8128125" y="766889"/>
                    <a:pt x="8128125" y="589529"/>
                  </a:cubicBezTo>
                  <a:cubicBezTo>
                    <a:pt x="8128125" y="408708"/>
                    <a:pt x="8227781" y="280050"/>
                    <a:pt x="8377333" y="280050"/>
                  </a:cubicBezTo>
                  <a:cubicBezTo>
                    <a:pt x="8544230" y="280050"/>
                    <a:pt x="8612624" y="414484"/>
                    <a:pt x="8612624" y="573274"/>
                  </a:cubicBezTo>
                  <a:lnTo>
                    <a:pt x="8612624" y="610383"/>
                  </a:lnTo>
                  <a:close/>
                  <a:moveTo>
                    <a:pt x="7921843" y="342661"/>
                  </a:moveTo>
                  <a:cubicBezTo>
                    <a:pt x="7779237" y="342661"/>
                    <a:pt x="7699274" y="445810"/>
                    <a:pt x="7699274" y="589545"/>
                  </a:cubicBezTo>
                  <a:cubicBezTo>
                    <a:pt x="7699274" y="724003"/>
                    <a:pt x="7780415" y="836446"/>
                    <a:pt x="7913720" y="836446"/>
                  </a:cubicBezTo>
                  <a:cubicBezTo>
                    <a:pt x="7960075" y="836446"/>
                    <a:pt x="8002960" y="826030"/>
                    <a:pt x="8047008" y="809767"/>
                  </a:cubicBezTo>
                  <a:lnTo>
                    <a:pt x="8053978" y="878178"/>
                  </a:lnTo>
                  <a:cubicBezTo>
                    <a:pt x="8004130" y="895547"/>
                    <a:pt x="7957775" y="899048"/>
                    <a:pt x="7902127" y="899048"/>
                  </a:cubicBezTo>
                  <a:cubicBezTo>
                    <a:pt x="7712045" y="899048"/>
                    <a:pt x="7619319" y="754119"/>
                    <a:pt x="7619319" y="589545"/>
                  </a:cubicBezTo>
                  <a:cubicBezTo>
                    <a:pt x="7619319" y="407554"/>
                    <a:pt x="7736392" y="280066"/>
                    <a:pt x="7911428" y="280066"/>
                  </a:cubicBezTo>
                  <a:cubicBezTo>
                    <a:pt x="7982122" y="280066"/>
                    <a:pt x="8033148" y="296282"/>
                    <a:pt x="8054034" y="303228"/>
                  </a:cubicBezTo>
                  <a:lnTo>
                    <a:pt x="8048242" y="372768"/>
                  </a:lnTo>
                  <a:cubicBezTo>
                    <a:pt x="8008809" y="355399"/>
                    <a:pt x="7961284" y="342661"/>
                    <a:pt x="7921899" y="342661"/>
                  </a:cubicBezTo>
                  <a:close/>
                  <a:moveTo>
                    <a:pt x="7413005" y="885124"/>
                  </a:moveTo>
                  <a:lnTo>
                    <a:pt x="7413005" y="525773"/>
                  </a:lnTo>
                  <a:cubicBezTo>
                    <a:pt x="7413005" y="414500"/>
                    <a:pt x="7373596" y="342661"/>
                    <a:pt x="7272746" y="342661"/>
                  </a:cubicBezTo>
                  <a:cubicBezTo>
                    <a:pt x="7139458" y="342661"/>
                    <a:pt x="7097726" y="459726"/>
                    <a:pt x="7097726" y="558252"/>
                  </a:cubicBezTo>
                  <a:lnTo>
                    <a:pt x="7097726" y="885124"/>
                  </a:lnTo>
                  <a:lnTo>
                    <a:pt x="7024708" y="885124"/>
                  </a:lnTo>
                  <a:lnTo>
                    <a:pt x="7024708" y="433063"/>
                  </a:lnTo>
                  <a:cubicBezTo>
                    <a:pt x="7024708" y="387862"/>
                    <a:pt x="7024708" y="341507"/>
                    <a:pt x="7020062" y="293982"/>
                  </a:cubicBezTo>
                  <a:lnTo>
                    <a:pt x="7090756" y="293982"/>
                  </a:lnTo>
                  <a:lnTo>
                    <a:pt x="7090756" y="399431"/>
                  </a:lnTo>
                  <a:lnTo>
                    <a:pt x="7093103" y="399431"/>
                  </a:lnTo>
                  <a:cubicBezTo>
                    <a:pt x="7117418" y="346130"/>
                    <a:pt x="7161474" y="280058"/>
                    <a:pt x="7284363" y="280058"/>
                  </a:cubicBezTo>
                  <a:cubicBezTo>
                    <a:pt x="7430422" y="280058"/>
                    <a:pt x="7486046" y="377431"/>
                    <a:pt x="7486046" y="507250"/>
                  </a:cubicBezTo>
                  <a:lnTo>
                    <a:pt x="7486046" y="885116"/>
                  </a:lnTo>
                  <a:close/>
                  <a:moveTo>
                    <a:pt x="6660783" y="342661"/>
                  </a:moveTo>
                  <a:cubicBezTo>
                    <a:pt x="6552979" y="342661"/>
                    <a:pt x="6486932" y="450432"/>
                    <a:pt x="6486932" y="547813"/>
                  </a:cubicBezTo>
                  <a:lnTo>
                    <a:pt x="6811464" y="547813"/>
                  </a:lnTo>
                  <a:cubicBezTo>
                    <a:pt x="6811464" y="444656"/>
                    <a:pt x="6769732" y="342661"/>
                    <a:pt x="6660807" y="342661"/>
                  </a:cubicBezTo>
                  <a:close/>
                  <a:moveTo>
                    <a:pt x="6486932" y="610407"/>
                  </a:moveTo>
                  <a:cubicBezTo>
                    <a:pt x="6486932" y="735596"/>
                    <a:pt x="6554157" y="836446"/>
                    <a:pt x="6681669" y="836446"/>
                  </a:cubicBezTo>
                  <a:cubicBezTo>
                    <a:pt x="6734970" y="836446"/>
                    <a:pt x="6812634" y="814414"/>
                    <a:pt x="6847412" y="792382"/>
                  </a:cubicBezTo>
                  <a:lnTo>
                    <a:pt x="6847412" y="866545"/>
                  </a:lnTo>
                  <a:cubicBezTo>
                    <a:pt x="6796419" y="887415"/>
                    <a:pt x="6730347" y="899032"/>
                    <a:pt x="6675869" y="899032"/>
                  </a:cubicBezTo>
                  <a:cubicBezTo>
                    <a:pt x="6479970" y="899032"/>
                    <a:pt x="6406969" y="766889"/>
                    <a:pt x="6406969" y="589529"/>
                  </a:cubicBezTo>
                  <a:cubicBezTo>
                    <a:pt x="6406969" y="408708"/>
                    <a:pt x="6506624" y="280050"/>
                    <a:pt x="6656128" y="280050"/>
                  </a:cubicBezTo>
                  <a:cubicBezTo>
                    <a:pt x="6823041" y="280050"/>
                    <a:pt x="6891436" y="414484"/>
                    <a:pt x="6891436" y="573274"/>
                  </a:cubicBezTo>
                  <a:lnTo>
                    <a:pt x="6891436" y="610383"/>
                  </a:lnTo>
                  <a:close/>
                  <a:moveTo>
                    <a:pt x="6199429" y="38950"/>
                  </a:moveTo>
                  <a:lnTo>
                    <a:pt x="6272494" y="38950"/>
                  </a:lnTo>
                  <a:lnTo>
                    <a:pt x="6272494" y="136339"/>
                  </a:lnTo>
                  <a:lnTo>
                    <a:pt x="6199429" y="136339"/>
                  </a:lnTo>
                  <a:lnTo>
                    <a:pt x="6199429" y="38950"/>
                  </a:lnTo>
                  <a:close/>
                  <a:moveTo>
                    <a:pt x="6199429" y="885124"/>
                  </a:moveTo>
                  <a:lnTo>
                    <a:pt x="6199429" y="293982"/>
                  </a:lnTo>
                  <a:lnTo>
                    <a:pt x="6272494" y="293982"/>
                  </a:lnTo>
                  <a:lnTo>
                    <a:pt x="6272494" y="885124"/>
                  </a:lnTo>
                  <a:close/>
                  <a:moveTo>
                    <a:pt x="5949116" y="342661"/>
                  </a:moveTo>
                  <a:cubicBezTo>
                    <a:pt x="5806510" y="342661"/>
                    <a:pt x="5726570" y="445810"/>
                    <a:pt x="5726570" y="589545"/>
                  </a:cubicBezTo>
                  <a:cubicBezTo>
                    <a:pt x="5726570" y="724003"/>
                    <a:pt x="5807687" y="836446"/>
                    <a:pt x="5940992" y="836446"/>
                  </a:cubicBezTo>
                  <a:cubicBezTo>
                    <a:pt x="5987347" y="836446"/>
                    <a:pt x="6030233" y="826030"/>
                    <a:pt x="6074280" y="809767"/>
                  </a:cubicBezTo>
                  <a:lnTo>
                    <a:pt x="6081250" y="878178"/>
                  </a:lnTo>
                  <a:cubicBezTo>
                    <a:pt x="6031402" y="895547"/>
                    <a:pt x="5985048" y="899040"/>
                    <a:pt x="5929399" y="899040"/>
                  </a:cubicBezTo>
                  <a:cubicBezTo>
                    <a:pt x="5739317" y="899040"/>
                    <a:pt x="5646591" y="754111"/>
                    <a:pt x="5646591" y="589537"/>
                  </a:cubicBezTo>
                  <a:cubicBezTo>
                    <a:pt x="5646591" y="407546"/>
                    <a:pt x="5763688" y="280058"/>
                    <a:pt x="5938701" y="280058"/>
                  </a:cubicBezTo>
                  <a:cubicBezTo>
                    <a:pt x="6009419" y="280058"/>
                    <a:pt x="6060420" y="296274"/>
                    <a:pt x="6081306" y="303220"/>
                  </a:cubicBezTo>
                  <a:lnTo>
                    <a:pt x="6075514" y="372760"/>
                  </a:lnTo>
                  <a:cubicBezTo>
                    <a:pt x="6036081" y="355391"/>
                    <a:pt x="5988581" y="342653"/>
                    <a:pt x="5949172" y="342653"/>
                  </a:cubicBezTo>
                  <a:close/>
                  <a:moveTo>
                    <a:pt x="5347551" y="131708"/>
                  </a:moveTo>
                  <a:cubicBezTo>
                    <a:pt x="5264087" y="131708"/>
                    <a:pt x="5172555" y="166470"/>
                    <a:pt x="5172555" y="270789"/>
                  </a:cubicBezTo>
                  <a:cubicBezTo>
                    <a:pt x="5172555" y="433063"/>
                    <a:pt x="5543434" y="434225"/>
                    <a:pt x="5543434" y="670678"/>
                  </a:cubicBezTo>
                  <a:cubicBezTo>
                    <a:pt x="5543442" y="834146"/>
                    <a:pt x="5403192" y="899040"/>
                    <a:pt x="5278003" y="899040"/>
                  </a:cubicBezTo>
                  <a:cubicBezTo>
                    <a:pt x="5199193" y="899040"/>
                    <a:pt x="5137800" y="882792"/>
                    <a:pt x="5094890" y="864254"/>
                  </a:cubicBezTo>
                  <a:lnTo>
                    <a:pt x="5103006" y="781943"/>
                  </a:lnTo>
                  <a:cubicBezTo>
                    <a:pt x="5150515" y="812082"/>
                    <a:pt x="5206163" y="829467"/>
                    <a:pt x="5281504" y="829467"/>
                  </a:cubicBezTo>
                  <a:cubicBezTo>
                    <a:pt x="5381176" y="829467"/>
                    <a:pt x="5463463" y="778474"/>
                    <a:pt x="5463463" y="663700"/>
                  </a:cubicBezTo>
                  <a:cubicBezTo>
                    <a:pt x="5463463" y="504927"/>
                    <a:pt x="5092567" y="485210"/>
                    <a:pt x="5092567" y="273104"/>
                  </a:cubicBezTo>
                  <a:cubicBezTo>
                    <a:pt x="5092567" y="143269"/>
                    <a:pt x="5206163" y="62136"/>
                    <a:pt x="5348721" y="62136"/>
                  </a:cubicBezTo>
                  <a:cubicBezTo>
                    <a:pt x="5388146" y="62136"/>
                    <a:pt x="5451870" y="67928"/>
                    <a:pt x="5507494" y="88798"/>
                  </a:cubicBezTo>
                  <a:lnTo>
                    <a:pt x="5494756" y="161831"/>
                  </a:lnTo>
                  <a:cubicBezTo>
                    <a:pt x="5458824" y="142099"/>
                    <a:pt x="5402046" y="131700"/>
                    <a:pt x="5347551" y="131700"/>
                  </a:cubicBezTo>
                  <a:close/>
                  <a:moveTo>
                    <a:pt x="4231388" y="482895"/>
                  </a:moveTo>
                  <a:cubicBezTo>
                    <a:pt x="4154901" y="513027"/>
                    <a:pt x="4079561" y="580252"/>
                    <a:pt x="4079561" y="669565"/>
                  </a:cubicBezTo>
                  <a:cubicBezTo>
                    <a:pt x="4079561" y="779684"/>
                    <a:pt x="4169963" y="836477"/>
                    <a:pt x="4267320" y="836477"/>
                  </a:cubicBezTo>
                  <a:cubicBezTo>
                    <a:pt x="4340337" y="836477"/>
                    <a:pt x="4420341" y="799376"/>
                    <a:pt x="4466680" y="742574"/>
                  </a:cubicBezTo>
                  <a:lnTo>
                    <a:pt x="4231388" y="482927"/>
                  </a:lnTo>
                  <a:close/>
                  <a:moveTo>
                    <a:pt x="4413379" y="241803"/>
                  </a:moveTo>
                  <a:cubicBezTo>
                    <a:pt x="4413379" y="165293"/>
                    <a:pt x="4367024" y="124738"/>
                    <a:pt x="4298605" y="124738"/>
                  </a:cubicBezTo>
                  <a:cubicBezTo>
                    <a:pt x="4230186" y="124738"/>
                    <a:pt x="4165316" y="164147"/>
                    <a:pt x="4165316" y="242981"/>
                  </a:cubicBezTo>
                  <a:cubicBezTo>
                    <a:pt x="4165316" y="306721"/>
                    <a:pt x="4212873" y="358876"/>
                    <a:pt x="4256881" y="407554"/>
                  </a:cubicBezTo>
                  <a:cubicBezTo>
                    <a:pt x="4327591" y="373906"/>
                    <a:pt x="4413379" y="336836"/>
                    <a:pt x="4413379" y="241803"/>
                  </a:cubicBezTo>
                  <a:close/>
                  <a:moveTo>
                    <a:pt x="4698518" y="882800"/>
                  </a:moveTo>
                  <a:lnTo>
                    <a:pt x="4596539" y="882800"/>
                  </a:lnTo>
                  <a:lnTo>
                    <a:pt x="4510751" y="792398"/>
                  </a:lnTo>
                  <a:cubicBezTo>
                    <a:pt x="4444664" y="866561"/>
                    <a:pt x="4360078" y="899048"/>
                    <a:pt x="4264996" y="899048"/>
                  </a:cubicBezTo>
                  <a:cubicBezTo>
                    <a:pt x="4128239" y="899048"/>
                    <a:pt x="3999573" y="829475"/>
                    <a:pt x="3999573" y="673002"/>
                  </a:cubicBezTo>
                  <a:cubicBezTo>
                    <a:pt x="3999573" y="548982"/>
                    <a:pt x="4083014" y="479418"/>
                    <a:pt x="4190833" y="437710"/>
                  </a:cubicBezTo>
                  <a:cubicBezTo>
                    <a:pt x="4140977" y="380892"/>
                    <a:pt x="4085353" y="319467"/>
                    <a:pt x="4085353" y="238334"/>
                  </a:cubicBezTo>
                  <a:cubicBezTo>
                    <a:pt x="4085353" y="122415"/>
                    <a:pt x="4196626" y="62144"/>
                    <a:pt x="4303268" y="62144"/>
                  </a:cubicBezTo>
                  <a:cubicBezTo>
                    <a:pt x="4399455" y="62144"/>
                    <a:pt x="4493334" y="115469"/>
                    <a:pt x="4493334" y="229065"/>
                  </a:cubicBezTo>
                  <a:cubicBezTo>
                    <a:pt x="4493334" y="355399"/>
                    <a:pt x="4395978" y="400608"/>
                    <a:pt x="4298597" y="449286"/>
                  </a:cubicBezTo>
                  <a:lnTo>
                    <a:pt x="4511897" y="686902"/>
                  </a:lnTo>
                  <a:cubicBezTo>
                    <a:pt x="4562874" y="613900"/>
                    <a:pt x="4581437" y="528120"/>
                    <a:pt x="4581437" y="441163"/>
                  </a:cubicBezTo>
                  <a:lnTo>
                    <a:pt x="4650986" y="441163"/>
                  </a:lnTo>
                  <a:cubicBezTo>
                    <a:pt x="4650986" y="545489"/>
                    <a:pt x="4620846" y="652139"/>
                    <a:pt x="4560575" y="733249"/>
                  </a:cubicBezTo>
                  <a:lnTo>
                    <a:pt x="4698510" y="882800"/>
                  </a:lnTo>
                  <a:close/>
                  <a:moveTo>
                    <a:pt x="3535960" y="836446"/>
                  </a:moveTo>
                  <a:cubicBezTo>
                    <a:pt x="3563776" y="836446"/>
                    <a:pt x="3582339" y="830653"/>
                    <a:pt x="3603201" y="822529"/>
                  </a:cubicBezTo>
                  <a:lnTo>
                    <a:pt x="3607824" y="882800"/>
                  </a:lnTo>
                  <a:cubicBezTo>
                    <a:pt x="3590455" y="889754"/>
                    <a:pt x="3554523" y="899048"/>
                    <a:pt x="3518591" y="899048"/>
                  </a:cubicBezTo>
                  <a:cubicBezTo>
                    <a:pt x="3388804" y="899048"/>
                    <a:pt x="3384109" y="809767"/>
                    <a:pt x="3384109" y="701963"/>
                  </a:cubicBezTo>
                  <a:lnTo>
                    <a:pt x="3384109" y="356577"/>
                  </a:lnTo>
                  <a:lnTo>
                    <a:pt x="3268213" y="356577"/>
                  </a:lnTo>
                  <a:lnTo>
                    <a:pt x="3268213" y="293982"/>
                  </a:lnTo>
                  <a:lnTo>
                    <a:pt x="3384109" y="293982"/>
                  </a:lnTo>
                  <a:lnTo>
                    <a:pt x="3384109" y="151376"/>
                  </a:lnTo>
                  <a:lnTo>
                    <a:pt x="3457150" y="125884"/>
                  </a:lnTo>
                  <a:lnTo>
                    <a:pt x="3457150" y="293958"/>
                  </a:lnTo>
                  <a:lnTo>
                    <a:pt x="3591584" y="293958"/>
                  </a:lnTo>
                  <a:lnTo>
                    <a:pt x="3591584" y="356553"/>
                  </a:lnTo>
                  <a:lnTo>
                    <a:pt x="3457150" y="356553"/>
                  </a:lnTo>
                  <a:lnTo>
                    <a:pt x="3457150" y="739049"/>
                  </a:lnTo>
                  <a:cubicBezTo>
                    <a:pt x="3457150" y="792374"/>
                    <a:pt x="3476859" y="836421"/>
                    <a:pt x="3535960" y="836421"/>
                  </a:cubicBezTo>
                  <a:close/>
                  <a:moveTo>
                    <a:pt x="3176673" y="356553"/>
                  </a:moveTo>
                  <a:cubicBezTo>
                    <a:pt x="3060778" y="356553"/>
                    <a:pt x="3029469" y="486340"/>
                    <a:pt x="3029469" y="593014"/>
                  </a:cubicBezTo>
                  <a:lnTo>
                    <a:pt x="3029469" y="885100"/>
                  </a:lnTo>
                  <a:lnTo>
                    <a:pt x="2956451" y="885100"/>
                  </a:lnTo>
                  <a:lnTo>
                    <a:pt x="2956451" y="426117"/>
                  </a:lnTo>
                  <a:cubicBezTo>
                    <a:pt x="2956451" y="361223"/>
                    <a:pt x="2956451" y="336836"/>
                    <a:pt x="2951789" y="293982"/>
                  </a:cubicBezTo>
                  <a:lnTo>
                    <a:pt x="3024822" y="293982"/>
                  </a:lnTo>
                  <a:lnTo>
                    <a:pt x="3024822" y="407554"/>
                  </a:lnTo>
                  <a:lnTo>
                    <a:pt x="3027169" y="407554"/>
                  </a:lnTo>
                  <a:cubicBezTo>
                    <a:pt x="3053808" y="341507"/>
                    <a:pt x="3103656" y="280066"/>
                    <a:pt x="3178997" y="280066"/>
                  </a:cubicBezTo>
                  <a:cubicBezTo>
                    <a:pt x="3196366" y="280066"/>
                    <a:pt x="3217236" y="283535"/>
                    <a:pt x="3229974" y="287036"/>
                  </a:cubicBezTo>
                  <a:lnTo>
                    <a:pt x="3229974" y="363523"/>
                  </a:lnTo>
                  <a:cubicBezTo>
                    <a:pt x="3214929" y="358876"/>
                    <a:pt x="3195220" y="356577"/>
                    <a:pt x="3176673" y="356577"/>
                  </a:cubicBezTo>
                  <a:close/>
                  <a:moveTo>
                    <a:pt x="2483569" y="152546"/>
                  </a:moveTo>
                  <a:lnTo>
                    <a:pt x="2307402" y="598790"/>
                  </a:lnTo>
                  <a:lnTo>
                    <a:pt x="2658589" y="598790"/>
                  </a:lnTo>
                  <a:lnTo>
                    <a:pt x="2483569" y="152546"/>
                  </a:lnTo>
                  <a:close/>
                  <a:moveTo>
                    <a:pt x="2772185" y="885100"/>
                  </a:moveTo>
                  <a:lnTo>
                    <a:pt x="2685252" y="668355"/>
                  </a:lnTo>
                  <a:lnTo>
                    <a:pt x="2277247" y="668355"/>
                  </a:lnTo>
                  <a:lnTo>
                    <a:pt x="2190297" y="885100"/>
                  </a:lnTo>
                  <a:lnTo>
                    <a:pt x="2112665" y="885100"/>
                  </a:lnTo>
                  <a:lnTo>
                    <a:pt x="2444168" y="76036"/>
                  </a:lnTo>
                  <a:lnTo>
                    <a:pt x="2534570" y="76036"/>
                  </a:lnTo>
                  <a:lnTo>
                    <a:pt x="2855650" y="885100"/>
                  </a:lnTo>
                  <a:close/>
                  <a:moveTo>
                    <a:pt x="1508762" y="342637"/>
                  </a:moveTo>
                  <a:cubicBezTo>
                    <a:pt x="1400950" y="342637"/>
                    <a:pt x="1334911" y="450408"/>
                    <a:pt x="1334911" y="547789"/>
                  </a:cubicBezTo>
                  <a:lnTo>
                    <a:pt x="1659451" y="547789"/>
                  </a:lnTo>
                  <a:cubicBezTo>
                    <a:pt x="1659451" y="444632"/>
                    <a:pt x="1617727" y="342637"/>
                    <a:pt x="1508778" y="342637"/>
                  </a:cubicBezTo>
                  <a:close/>
                  <a:moveTo>
                    <a:pt x="1334911" y="610383"/>
                  </a:moveTo>
                  <a:cubicBezTo>
                    <a:pt x="1334911" y="735572"/>
                    <a:pt x="1402128" y="836421"/>
                    <a:pt x="1529640" y="836421"/>
                  </a:cubicBezTo>
                  <a:cubicBezTo>
                    <a:pt x="1582948" y="836421"/>
                    <a:pt x="1660613" y="814390"/>
                    <a:pt x="1695391" y="792358"/>
                  </a:cubicBezTo>
                  <a:lnTo>
                    <a:pt x="1695391" y="866521"/>
                  </a:lnTo>
                  <a:cubicBezTo>
                    <a:pt x="1644381" y="887391"/>
                    <a:pt x="1578318" y="899008"/>
                    <a:pt x="1523847" y="899008"/>
                  </a:cubicBezTo>
                  <a:cubicBezTo>
                    <a:pt x="1327956" y="899008"/>
                    <a:pt x="1254915" y="766865"/>
                    <a:pt x="1254915" y="589505"/>
                  </a:cubicBezTo>
                  <a:cubicBezTo>
                    <a:pt x="1254915" y="408684"/>
                    <a:pt x="1354611" y="280026"/>
                    <a:pt x="1504147" y="280026"/>
                  </a:cubicBezTo>
                  <a:cubicBezTo>
                    <a:pt x="1671060" y="280026"/>
                    <a:pt x="1739447" y="414460"/>
                    <a:pt x="1739447" y="573249"/>
                  </a:cubicBezTo>
                  <a:lnTo>
                    <a:pt x="1739447" y="610359"/>
                  </a:lnTo>
                  <a:close/>
                  <a:moveTo>
                    <a:pt x="1048633" y="885100"/>
                  </a:moveTo>
                  <a:lnTo>
                    <a:pt x="1048633" y="532743"/>
                  </a:lnTo>
                  <a:cubicBezTo>
                    <a:pt x="1048633" y="430740"/>
                    <a:pt x="1028933" y="342661"/>
                    <a:pt x="908375" y="342661"/>
                  </a:cubicBezTo>
                  <a:cubicBezTo>
                    <a:pt x="778587" y="342661"/>
                    <a:pt x="733346" y="465526"/>
                    <a:pt x="733346" y="568675"/>
                  </a:cubicBezTo>
                  <a:lnTo>
                    <a:pt x="733346" y="885132"/>
                  </a:lnTo>
                  <a:lnTo>
                    <a:pt x="660393" y="885132"/>
                  </a:lnTo>
                  <a:lnTo>
                    <a:pt x="660393" y="15789"/>
                  </a:lnTo>
                  <a:lnTo>
                    <a:pt x="733402" y="15789"/>
                  </a:lnTo>
                  <a:lnTo>
                    <a:pt x="733402" y="393638"/>
                  </a:lnTo>
                  <a:lnTo>
                    <a:pt x="735734" y="393638"/>
                  </a:lnTo>
                  <a:cubicBezTo>
                    <a:pt x="767043" y="328745"/>
                    <a:pt x="833098" y="280066"/>
                    <a:pt x="920039" y="280066"/>
                  </a:cubicBezTo>
                  <a:cubicBezTo>
                    <a:pt x="1078837" y="280066"/>
                    <a:pt x="1121731" y="385539"/>
                    <a:pt x="1121731" y="531573"/>
                  </a:cubicBezTo>
                  <a:lnTo>
                    <a:pt x="1121731" y="885124"/>
                  </a:lnTo>
                  <a:close/>
                  <a:moveTo>
                    <a:pt x="325373" y="145576"/>
                  </a:moveTo>
                  <a:lnTo>
                    <a:pt x="325373" y="885100"/>
                  </a:lnTo>
                  <a:lnTo>
                    <a:pt x="245410" y="885100"/>
                  </a:lnTo>
                  <a:lnTo>
                    <a:pt x="245410" y="145600"/>
                  </a:lnTo>
                  <a:lnTo>
                    <a:pt x="6649" y="145600"/>
                  </a:lnTo>
                  <a:lnTo>
                    <a:pt x="6649" y="76060"/>
                  </a:lnTo>
                  <a:lnTo>
                    <a:pt x="564190" y="76060"/>
                  </a:lnTo>
                  <a:lnTo>
                    <a:pt x="564190" y="145600"/>
                  </a:lnTo>
                  <a:close/>
                </a:path>
              </a:pathLst>
            </a:custGeom>
            <a:grpFill/>
            <a:ln w="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BE"/>
            </a:p>
          </p:txBody>
        </p:sp>
        <p:sp>
          <p:nvSpPr>
            <p:cNvPr id="7" name="Forme libre : forme 24">
              <a:extLst>
                <a:ext uri="{FF2B5EF4-FFF2-40B4-BE49-F238E27FC236}">
                  <a16:creationId xmlns:a16="http://schemas.microsoft.com/office/drawing/2014/main" id="{97546D95-3040-429A-8252-7B1A28ACC9A3}"/>
                </a:ext>
              </a:extLst>
            </p:cNvPr>
            <p:cNvSpPr/>
            <p:nvPr/>
          </p:nvSpPr>
          <p:spPr>
            <a:xfrm>
              <a:off x="-786557" y="8253511"/>
              <a:ext cx="12106540" cy="2183968"/>
            </a:xfrm>
            <a:custGeom>
              <a:avLst/>
              <a:gdLst>
                <a:gd name="connsiteX0" fmla="*/ 1817527 w 12106540"/>
                <a:gd name="connsiteY0" fmla="*/ 17639 h 2183968"/>
                <a:gd name="connsiteX1" fmla="*/ 2709919 w 12106540"/>
                <a:gd name="connsiteY1" fmla="*/ 219996 h 2183968"/>
                <a:gd name="connsiteX2" fmla="*/ 2399495 w 12106540"/>
                <a:gd name="connsiteY2" fmla="*/ 553709 h 2183968"/>
                <a:gd name="connsiteX3" fmla="*/ 1554275 w 12106540"/>
                <a:gd name="connsiteY3" fmla="*/ 421102 h 2183968"/>
                <a:gd name="connsiteX4" fmla="*/ 1093835 w 12106540"/>
                <a:gd name="connsiteY4" fmla="*/ 615663 h 2183968"/>
                <a:gd name="connsiteX5" fmla="*/ 2590034 w 12106540"/>
                <a:gd name="connsiteY5" fmla="*/ 1477163 h 2183968"/>
                <a:gd name="connsiteX6" fmla="*/ 1357920 w 12106540"/>
                <a:gd name="connsiteY6" fmla="*/ 2178888 h 2183968"/>
                <a:gd name="connsiteX7" fmla="*/ 6649 w 12106540"/>
                <a:gd name="connsiteY7" fmla="*/ 1870266 h 2183968"/>
                <a:gd name="connsiteX8" fmla="*/ 177127 w 12106540"/>
                <a:gd name="connsiteY8" fmla="*/ 1601366 h 2183968"/>
                <a:gd name="connsiteX9" fmla="*/ 315383 w 12106540"/>
                <a:gd name="connsiteY9" fmla="*/ 1540622 h 2183968"/>
                <a:gd name="connsiteX10" fmla="*/ 1266003 w 12106540"/>
                <a:gd name="connsiteY10" fmla="*/ 1757896 h 2183968"/>
                <a:gd name="connsiteX11" fmla="*/ 1878047 w 12106540"/>
                <a:gd name="connsiteY11" fmla="*/ 1547704 h 2183968"/>
                <a:gd name="connsiteX12" fmla="*/ 435781 w 12106540"/>
                <a:gd name="connsiteY12" fmla="*/ 659750 h 2183968"/>
                <a:gd name="connsiteX13" fmla="*/ 1817559 w 12106540"/>
                <a:gd name="connsiteY13" fmla="*/ 17639 h 2183968"/>
                <a:gd name="connsiteX14" fmla="*/ 5541880 w 12106540"/>
                <a:gd name="connsiteY14" fmla="*/ 339584 h 2183968"/>
                <a:gd name="connsiteX15" fmla="*/ 5124069 w 12106540"/>
                <a:gd name="connsiteY15" fmla="*/ 641084 h 2183968"/>
                <a:gd name="connsiteX16" fmla="*/ 4293630 w 12106540"/>
                <a:gd name="connsiteY16" fmla="*/ 471959 h 2183968"/>
                <a:gd name="connsiteX17" fmla="*/ 3500028 w 12106540"/>
                <a:gd name="connsiteY17" fmla="*/ 1112949 h 2183968"/>
                <a:gd name="connsiteX18" fmla="*/ 4294295 w 12106540"/>
                <a:gd name="connsiteY18" fmla="*/ 1709266 h 2183968"/>
                <a:gd name="connsiteX19" fmla="*/ 6285970 w 12106540"/>
                <a:gd name="connsiteY19" fmla="*/ 463467 h 2183968"/>
                <a:gd name="connsiteX20" fmla="*/ 7656116 w 12106540"/>
                <a:gd name="connsiteY20" fmla="*/ 1889 h 2183968"/>
                <a:gd name="connsiteX21" fmla="*/ 9088663 w 12106540"/>
                <a:gd name="connsiteY21" fmla="*/ 1112925 h 2183968"/>
                <a:gd name="connsiteX22" fmla="*/ 7660522 w 12106540"/>
                <a:gd name="connsiteY22" fmla="*/ 2185858 h 2183968"/>
                <a:gd name="connsiteX23" fmla="*/ 6096064 w 12106540"/>
                <a:gd name="connsiteY23" fmla="*/ 1561236 h 2183968"/>
                <a:gd name="connsiteX24" fmla="*/ 6461199 w 12106540"/>
                <a:gd name="connsiteY24" fmla="*/ 1232329 h 2183968"/>
                <a:gd name="connsiteX25" fmla="*/ 7621963 w 12106540"/>
                <a:gd name="connsiteY25" fmla="*/ 1709266 h 2183968"/>
                <a:gd name="connsiteX26" fmla="*/ 8449349 w 12106540"/>
                <a:gd name="connsiteY26" fmla="*/ 1112949 h 2183968"/>
                <a:gd name="connsiteX27" fmla="*/ 7656436 w 12106540"/>
                <a:gd name="connsiteY27" fmla="*/ 471959 h 2183968"/>
                <a:gd name="connsiteX28" fmla="*/ 4297451 w 12106540"/>
                <a:gd name="connsiteY28" fmla="*/ 2178872 h 2183968"/>
                <a:gd name="connsiteX29" fmla="*/ 2858141 w 12106540"/>
                <a:gd name="connsiteY29" fmla="*/ 1209152 h 2183968"/>
                <a:gd name="connsiteX30" fmla="*/ 2858141 w 12106540"/>
                <a:gd name="connsiteY30" fmla="*/ 1027145 h 2183968"/>
                <a:gd name="connsiteX31" fmla="*/ 4317048 w 12106540"/>
                <a:gd name="connsiteY31" fmla="*/ 1913 h 2183968"/>
                <a:gd name="connsiteX32" fmla="*/ 5541912 w 12106540"/>
                <a:gd name="connsiteY32" fmla="*/ 339584 h 2183968"/>
                <a:gd name="connsiteX33" fmla="*/ 11334842 w 12106540"/>
                <a:gd name="connsiteY33" fmla="*/ 2127766 h 2183968"/>
                <a:gd name="connsiteX34" fmla="*/ 11045520 w 12106540"/>
                <a:gd name="connsiteY34" fmla="*/ 1920675 h 2183968"/>
                <a:gd name="connsiteX35" fmla="*/ 10375930 w 12106540"/>
                <a:gd name="connsiteY35" fmla="*/ 1108086 h 2183968"/>
                <a:gd name="connsiteX36" fmla="*/ 11480516 w 12106540"/>
                <a:gd name="connsiteY36" fmla="*/ 670702 h 2183968"/>
                <a:gd name="connsiteX37" fmla="*/ 10929641 w 12106540"/>
                <a:gd name="connsiteY37" fmla="*/ 419059 h 2183968"/>
                <a:gd name="connsiteX38" fmla="*/ 10098626 w 12106540"/>
                <a:gd name="connsiteY38" fmla="*/ 1123011 h 2183968"/>
                <a:gd name="connsiteX39" fmla="*/ 9779148 w 12106540"/>
                <a:gd name="connsiteY39" fmla="*/ 2142018 h 2183968"/>
                <a:gd name="connsiteX40" fmla="*/ 9150385 w 12106540"/>
                <a:gd name="connsiteY40" fmla="*/ 2142018 h 2183968"/>
                <a:gd name="connsiteX41" fmla="*/ 9474348 w 12106540"/>
                <a:gd name="connsiteY41" fmla="*/ 1112380 h 2183968"/>
                <a:gd name="connsiteX42" fmla="*/ 10977422 w 12106540"/>
                <a:gd name="connsiteY42" fmla="*/ 1913 h 2183968"/>
                <a:gd name="connsiteX43" fmla="*/ 12113190 w 12106540"/>
                <a:gd name="connsiteY43" fmla="*/ 602988 h 2183968"/>
                <a:gd name="connsiteX44" fmla="*/ 11137950 w 12106540"/>
                <a:gd name="connsiteY44" fmla="*/ 1304105 h 2183968"/>
                <a:gd name="connsiteX45" fmla="*/ 11974357 w 12106540"/>
                <a:gd name="connsiteY45" fmla="*/ 2142018 h 2183968"/>
                <a:gd name="connsiteX46" fmla="*/ 11447725 w 12106540"/>
                <a:gd name="connsiteY46" fmla="*/ 2142018 h 2183968"/>
                <a:gd name="connsiteX47" fmla="*/ 11334842 w 12106540"/>
                <a:gd name="connsiteY47" fmla="*/ 2127774 h 2183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2106540" h="2183968">
                  <a:moveTo>
                    <a:pt x="1817527" y="17639"/>
                  </a:moveTo>
                  <a:cubicBezTo>
                    <a:pt x="2181084" y="56095"/>
                    <a:pt x="2662459" y="205110"/>
                    <a:pt x="2709919" y="219996"/>
                  </a:cubicBezTo>
                  <a:cubicBezTo>
                    <a:pt x="2630797" y="359493"/>
                    <a:pt x="2565463" y="553709"/>
                    <a:pt x="2399495" y="553709"/>
                  </a:cubicBezTo>
                  <a:cubicBezTo>
                    <a:pt x="2276846" y="553709"/>
                    <a:pt x="1935209" y="421102"/>
                    <a:pt x="1554275" y="421102"/>
                  </a:cubicBezTo>
                  <a:cubicBezTo>
                    <a:pt x="1397593" y="421102"/>
                    <a:pt x="1093835" y="445185"/>
                    <a:pt x="1093835" y="615663"/>
                  </a:cubicBezTo>
                  <a:cubicBezTo>
                    <a:pt x="1093153" y="909687"/>
                    <a:pt x="2652981" y="818476"/>
                    <a:pt x="2590034" y="1477163"/>
                  </a:cubicBezTo>
                  <a:cubicBezTo>
                    <a:pt x="2552701" y="1872982"/>
                    <a:pt x="2043541" y="2178888"/>
                    <a:pt x="1357920" y="2178888"/>
                  </a:cubicBezTo>
                  <a:cubicBezTo>
                    <a:pt x="782273" y="2178888"/>
                    <a:pt x="216808" y="1980601"/>
                    <a:pt x="6649" y="1870266"/>
                  </a:cubicBezTo>
                  <a:cubicBezTo>
                    <a:pt x="66680" y="1775153"/>
                    <a:pt x="88832" y="1742081"/>
                    <a:pt x="177127" y="1601366"/>
                  </a:cubicBezTo>
                  <a:cubicBezTo>
                    <a:pt x="203237" y="1558905"/>
                    <a:pt x="252748" y="1534069"/>
                    <a:pt x="315383" y="1540622"/>
                  </a:cubicBezTo>
                  <a:cubicBezTo>
                    <a:pt x="402549" y="1549435"/>
                    <a:pt x="885373" y="1747497"/>
                    <a:pt x="1266003" y="1757896"/>
                  </a:cubicBezTo>
                  <a:cubicBezTo>
                    <a:pt x="1501703" y="1764601"/>
                    <a:pt x="1853403" y="1759178"/>
                    <a:pt x="1878047" y="1547704"/>
                  </a:cubicBezTo>
                  <a:cubicBezTo>
                    <a:pt x="1915805" y="1221377"/>
                    <a:pt x="435781" y="1302430"/>
                    <a:pt x="435781" y="659750"/>
                  </a:cubicBezTo>
                  <a:cubicBezTo>
                    <a:pt x="435781" y="328296"/>
                    <a:pt x="862533" y="-83651"/>
                    <a:pt x="1817559" y="17639"/>
                  </a:cubicBezTo>
                  <a:close/>
                  <a:moveTo>
                    <a:pt x="5541880" y="339584"/>
                  </a:moveTo>
                  <a:cubicBezTo>
                    <a:pt x="5376842" y="528144"/>
                    <a:pt x="5312413" y="641084"/>
                    <a:pt x="5124069" y="641084"/>
                  </a:cubicBezTo>
                  <a:cubicBezTo>
                    <a:pt x="4930870" y="641084"/>
                    <a:pt x="4776775" y="471959"/>
                    <a:pt x="4293630" y="471959"/>
                  </a:cubicBezTo>
                  <a:cubicBezTo>
                    <a:pt x="3804003" y="471959"/>
                    <a:pt x="3500028" y="757972"/>
                    <a:pt x="3500028" y="1112949"/>
                  </a:cubicBezTo>
                  <a:cubicBezTo>
                    <a:pt x="3500028" y="1600525"/>
                    <a:pt x="4056904" y="1709266"/>
                    <a:pt x="4294295" y="1709266"/>
                  </a:cubicBezTo>
                  <a:cubicBezTo>
                    <a:pt x="5033762" y="1709266"/>
                    <a:pt x="5737923" y="837335"/>
                    <a:pt x="6285970" y="463467"/>
                  </a:cubicBezTo>
                  <a:cubicBezTo>
                    <a:pt x="6654975" y="201753"/>
                    <a:pt x="7039105" y="1889"/>
                    <a:pt x="7656116" y="1889"/>
                  </a:cubicBezTo>
                  <a:cubicBezTo>
                    <a:pt x="8550110" y="1889"/>
                    <a:pt x="9088663" y="511841"/>
                    <a:pt x="9088663" y="1112925"/>
                  </a:cubicBezTo>
                  <a:cubicBezTo>
                    <a:pt x="9088663" y="1697336"/>
                    <a:pt x="8519922" y="2185858"/>
                    <a:pt x="7660522" y="2185858"/>
                  </a:cubicBezTo>
                  <a:cubicBezTo>
                    <a:pt x="6960760" y="2185858"/>
                    <a:pt x="6536043" y="1989158"/>
                    <a:pt x="6096064" y="1561236"/>
                  </a:cubicBezTo>
                  <a:lnTo>
                    <a:pt x="6461199" y="1232329"/>
                  </a:lnTo>
                  <a:cubicBezTo>
                    <a:pt x="6648669" y="1436151"/>
                    <a:pt x="7079091" y="1709266"/>
                    <a:pt x="7621963" y="1709266"/>
                  </a:cubicBezTo>
                  <a:cubicBezTo>
                    <a:pt x="8032667" y="1709266"/>
                    <a:pt x="8449349" y="1472997"/>
                    <a:pt x="8449349" y="1112949"/>
                  </a:cubicBezTo>
                  <a:cubicBezTo>
                    <a:pt x="8449349" y="746019"/>
                    <a:pt x="8141865" y="471959"/>
                    <a:pt x="7656436" y="471959"/>
                  </a:cubicBezTo>
                  <a:cubicBezTo>
                    <a:pt x="6427054" y="471959"/>
                    <a:pt x="5839413" y="2178872"/>
                    <a:pt x="4297451" y="2178872"/>
                  </a:cubicBezTo>
                  <a:cubicBezTo>
                    <a:pt x="3724865" y="2178872"/>
                    <a:pt x="2942239" y="1957520"/>
                    <a:pt x="2858141" y="1209152"/>
                  </a:cubicBezTo>
                  <a:cubicBezTo>
                    <a:pt x="2858141" y="1200443"/>
                    <a:pt x="2857228" y="1046132"/>
                    <a:pt x="2858141" y="1027145"/>
                  </a:cubicBezTo>
                  <a:cubicBezTo>
                    <a:pt x="2903231" y="432174"/>
                    <a:pt x="3572148" y="1913"/>
                    <a:pt x="4317048" y="1913"/>
                  </a:cubicBezTo>
                  <a:cubicBezTo>
                    <a:pt x="4766985" y="1913"/>
                    <a:pt x="5233987" y="181772"/>
                    <a:pt x="5541912" y="339584"/>
                  </a:cubicBezTo>
                  <a:close/>
                  <a:moveTo>
                    <a:pt x="11334842" y="2127766"/>
                  </a:moveTo>
                  <a:cubicBezTo>
                    <a:pt x="11226157" y="2098836"/>
                    <a:pt x="11134137" y="2026940"/>
                    <a:pt x="11045520" y="1920675"/>
                  </a:cubicBezTo>
                  <a:cubicBezTo>
                    <a:pt x="10795912" y="1620185"/>
                    <a:pt x="10464217" y="1219102"/>
                    <a:pt x="10375930" y="1108086"/>
                  </a:cubicBezTo>
                  <a:cubicBezTo>
                    <a:pt x="10657937" y="1064335"/>
                    <a:pt x="11480516" y="1037880"/>
                    <a:pt x="11480516" y="670702"/>
                  </a:cubicBezTo>
                  <a:cubicBezTo>
                    <a:pt x="11480516" y="462017"/>
                    <a:pt x="11163915" y="419059"/>
                    <a:pt x="10929641" y="419059"/>
                  </a:cubicBezTo>
                  <a:cubicBezTo>
                    <a:pt x="10276450" y="419059"/>
                    <a:pt x="10188259" y="864238"/>
                    <a:pt x="10098626" y="1123011"/>
                  </a:cubicBezTo>
                  <a:cubicBezTo>
                    <a:pt x="10098626" y="1123011"/>
                    <a:pt x="9826408" y="1990760"/>
                    <a:pt x="9779148" y="2142018"/>
                  </a:cubicBezTo>
                  <a:lnTo>
                    <a:pt x="9150385" y="2142018"/>
                  </a:lnTo>
                  <a:lnTo>
                    <a:pt x="9474348" y="1112380"/>
                  </a:lnTo>
                  <a:cubicBezTo>
                    <a:pt x="9670143" y="436132"/>
                    <a:pt x="10036087" y="1913"/>
                    <a:pt x="10977422" y="1913"/>
                  </a:cubicBezTo>
                  <a:cubicBezTo>
                    <a:pt x="11551114" y="1913"/>
                    <a:pt x="12113190" y="181772"/>
                    <a:pt x="12113190" y="602988"/>
                  </a:cubicBezTo>
                  <a:cubicBezTo>
                    <a:pt x="12113190" y="1094514"/>
                    <a:pt x="11492462" y="1260017"/>
                    <a:pt x="11137950" y="1304105"/>
                  </a:cubicBezTo>
                  <a:lnTo>
                    <a:pt x="11974357" y="2142018"/>
                  </a:lnTo>
                  <a:lnTo>
                    <a:pt x="11447725" y="2142018"/>
                  </a:lnTo>
                  <a:cubicBezTo>
                    <a:pt x="11407947" y="2142018"/>
                    <a:pt x="11370421" y="2137268"/>
                    <a:pt x="11334842" y="2127774"/>
                  </a:cubicBezTo>
                </a:path>
              </a:pathLst>
            </a:custGeom>
            <a:grpFill/>
            <a:ln w="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BE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8A3A5D8B-B2A9-4F9C-98D7-A9810E1ADC87}"/>
              </a:ext>
            </a:extLst>
          </p:cNvPr>
          <p:cNvGrpSpPr/>
          <p:nvPr userDrawn="1"/>
        </p:nvGrpSpPr>
        <p:grpSpPr>
          <a:xfrm>
            <a:off x="12360696" y="-13072"/>
            <a:ext cx="1885826" cy="1528108"/>
            <a:chOff x="4867566" y="1651754"/>
            <a:chExt cx="1885826" cy="1528108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692760E-AE80-483A-96E3-5CA831E036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97754" y="1651754"/>
              <a:ext cx="425450" cy="425450"/>
            </a:xfrm>
            <a:custGeom>
              <a:avLst/>
              <a:gdLst>
                <a:gd name="T0" fmla="*/ 173 w 346"/>
                <a:gd name="T1" fmla="*/ 0 h 346"/>
                <a:gd name="T2" fmla="*/ 0 w 346"/>
                <a:gd name="T3" fmla="*/ 173 h 346"/>
                <a:gd name="T4" fmla="*/ 173 w 346"/>
                <a:gd name="T5" fmla="*/ 346 h 346"/>
                <a:gd name="T6" fmla="*/ 346 w 346"/>
                <a:gd name="T7" fmla="*/ 173 h 346"/>
                <a:gd name="T8" fmla="*/ 173 w 346"/>
                <a:gd name="T9" fmla="*/ 0 h 346"/>
                <a:gd name="T10" fmla="*/ 201 w 346"/>
                <a:gd name="T11" fmla="*/ 247 h 346"/>
                <a:gd name="T12" fmla="*/ 128 w 346"/>
                <a:gd name="T13" fmla="*/ 290 h 346"/>
                <a:gd name="T14" fmla="*/ 111 w 346"/>
                <a:gd name="T15" fmla="*/ 278 h 346"/>
                <a:gd name="T16" fmla="*/ 112 w 346"/>
                <a:gd name="T17" fmla="*/ 272 h 346"/>
                <a:gd name="T18" fmla="*/ 153 w 346"/>
                <a:gd name="T19" fmla="*/ 172 h 346"/>
                <a:gd name="T20" fmla="*/ 150 w 346"/>
                <a:gd name="T21" fmla="*/ 165 h 346"/>
                <a:gd name="T22" fmla="*/ 126 w 346"/>
                <a:gd name="T23" fmla="*/ 175 h 346"/>
                <a:gd name="T24" fmla="*/ 121 w 346"/>
                <a:gd name="T25" fmla="*/ 173 h 346"/>
                <a:gd name="T26" fmla="*/ 126 w 346"/>
                <a:gd name="T27" fmla="*/ 163 h 346"/>
                <a:gd name="T28" fmla="*/ 195 w 346"/>
                <a:gd name="T29" fmla="*/ 128 h 346"/>
                <a:gd name="T30" fmla="*/ 205 w 346"/>
                <a:gd name="T31" fmla="*/ 141 h 346"/>
                <a:gd name="T32" fmla="*/ 201 w 346"/>
                <a:gd name="T33" fmla="*/ 154 h 346"/>
                <a:gd name="T34" fmla="*/ 164 w 346"/>
                <a:gd name="T35" fmla="*/ 247 h 346"/>
                <a:gd name="T36" fmla="*/ 169 w 346"/>
                <a:gd name="T37" fmla="*/ 252 h 346"/>
                <a:gd name="T38" fmla="*/ 196 w 346"/>
                <a:gd name="T39" fmla="*/ 235 h 346"/>
                <a:gd name="T40" fmla="*/ 204 w 346"/>
                <a:gd name="T41" fmla="*/ 231 h 346"/>
                <a:gd name="T42" fmla="*/ 207 w 346"/>
                <a:gd name="T43" fmla="*/ 234 h 346"/>
                <a:gd name="T44" fmla="*/ 201 w 346"/>
                <a:gd name="T45" fmla="*/ 247 h 346"/>
                <a:gd name="T46" fmla="*/ 192 w 346"/>
                <a:gd name="T47" fmla="*/ 98 h 346"/>
                <a:gd name="T48" fmla="*/ 182 w 346"/>
                <a:gd name="T49" fmla="*/ 95 h 346"/>
                <a:gd name="T50" fmla="*/ 173 w 346"/>
                <a:gd name="T51" fmla="*/ 76 h 346"/>
                <a:gd name="T52" fmla="*/ 186 w 346"/>
                <a:gd name="T53" fmla="*/ 52 h 346"/>
                <a:gd name="T54" fmla="*/ 198 w 346"/>
                <a:gd name="T55" fmla="*/ 48 h 346"/>
                <a:gd name="T56" fmla="*/ 219 w 346"/>
                <a:gd name="T57" fmla="*/ 70 h 346"/>
                <a:gd name="T58" fmla="*/ 192 w 346"/>
                <a:gd name="T59" fmla="*/ 9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6" h="346">
                  <a:moveTo>
                    <a:pt x="173" y="0"/>
                  </a:moveTo>
                  <a:cubicBezTo>
                    <a:pt x="78" y="0"/>
                    <a:pt x="0" y="78"/>
                    <a:pt x="0" y="173"/>
                  </a:cubicBezTo>
                  <a:cubicBezTo>
                    <a:pt x="0" y="268"/>
                    <a:pt x="78" y="346"/>
                    <a:pt x="173" y="346"/>
                  </a:cubicBezTo>
                  <a:cubicBezTo>
                    <a:pt x="268" y="346"/>
                    <a:pt x="346" y="268"/>
                    <a:pt x="346" y="173"/>
                  </a:cubicBezTo>
                  <a:cubicBezTo>
                    <a:pt x="346" y="78"/>
                    <a:pt x="268" y="0"/>
                    <a:pt x="173" y="0"/>
                  </a:cubicBezTo>
                  <a:close/>
                  <a:moveTo>
                    <a:pt x="201" y="247"/>
                  </a:moveTo>
                  <a:cubicBezTo>
                    <a:pt x="182" y="270"/>
                    <a:pt x="143" y="290"/>
                    <a:pt x="128" y="290"/>
                  </a:cubicBezTo>
                  <a:cubicBezTo>
                    <a:pt x="122" y="290"/>
                    <a:pt x="111" y="284"/>
                    <a:pt x="111" y="278"/>
                  </a:cubicBezTo>
                  <a:cubicBezTo>
                    <a:pt x="111" y="276"/>
                    <a:pt x="111" y="276"/>
                    <a:pt x="112" y="272"/>
                  </a:cubicBezTo>
                  <a:cubicBezTo>
                    <a:pt x="126" y="238"/>
                    <a:pt x="138" y="213"/>
                    <a:pt x="153" y="172"/>
                  </a:cubicBezTo>
                  <a:cubicBezTo>
                    <a:pt x="154" y="169"/>
                    <a:pt x="153" y="165"/>
                    <a:pt x="150" y="165"/>
                  </a:cubicBezTo>
                  <a:cubicBezTo>
                    <a:pt x="146" y="165"/>
                    <a:pt x="136" y="169"/>
                    <a:pt x="126" y="175"/>
                  </a:cubicBezTo>
                  <a:cubicBezTo>
                    <a:pt x="125" y="177"/>
                    <a:pt x="121" y="174"/>
                    <a:pt x="121" y="173"/>
                  </a:cubicBezTo>
                  <a:cubicBezTo>
                    <a:pt x="121" y="170"/>
                    <a:pt x="123" y="167"/>
                    <a:pt x="126" y="163"/>
                  </a:cubicBezTo>
                  <a:cubicBezTo>
                    <a:pt x="134" y="154"/>
                    <a:pt x="171" y="128"/>
                    <a:pt x="195" y="128"/>
                  </a:cubicBezTo>
                  <a:cubicBezTo>
                    <a:pt x="199" y="128"/>
                    <a:pt x="205" y="137"/>
                    <a:pt x="205" y="141"/>
                  </a:cubicBezTo>
                  <a:cubicBezTo>
                    <a:pt x="205" y="144"/>
                    <a:pt x="202" y="151"/>
                    <a:pt x="201" y="154"/>
                  </a:cubicBezTo>
                  <a:cubicBezTo>
                    <a:pt x="182" y="197"/>
                    <a:pt x="176" y="218"/>
                    <a:pt x="164" y="247"/>
                  </a:cubicBezTo>
                  <a:cubicBezTo>
                    <a:pt x="163" y="251"/>
                    <a:pt x="166" y="252"/>
                    <a:pt x="169" y="252"/>
                  </a:cubicBezTo>
                  <a:cubicBezTo>
                    <a:pt x="172" y="252"/>
                    <a:pt x="182" y="247"/>
                    <a:pt x="196" y="235"/>
                  </a:cubicBezTo>
                  <a:cubicBezTo>
                    <a:pt x="201" y="231"/>
                    <a:pt x="202" y="231"/>
                    <a:pt x="204" y="231"/>
                  </a:cubicBezTo>
                  <a:cubicBezTo>
                    <a:pt x="205" y="231"/>
                    <a:pt x="207" y="232"/>
                    <a:pt x="207" y="234"/>
                  </a:cubicBezTo>
                  <a:cubicBezTo>
                    <a:pt x="207" y="237"/>
                    <a:pt x="205" y="242"/>
                    <a:pt x="201" y="247"/>
                  </a:cubicBezTo>
                  <a:close/>
                  <a:moveTo>
                    <a:pt x="192" y="98"/>
                  </a:moveTo>
                  <a:cubicBezTo>
                    <a:pt x="188" y="98"/>
                    <a:pt x="185" y="96"/>
                    <a:pt x="182" y="95"/>
                  </a:cubicBezTo>
                  <a:cubicBezTo>
                    <a:pt x="177" y="91"/>
                    <a:pt x="173" y="85"/>
                    <a:pt x="173" y="76"/>
                  </a:cubicBezTo>
                  <a:cubicBezTo>
                    <a:pt x="173" y="65"/>
                    <a:pt x="179" y="57"/>
                    <a:pt x="186" y="52"/>
                  </a:cubicBezTo>
                  <a:cubicBezTo>
                    <a:pt x="190" y="49"/>
                    <a:pt x="195" y="48"/>
                    <a:pt x="198" y="48"/>
                  </a:cubicBezTo>
                  <a:cubicBezTo>
                    <a:pt x="213" y="48"/>
                    <a:pt x="219" y="59"/>
                    <a:pt x="219" y="70"/>
                  </a:cubicBezTo>
                  <a:cubicBezTo>
                    <a:pt x="219" y="82"/>
                    <a:pt x="206" y="98"/>
                    <a:pt x="192" y="9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C2C79E5-E3C5-472D-BFF9-174A5F56D6A1}"/>
                </a:ext>
              </a:extLst>
            </p:cNvPr>
            <p:cNvSpPr/>
            <p:nvPr/>
          </p:nvSpPr>
          <p:spPr>
            <a:xfrm>
              <a:off x="4867566" y="2010311"/>
              <a:ext cx="1885826" cy="1169551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>
              <a:spAutoFit/>
            </a:bodyPr>
            <a:lstStyle/>
            <a:p>
              <a:pPr lvl="0"/>
              <a:r>
                <a:rPr lang="fr-FR" sz="1000" b="1" dirty="0">
                  <a:solidFill>
                    <a:schemeClr val="accent1"/>
                  </a:solidFill>
                  <a:latin typeface="+mj-lt"/>
                </a:rPr>
                <a:t>To change the </a:t>
              </a:r>
              <a:r>
                <a:rPr lang="fr-FR" sz="1000" b="1" dirty="0" err="1">
                  <a:solidFill>
                    <a:schemeClr val="accent1"/>
                  </a:solidFill>
                  <a:latin typeface="+mj-lt"/>
                </a:rPr>
                <a:t>visual</a:t>
              </a:r>
              <a:r>
                <a:rPr lang="fr-FR" sz="1000" b="1" dirty="0">
                  <a:solidFill>
                    <a:schemeClr val="accent1"/>
                  </a:solidFill>
                  <a:latin typeface="+mj-lt"/>
                </a:rPr>
                <a:t>: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</a:rPr>
                <a:t>Right click on the slide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</a:rPr>
                <a:t>Click on “Format Background”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</a:rPr>
                <a:t>Import a visual</a:t>
              </a:r>
              <a:br>
                <a:rPr lang="en-US" sz="1000" dirty="0">
                  <a:solidFill>
                    <a:schemeClr val="tx1"/>
                  </a:solidFill>
                </a:rPr>
              </a:br>
              <a:r>
                <a:rPr lang="en-US" sz="1000" dirty="0">
                  <a:solidFill>
                    <a:schemeClr val="tx1"/>
                  </a:solidFill>
                </a:rPr>
                <a:t>from your computer (1920x1080px)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84435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5689A-25C2-46FE-A630-B72E633CAE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999" y="2254757"/>
            <a:ext cx="5724525" cy="1329595"/>
          </a:xfrm>
        </p:spPr>
        <p:txBody>
          <a:bodyPr lIns="0" rIns="0" anchor="b">
            <a:spAutoFit/>
          </a:bodyPr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  <a:endParaRPr lang="fr-B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57FC78-AF62-44A8-826D-6106F41083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9" y="3694856"/>
            <a:ext cx="5724525" cy="276999"/>
          </a:xfrm>
        </p:spPr>
        <p:txBody>
          <a:bodyPr lIns="0" rIns="0">
            <a:spAutoFit/>
          </a:bodyPr>
          <a:lstStyle>
            <a:lvl1pPr marL="0" indent="0" algn="l">
              <a:buNone/>
              <a:defRPr sz="20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BE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53D9F3C2-2910-426E-A746-48C9C387B6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71477" y="1041993"/>
            <a:ext cx="4716412" cy="4763272"/>
          </a:xfrm>
          <a:prstGeom prst="roundRect">
            <a:avLst>
              <a:gd name="adj" fmla="val 5651"/>
            </a:avLst>
          </a:prstGeom>
          <a:noFill/>
          <a:effectLst>
            <a:outerShdw blurRad="228600" dist="50800" algn="l" rotWithShape="0">
              <a:schemeClr val="accent1">
                <a:alpha val="70000"/>
              </a:schemeClr>
            </a:outerShdw>
          </a:effectLst>
        </p:spPr>
        <p:txBody>
          <a:bodyPr rIns="0" anchor="ctr"/>
          <a:lstStyle>
            <a:lvl1pPr marL="0" indent="0" algn="ctr">
              <a:buNone/>
              <a:defRPr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r-B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EF95E7E-0014-4357-AA8D-B347801195E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57768" y="4819561"/>
            <a:ext cx="4084465" cy="69621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wrap="none" lIns="252000" tIns="108000" rIns="252000" bIns="108000" anchor="ctr">
            <a:spAutoFit/>
          </a:bodyPr>
          <a:lstStyle>
            <a:lvl1pPr marL="0" indent="0" algn="ctr"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3" name="Groupe 22">
            <a:extLst>
              <a:ext uri="{FF2B5EF4-FFF2-40B4-BE49-F238E27FC236}">
                <a16:creationId xmlns:a16="http://schemas.microsoft.com/office/drawing/2014/main" id="{4F5D00FF-2E5D-4132-8F49-3D33939597B4}"/>
              </a:ext>
            </a:extLst>
          </p:cNvPr>
          <p:cNvGrpSpPr/>
          <p:nvPr userDrawn="1"/>
        </p:nvGrpSpPr>
        <p:grpSpPr>
          <a:xfrm>
            <a:off x="10746581" y="6172768"/>
            <a:ext cx="1062036" cy="301675"/>
            <a:chOff x="-838200" y="8253511"/>
            <a:chExt cx="12192000" cy="3463176"/>
          </a:xfrm>
          <a:solidFill>
            <a:schemeClr val="accent1"/>
          </a:solidFill>
        </p:grpSpPr>
        <p:sp>
          <p:nvSpPr>
            <p:cNvPr id="14" name="Forme libre : forme 23">
              <a:extLst>
                <a:ext uri="{FF2B5EF4-FFF2-40B4-BE49-F238E27FC236}">
                  <a16:creationId xmlns:a16="http://schemas.microsoft.com/office/drawing/2014/main" id="{516FE380-B89F-48F9-8007-E2D927394E2E}"/>
                </a:ext>
              </a:extLst>
            </p:cNvPr>
            <p:cNvSpPr/>
            <p:nvPr/>
          </p:nvSpPr>
          <p:spPr>
            <a:xfrm>
              <a:off x="-838200" y="10819488"/>
              <a:ext cx="12192000" cy="897199"/>
            </a:xfrm>
            <a:custGeom>
              <a:avLst/>
              <a:gdLst>
                <a:gd name="connsiteX0" fmla="*/ 12198649 w 12192000"/>
                <a:gd name="connsiteY0" fmla="*/ 885124 h 897199"/>
                <a:gd name="connsiteX1" fmla="*/ 12097839 w 12192000"/>
                <a:gd name="connsiteY1" fmla="*/ 885124 h 897199"/>
                <a:gd name="connsiteX2" fmla="*/ 11805730 w 12192000"/>
                <a:gd name="connsiteY2" fmla="*/ 581421 h 897199"/>
                <a:gd name="connsiteX3" fmla="*/ 11805730 w 12192000"/>
                <a:gd name="connsiteY3" fmla="*/ 885124 h 897199"/>
                <a:gd name="connsiteX4" fmla="*/ 11732688 w 12192000"/>
                <a:gd name="connsiteY4" fmla="*/ 885124 h 897199"/>
                <a:gd name="connsiteX5" fmla="*/ 11732688 w 12192000"/>
                <a:gd name="connsiteY5" fmla="*/ 15789 h 897199"/>
                <a:gd name="connsiteX6" fmla="*/ 11805730 w 12192000"/>
                <a:gd name="connsiteY6" fmla="*/ 15789 h 897199"/>
                <a:gd name="connsiteX7" fmla="*/ 11805730 w 12192000"/>
                <a:gd name="connsiteY7" fmla="*/ 536236 h 897199"/>
                <a:gd name="connsiteX8" fmla="*/ 12070007 w 12192000"/>
                <a:gd name="connsiteY8" fmla="*/ 293982 h 897199"/>
                <a:gd name="connsiteX9" fmla="*/ 12163887 w 12192000"/>
                <a:gd name="connsiteY9" fmla="*/ 293982 h 897199"/>
                <a:gd name="connsiteX10" fmla="*/ 11875270 w 12192000"/>
                <a:gd name="connsiteY10" fmla="*/ 555961 h 897199"/>
                <a:gd name="connsiteX11" fmla="*/ 12198649 w 12192000"/>
                <a:gd name="connsiteY11" fmla="*/ 885124 h 897199"/>
                <a:gd name="connsiteX12" fmla="*/ 11444120 w 12192000"/>
                <a:gd name="connsiteY12" fmla="*/ 342661 h 897199"/>
                <a:gd name="connsiteX13" fmla="*/ 11316608 w 12192000"/>
                <a:gd name="connsiteY13" fmla="*/ 441203 h 897199"/>
                <a:gd name="connsiteX14" fmla="*/ 11607548 w 12192000"/>
                <a:gd name="connsiteY14" fmla="*/ 730989 h 897199"/>
                <a:gd name="connsiteX15" fmla="*/ 11401218 w 12192000"/>
                <a:gd name="connsiteY15" fmla="*/ 899088 h 897199"/>
                <a:gd name="connsiteX16" fmla="*/ 11235475 w 12192000"/>
                <a:gd name="connsiteY16" fmla="*/ 871248 h 897199"/>
                <a:gd name="connsiteX17" fmla="*/ 11242445 w 12192000"/>
                <a:gd name="connsiteY17" fmla="*/ 799384 h 897199"/>
                <a:gd name="connsiteX18" fmla="*/ 11396595 w 12192000"/>
                <a:gd name="connsiteY18" fmla="*/ 836485 h 897199"/>
                <a:gd name="connsiteX19" fmla="*/ 11527584 w 12192000"/>
                <a:gd name="connsiteY19" fmla="*/ 730989 h 897199"/>
                <a:gd name="connsiteX20" fmla="*/ 11243590 w 12192000"/>
                <a:gd name="connsiteY20" fmla="*/ 441203 h 897199"/>
                <a:gd name="connsiteX21" fmla="*/ 11436004 w 12192000"/>
                <a:gd name="connsiteY21" fmla="*/ 280106 h 897199"/>
                <a:gd name="connsiteX22" fmla="*/ 11582055 w 12192000"/>
                <a:gd name="connsiteY22" fmla="*/ 306761 h 897199"/>
                <a:gd name="connsiteX23" fmla="*/ 11575085 w 12192000"/>
                <a:gd name="connsiteY23" fmla="*/ 370533 h 897199"/>
                <a:gd name="connsiteX24" fmla="*/ 11444120 w 12192000"/>
                <a:gd name="connsiteY24" fmla="*/ 342701 h 897199"/>
                <a:gd name="connsiteX25" fmla="*/ 11036115 w 12192000"/>
                <a:gd name="connsiteY25" fmla="*/ 38950 h 897199"/>
                <a:gd name="connsiteX26" fmla="*/ 11109148 w 12192000"/>
                <a:gd name="connsiteY26" fmla="*/ 38950 h 897199"/>
                <a:gd name="connsiteX27" fmla="*/ 11109148 w 12192000"/>
                <a:gd name="connsiteY27" fmla="*/ 136339 h 897199"/>
                <a:gd name="connsiteX28" fmla="*/ 11036115 w 12192000"/>
                <a:gd name="connsiteY28" fmla="*/ 136339 h 897199"/>
                <a:gd name="connsiteX29" fmla="*/ 11036115 w 12192000"/>
                <a:gd name="connsiteY29" fmla="*/ 38950 h 897199"/>
                <a:gd name="connsiteX30" fmla="*/ 11036115 w 12192000"/>
                <a:gd name="connsiteY30" fmla="*/ 885124 h 897199"/>
                <a:gd name="connsiteX31" fmla="*/ 11036115 w 12192000"/>
                <a:gd name="connsiteY31" fmla="*/ 293982 h 897199"/>
                <a:gd name="connsiteX32" fmla="*/ 11109148 w 12192000"/>
                <a:gd name="connsiteY32" fmla="*/ 293982 h 897199"/>
                <a:gd name="connsiteX33" fmla="*/ 11109148 w 12192000"/>
                <a:gd name="connsiteY33" fmla="*/ 885124 h 897199"/>
                <a:gd name="connsiteX34" fmla="*/ 10570226 w 12192000"/>
                <a:gd name="connsiteY34" fmla="*/ 145600 h 897199"/>
                <a:gd name="connsiteX35" fmla="*/ 10487892 w 12192000"/>
                <a:gd name="connsiteY35" fmla="*/ 145600 h 897199"/>
                <a:gd name="connsiteX36" fmla="*/ 10487892 w 12192000"/>
                <a:gd name="connsiteY36" fmla="*/ 434217 h 897199"/>
                <a:gd name="connsiteX37" fmla="*/ 10572525 w 12192000"/>
                <a:gd name="connsiteY37" fmla="*/ 434217 h 897199"/>
                <a:gd name="connsiteX38" fmla="*/ 10774209 w 12192000"/>
                <a:gd name="connsiteY38" fmla="*/ 285859 h 897199"/>
                <a:gd name="connsiteX39" fmla="*/ 10570226 w 12192000"/>
                <a:gd name="connsiteY39" fmla="*/ 145600 h 897199"/>
                <a:gd name="connsiteX40" fmla="*/ 10674529 w 12192000"/>
                <a:gd name="connsiteY40" fmla="*/ 472472 h 897199"/>
                <a:gd name="connsiteX41" fmla="*/ 10674529 w 12192000"/>
                <a:gd name="connsiteY41" fmla="*/ 474795 h 897199"/>
                <a:gd name="connsiteX42" fmla="*/ 10778855 w 12192000"/>
                <a:gd name="connsiteY42" fmla="*/ 572176 h 897199"/>
                <a:gd name="connsiteX43" fmla="*/ 10916799 w 12192000"/>
                <a:gd name="connsiteY43" fmla="*/ 885124 h 897199"/>
                <a:gd name="connsiteX44" fmla="*/ 10828671 w 12192000"/>
                <a:gd name="connsiteY44" fmla="*/ 885124 h 897199"/>
                <a:gd name="connsiteX45" fmla="*/ 10711598 w 12192000"/>
                <a:gd name="connsiteY45" fmla="*/ 611561 h 897199"/>
                <a:gd name="connsiteX46" fmla="*/ 10553987 w 12192000"/>
                <a:gd name="connsiteY46" fmla="*/ 503757 h 897199"/>
                <a:gd name="connsiteX47" fmla="*/ 10487892 w 12192000"/>
                <a:gd name="connsiteY47" fmla="*/ 503757 h 897199"/>
                <a:gd name="connsiteX48" fmla="*/ 10487892 w 12192000"/>
                <a:gd name="connsiteY48" fmla="*/ 885108 h 897199"/>
                <a:gd name="connsiteX49" fmla="*/ 10407928 w 12192000"/>
                <a:gd name="connsiteY49" fmla="*/ 885108 h 897199"/>
                <a:gd name="connsiteX50" fmla="*/ 10407928 w 12192000"/>
                <a:gd name="connsiteY50" fmla="*/ 76060 h 897199"/>
                <a:gd name="connsiteX51" fmla="*/ 10616581 w 12192000"/>
                <a:gd name="connsiteY51" fmla="*/ 76060 h 897199"/>
                <a:gd name="connsiteX52" fmla="*/ 10854188 w 12192000"/>
                <a:gd name="connsiteY52" fmla="*/ 285859 h 897199"/>
                <a:gd name="connsiteX53" fmla="*/ 10674529 w 12192000"/>
                <a:gd name="connsiteY53" fmla="*/ 472472 h 897199"/>
                <a:gd name="connsiteX54" fmla="*/ 9970977 w 12192000"/>
                <a:gd name="connsiteY54" fmla="*/ 77229 h 897199"/>
                <a:gd name="connsiteX55" fmla="*/ 9913053 w 12192000"/>
                <a:gd name="connsiteY55" fmla="*/ 64483 h 897199"/>
                <a:gd name="connsiteX56" fmla="*/ 9823773 w 12192000"/>
                <a:gd name="connsiteY56" fmla="*/ 242981 h 897199"/>
                <a:gd name="connsiteX57" fmla="*/ 9823773 w 12192000"/>
                <a:gd name="connsiteY57" fmla="*/ 293982 h 897199"/>
                <a:gd name="connsiteX58" fmla="*/ 9957061 w 12192000"/>
                <a:gd name="connsiteY58" fmla="*/ 293982 h 897199"/>
                <a:gd name="connsiteX59" fmla="*/ 9957061 w 12192000"/>
                <a:gd name="connsiteY59" fmla="*/ 356577 h 897199"/>
                <a:gd name="connsiteX60" fmla="*/ 9823773 w 12192000"/>
                <a:gd name="connsiteY60" fmla="*/ 356577 h 897199"/>
                <a:gd name="connsiteX61" fmla="*/ 9823773 w 12192000"/>
                <a:gd name="connsiteY61" fmla="*/ 885124 h 897199"/>
                <a:gd name="connsiteX62" fmla="*/ 9750755 w 12192000"/>
                <a:gd name="connsiteY62" fmla="*/ 885124 h 897199"/>
                <a:gd name="connsiteX63" fmla="*/ 9750755 w 12192000"/>
                <a:gd name="connsiteY63" fmla="*/ 356577 h 897199"/>
                <a:gd name="connsiteX64" fmla="*/ 9631383 w 12192000"/>
                <a:gd name="connsiteY64" fmla="*/ 356577 h 897199"/>
                <a:gd name="connsiteX65" fmla="*/ 9631383 w 12192000"/>
                <a:gd name="connsiteY65" fmla="*/ 293982 h 897199"/>
                <a:gd name="connsiteX66" fmla="*/ 9750755 w 12192000"/>
                <a:gd name="connsiteY66" fmla="*/ 293982 h 897199"/>
                <a:gd name="connsiteX67" fmla="*/ 9750755 w 12192000"/>
                <a:gd name="connsiteY67" fmla="*/ 251096 h 897199"/>
                <a:gd name="connsiteX68" fmla="*/ 9907229 w 12192000"/>
                <a:gd name="connsiteY68" fmla="*/ 1889 h 897199"/>
                <a:gd name="connsiteX69" fmla="*/ 9975624 w 12192000"/>
                <a:gd name="connsiteY69" fmla="*/ 13465 h 897199"/>
                <a:gd name="connsiteX70" fmla="*/ 9970977 w 12192000"/>
                <a:gd name="connsiteY70" fmla="*/ 77229 h 897199"/>
                <a:gd name="connsiteX71" fmla="*/ 9292942 w 12192000"/>
                <a:gd name="connsiteY71" fmla="*/ 342661 h 897199"/>
                <a:gd name="connsiteX72" fmla="*/ 9097060 w 12192000"/>
                <a:gd name="connsiteY72" fmla="*/ 589545 h 897199"/>
                <a:gd name="connsiteX73" fmla="*/ 9292942 w 12192000"/>
                <a:gd name="connsiteY73" fmla="*/ 836446 h 897199"/>
                <a:gd name="connsiteX74" fmla="*/ 9488825 w 12192000"/>
                <a:gd name="connsiteY74" fmla="*/ 589545 h 897199"/>
                <a:gd name="connsiteX75" fmla="*/ 9292942 w 12192000"/>
                <a:gd name="connsiteY75" fmla="*/ 342661 h 897199"/>
                <a:gd name="connsiteX76" fmla="*/ 9292942 w 12192000"/>
                <a:gd name="connsiteY76" fmla="*/ 899048 h 897199"/>
                <a:gd name="connsiteX77" fmla="*/ 9017048 w 12192000"/>
                <a:gd name="connsiteY77" fmla="*/ 589545 h 897199"/>
                <a:gd name="connsiteX78" fmla="*/ 9292942 w 12192000"/>
                <a:gd name="connsiteY78" fmla="*/ 280066 h 897199"/>
                <a:gd name="connsiteX79" fmla="*/ 9568813 w 12192000"/>
                <a:gd name="connsiteY79" fmla="*/ 589545 h 897199"/>
                <a:gd name="connsiteX80" fmla="*/ 9292942 w 12192000"/>
                <a:gd name="connsiteY80" fmla="*/ 899040 h 897199"/>
                <a:gd name="connsiteX81" fmla="*/ 8381940 w 12192000"/>
                <a:gd name="connsiteY81" fmla="*/ 342661 h 897199"/>
                <a:gd name="connsiteX82" fmla="*/ 8208089 w 12192000"/>
                <a:gd name="connsiteY82" fmla="*/ 547813 h 897199"/>
                <a:gd name="connsiteX83" fmla="*/ 8532661 w 12192000"/>
                <a:gd name="connsiteY83" fmla="*/ 547813 h 897199"/>
                <a:gd name="connsiteX84" fmla="*/ 8381956 w 12192000"/>
                <a:gd name="connsiteY84" fmla="*/ 342661 h 897199"/>
                <a:gd name="connsiteX85" fmla="*/ 8208089 w 12192000"/>
                <a:gd name="connsiteY85" fmla="*/ 610407 h 897199"/>
                <a:gd name="connsiteX86" fmla="*/ 8402826 w 12192000"/>
                <a:gd name="connsiteY86" fmla="*/ 836446 h 897199"/>
                <a:gd name="connsiteX87" fmla="*/ 8568569 w 12192000"/>
                <a:gd name="connsiteY87" fmla="*/ 792382 h 897199"/>
                <a:gd name="connsiteX88" fmla="*/ 8568569 w 12192000"/>
                <a:gd name="connsiteY88" fmla="*/ 866545 h 897199"/>
                <a:gd name="connsiteX89" fmla="*/ 8397025 w 12192000"/>
                <a:gd name="connsiteY89" fmla="*/ 899032 h 897199"/>
                <a:gd name="connsiteX90" fmla="*/ 8128125 w 12192000"/>
                <a:gd name="connsiteY90" fmla="*/ 589529 h 897199"/>
                <a:gd name="connsiteX91" fmla="*/ 8377333 w 12192000"/>
                <a:gd name="connsiteY91" fmla="*/ 280050 h 897199"/>
                <a:gd name="connsiteX92" fmla="*/ 8612624 w 12192000"/>
                <a:gd name="connsiteY92" fmla="*/ 573274 h 897199"/>
                <a:gd name="connsiteX93" fmla="*/ 8612624 w 12192000"/>
                <a:gd name="connsiteY93" fmla="*/ 610383 h 897199"/>
                <a:gd name="connsiteX94" fmla="*/ 7921843 w 12192000"/>
                <a:gd name="connsiteY94" fmla="*/ 342661 h 897199"/>
                <a:gd name="connsiteX95" fmla="*/ 7699274 w 12192000"/>
                <a:gd name="connsiteY95" fmla="*/ 589545 h 897199"/>
                <a:gd name="connsiteX96" fmla="*/ 7913720 w 12192000"/>
                <a:gd name="connsiteY96" fmla="*/ 836446 h 897199"/>
                <a:gd name="connsiteX97" fmla="*/ 8047008 w 12192000"/>
                <a:gd name="connsiteY97" fmla="*/ 809767 h 897199"/>
                <a:gd name="connsiteX98" fmla="*/ 8053978 w 12192000"/>
                <a:gd name="connsiteY98" fmla="*/ 878178 h 897199"/>
                <a:gd name="connsiteX99" fmla="*/ 7902127 w 12192000"/>
                <a:gd name="connsiteY99" fmla="*/ 899048 h 897199"/>
                <a:gd name="connsiteX100" fmla="*/ 7619319 w 12192000"/>
                <a:gd name="connsiteY100" fmla="*/ 589545 h 897199"/>
                <a:gd name="connsiteX101" fmla="*/ 7911428 w 12192000"/>
                <a:gd name="connsiteY101" fmla="*/ 280066 h 897199"/>
                <a:gd name="connsiteX102" fmla="*/ 8054034 w 12192000"/>
                <a:gd name="connsiteY102" fmla="*/ 303228 h 897199"/>
                <a:gd name="connsiteX103" fmla="*/ 8048242 w 12192000"/>
                <a:gd name="connsiteY103" fmla="*/ 372768 h 897199"/>
                <a:gd name="connsiteX104" fmla="*/ 7921899 w 12192000"/>
                <a:gd name="connsiteY104" fmla="*/ 342661 h 897199"/>
                <a:gd name="connsiteX105" fmla="*/ 7413005 w 12192000"/>
                <a:gd name="connsiteY105" fmla="*/ 885124 h 897199"/>
                <a:gd name="connsiteX106" fmla="*/ 7413005 w 12192000"/>
                <a:gd name="connsiteY106" fmla="*/ 525773 h 897199"/>
                <a:gd name="connsiteX107" fmla="*/ 7272746 w 12192000"/>
                <a:gd name="connsiteY107" fmla="*/ 342661 h 897199"/>
                <a:gd name="connsiteX108" fmla="*/ 7097726 w 12192000"/>
                <a:gd name="connsiteY108" fmla="*/ 558252 h 897199"/>
                <a:gd name="connsiteX109" fmla="*/ 7097726 w 12192000"/>
                <a:gd name="connsiteY109" fmla="*/ 885124 h 897199"/>
                <a:gd name="connsiteX110" fmla="*/ 7024708 w 12192000"/>
                <a:gd name="connsiteY110" fmla="*/ 885124 h 897199"/>
                <a:gd name="connsiteX111" fmla="*/ 7024708 w 12192000"/>
                <a:gd name="connsiteY111" fmla="*/ 433063 h 897199"/>
                <a:gd name="connsiteX112" fmla="*/ 7020062 w 12192000"/>
                <a:gd name="connsiteY112" fmla="*/ 293982 h 897199"/>
                <a:gd name="connsiteX113" fmla="*/ 7090756 w 12192000"/>
                <a:gd name="connsiteY113" fmla="*/ 293982 h 897199"/>
                <a:gd name="connsiteX114" fmla="*/ 7090756 w 12192000"/>
                <a:gd name="connsiteY114" fmla="*/ 399431 h 897199"/>
                <a:gd name="connsiteX115" fmla="*/ 7093103 w 12192000"/>
                <a:gd name="connsiteY115" fmla="*/ 399431 h 897199"/>
                <a:gd name="connsiteX116" fmla="*/ 7284363 w 12192000"/>
                <a:gd name="connsiteY116" fmla="*/ 280058 h 897199"/>
                <a:gd name="connsiteX117" fmla="*/ 7486046 w 12192000"/>
                <a:gd name="connsiteY117" fmla="*/ 507250 h 897199"/>
                <a:gd name="connsiteX118" fmla="*/ 7486046 w 12192000"/>
                <a:gd name="connsiteY118" fmla="*/ 885116 h 897199"/>
                <a:gd name="connsiteX119" fmla="*/ 6660783 w 12192000"/>
                <a:gd name="connsiteY119" fmla="*/ 342661 h 897199"/>
                <a:gd name="connsiteX120" fmla="*/ 6486932 w 12192000"/>
                <a:gd name="connsiteY120" fmla="*/ 547813 h 897199"/>
                <a:gd name="connsiteX121" fmla="*/ 6811464 w 12192000"/>
                <a:gd name="connsiteY121" fmla="*/ 547813 h 897199"/>
                <a:gd name="connsiteX122" fmla="*/ 6660807 w 12192000"/>
                <a:gd name="connsiteY122" fmla="*/ 342661 h 897199"/>
                <a:gd name="connsiteX123" fmla="*/ 6486932 w 12192000"/>
                <a:gd name="connsiteY123" fmla="*/ 610407 h 897199"/>
                <a:gd name="connsiteX124" fmla="*/ 6681669 w 12192000"/>
                <a:gd name="connsiteY124" fmla="*/ 836446 h 897199"/>
                <a:gd name="connsiteX125" fmla="*/ 6847412 w 12192000"/>
                <a:gd name="connsiteY125" fmla="*/ 792382 h 897199"/>
                <a:gd name="connsiteX126" fmla="*/ 6847412 w 12192000"/>
                <a:gd name="connsiteY126" fmla="*/ 866545 h 897199"/>
                <a:gd name="connsiteX127" fmla="*/ 6675869 w 12192000"/>
                <a:gd name="connsiteY127" fmla="*/ 899032 h 897199"/>
                <a:gd name="connsiteX128" fmla="*/ 6406969 w 12192000"/>
                <a:gd name="connsiteY128" fmla="*/ 589529 h 897199"/>
                <a:gd name="connsiteX129" fmla="*/ 6656128 w 12192000"/>
                <a:gd name="connsiteY129" fmla="*/ 280050 h 897199"/>
                <a:gd name="connsiteX130" fmla="*/ 6891436 w 12192000"/>
                <a:gd name="connsiteY130" fmla="*/ 573274 h 897199"/>
                <a:gd name="connsiteX131" fmla="*/ 6891436 w 12192000"/>
                <a:gd name="connsiteY131" fmla="*/ 610383 h 897199"/>
                <a:gd name="connsiteX132" fmla="*/ 6199429 w 12192000"/>
                <a:gd name="connsiteY132" fmla="*/ 38950 h 897199"/>
                <a:gd name="connsiteX133" fmla="*/ 6272494 w 12192000"/>
                <a:gd name="connsiteY133" fmla="*/ 38950 h 897199"/>
                <a:gd name="connsiteX134" fmla="*/ 6272494 w 12192000"/>
                <a:gd name="connsiteY134" fmla="*/ 136339 h 897199"/>
                <a:gd name="connsiteX135" fmla="*/ 6199429 w 12192000"/>
                <a:gd name="connsiteY135" fmla="*/ 136339 h 897199"/>
                <a:gd name="connsiteX136" fmla="*/ 6199429 w 12192000"/>
                <a:gd name="connsiteY136" fmla="*/ 38950 h 897199"/>
                <a:gd name="connsiteX137" fmla="*/ 6199429 w 12192000"/>
                <a:gd name="connsiteY137" fmla="*/ 885124 h 897199"/>
                <a:gd name="connsiteX138" fmla="*/ 6199429 w 12192000"/>
                <a:gd name="connsiteY138" fmla="*/ 293982 h 897199"/>
                <a:gd name="connsiteX139" fmla="*/ 6272494 w 12192000"/>
                <a:gd name="connsiteY139" fmla="*/ 293982 h 897199"/>
                <a:gd name="connsiteX140" fmla="*/ 6272494 w 12192000"/>
                <a:gd name="connsiteY140" fmla="*/ 885124 h 897199"/>
                <a:gd name="connsiteX141" fmla="*/ 5949116 w 12192000"/>
                <a:gd name="connsiteY141" fmla="*/ 342661 h 897199"/>
                <a:gd name="connsiteX142" fmla="*/ 5726570 w 12192000"/>
                <a:gd name="connsiteY142" fmla="*/ 589545 h 897199"/>
                <a:gd name="connsiteX143" fmla="*/ 5940992 w 12192000"/>
                <a:gd name="connsiteY143" fmla="*/ 836446 h 897199"/>
                <a:gd name="connsiteX144" fmla="*/ 6074280 w 12192000"/>
                <a:gd name="connsiteY144" fmla="*/ 809767 h 897199"/>
                <a:gd name="connsiteX145" fmla="*/ 6081250 w 12192000"/>
                <a:gd name="connsiteY145" fmla="*/ 878178 h 897199"/>
                <a:gd name="connsiteX146" fmla="*/ 5929399 w 12192000"/>
                <a:gd name="connsiteY146" fmla="*/ 899040 h 897199"/>
                <a:gd name="connsiteX147" fmla="*/ 5646591 w 12192000"/>
                <a:gd name="connsiteY147" fmla="*/ 589537 h 897199"/>
                <a:gd name="connsiteX148" fmla="*/ 5938701 w 12192000"/>
                <a:gd name="connsiteY148" fmla="*/ 280058 h 897199"/>
                <a:gd name="connsiteX149" fmla="*/ 6081306 w 12192000"/>
                <a:gd name="connsiteY149" fmla="*/ 303220 h 897199"/>
                <a:gd name="connsiteX150" fmla="*/ 6075514 w 12192000"/>
                <a:gd name="connsiteY150" fmla="*/ 372760 h 897199"/>
                <a:gd name="connsiteX151" fmla="*/ 5949172 w 12192000"/>
                <a:gd name="connsiteY151" fmla="*/ 342653 h 897199"/>
                <a:gd name="connsiteX152" fmla="*/ 5347551 w 12192000"/>
                <a:gd name="connsiteY152" fmla="*/ 131708 h 897199"/>
                <a:gd name="connsiteX153" fmla="*/ 5172555 w 12192000"/>
                <a:gd name="connsiteY153" fmla="*/ 270789 h 897199"/>
                <a:gd name="connsiteX154" fmla="*/ 5543434 w 12192000"/>
                <a:gd name="connsiteY154" fmla="*/ 670678 h 897199"/>
                <a:gd name="connsiteX155" fmla="*/ 5278003 w 12192000"/>
                <a:gd name="connsiteY155" fmla="*/ 899040 h 897199"/>
                <a:gd name="connsiteX156" fmla="*/ 5094890 w 12192000"/>
                <a:gd name="connsiteY156" fmla="*/ 864254 h 897199"/>
                <a:gd name="connsiteX157" fmla="*/ 5103006 w 12192000"/>
                <a:gd name="connsiteY157" fmla="*/ 781943 h 897199"/>
                <a:gd name="connsiteX158" fmla="*/ 5281504 w 12192000"/>
                <a:gd name="connsiteY158" fmla="*/ 829467 h 897199"/>
                <a:gd name="connsiteX159" fmla="*/ 5463463 w 12192000"/>
                <a:gd name="connsiteY159" fmla="*/ 663700 h 897199"/>
                <a:gd name="connsiteX160" fmla="*/ 5092567 w 12192000"/>
                <a:gd name="connsiteY160" fmla="*/ 273104 h 897199"/>
                <a:gd name="connsiteX161" fmla="*/ 5348721 w 12192000"/>
                <a:gd name="connsiteY161" fmla="*/ 62136 h 897199"/>
                <a:gd name="connsiteX162" fmla="*/ 5507494 w 12192000"/>
                <a:gd name="connsiteY162" fmla="*/ 88798 h 897199"/>
                <a:gd name="connsiteX163" fmla="*/ 5494756 w 12192000"/>
                <a:gd name="connsiteY163" fmla="*/ 161831 h 897199"/>
                <a:gd name="connsiteX164" fmla="*/ 5347551 w 12192000"/>
                <a:gd name="connsiteY164" fmla="*/ 131700 h 897199"/>
                <a:gd name="connsiteX165" fmla="*/ 4231388 w 12192000"/>
                <a:gd name="connsiteY165" fmla="*/ 482895 h 897199"/>
                <a:gd name="connsiteX166" fmla="*/ 4079561 w 12192000"/>
                <a:gd name="connsiteY166" fmla="*/ 669565 h 897199"/>
                <a:gd name="connsiteX167" fmla="*/ 4267320 w 12192000"/>
                <a:gd name="connsiteY167" fmla="*/ 836477 h 897199"/>
                <a:gd name="connsiteX168" fmla="*/ 4466680 w 12192000"/>
                <a:gd name="connsiteY168" fmla="*/ 742574 h 897199"/>
                <a:gd name="connsiteX169" fmla="*/ 4231388 w 12192000"/>
                <a:gd name="connsiteY169" fmla="*/ 482927 h 897199"/>
                <a:gd name="connsiteX170" fmla="*/ 4413379 w 12192000"/>
                <a:gd name="connsiteY170" fmla="*/ 241803 h 897199"/>
                <a:gd name="connsiteX171" fmla="*/ 4298605 w 12192000"/>
                <a:gd name="connsiteY171" fmla="*/ 124738 h 897199"/>
                <a:gd name="connsiteX172" fmla="*/ 4165316 w 12192000"/>
                <a:gd name="connsiteY172" fmla="*/ 242981 h 897199"/>
                <a:gd name="connsiteX173" fmla="*/ 4256881 w 12192000"/>
                <a:gd name="connsiteY173" fmla="*/ 407554 h 897199"/>
                <a:gd name="connsiteX174" fmla="*/ 4413379 w 12192000"/>
                <a:gd name="connsiteY174" fmla="*/ 241803 h 897199"/>
                <a:gd name="connsiteX175" fmla="*/ 4698518 w 12192000"/>
                <a:gd name="connsiteY175" fmla="*/ 882800 h 897199"/>
                <a:gd name="connsiteX176" fmla="*/ 4596539 w 12192000"/>
                <a:gd name="connsiteY176" fmla="*/ 882800 h 897199"/>
                <a:gd name="connsiteX177" fmla="*/ 4510751 w 12192000"/>
                <a:gd name="connsiteY177" fmla="*/ 792398 h 897199"/>
                <a:gd name="connsiteX178" fmla="*/ 4264996 w 12192000"/>
                <a:gd name="connsiteY178" fmla="*/ 899048 h 897199"/>
                <a:gd name="connsiteX179" fmla="*/ 3999573 w 12192000"/>
                <a:gd name="connsiteY179" fmla="*/ 673002 h 897199"/>
                <a:gd name="connsiteX180" fmla="*/ 4190833 w 12192000"/>
                <a:gd name="connsiteY180" fmla="*/ 437710 h 897199"/>
                <a:gd name="connsiteX181" fmla="*/ 4085353 w 12192000"/>
                <a:gd name="connsiteY181" fmla="*/ 238334 h 897199"/>
                <a:gd name="connsiteX182" fmla="*/ 4303268 w 12192000"/>
                <a:gd name="connsiteY182" fmla="*/ 62144 h 897199"/>
                <a:gd name="connsiteX183" fmla="*/ 4493334 w 12192000"/>
                <a:gd name="connsiteY183" fmla="*/ 229065 h 897199"/>
                <a:gd name="connsiteX184" fmla="*/ 4298597 w 12192000"/>
                <a:gd name="connsiteY184" fmla="*/ 449286 h 897199"/>
                <a:gd name="connsiteX185" fmla="*/ 4511897 w 12192000"/>
                <a:gd name="connsiteY185" fmla="*/ 686902 h 897199"/>
                <a:gd name="connsiteX186" fmla="*/ 4581437 w 12192000"/>
                <a:gd name="connsiteY186" fmla="*/ 441163 h 897199"/>
                <a:gd name="connsiteX187" fmla="*/ 4650986 w 12192000"/>
                <a:gd name="connsiteY187" fmla="*/ 441163 h 897199"/>
                <a:gd name="connsiteX188" fmla="*/ 4560575 w 12192000"/>
                <a:gd name="connsiteY188" fmla="*/ 733249 h 897199"/>
                <a:gd name="connsiteX189" fmla="*/ 4698510 w 12192000"/>
                <a:gd name="connsiteY189" fmla="*/ 882800 h 897199"/>
                <a:gd name="connsiteX190" fmla="*/ 3535960 w 12192000"/>
                <a:gd name="connsiteY190" fmla="*/ 836446 h 897199"/>
                <a:gd name="connsiteX191" fmla="*/ 3603201 w 12192000"/>
                <a:gd name="connsiteY191" fmla="*/ 822529 h 897199"/>
                <a:gd name="connsiteX192" fmla="*/ 3607824 w 12192000"/>
                <a:gd name="connsiteY192" fmla="*/ 882800 h 897199"/>
                <a:gd name="connsiteX193" fmla="*/ 3518591 w 12192000"/>
                <a:gd name="connsiteY193" fmla="*/ 899048 h 897199"/>
                <a:gd name="connsiteX194" fmla="*/ 3384109 w 12192000"/>
                <a:gd name="connsiteY194" fmla="*/ 701963 h 897199"/>
                <a:gd name="connsiteX195" fmla="*/ 3384109 w 12192000"/>
                <a:gd name="connsiteY195" fmla="*/ 356577 h 897199"/>
                <a:gd name="connsiteX196" fmla="*/ 3268213 w 12192000"/>
                <a:gd name="connsiteY196" fmla="*/ 356577 h 897199"/>
                <a:gd name="connsiteX197" fmla="*/ 3268213 w 12192000"/>
                <a:gd name="connsiteY197" fmla="*/ 293982 h 897199"/>
                <a:gd name="connsiteX198" fmla="*/ 3384109 w 12192000"/>
                <a:gd name="connsiteY198" fmla="*/ 293982 h 897199"/>
                <a:gd name="connsiteX199" fmla="*/ 3384109 w 12192000"/>
                <a:gd name="connsiteY199" fmla="*/ 151376 h 897199"/>
                <a:gd name="connsiteX200" fmla="*/ 3457150 w 12192000"/>
                <a:gd name="connsiteY200" fmla="*/ 125884 h 897199"/>
                <a:gd name="connsiteX201" fmla="*/ 3457150 w 12192000"/>
                <a:gd name="connsiteY201" fmla="*/ 293958 h 897199"/>
                <a:gd name="connsiteX202" fmla="*/ 3591584 w 12192000"/>
                <a:gd name="connsiteY202" fmla="*/ 293958 h 897199"/>
                <a:gd name="connsiteX203" fmla="*/ 3591584 w 12192000"/>
                <a:gd name="connsiteY203" fmla="*/ 356553 h 897199"/>
                <a:gd name="connsiteX204" fmla="*/ 3457150 w 12192000"/>
                <a:gd name="connsiteY204" fmla="*/ 356553 h 897199"/>
                <a:gd name="connsiteX205" fmla="*/ 3457150 w 12192000"/>
                <a:gd name="connsiteY205" fmla="*/ 739049 h 897199"/>
                <a:gd name="connsiteX206" fmla="*/ 3535960 w 12192000"/>
                <a:gd name="connsiteY206" fmla="*/ 836421 h 897199"/>
                <a:gd name="connsiteX207" fmla="*/ 3176673 w 12192000"/>
                <a:gd name="connsiteY207" fmla="*/ 356553 h 897199"/>
                <a:gd name="connsiteX208" fmla="*/ 3029469 w 12192000"/>
                <a:gd name="connsiteY208" fmla="*/ 593014 h 897199"/>
                <a:gd name="connsiteX209" fmla="*/ 3029469 w 12192000"/>
                <a:gd name="connsiteY209" fmla="*/ 885100 h 897199"/>
                <a:gd name="connsiteX210" fmla="*/ 2956451 w 12192000"/>
                <a:gd name="connsiteY210" fmla="*/ 885100 h 897199"/>
                <a:gd name="connsiteX211" fmla="*/ 2956451 w 12192000"/>
                <a:gd name="connsiteY211" fmla="*/ 426117 h 897199"/>
                <a:gd name="connsiteX212" fmla="*/ 2951789 w 12192000"/>
                <a:gd name="connsiteY212" fmla="*/ 293982 h 897199"/>
                <a:gd name="connsiteX213" fmla="*/ 3024822 w 12192000"/>
                <a:gd name="connsiteY213" fmla="*/ 293982 h 897199"/>
                <a:gd name="connsiteX214" fmla="*/ 3024822 w 12192000"/>
                <a:gd name="connsiteY214" fmla="*/ 407554 h 897199"/>
                <a:gd name="connsiteX215" fmla="*/ 3027169 w 12192000"/>
                <a:gd name="connsiteY215" fmla="*/ 407554 h 897199"/>
                <a:gd name="connsiteX216" fmla="*/ 3178997 w 12192000"/>
                <a:gd name="connsiteY216" fmla="*/ 280066 h 897199"/>
                <a:gd name="connsiteX217" fmla="*/ 3229974 w 12192000"/>
                <a:gd name="connsiteY217" fmla="*/ 287036 h 897199"/>
                <a:gd name="connsiteX218" fmla="*/ 3229974 w 12192000"/>
                <a:gd name="connsiteY218" fmla="*/ 363523 h 897199"/>
                <a:gd name="connsiteX219" fmla="*/ 3176673 w 12192000"/>
                <a:gd name="connsiteY219" fmla="*/ 356577 h 897199"/>
                <a:gd name="connsiteX220" fmla="*/ 2483569 w 12192000"/>
                <a:gd name="connsiteY220" fmla="*/ 152546 h 897199"/>
                <a:gd name="connsiteX221" fmla="*/ 2307402 w 12192000"/>
                <a:gd name="connsiteY221" fmla="*/ 598790 h 897199"/>
                <a:gd name="connsiteX222" fmla="*/ 2658589 w 12192000"/>
                <a:gd name="connsiteY222" fmla="*/ 598790 h 897199"/>
                <a:gd name="connsiteX223" fmla="*/ 2483569 w 12192000"/>
                <a:gd name="connsiteY223" fmla="*/ 152546 h 897199"/>
                <a:gd name="connsiteX224" fmla="*/ 2772185 w 12192000"/>
                <a:gd name="connsiteY224" fmla="*/ 885100 h 897199"/>
                <a:gd name="connsiteX225" fmla="*/ 2685252 w 12192000"/>
                <a:gd name="connsiteY225" fmla="*/ 668355 h 897199"/>
                <a:gd name="connsiteX226" fmla="*/ 2277247 w 12192000"/>
                <a:gd name="connsiteY226" fmla="*/ 668355 h 897199"/>
                <a:gd name="connsiteX227" fmla="*/ 2190297 w 12192000"/>
                <a:gd name="connsiteY227" fmla="*/ 885100 h 897199"/>
                <a:gd name="connsiteX228" fmla="*/ 2112665 w 12192000"/>
                <a:gd name="connsiteY228" fmla="*/ 885100 h 897199"/>
                <a:gd name="connsiteX229" fmla="*/ 2444168 w 12192000"/>
                <a:gd name="connsiteY229" fmla="*/ 76036 h 897199"/>
                <a:gd name="connsiteX230" fmla="*/ 2534570 w 12192000"/>
                <a:gd name="connsiteY230" fmla="*/ 76036 h 897199"/>
                <a:gd name="connsiteX231" fmla="*/ 2855650 w 12192000"/>
                <a:gd name="connsiteY231" fmla="*/ 885100 h 897199"/>
                <a:gd name="connsiteX232" fmla="*/ 1508762 w 12192000"/>
                <a:gd name="connsiteY232" fmla="*/ 342637 h 897199"/>
                <a:gd name="connsiteX233" fmla="*/ 1334911 w 12192000"/>
                <a:gd name="connsiteY233" fmla="*/ 547789 h 897199"/>
                <a:gd name="connsiteX234" fmla="*/ 1659451 w 12192000"/>
                <a:gd name="connsiteY234" fmla="*/ 547789 h 897199"/>
                <a:gd name="connsiteX235" fmla="*/ 1508778 w 12192000"/>
                <a:gd name="connsiteY235" fmla="*/ 342637 h 897199"/>
                <a:gd name="connsiteX236" fmla="*/ 1334911 w 12192000"/>
                <a:gd name="connsiteY236" fmla="*/ 610383 h 897199"/>
                <a:gd name="connsiteX237" fmla="*/ 1529640 w 12192000"/>
                <a:gd name="connsiteY237" fmla="*/ 836421 h 897199"/>
                <a:gd name="connsiteX238" fmla="*/ 1695391 w 12192000"/>
                <a:gd name="connsiteY238" fmla="*/ 792358 h 897199"/>
                <a:gd name="connsiteX239" fmla="*/ 1695391 w 12192000"/>
                <a:gd name="connsiteY239" fmla="*/ 866521 h 897199"/>
                <a:gd name="connsiteX240" fmla="*/ 1523847 w 12192000"/>
                <a:gd name="connsiteY240" fmla="*/ 899008 h 897199"/>
                <a:gd name="connsiteX241" fmla="*/ 1254915 w 12192000"/>
                <a:gd name="connsiteY241" fmla="*/ 589505 h 897199"/>
                <a:gd name="connsiteX242" fmla="*/ 1504147 w 12192000"/>
                <a:gd name="connsiteY242" fmla="*/ 280026 h 897199"/>
                <a:gd name="connsiteX243" fmla="*/ 1739447 w 12192000"/>
                <a:gd name="connsiteY243" fmla="*/ 573249 h 897199"/>
                <a:gd name="connsiteX244" fmla="*/ 1739447 w 12192000"/>
                <a:gd name="connsiteY244" fmla="*/ 610359 h 897199"/>
                <a:gd name="connsiteX245" fmla="*/ 1048633 w 12192000"/>
                <a:gd name="connsiteY245" fmla="*/ 885100 h 897199"/>
                <a:gd name="connsiteX246" fmla="*/ 1048633 w 12192000"/>
                <a:gd name="connsiteY246" fmla="*/ 532743 h 897199"/>
                <a:gd name="connsiteX247" fmla="*/ 908375 w 12192000"/>
                <a:gd name="connsiteY247" fmla="*/ 342661 h 897199"/>
                <a:gd name="connsiteX248" fmla="*/ 733346 w 12192000"/>
                <a:gd name="connsiteY248" fmla="*/ 568675 h 897199"/>
                <a:gd name="connsiteX249" fmla="*/ 733346 w 12192000"/>
                <a:gd name="connsiteY249" fmla="*/ 885132 h 897199"/>
                <a:gd name="connsiteX250" fmla="*/ 660393 w 12192000"/>
                <a:gd name="connsiteY250" fmla="*/ 885132 h 897199"/>
                <a:gd name="connsiteX251" fmla="*/ 660393 w 12192000"/>
                <a:gd name="connsiteY251" fmla="*/ 15789 h 897199"/>
                <a:gd name="connsiteX252" fmla="*/ 733402 w 12192000"/>
                <a:gd name="connsiteY252" fmla="*/ 15789 h 897199"/>
                <a:gd name="connsiteX253" fmla="*/ 733402 w 12192000"/>
                <a:gd name="connsiteY253" fmla="*/ 393638 h 897199"/>
                <a:gd name="connsiteX254" fmla="*/ 735734 w 12192000"/>
                <a:gd name="connsiteY254" fmla="*/ 393638 h 897199"/>
                <a:gd name="connsiteX255" fmla="*/ 920039 w 12192000"/>
                <a:gd name="connsiteY255" fmla="*/ 280066 h 897199"/>
                <a:gd name="connsiteX256" fmla="*/ 1121731 w 12192000"/>
                <a:gd name="connsiteY256" fmla="*/ 531573 h 897199"/>
                <a:gd name="connsiteX257" fmla="*/ 1121731 w 12192000"/>
                <a:gd name="connsiteY257" fmla="*/ 885124 h 897199"/>
                <a:gd name="connsiteX258" fmla="*/ 325373 w 12192000"/>
                <a:gd name="connsiteY258" fmla="*/ 145576 h 897199"/>
                <a:gd name="connsiteX259" fmla="*/ 325373 w 12192000"/>
                <a:gd name="connsiteY259" fmla="*/ 885100 h 897199"/>
                <a:gd name="connsiteX260" fmla="*/ 245410 w 12192000"/>
                <a:gd name="connsiteY260" fmla="*/ 885100 h 897199"/>
                <a:gd name="connsiteX261" fmla="*/ 245410 w 12192000"/>
                <a:gd name="connsiteY261" fmla="*/ 145600 h 897199"/>
                <a:gd name="connsiteX262" fmla="*/ 6649 w 12192000"/>
                <a:gd name="connsiteY262" fmla="*/ 145600 h 897199"/>
                <a:gd name="connsiteX263" fmla="*/ 6649 w 12192000"/>
                <a:gd name="connsiteY263" fmla="*/ 76060 h 897199"/>
                <a:gd name="connsiteX264" fmla="*/ 564190 w 12192000"/>
                <a:gd name="connsiteY264" fmla="*/ 76060 h 897199"/>
                <a:gd name="connsiteX265" fmla="*/ 564190 w 12192000"/>
                <a:gd name="connsiteY265" fmla="*/ 145600 h 897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</a:cxnLst>
              <a:rect l="l" t="t" r="r" b="b"/>
              <a:pathLst>
                <a:path w="12192000" h="897199">
                  <a:moveTo>
                    <a:pt x="12198649" y="885124"/>
                  </a:moveTo>
                  <a:lnTo>
                    <a:pt x="12097839" y="885124"/>
                  </a:lnTo>
                  <a:lnTo>
                    <a:pt x="11805730" y="581421"/>
                  </a:lnTo>
                  <a:lnTo>
                    <a:pt x="11805730" y="885124"/>
                  </a:lnTo>
                  <a:lnTo>
                    <a:pt x="11732688" y="885124"/>
                  </a:lnTo>
                  <a:lnTo>
                    <a:pt x="11732688" y="15789"/>
                  </a:lnTo>
                  <a:lnTo>
                    <a:pt x="11805730" y="15789"/>
                  </a:lnTo>
                  <a:lnTo>
                    <a:pt x="11805730" y="536236"/>
                  </a:lnTo>
                  <a:lnTo>
                    <a:pt x="12070007" y="293982"/>
                  </a:lnTo>
                  <a:lnTo>
                    <a:pt x="12163887" y="293982"/>
                  </a:lnTo>
                  <a:lnTo>
                    <a:pt x="11875270" y="555961"/>
                  </a:lnTo>
                  <a:lnTo>
                    <a:pt x="12198649" y="885124"/>
                  </a:lnTo>
                  <a:close/>
                  <a:moveTo>
                    <a:pt x="11444120" y="342661"/>
                  </a:moveTo>
                  <a:cubicBezTo>
                    <a:pt x="11368811" y="342661"/>
                    <a:pt x="11316608" y="365822"/>
                    <a:pt x="11316608" y="441203"/>
                  </a:cubicBezTo>
                  <a:cubicBezTo>
                    <a:pt x="11316608" y="551346"/>
                    <a:pt x="11607548" y="537430"/>
                    <a:pt x="11607548" y="730989"/>
                  </a:cubicBezTo>
                  <a:cubicBezTo>
                    <a:pt x="11607548" y="856178"/>
                    <a:pt x="11490475" y="899088"/>
                    <a:pt x="11401218" y="899088"/>
                  </a:cubicBezTo>
                  <a:cubicBezTo>
                    <a:pt x="11344424" y="899088"/>
                    <a:pt x="11287622" y="892118"/>
                    <a:pt x="11235475" y="871248"/>
                  </a:cubicBezTo>
                  <a:lnTo>
                    <a:pt x="11242445" y="799384"/>
                  </a:lnTo>
                  <a:cubicBezTo>
                    <a:pt x="11286468" y="821424"/>
                    <a:pt x="11339793" y="836485"/>
                    <a:pt x="11396595" y="836485"/>
                  </a:cubicBezTo>
                  <a:cubicBezTo>
                    <a:pt x="11466136" y="836485"/>
                    <a:pt x="11527584" y="798214"/>
                    <a:pt x="11527584" y="730989"/>
                  </a:cubicBezTo>
                  <a:cubicBezTo>
                    <a:pt x="11527584" y="590731"/>
                    <a:pt x="11243590" y="612770"/>
                    <a:pt x="11243590" y="441203"/>
                  </a:cubicBezTo>
                  <a:cubicBezTo>
                    <a:pt x="11243590" y="324130"/>
                    <a:pt x="11338647" y="280106"/>
                    <a:pt x="11436004" y="280106"/>
                  </a:cubicBezTo>
                  <a:cubicBezTo>
                    <a:pt x="11467289" y="280106"/>
                    <a:pt x="11529884" y="287076"/>
                    <a:pt x="11582055" y="306761"/>
                  </a:cubicBezTo>
                  <a:lnTo>
                    <a:pt x="11575085" y="370533"/>
                  </a:lnTo>
                  <a:cubicBezTo>
                    <a:pt x="11536830" y="353116"/>
                    <a:pt x="11484682" y="342701"/>
                    <a:pt x="11444120" y="342701"/>
                  </a:cubicBezTo>
                  <a:close/>
                  <a:moveTo>
                    <a:pt x="11036115" y="38950"/>
                  </a:moveTo>
                  <a:lnTo>
                    <a:pt x="11109148" y="38950"/>
                  </a:lnTo>
                  <a:lnTo>
                    <a:pt x="11109148" y="136339"/>
                  </a:lnTo>
                  <a:lnTo>
                    <a:pt x="11036115" y="136339"/>
                  </a:lnTo>
                  <a:lnTo>
                    <a:pt x="11036115" y="38950"/>
                  </a:lnTo>
                  <a:close/>
                  <a:moveTo>
                    <a:pt x="11036115" y="885124"/>
                  </a:moveTo>
                  <a:lnTo>
                    <a:pt x="11036115" y="293982"/>
                  </a:lnTo>
                  <a:lnTo>
                    <a:pt x="11109148" y="293982"/>
                  </a:lnTo>
                  <a:lnTo>
                    <a:pt x="11109148" y="885124"/>
                  </a:lnTo>
                  <a:close/>
                  <a:moveTo>
                    <a:pt x="10570226" y="145600"/>
                  </a:moveTo>
                  <a:lnTo>
                    <a:pt x="10487892" y="145600"/>
                  </a:lnTo>
                  <a:lnTo>
                    <a:pt x="10487892" y="434217"/>
                  </a:lnTo>
                  <a:lnTo>
                    <a:pt x="10572525" y="434217"/>
                  </a:lnTo>
                  <a:cubicBezTo>
                    <a:pt x="10666405" y="434217"/>
                    <a:pt x="10774209" y="398309"/>
                    <a:pt x="10774209" y="285859"/>
                  </a:cubicBezTo>
                  <a:cubicBezTo>
                    <a:pt x="10774209" y="153724"/>
                    <a:pt x="10680321" y="145600"/>
                    <a:pt x="10570226" y="145600"/>
                  </a:cubicBezTo>
                  <a:close/>
                  <a:moveTo>
                    <a:pt x="10674529" y="472472"/>
                  </a:moveTo>
                  <a:lnTo>
                    <a:pt x="10674529" y="474795"/>
                  </a:lnTo>
                  <a:cubicBezTo>
                    <a:pt x="10739423" y="482895"/>
                    <a:pt x="10753339" y="517673"/>
                    <a:pt x="10778855" y="572176"/>
                  </a:cubicBezTo>
                  <a:lnTo>
                    <a:pt x="10916799" y="885124"/>
                  </a:lnTo>
                  <a:lnTo>
                    <a:pt x="10828671" y="885124"/>
                  </a:lnTo>
                  <a:lnTo>
                    <a:pt x="10711598" y="611561"/>
                  </a:lnTo>
                  <a:cubicBezTo>
                    <a:pt x="10665235" y="507274"/>
                    <a:pt x="10630473" y="503757"/>
                    <a:pt x="10553987" y="503757"/>
                  </a:cubicBezTo>
                  <a:lnTo>
                    <a:pt x="10487892" y="503757"/>
                  </a:lnTo>
                  <a:lnTo>
                    <a:pt x="10487892" y="885108"/>
                  </a:lnTo>
                  <a:lnTo>
                    <a:pt x="10407928" y="885108"/>
                  </a:lnTo>
                  <a:lnTo>
                    <a:pt x="10407928" y="76060"/>
                  </a:lnTo>
                  <a:lnTo>
                    <a:pt x="10616581" y="76060"/>
                  </a:lnTo>
                  <a:cubicBezTo>
                    <a:pt x="10760285" y="76060"/>
                    <a:pt x="10854188" y="137484"/>
                    <a:pt x="10854188" y="285859"/>
                  </a:cubicBezTo>
                  <a:cubicBezTo>
                    <a:pt x="10854188" y="390185"/>
                    <a:pt x="10774209" y="459710"/>
                    <a:pt x="10674529" y="472472"/>
                  </a:cubicBezTo>
                  <a:close/>
                  <a:moveTo>
                    <a:pt x="9970977" y="77229"/>
                  </a:moveTo>
                  <a:cubicBezTo>
                    <a:pt x="9955908" y="69114"/>
                    <a:pt x="9933916" y="64483"/>
                    <a:pt x="9913053" y="64483"/>
                  </a:cubicBezTo>
                  <a:cubicBezTo>
                    <a:pt x="9813350" y="64483"/>
                    <a:pt x="9823773" y="172263"/>
                    <a:pt x="9823773" y="242981"/>
                  </a:cubicBezTo>
                  <a:lnTo>
                    <a:pt x="9823773" y="293982"/>
                  </a:lnTo>
                  <a:lnTo>
                    <a:pt x="9957061" y="293982"/>
                  </a:lnTo>
                  <a:lnTo>
                    <a:pt x="9957061" y="356577"/>
                  </a:lnTo>
                  <a:lnTo>
                    <a:pt x="9823773" y="356577"/>
                  </a:lnTo>
                  <a:lnTo>
                    <a:pt x="9823773" y="885124"/>
                  </a:lnTo>
                  <a:lnTo>
                    <a:pt x="9750755" y="885124"/>
                  </a:lnTo>
                  <a:lnTo>
                    <a:pt x="9750755" y="356577"/>
                  </a:lnTo>
                  <a:lnTo>
                    <a:pt x="9631383" y="356577"/>
                  </a:lnTo>
                  <a:lnTo>
                    <a:pt x="9631383" y="293982"/>
                  </a:lnTo>
                  <a:lnTo>
                    <a:pt x="9750755" y="293982"/>
                  </a:lnTo>
                  <a:lnTo>
                    <a:pt x="9750755" y="251096"/>
                  </a:lnTo>
                  <a:cubicBezTo>
                    <a:pt x="9750755" y="127061"/>
                    <a:pt x="9755378" y="1889"/>
                    <a:pt x="9907229" y="1889"/>
                  </a:cubicBezTo>
                  <a:cubicBezTo>
                    <a:pt x="9930463" y="1889"/>
                    <a:pt x="9961708" y="5342"/>
                    <a:pt x="9975624" y="13465"/>
                  </a:cubicBezTo>
                  <a:lnTo>
                    <a:pt x="9970977" y="77229"/>
                  </a:lnTo>
                  <a:close/>
                  <a:moveTo>
                    <a:pt x="9292942" y="342661"/>
                  </a:moveTo>
                  <a:cubicBezTo>
                    <a:pt x="9165430" y="342661"/>
                    <a:pt x="9097060" y="452780"/>
                    <a:pt x="9097060" y="589545"/>
                  </a:cubicBezTo>
                  <a:cubicBezTo>
                    <a:pt x="9097060" y="726310"/>
                    <a:pt x="9165430" y="836446"/>
                    <a:pt x="9292942" y="836446"/>
                  </a:cubicBezTo>
                  <a:cubicBezTo>
                    <a:pt x="9420454" y="836446"/>
                    <a:pt x="9488825" y="726302"/>
                    <a:pt x="9488825" y="589545"/>
                  </a:cubicBezTo>
                  <a:cubicBezTo>
                    <a:pt x="9488825" y="452788"/>
                    <a:pt x="9420431" y="342661"/>
                    <a:pt x="9292942" y="342661"/>
                  </a:cubicBezTo>
                  <a:close/>
                  <a:moveTo>
                    <a:pt x="9292942" y="899048"/>
                  </a:moveTo>
                  <a:cubicBezTo>
                    <a:pt x="9101682" y="899048"/>
                    <a:pt x="9017048" y="750666"/>
                    <a:pt x="9017048" y="589545"/>
                  </a:cubicBezTo>
                  <a:cubicBezTo>
                    <a:pt x="9017048" y="428424"/>
                    <a:pt x="9101682" y="280066"/>
                    <a:pt x="9292942" y="280066"/>
                  </a:cubicBezTo>
                  <a:cubicBezTo>
                    <a:pt x="9484202" y="280066"/>
                    <a:pt x="9568813" y="428416"/>
                    <a:pt x="9568813" y="589545"/>
                  </a:cubicBezTo>
                  <a:cubicBezTo>
                    <a:pt x="9568813" y="750674"/>
                    <a:pt x="9484179" y="899040"/>
                    <a:pt x="9292942" y="899040"/>
                  </a:cubicBezTo>
                  <a:close/>
                  <a:moveTo>
                    <a:pt x="8381940" y="342661"/>
                  </a:moveTo>
                  <a:cubicBezTo>
                    <a:pt x="8274144" y="342661"/>
                    <a:pt x="8208089" y="450432"/>
                    <a:pt x="8208089" y="547813"/>
                  </a:cubicBezTo>
                  <a:lnTo>
                    <a:pt x="8532661" y="547813"/>
                  </a:lnTo>
                  <a:cubicBezTo>
                    <a:pt x="8532661" y="444656"/>
                    <a:pt x="8490929" y="342661"/>
                    <a:pt x="8381956" y="342661"/>
                  </a:cubicBezTo>
                  <a:close/>
                  <a:moveTo>
                    <a:pt x="8208089" y="610407"/>
                  </a:moveTo>
                  <a:cubicBezTo>
                    <a:pt x="8208089" y="735596"/>
                    <a:pt x="8275306" y="836446"/>
                    <a:pt x="8402826" y="836446"/>
                  </a:cubicBezTo>
                  <a:cubicBezTo>
                    <a:pt x="8456143" y="836446"/>
                    <a:pt x="8533791" y="814414"/>
                    <a:pt x="8568569" y="792382"/>
                  </a:cubicBezTo>
                  <a:lnTo>
                    <a:pt x="8568569" y="866545"/>
                  </a:lnTo>
                  <a:cubicBezTo>
                    <a:pt x="8517591" y="887415"/>
                    <a:pt x="8451496" y="899032"/>
                    <a:pt x="8397025" y="899032"/>
                  </a:cubicBezTo>
                  <a:cubicBezTo>
                    <a:pt x="8201119" y="899032"/>
                    <a:pt x="8128125" y="766889"/>
                    <a:pt x="8128125" y="589529"/>
                  </a:cubicBezTo>
                  <a:cubicBezTo>
                    <a:pt x="8128125" y="408708"/>
                    <a:pt x="8227781" y="280050"/>
                    <a:pt x="8377333" y="280050"/>
                  </a:cubicBezTo>
                  <a:cubicBezTo>
                    <a:pt x="8544230" y="280050"/>
                    <a:pt x="8612624" y="414484"/>
                    <a:pt x="8612624" y="573274"/>
                  </a:cubicBezTo>
                  <a:lnTo>
                    <a:pt x="8612624" y="610383"/>
                  </a:lnTo>
                  <a:close/>
                  <a:moveTo>
                    <a:pt x="7921843" y="342661"/>
                  </a:moveTo>
                  <a:cubicBezTo>
                    <a:pt x="7779237" y="342661"/>
                    <a:pt x="7699274" y="445810"/>
                    <a:pt x="7699274" y="589545"/>
                  </a:cubicBezTo>
                  <a:cubicBezTo>
                    <a:pt x="7699274" y="724003"/>
                    <a:pt x="7780415" y="836446"/>
                    <a:pt x="7913720" y="836446"/>
                  </a:cubicBezTo>
                  <a:cubicBezTo>
                    <a:pt x="7960075" y="836446"/>
                    <a:pt x="8002960" y="826030"/>
                    <a:pt x="8047008" y="809767"/>
                  </a:cubicBezTo>
                  <a:lnTo>
                    <a:pt x="8053978" y="878178"/>
                  </a:lnTo>
                  <a:cubicBezTo>
                    <a:pt x="8004130" y="895547"/>
                    <a:pt x="7957775" y="899048"/>
                    <a:pt x="7902127" y="899048"/>
                  </a:cubicBezTo>
                  <a:cubicBezTo>
                    <a:pt x="7712045" y="899048"/>
                    <a:pt x="7619319" y="754119"/>
                    <a:pt x="7619319" y="589545"/>
                  </a:cubicBezTo>
                  <a:cubicBezTo>
                    <a:pt x="7619319" y="407554"/>
                    <a:pt x="7736392" y="280066"/>
                    <a:pt x="7911428" y="280066"/>
                  </a:cubicBezTo>
                  <a:cubicBezTo>
                    <a:pt x="7982122" y="280066"/>
                    <a:pt x="8033148" y="296282"/>
                    <a:pt x="8054034" y="303228"/>
                  </a:cubicBezTo>
                  <a:lnTo>
                    <a:pt x="8048242" y="372768"/>
                  </a:lnTo>
                  <a:cubicBezTo>
                    <a:pt x="8008809" y="355399"/>
                    <a:pt x="7961284" y="342661"/>
                    <a:pt x="7921899" y="342661"/>
                  </a:cubicBezTo>
                  <a:close/>
                  <a:moveTo>
                    <a:pt x="7413005" y="885124"/>
                  </a:moveTo>
                  <a:lnTo>
                    <a:pt x="7413005" y="525773"/>
                  </a:lnTo>
                  <a:cubicBezTo>
                    <a:pt x="7413005" y="414500"/>
                    <a:pt x="7373596" y="342661"/>
                    <a:pt x="7272746" y="342661"/>
                  </a:cubicBezTo>
                  <a:cubicBezTo>
                    <a:pt x="7139458" y="342661"/>
                    <a:pt x="7097726" y="459726"/>
                    <a:pt x="7097726" y="558252"/>
                  </a:cubicBezTo>
                  <a:lnTo>
                    <a:pt x="7097726" y="885124"/>
                  </a:lnTo>
                  <a:lnTo>
                    <a:pt x="7024708" y="885124"/>
                  </a:lnTo>
                  <a:lnTo>
                    <a:pt x="7024708" y="433063"/>
                  </a:lnTo>
                  <a:cubicBezTo>
                    <a:pt x="7024708" y="387862"/>
                    <a:pt x="7024708" y="341507"/>
                    <a:pt x="7020062" y="293982"/>
                  </a:cubicBezTo>
                  <a:lnTo>
                    <a:pt x="7090756" y="293982"/>
                  </a:lnTo>
                  <a:lnTo>
                    <a:pt x="7090756" y="399431"/>
                  </a:lnTo>
                  <a:lnTo>
                    <a:pt x="7093103" y="399431"/>
                  </a:lnTo>
                  <a:cubicBezTo>
                    <a:pt x="7117418" y="346130"/>
                    <a:pt x="7161474" y="280058"/>
                    <a:pt x="7284363" y="280058"/>
                  </a:cubicBezTo>
                  <a:cubicBezTo>
                    <a:pt x="7430422" y="280058"/>
                    <a:pt x="7486046" y="377431"/>
                    <a:pt x="7486046" y="507250"/>
                  </a:cubicBezTo>
                  <a:lnTo>
                    <a:pt x="7486046" y="885116"/>
                  </a:lnTo>
                  <a:close/>
                  <a:moveTo>
                    <a:pt x="6660783" y="342661"/>
                  </a:moveTo>
                  <a:cubicBezTo>
                    <a:pt x="6552979" y="342661"/>
                    <a:pt x="6486932" y="450432"/>
                    <a:pt x="6486932" y="547813"/>
                  </a:cubicBezTo>
                  <a:lnTo>
                    <a:pt x="6811464" y="547813"/>
                  </a:lnTo>
                  <a:cubicBezTo>
                    <a:pt x="6811464" y="444656"/>
                    <a:pt x="6769732" y="342661"/>
                    <a:pt x="6660807" y="342661"/>
                  </a:cubicBezTo>
                  <a:close/>
                  <a:moveTo>
                    <a:pt x="6486932" y="610407"/>
                  </a:moveTo>
                  <a:cubicBezTo>
                    <a:pt x="6486932" y="735596"/>
                    <a:pt x="6554157" y="836446"/>
                    <a:pt x="6681669" y="836446"/>
                  </a:cubicBezTo>
                  <a:cubicBezTo>
                    <a:pt x="6734970" y="836446"/>
                    <a:pt x="6812634" y="814414"/>
                    <a:pt x="6847412" y="792382"/>
                  </a:cubicBezTo>
                  <a:lnTo>
                    <a:pt x="6847412" y="866545"/>
                  </a:lnTo>
                  <a:cubicBezTo>
                    <a:pt x="6796419" y="887415"/>
                    <a:pt x="6730347" y="899032"/>
                    <a:pt x="6675869" y="899032"/>
                  </a:cubicBezTo>
                  <a:cubicBezTo>
                    <a:pt x="6479970" y="899032"/>
                    <a:pt x="6406969" y="766889"/>
                    <a:pt x="6406969" y="589529"/>
                  </a:cubicBezTo>
                  <a:cubicBezTo>
                    <a:pt x="6406969" y="408708"/>
                    <a:pt x="6506624" y="280050"/>
                    <a:pt x="6656128" y="280050"/>
                  </a:cubicBezTo>
                  <a:cubicBezTo>
                    <a:pt x="6823041" y="280050"/>
                    <a:pt x="6891436" y="414484"/>
                    <a:pt x="6891436" y="573274"/>
                  </a:cubicBezTo>
                  <a:lnTo>
                    <a:pt x="6891436" y="610383"/>
                  </a:lnTo>
                  <a:close/>
                  <a:moveTo>
                    <a:pt x="6199429" y="38950"/>
                  </a:moveTo>
                  <a:lnTo>
                    <a:pt x="6272494" y="38950"/>
                  </a:lnTo>
                  <a:lnTo>
                    <a:pt x="6272494" y="136339"/>
                  </a:lnTo>
                  <a:lnTo>
                    <a:pt x="6199429" y="136339"/>
                  </a:lnTo>
                  <a:lnTo>
                    <a:pt x="6199429" y="38950"/>
                  </a:lnTo>
                  <a:close/>
                  <a:moveTo>
                    <a:pt x="6199429" y="885124"/>
                  </a:moveTo>
                  <a:lnTo>
                    <a:pt x="6199429" y="293982"/>
                  </a:lnTo>
                  <a:lnTo>
                    <a:pt x="6272494" y="293982"/>
                  </a:lnTo>
                  <a:lnTo>
                    <a:pt x="6272494" y="885124"/>
                  </a:lnTo>
                  <a:close/>
                  <a:moveTo>
                    <a:pt x="5949116" y="342661"/>
                  </a:moveTo>
                  <a:cubicBezTo>
                    <a:pt x="5806510" y="342661"/>
                    <a:pt x="5726570" y="445810"/>
                    <a:pt x="5726570" y="589545"/>
                  </a:cubicBezTo>
                  <a:cubicBezTo>
                    <a:pt x="5726570" y="724003"/>
                    <a:pt x="5807687" y="836446"/>
                    <a:pt x="5940992" y="836446"/>
                  </a:cubicBezTo>
                  <a:cubicBezTo>
                    <a:pt x="5987347" y="836446"/>
                    <a:pt x="6030233" y="826030"/>
                    <a:pt x="6074280" y="809767"/>
                  </a:cubicBezTo>
                  <a:lnTo>
                    <a:pt x="6081250" y="878178"/>
                  </a:lnTo>
                  <a:cubicBezTo>
                    <a:pt x="6031402" y="895547"/>
                    <a:pt x="5985048" y="899040"/>
                    <a:pt x="5929399" y="899040"/>
                  </a:cubicBezTo>
                  <a:cubicBezTo>
                    <a:pt x="5739317" y="899040"/>
                    <a:pt x="5646591" y="754111"/>
                    <a:pt x="5646591" y="589537"/>
                  </a:cubicBezTo>
                  <a:cubicBezTo>
                    <a:pt x="5646591" y="407546"/>
                    <a:pt x="5763688" y="280058"/>
                    <a:pt x="5938701" y="280058"/>
                  </a:cubicBezTo>
                  <a:cubicBezTo>
                    <a:pt x="6009419" y="280058"/>
                    <a:pt x="6060420" y="296274"/>
                    <a:pt x="6081306" y="303220"/>
                  </a:cubicBezTo>
                  <a:lnTo>
                    <a:pt x="6075514" y="372760"/>
                  </a:lnTo>
                  <a:cubicBezTo>
                    <a:pt x="6036081" y="355391"/>
                    <a:pt x="5988581" y="342653"/>
                    <a:pt x="5949172" y="342653"/>
                  </a:cubicBezTo>
                  <a:close/>
                  <a:moveTo>
                    <a:pt x="5347551" y="131708"/>
                  </a:moveTo>
                  <a:cubicBezTo>
                    <a:pt x="5264087" y="131708"/>
                    <a:pt x="5172555" y="166470"/>
                    <a:pt x="5172555" y="270789"/>
                  </a:cubicBezTo>
                  <a:cubicBezTo>
                    <a:pt x="5172555" y="433063"/>
                    <a:pt x="5543434" y="434225"/>
                    <a:pt x="5543434" y="670678"/>
                  </a:cubicBezTo>
                  <a:cubicBezTo>
                    <a:pt x="5543442" y="834146"/>
                    <a:pt x="5403192" y="899040"/>
                    <a:pt x="5278003" y="899040"/>
                  </a:cubicBezTo>
                  <a:cubicBezTo>
                    <a:pt x="5199193" y="899040"/>
                    <a:pt x="5137800" y="882792"/>
                    <a:pt x="5094890" y="864254"/>
                  </a:cubicBezTo>
                  <a:lnTo>
                    <a:pt x="5103006" y="781943"/>
                  </a:lnTo>
                  <a:cubicBezTo>
                    <a:pt x="5150515" y="812082"/>
                    <a:pt x="5206163" y="829467"/>
                    <a:pt x="5281504" y="829467"/>
                  </a:cubicBezTo>
                  <a:cubicBezTo>
                    <a:pt x="5381176" y="829467"/>
                    <a:pt x="5463463" y="778474"/>
                    <a:pt x="5463463" y="663700"/>
                  </a:cubicBezTo>
                  <a:cubicBezTo>
                    <a:pt x="5463463" y="504927"/>
                    <a:pt x="5092567" y="485210"/>
                    <a:pt x="5092567" y="273104"/>
                  </a:cubicBezTo>
                  <a:cubicBezTo>
                    <a:pt x="5092567" y="143269"/>
                    <a:pt x="5206163" y="62136"/>
                    <a:pt x="5348721" y="62136"/>
                  </a:cubicBezTo>
                  <a:cubicBezTo>
                    <a:pt x="5388146" y="62136"/>
                    <a:pt x="5451870" y="67928"/>
                    <a:pt x="5507494" y="88798"/>
                  </a:cubicBezTo>
                  <a:lnTo>
                    <a:pt x="5494756" y="161831"/>
                  </a:lnTo>
                  <a:cubicBezTo>
                    <a:pt x="5458824" y="142099"/>
                    <a:pt x="5402046" y="131700"/>
                    <a:pt x="5347551" y="131700"/>
                  </a:cubicBezTo>
                  <a:close/>
                  <a:moveTo>
                    <a:pt x="4231388" y="482895"/>
                  </a:moveTo>
                  <a:cubicBezTo>
                    <a:pt x="4154901" y="513027"/>
                    <a:pt x="4079561" y="580252"/>
                    <a:pt x="4079561" y="669565"/>
                  </a:cubicBezTo>
                  <a:cubicBezTo>
                    <a:pt x="4079561" y="779684"/>
                    <a:pt x="4169963" y="836477"/>
                    <a:pt x="4267320" y="836477"/>
                  </a:cubicBezTo>
                  <a:cubicBezTo>
                    <a:pt x="4340337" y="836477"/>
                    <a:pt x="4420341" y="799376"/>
                    <a:pt x="4466680" y="742574"/>
                  </a:cubicBezTo>
                  <a:lnTo>
                    <a:pt x="4231388" y="482927"/>
                  </a:lnTo>
                  <a:close/>
                  <a:moveTo>
                    <a:pt x="4413379" y="241803"/>
                  </a:moveTo>
                  <a:cubicBezTo>
                    <a:pt x="4413379" y="165293"/>
                    <a:pt x="4367024" y="124738"/>
                    <a:pt x="4298605" y="124738"/>
                  </a:cubicBezTo>
                  <a:cubicBezTo>
                    <a:pt x="4230186" y="124738"/>
                    <a:pt x="4165316" y="164147"/>
                    <a:pt x="4165316" y="242981"/>
                  </a:cubicBezTo>
                  <a:cubicBezTo>
                    <a:pt x="4165316" y="306721"/>
                    <a:pt x="4212873" y="358876"/>
                    <a:pt x="4256881" y="407554"/>
                  </a:cubicBezTo>
                  <a:cubicBezTo>
                    <a:pt x="4327591" y="373906"/>
                    <a:pt x="4413379" y="336836"/>
                    <a:pt x="4413379" y="241803"/>
                  </a:cubicBezTo>
                  <a:close/>
                  <a:moveTo>
                    <a:pt x="4698518" y="882800"/>
                  </a:moveTo>
                  <a:lnTo>
                    <a:pt x="4596539" y="882800"/>
                  </a:lnTo>
                  <a:lnTo>
                    <a:pt x="4510751" y="792398"/>
                  </a:lnTo>
                  <a:cubicBezTo>
                    <a:pt x="4444664" y="866561"/>
                    <a:pt x="4360078" y="899048"/>
                    <a:pt x="4264996" y="899048"/>
                  </a:cubicBezTo>
                  <a:cubicBezTo>
                    <a:pt x="4128239" y="899048"/>
                    <a:pt x="3999573" y="829475"/>
                    <a:pt x="3999573" y="673002"/>
                  </a:cubicBezTo>
                  <a:cubicBezTo>
                    <a:pt x="3999573" y="548982"/>
                    <a:pt x="4083014" y="479418"/>
                    <a:pt x="4190833" y="437710"/>
                  </a:cubicBezTo>
                  <a:cubicBezTo>
                    <a:pt x="4140977" y="380892"/>
                    <a:pt x="4085353" y="319467"/>
                    <a:pt x="4085353" y="238334"/>
                  </a:cubicBezTo>
                  <a:cubicBezTo>
                    <a:pt x="4085353" y="122415"/>
                    <a:pt x="4196626" y="62144"/>
                    <a:pt x="4303268" y="62144"/>
                  </a:cubicBezTo>
                  <a:cubicBezTo>
                    <a:pt x="4399455" y="62144"/>
                    <a:pt x="4493334" y="115469"/>
                    <a:pt x="4493334" y="229065"/>
                  </a:cubicBezTo>
                  <a:cubicBezTo>
                    <a:pt x="4493334" y="355399"/>
                    <a:pt x="4395978" y="400608"/>
                    <a:pt x="4298597" y="449286"/>
                  </a:cubicBezTo>
                  <a:lnTo>
                    <a:pt x="4511897" y="686902"/>
                  </a:lnTo>
                  <a:cubicBezTo>
                    <a:pt x="4562874" y="613900"/>
                    <a:pt x="4581437" y="528120"/>
                    <a:pt x="4581437" y="441163"/>
                  </a:cubicBezTo>
                  <a:lnTo>
                    <a:pt x="4650986" y="441163"/>
                  </a:lnTo>
                  <a:cubicBezTo>
                    <a:pt x="4650986" y="545489"/>
                    <a:pt x="4620846" y="652139"/>
                    <a:pt x="4560575" y="733249"/>
                  </a:cubicBezTo>
                  <a:lnTo>
                    <a:pt x="4698510" y="882800"/>
                  </a:lnTo>
                  <a:close/>
                  <a:moveTo>
                    <a:pt x="3535960" y="836446"/>
                  </a:moveTo>
                  <a:cubicBezTo>
                    <a:pt x="3563776" y="836446"/>
                    <a:pt x="3582339" y="830653"/>
                    <a:pt x="3603201" y="822529"/>
                  </a:cubicBezTo>
                  <a:lnTo>
                    <a:pt x="3607824" y="882800"/>
                  </a:lnTo>
                  <a:cubicBezTo>
                    <a:pt x="3590455" y="889754"/>
                    <a:pt x="3554523" y="899048"/>
                    <a:pt x="3518591" y="899048"/>
                  </a:cubicBezTo>
                  <a:cubicBezTo>
                    <a:pt x="3388804" y="899048"/>
                    <a:pt x="3384109" y="809767"/>
                    <a:pt x="3384109" y="701963"/>
                  </a:cubicBezTo>
                  <a:lnTo>
                    <a:pt x="3384109" y="356577"/>
                  </a:lnTo>
                  <a:lnTo>
                    <a:pt x="3268213" y="356577"/>
                  </a:lnTo>
                  <a:lnTo>
                    <a:pt x="3268213" y="293982"/>
                  </a:lnTo>
                  <a:lnTo>
                    <a:pt x="3384109" y="293982"/>
                  </a:lnTo>
                  <a:lnTo>
                    <a:pt x="3384109" y="151376"/>
                  </a:lnTo>
                  <a:lnTo>
                    <a:pt x="3457150" y="125884"/>
                  </a:lnTo>
                  <a:lnTo>
                    <a:pt x="3457150" y="293958"/>
                  </a:lnTo>
                  <a:lnTo>
                    <a:pt x="3591584" y="293958"/>
                  </a:lnTo>
                  <a:lnTo>
                    <a:pt x="3591584" y="356553"/>
                  </a:lnTo>
                  <a:lnTo>
                    <a:pt x="3457150" y="356553"/>
                  </a:lnTo>
                  <a:lnTo>
                    <a:pt x="3457150" y="739049"/>
                  </a:lnTo>
                  <a:cubicBezTo>
                    <a:pt x="3457150" y="792374"/>
                    <a:pt x="3476859" y="836421"/>
                    <a:pt x="3535960" y="836421"/>
                  </a:cubicBezTo>
                  <a:close/>
                  <a:moveTo>
                    <a:pt x="3176673" y="356553"/>
                  </a:moveTo>
                  <a:cubicBezTo>
                    <a:pt x="3060778" y="356553"/>
                    <a:pt x="3029469" y="486340"/>
                    <a:pt x="3029469" y="593014"/>
                  </a:cubicBezTo>
                  <a:lnTo>
                    <a:pt x="3029469" y="885100"/>
                  </a:lnTo>
                  <a:lnTo>
                    <a:pt x="2956451" y="885100"/>
                  </a:lnTo>
                  <a:lnTo>
                    <a:pt x="2956451" y="426117"/>
                  </a:lnTo>
                  <a:cubicBezTo>
                    <a:pt x="2956451" y="361223"/>
                    <a:pt x="2956451" y="336836"/>
                    <a:pt x="2951789" y="293982"/>
                  </a:cubicBezTo>
                  <a:lnTo>
                    <a:pt x="3024822" y="293982"/>
                  </a:lnTo>
                  <a:lnTo>
                    <a:pt x="3024822" y="407554"/>
                  </a:lnTo>
                  <a:lnTo>
                    <a:pt x="3027169" y="407554"/>
                  </a:lnTo>
                  <a:cubicBezTo>
                    <a:pt x="3053808" y="341507"/>
                    <a:pt x="3103656" y="280066"/>
                    <a:pt x="3178997" y="280066"/>
                  </a:cubicBezTo>
                  <a:cubicBezTo>
                    <a:pt x="3196366" y="280066"/>
                    <a:pt x="3217236" y="283535"/>
                    <a:pt x="3229974" y="287036"/>
                  </a:cubicBezTo>
                  <a:lnTo>
                    <a:pt x="3229974" y="363523"/>
                  </a:lnTo>
                  <a:cubicBezTo>
                    <a:pt x="3214929" y="358876"/>
                    <a:pt x="3195220" y="356577"/>
                    <a:pt x="3176673" y="356577"/>
                  </a:cubicBezTo>
                  <a:close/>
                  <a:moveTo>
                    <a:pt x="2483569" y="152546"/>
                  </a:moveTo>
                  <a:lnTo>
                    <a:pt x="2307402" y="598790"/>
                  </a:lnTo>
                  <a:lnTo>
                    <a:pt x="2658589" y="598790"/>
                  </a:lnTo>
                  <a:lnTo>
                    <a:pt x="2483569" y="152546"/>
                  </a:lnTo>
                  <a:close/>
                  <a:moveTo>
                    <a:pt x="2772185" y="885100"/>
                  </a:moveTo>
                  <a:lnTo>
                    <a:pt x="2685252" y="668355"/>
                  </a:lnTo>
                  <a:lnTo>
                    <a:pt x="2277247" y="668355"/>
                  </a:lnTo>
                  <a:lnTo>
                    <a:pt x="2190297" y="885100"/>
                  </a:lnTo>
                  <a:lnTo>
                    <a:pt x="2112665" y="885100"/>
                  </a:lnTo>
                  <a:lnTo>
                    <a:pt x="2444168" y="76036"/>
                  </a:lnTo>
                  <a:lnTo>
                    <a:pt x="2534570" y="76036"/>
                  </a:lnTo>
                  <a:lnTo>
                    <a:pt x="2855650" y="885100"/>
                  </a:lnTo>
                  <a:close/>
                  <a:moveTo>
                    <a:pt x="1508762" y="342637"/>
                  </a:moveTo>
                  <a:cubicBezTo>
                    <a:pt x="1400950" y="342637"/>
                    <a:pt x="1334911" y="450408"/>
                    <a:pt x="1334911" y="547789"/>
                  </a:cubicBezTo>
                  <a:lnTo>
                    <a:pt x="1659451" y="547789"/>
                  </a:lnTo>
                  <a:cubicBezTo>
                    <a:pt x="1659451" y="444632"/>
                    <a:pt x="1617727" y="342637"/>
                    <a:pt x="1508778" y="342637"/>
                  </a:cubicBezTo>
                  <a:close/>
                  <a:moveTo>
                    <a:pt x="1334911" y="610383"/>
                  </a:moveTo>
                  <a:cubicBezTo>
                    <a:pt x="1334911" y="735572"/>
                    <a:pt x="1402128" y="836421"/>
                    <a:pt x="1529640" y="836421"/>
                  </a:cubicBezTo>
                  <a:cubicBezTo>
                    <a:pt x="1582948" y="836421"/>
                    <a:pt x="1660613" y="814390"/>
                    <a:pt x="1695391" y="792358"/>
                  </a:cubicBezTo>
                  <a:lnTo>
                    <a:pt x="1695391" y="866521"/>
                  </a:lnTo>
                  <a:cubicBezTo>
                    <a:pt x="1644381" y="887391"/>
                    <a:pt x="1578318" y="899008"/>
                    <a:pt x="1523847" y="899008"/>
                  </a:cubicBezTo>
                  <a:cubicBezTo>
                    <a:pt x="1327956" y="899008"/>
                    <a:pt x="1254915" y="766865"/>
                    <a:pt x="1254915" y="589505"/>
                  </a:cubicBezTo>
                  <a:cubicBezTo>
                    <a:pt x="1254915" y="408684"/>
                    <a:pt x="1354611" y="280026"/>
                    <a:pt x="1504147" y="280026"/>
                  </a:cubicBezTo>
                  <a:cubicBezTo>
                    <a:pt x="1671060" y="280026"/>
                    <a:pt x="1739447" y="414460"/>
                    <a:pt x="1739447" y="573249"/>
                  </a:cubicBezTo>
                  <a:lnTo>
                    <a:pt x="1739447" y="610359"/>
                  </a:lnTo>
                  <a:close/>
                  <a:moveTo>
                    <a:pt x="1048633" y="885100"/>
                  </a:moveTo>
                  <a:lnTo>
                    <a:pt x="1048633" y="532743"/>
                  </a:lnTo>
                  <a:cubicBezTo>
                    <a:pt x="1048633" y="430740"/>
                    <a:pt x="1028933" y="342661"/>
                    <a:pt x="908375" y="342661"/>
                  </a:cubicBezTo>
                  <a:cubicBezTo>
                    <a:pt x="778587" y="342661"/>
                    <a:pt x="733346" y="465526"/>
                    <a:pt x="733346" y="568675"/>
                  </a:cubicBezTo>
                  <a:lnTo>
                    <a:pt x="733346" y="885132"/>
                  </a:lnTo>
                  <a:lnTo>
                    <a:pt x="660393" y="885132"/>
                  </a:lnTo>
                  <a:lnTo>
                    <a:pt x="660393" y="15789"/>
                  </a:lnTo>
                  <a:lnTo>
                    <a:pt x="733402" y="15789"/>
                  </a:lnTo>
                  <a:lnTo>
                    <a:pt x="733402" y="393638"/>
                  </a:lnTo>
                  <a:lnTo>
                    <a:pt x="735734" y="393638"/>
                  </a:lnTo>
                  <a:cubicBezTo>
                    <a:pt x="767043" y="328745"/>
                    <a:pt x="833098" y="280066"/>
                    <a:pt x="920039" y="280066"/>
                  </a:cubicBezTo>
                  <a:cubicBezTo>
                    <a:pt x="1078837" y="280066"/>
                    <a:pt x="1121731" y="385539"/>
                    <a:pt x="1121731" y="531573"/>
                  </a:cubicBezTo>
                  <a:lnTo>
                    <a:pt x="1121731" y="885124"/>
                  </a:lnTo>
                  <a:close/>
                  <a:moveTo>
                    <a:pt x="325373" y="145576"/>
                  </a:moveTo>
                  <a:lnTo>
                    <a:pt x="325373" y="885100"/>
                  </a:lnTo>
                  <a:lnTo>
                    <a:pt x="245410" y="885100"/>
                  </a:lnTo>
                  <a:lnTo>
                    <a:pt x="245410" y="145600"/>
                  </a:lnTo>
                  <a:lnTo>
                    <a:pt x="6649" y="145600"/>
                  </a:lnTo>
                  <a:lnTo>
                    <a:pt x="6649" y="76060"/>
                  </a:lnTo>
                  <a:lnTo>
                    <a:pt x="564190" y="76060"/>
                  </a:lnTo>
                  <a:lnTo>
                    <a:pt x="564190" y="145600"/>
                  </a:lnTo>
                  <a:close/>
                </a:path>
              </a:pathLst>
            </a:custGeom>
            <a:grpFill/>
            <a:ln w="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BE"/>
            </a:p>
          </p:txBody>
        </p:sp>
        <p:sp>
          <p:nvSpPr>
            <p:cNvPr id="15" name="Forme libre : forme 24">
              <a:extLst>
                <a:ext uri="{FF2B5EF4-FFF2-40B4-BE49-F238E27FC236}">
                  <a16:creationId xmlns:a16="http://schemas.microsoft.com/office/drawing/2014/main" id="{622674A7-AD92-41EF-BD54-F2CFF3D8658A}"/>
                </a:ext>
              </a:extLst>
            </p:cNvPr>
            <p:cNvSpPr/>
            <p:nvPr/>
          </p:nvSpPr>
          <p:spPr>
            <a:xfrm>
              <a:off x="-786557" y="8253511"/>
              <a:ext cx="12106540" cy="2183968"/>
            </a:xfrm>
            <a:custGeom>
              <a:avLst/>
              <a:gdLst>
                <a:gd name="connsiteX0" fmla="*/ 1817527 w 12106540"/>
                <a:gd name="connsiteY0" fmla="*/ 17639 h 2183968"/>
                <a:gd name="connsiteX1" fmla="*/ 2709919 w 12106540"/>
                <a:gd name="connsiteY1" fmla="*/ 219996 h 2183968"/>
                <a:gd name="connsiteX2" fmla="*/ 2399495 w 12106540"/>
                <a:gd name="connsiteY2" fmla="*/ 553709 h 2183968"/>
                <a:gd name="connsiteX3" fmla="*/ 1554275 w 12106540"/>
                <a:gd name="connsiteY3" fmla="*/ 421102 h 2183968"/>
                <a:gd name="connsiteX4" fmla="*/ 1093835 w 12106540"/>
                <a:gd name="connsiteY4" fmla="*/ 615663 h 2183968"/>
                <a:gd name="connsiteX5" fmla="*/ 2590034 w 12106540"/>
                <a:gd name="connsiteY5" fmla="*/ 1477163 h 2183968"/>
                <a:gd name="connsiteX6" fmla="*/ 1357920 w 12106540"/>
                <a:gd name="connsiteY6" fmla="*/ 2178888 h 2183968"/>
                <a:gd name="connsiteX7" fmla="*/ 6649 w 12106540"/>
                <a:gd name="connsiteY7" fmla="*/ 1870266 h 2183968"/>
                <a:gd name="connsiteX8" fmla="*/ 177127 w 12106540"/>
                <a:gd name="connsiteY8" fmla="*/ 1601366 h 2183968"/>
                <a:gd name="connsiteX9" fmla="*/ 315383 w 12106540"/>
                <a:gd name="connsiteY9" fmla="*/ 1540622 h 2183968"/>
                <a:gd name="connsiteX10" fmla="*/ 1266003 w 12106540"/>
                <a:gd name="connsiteY10" fmla="*/ 1757896 h 2183968"/>
                <a:gd name="connsiteX11" fmla="*/ 1878047 w 12106540"/>
                <a:gd name="connsiteY11" fmla="*/ 1547704 h 2183968"/>
                <a:gd name="connsiteX12" fmla="*/ 435781 w 12106540"/>
                <a:gd name="connsiteY12" fmla="*/ 659750 h 2183968"/>
                <a:gd name="connsiteX13" fmla="*/ 1817559 w 12106540"/>
                <a:gd name="connsiteY13" fmla="*/ 17639 h 2183968"/>
                <a:gd name="connsiteX14" fmla="*/ 5541880 w 12106540"/>
                <a:gd name="connsiteY14" fmla="*/ 339584 h 2183968"/>
                <a:gd name="connsiteX15" fmla="*/ 5124069 w 12106540"/>
                <a:gd name="connsiteY15" fmla="*/ 641084 h 2183968"/>
                <a:gd name="connsiteX16" fmla="*/ 4293630 w 12106540"/>
                <a:gd name="connsiteY16" fmla="*/ 471959 h 2183968"/>
                <a:gd name="connsiteX17" fmla="*/ 3500028 w 12106540"/>
                <a:gd name="connsiteY17" fmla="*/ 1112949 h 2183968"/>
                <a:gd name="connsiteX18" fmla="*/ 4294295 w 12106540"/>
                <a:gd name="connsiteY18" fmla="*/ 1709266 h 2183968"/>
                <a:gd name="connsiteX19" fmla="*/ 6285970 w 12106540"/>
                <a:gd name="connsiteY19" fmla="*/ 463467 h 2183968"/>
                <a:gd name="connsiteX20" fmla="*/ 7656116 w 12106540"/>
                <a:gd name="connsiteY20" fmla="*/ 1889 h 2183968"/>
                <a:gd name="connsiteX21" fmla="*/ 9088663 w 12106540"/>
                <a:gd name="connsiteY21" fmla="*/ 1112925 h 2183968"/>
                <a:gd name="connsiteX22" fmla="*/ 7660522 w 12106540"/>
                <a:gd name="connsiteY22" fmla="*/ 2185858 h 2183968"/>
                <a:gd name="connsiteX23" fmla="*/ 6096064 w 12106540"/>
                <a:gd name="connsiteY23" fmla="*/ 1561236 h 2183968"/>
                <a:gd name="connsiteX24" fmla="*/ 6461199 w 12106540"/>
                <a:gd name="connsiteY24" fmla="*/ 1232329 h 2183968"/>
                <a:gd name="connsiteX25" fmla="*/ 7621963 w 12106540"/>
                <a:gd name="connsiteY25" fmla="*/ 1709266 h 2183968"/>
                <a:gd name="connsiteX26" fmla="*/ 8449349 w 12106540"/>
                <a:gd name="connsiteY26" fmla="*/ 1112949 h 2183968"/>
                <a:gd name="connsiteX27" fmla="*/ 7656436 w 12106540"/>
                <a:gd name="connsiteY27" fmla="*/ 471959 h 2183968"/>
                <a:gd name="connsiteX28" fmla="*/ 4297451 w 12106540"/>
                <a:gd name="connsiteY28" fmla="*/ 2178872 h 2183968"/>
                <a:gd name="connsiteX29" fmla="*/ 2858141 w 12106540"/>
                <a:gd name="connsiteY29" fmla="*/ 1209152 h 2183968"/>
                <a:gd name="connsiteX30" fmla="*/ 2858141 w 12106540"/>
                <a:gd name="connsiteY30" fmla="*/ 1027145 h 2183968"/>
                <a:gd name="connsiteX31" fmla="*/ 4317048 w 12106540"/>
                <a:gd name="connsiteY31" fmla="*/ 1913 h 2183968"/>
                <a:gd name="connsiteX32" fmla="*/ 5541912 w 12106540"/>
                <a:gd name="connsiteY32" fmla="*/ 339584 h 2183968"/>
                <a:gd name="connsiteX33" fmla="*/ 11334842 w 12106540"/>
                <a:gd name="connsiteY33" fmla="*/ 2127766 h 2183968"/>
                <a:gd name="connsiteX34" fmla="*/ 11045520 w 12106540"/>
                <a:gd name="connsiteY34" fmla="*/ 1920675 h 2183968"/>
                <a:gd name="connsiteX35" fmla="*/ 10375930 w 12106540"/>
                <a:gd name="connsiteY35" fmla="*/ 1108086 h 2183968"/>
                <a:gd name="connsiteX36" fmla="*/ 11480516 w 12106540"/>
                <a:gd name="connsiteY36" fmla="*/ 670702 h 2183968"/>
                <a:gd name="connsiteX37" fmla="*/ 10929641 w 12106540"/>
                <a:gd name="connsiteY37" fmla="*/ 419059 h 2183968"/>
                <a:gd name="connsiteX38" fmla="*/ 10098626 w 12106540"/>
                <a:gd name="connsiteY38" fmla="*/ 1123011 h 2183968"/>
                <a:gd name="connsiteX39" fmla="*/ 9779148 w 12106540"/>
                <a:gd name="connsiteY39" fmla="*/ 2142018 h 2183968"/>
                <a:gd name="connsiteX40" fmla="*/ 9150385 w 12106540"/>
                <a:gd name="connsiteY40" fmla="*/ 2142018 h 2183968"/>
                <a:gd name="connsiteX41" fmla="*/ 9474348 w 12106540"/>
                <a:gd name="connsiteY41" fmla="*/ 1112380 h 2183968"/>
                <a:gd name="connsiteX42" fmla="*/ 10977422 w 12106540"/>
                <a:gd name="connsiteY42" fmla="*/ 1913 h 2183968"/>
                <a:gd name="connsiteX43" fmla="*/ 12113190 w 12106540"/>
                <a:gd name="connsiteY43" fmla="*/ 602988 h 2183968"/>
                <a:gd name="connsiteX44" fmla="*/ 11137950 w 12106540"/>
                <a:gd name="connsiteY44" fmla="*/ 1304105 h 2183968"/>
                <a:gd name="connsiteX45" fmla="*/ 11974357 w 12106540"/>
                <a:gd name="connsiteY45" fmla="*/ 2142018 h 2183968"/>
                <a:gd name="connsiteX46" fmla="*/ 11447725 w 12106540"/>
                <a:gd name="connsiteY46" fmla="*/ 2142018 h 2183968"/>
                <a:gd name="connsiteX47" fmla="*/ 11334842 w 12106540"/>
                <a:gd name="connsiteY47" fmla="*/ 2127774 h 2183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2106540" h="2183968">
                  <a:moveTo>
                    <a:pt x="1817527" y="17639"/>
                  </a:moveTo>
                  <a:cubicBezTo>
                    <a:pt x="2181084" y="56095"/>
                    <a:pt x="2662459" y="205110"/>
                    <a:pt x="2709919" y="219996"/>
                  </a:cubicBezTo>
                  <a:cubicBezTo>
                    <a:pt x="2630797" y="359493"/>
                    <a:pt x="2565463" y="553709"/>
                    <a:pt x="2399495" y="553709"/>
                  </a:cubicBezTo>
                  <a:cubicBezTo>
                    <a:pt x="2276846" y="553709"/>
                    <a:pt x="1935209" y="421102"/>
                    <a:pt x="1554275" y="421102"/>
                  </a:cubicBezTo>
                  <a:cubicBezTo>
                    <a:pt x="1397593" y="421102"/>
                    <a:pt x="1093835" y="445185"/>
                    <a:pt x="1093835" y="615663"/>
                  </a:cubicBezTo>
                  <a:cubicBezTo>
                    <a:pt x="1093153" y="909687"/>
                    <a:pt x="2652981" y="818476"/>
                    <a:pt x="2590034" y="1477163"/>
                  </a:cubicBezTo>
                  <a:cubicBezTo>
                    <a:pt x="2552701" y="1872982"/>
                    <a:pt x="2043541" y="2178888"/>
                    <a:pt x="1357920" y="2178888"/>
                  </a:cubicBezTo>
                  <a:cubicBezTo>
                    <a:pt x="782273" y="2178888"/>
                    <a:pt x="216808" y="1980601"/>
                    <a:pt x="6649" y="1870266"/>
                  </a:cubicBezTo>
                  <a:cubicBezTo>
                    <a:pt x="66680" y="1775153"/>
                    <a:pt x="88832" y="1742081"/>
                    <a:pt x="177127" y="1601366"/>
                  </a:cubicBezTo>
                  <a:cubicBezTo>
                    <a:pt x="203237" y="1558905"/>
                    <a:pt x="252748" y="1534069"/>
                    <a:pt x="315383" y="1540622"/>
                  </a:cubicBezTo>
                  <a:cubicBezTo>
                    <a:pt x="402549" y="1549435"/>
                    <a:pt x="885373" y="1747497"/>
                    <a:pt x="1266003" y="1757896"/>
                  </a:cubicBezTo>
                  <a:cubicBezTo>
                    <a:pt x="1501703" y="1764601"/>
                    <a:pt x="1853403" y="1759178"/>
                    <a:pt x="1878047" y="1547704"/>
                  </a:cubicBezTo>
                  <a:cubicBezTo>
                    <a:pt x="1915805" y="1221377"/>
                    <a:pt x="435781" y="1302430"/>
                    <a:pt x="435781" y="659750"/>
                  </a:cubicBezTo>
                  <a:cubicBezTo>
                    <a:pt x="435781" y="328296"/>
                    <a:pt x="862533" y="-83651"/>
                    <a:pt x="1817559" y="17639"/>
                  </a:cubicBezTo>
                  <a:close/>
                  <a:moveTo>
                    <a:pt x="5541880" y="339584"/>
                  </a:moveTo>
                  <a:cubicBezTo>
                    <a:pt x="5376842" y="528144"/>
                    <a:pt x="5312413" y="641084"/>
                    <a:pt x="5124069" y="641084"/>
                  </a:cubicBezTo>
                  <a:cubicBezTo>
                    <a:pt x="4930870" y="641084"/>
                    <a:pt x="4776775" y="471959"/>
                    <a:pt x="4293630" y="471959"/>
                  </a:cubicBezTo>
                  <a:cubicBezTo>
                    <a:pt x="3804003" y="471959"/>
                    <a:pt x="3500028" y="757972"/>
                    <a:pt x="3500028" y="1112949"/>
                  </a:cubicBezTo>
                  <a:cubicBezTo>
                    <a:pt x="3500028" y="1600525"/>
                    <a:pt x="4056904" y="1709266"/>
                    <a:pt x="4294295" y="1709266"/>
                  </a:cubicBezTo>
                  <a:cubicBezTo>
                    <a:pt x="5033762" y="1709266"/>
                    <a:pt x="5737923" y="837335"/>
                    <a:pt x="6285970" y="463467"/>
                  </a:cubicBezTo>
                  <a:cubicBezTo>
                    <a:pt x="6654975" y="201753"/>
                    <a:pt x="7039105" y="1889"/>
                    <a:pt x="7656116" y="1889"/>
                  </a:cubicBezTo>
                  <a:cubicBezTo>
                    <a:pt x="8550110" y="1889"/>
                    <a:pt x="9088663" y="511841"/>
                    <a:pt x="9088663" y="1112925"/>
                  </a:cubicBezTo>
                  <a:cubicBezTo>
                    <a:pt x="9088663" y="1697336"/>
                    <a:pt x="8519922" y="2185858"/>
                    <a:pt x="7660522" y="2185858"/>
                  </a:cubicBezTo>
                  <a:cubicBezTo>
                    <a:pt x="6960760" y="2185858"/>
                    <a:pt x="6536043" y="1989158"/>
                    <a:pt x="6096064" y="1561236"/>
                  </a:cubicBezTo>
                  <a:lnTo>
                    <a:pt x="6461199" y="1232329"/>
                  </a:lnTo>
                  <a:cubicBezTo>
                    <a:pt x="6648669" y="1436151"/>
                    <a:pt x="7079091" y="1709266"/>
                    <a:pt x="7621963" y="1709266"/>
                  </a:cubicBezTo>
                  <a:cubicBezTo>
                    <a:pt x="8032667" y="1709266"/>
                    <a:pt x="8449349" y="1472997"/>
                    <a:pt x="8449349" y="1112949"/>
                  </a:cubicBezTo>
                  <a:cubicBezTo>
                    <a:pt x="8449349" y="746019"/>
                    <a:pt x="8141865" y="471959"/>
                    <a:pt x="7656436" y="471959"/>
                  </a:cubicBezTo>
                  <a:cubicBezTo>
                    <a:pt x="6427054" y="471959"/>
                    <a:pt x="5839413" y="2178872"/>
                    <a:pt x="4297451" y="2178872"/>
                  </a:cubicBezTo>
                  <a:cubicBezTo>
                    <a:pt x="3724865" y="2178872"/>
                    <a:pt x="2942239" y="1957520"/>
                    <a:pt x="2858141" y="1209152"/>
                  </a:cubicBezTo>
                  <a:cubicBezTo>
                    <a:pt x="2858141" y="1200443"/>
                    <a:pt x="2857228" y="1046132"/>
                    <a:pt x="2858141" y="1027145"/>
                  </a:cubicBezTo>
                  <a:cubicBezTo>
                    <a:pt x="2903231" y="432174"/>
                    <a:pt x="3572148" y="1913"/>
                    <a:pt x="4317048" y="1913"/>
                  </a:cubicBezTo>
                  <a:cubicBezTo>
                    <a:pt x="4766985" y="1913"/>
                    <a:pt x="5233987" y="181772"/>
                    <a:pt x="5541912" y="339584"/>
                  </a:cubicBezTo>
                  <a:close/>
                  <a:moveTo>
                    <a:pt x="11334842" y="2127766"/>
                  </a:moveTo>
                  <a:cubicBezTo>
                    <a:pt x="11226157" y="2098836"/>
                    <a:pt x="11134137" y="2026940"/>
                    <a:pt x="11045520" y="1920675"/>
                  </a:cubicBezTo>
                  <a:cubicBezTo>
                    <a:pt x="10795912" y="1620185"/>
                    <a:pt x="10464217" y="1219102"/>
                    <a:pt x="10375930" y="1108086"/>
                  </a:cubicBezTo>
                  <a:cubicBezTo>
                    <a:pt x="10657937" y="1064335"/>
                    <a:pt x="11480516" y="1037880"/>
                    <a:pt x="11480516" y="670702"/>
                  </a:cubicBezTo>
                  <a:cubicBezTo>
                    <a:pt x="11480516" y="462017"/>
                    <a:pt x="11163915" y="419059"/>
                    <a:pt x="10929641" y="419059"/>
                  </a:cubicBezTo>
                  <a:cubicBezTo>
                    <a:pt x="10276450" y="419059"/>
                    <a:pt x="10188259" y="864238"/>
                    <a:pt x="10098626" y="1123011"/>
                  </a:cubicBezTo>
                  <a:cubicBezTo>
                    <a:pt x="10098626" y="1123011"/>
                    <a:pt x="9826408" y="1990760"/>
                    <a:pt x="9779148" y="2142018"/>
                  </a:cubicBezTo>
                  <a:lnTo>
                    <a:pt x="9150385" y="2142018"/>
                  </a:lnTo>
                  <a:lnTo>
                    <a:pt x="9474348" y="1112380"/>
                  </a:lnTo>
                  <a:cubicBezTo>
                    <a:pt x="9670143" y="436132"/>
                    <a:pt x="10036087" y="1913"/>
                    <a:pt x="10977422" y="1913"/>
                  </a:cubicBezTo>
                  <a:cubicBezTo>
                    <a:pt x="11551114" y="1913"/>
                    <a:pt x="12113190" y="181772"/>
                    <a:pt x="12113190" y="602988"/>
                  </a:cubicBezTo>
                  <a:cubicBezTo>
                    <a:pt x="12113190" y="1094514"/>
                    <a:pt x="11492462" y="1260017"/>
                    <a:pt x="11137950" y="1304105"/>
                  </a:cubicBezTo>
                  <a:lnTo>
                    <a:pt x="11974357" y="2142018"/>
                  </a:lnTo>
                  <a:lnTo>
                    <a:pt x="11447725" y="2142018"/>
                  </a:lnTo>
                  <a:cubicBezTo>
                    <a:pt x="11407947" y="2142018"/>
                    <a:pt x="11370421" y="2137268"/>
                    <a:pt x="11334842" y="2127774"/>
                  </a:cubicBezTo>
                </a:path>
              </a:pathLst>
            </a:custGeom>
            <a:grpFill/>
            <a:ln w="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BE"/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0F8A673B-9324-49CE-B430-344EC78DA03E}"/>
              </a:ext>
            </a:extLst>
          </p:cNvPr>
          <p:cNvGrpSpPr/>
          <p:nvPr userDrawn="1"/>
        </p:nvGrpSpPr>
        <p:grpSpPr>
          <a:xfrm>
            <a:off x="12360696" y="-13072"/>
            <a:ext cx="1885826" cy="1528108"/>
            <a:chOff x="511520" y="2588002"/>
            <a:chExt cx="1885826" cy="1528108"/>
          </a:xfrm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CD9A0035-E487-4895-8092-DA2A5E84C0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41708" y="2588002"/>
              <a:ext cx="425450" cy="425450"/>
            </a:xfrm>
            <a:custGeom>
              <a:avLst/>
              <a:gdLst>
                <a:gd name="T0" fmla="*/ 173 w 346"/>
                <a:gd name="T1" fmla="*/ 0 h 346"/>
                <a:gd name="T2" fmla="*/ 0 w 346"/>
                <a:gd name="T3" fmla="*/ 173 h 346"/>
                <a:gd name="T4" fmla="*/ 173 w 346"/>
                <a:gd name="T5" fmla="*/ 346 h 346"/>
                <a:gd name="T6" fmla="*/ 346 w 346"/>
                <a:gd name="T7" fmla="*/ 173 h 346"/>
                <a:gd name="T8" fmla="*/ 173 w 346"/>
                <a:gd name="T9" fmla="*/ 0 h 346"/>
                <a:gd name="T10" fmla="*/ 201 w 346"/>
                <a:gd name="T11" fmla="*/ 247 h 346"/>
                <a:gd name="T12" fmla="*/ 128 w 346"/>
                <a:gd name="T13" fmla="*/ 290 h 346"/>
                <a:gd name="T14" fmla="*/ 111 w 346"/>
                <a:gd name="T15" fmla="*/ 278 h 346"/>
                <a:gd name="T16" fmla="*/ 112 w 346"/>
                <a:gd name="T17" fmla="*/ 272 h 346"/>
                <a:gd name="T18" fmla="*/ 153 w 346"/>
                <a:gd name="T19" fmla="*/ 172 h 346"/>
                <a:gd name="T20" fmla="*/ 150 w 346"/>
                <a:gd name="T21" fmla="*/ 165 h 346"/>
                <a:gd name="T22" fmla="*/ 126 w 346"/>
                <a:gd name="T23" fmla="*/ 175 h 346"/>
                <a:gd name="T24" fmla="*/ 121 w 346"/>
                <a:gd name="T25" fmla="*/ 173 h 346"/>
                <a:gd name="T26" fmla="*/ 126 w 346"/>
                <a:gd name="T27" fmla="*/ 163 h 346"/>
                <a:gd name="T28" fmla="*/ 195 w 346"/>
                <a:gd name="T29" fmla="*/ 128 h 346"/>
                <a:gd name="T30" fmla="*/ 205 w 346"/>
                <a:gd name="T31" fmla="*/ 141 h 346"/>
                <a:gd name="T32" fmla="*/ 201 w 346"/>
                <a:gd name="T33" fmla="*/ 154 h 346"/>
                <a:gd name="T34" fmla="*/ 164 w 346"/>
                <a:gd name="T35" fmla="*/ 247 h 346"/>
                <a:gd name="T36" fmla="*/ 169 w 346"/>
                <a:gd name="T37" fmla="*/ 252 h 346"/>
                <a:gd name="T38" fmla="*/ 196 w 346"/>
                <a:gd name="T39" fmla="*/ 235 h 346"/>
                <a:gd name="T40" fmla="*/ 204 w 346"/>
                <a:gd name="T41" fmla="*/ 231 h 346"/>
                <a:gd name="T42" fmla="*/ 207 w 346"/>
                <a:gd name="T43" fmla="*/ 234 h 346"/>
                <a:gd name="T44" fmla="*/ 201 w 346"/>
                <a:gd name="T45" fmla="*/ 247 h 346"/>
                <a:gd name="T46" fmla="*/ 192 w 346"/>
                <a:gd name="T47" fmla="*/ 98 h 346"/>
                <a:gd name="T48" fmla="*/ 182 w 346"/>
                <a:gd name="T49" fmla="*/ 95 h 346"/>
                <a:gd name="T50" fmla="*/ 173 w 346"/>
                <a:gd name="T51" fmla="*/ 76 h 346"/>
                <a:gd name="T52" fmla="*/ 186 w 346"/>
                <a:gd name="T53" fmla="*/ 52 h 346"/>
                <a:gd name="T54" fmla="*/ 198 w 346"/>
                <a:gd name="T55" fmla="*/ 48 h 346"/>
                <a:gd name="T56" fmla="*/ 219 w 346"/>
                <a:gd name="T57" fmla="*/ 70 h 346"/>
                <a:gd name="T58" fmla="*/ 192 w 346"/>
                <a:gd name="T59" fmla="*/ 9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6" h="346">
                  <a:moveTo>
                    <a:pt x="173" y="0"/>
                  </a:moveTo>
                  <a:cubicBezTo>
                    <a:pt x="78" y="0"/>
                    <a:pt x="0" y="78"/>
                    <a:pt x="0" y="173"/>
                  </a:cubicBezTo>
                  <a:cubicBezTo>
                    <a:pt x="0" y="268"/>
                    <a:pt x="78" y="346"/>
                    <a:pt x="173" y="346"/>
                  </a:cubicBezTo>
                  <a:cubicBezTo>
                    <a:pt x="268" y="346"/>
                    <a:pt x="346" y="268"/>
                    <a:pt x="346" y="173"/>
                  </a:cubicBezTo>
                  <a:cubicBezTo>
                    <a:pt x="346" y="78"/>
                    <a:pt x="268" y="0"/>
                    <a:pt x="173" y="0"/>
                  </a:cubicBezTo>
                  <a:close/>
                  <a:moveTo>
                    <a:pt x="201" y="247"/>
                  </a:moveTo>
                  <a:cubicBezTo>
                    <a:pt x="182" y="270"/>
                    <a:pt x="143" y="290"/>
                    <a:pt x="128" y="290"/>
                  </a:cubicBezTo>
                  <a:cubicBezTo>
                    <a:pt x="122" y="290"/>
                    <a:pt x="111" y="284"/>
                    <a:pt x="111" y="278"/>
                  </a:cubicBezTo>
                  <a:cubicBezTo>
                    <a:pt x="111" y="276"/>
                    <a:pt x="111" y="276"/>
                    <a:pt x="112" y="272"/>
                  </a:cubicBezTo>
                  <a:cubicBezTo>
                    <a:pt x="126" y="238"/>
                    <a:pt x="138" y="213"/>
                    <a:pt x="153" y="172"/>
                  </a:cubicBezTo>
                  <a:cubicBezTo>
                    <a:pt x="154" y="169"/>
                    <a:pt x="153" y="165"/>
                    <a:pt x="150" y="165"/>
                  </a:cubicBezTo>
                  <a:cubicBezTo>
                    <a:pt x="146" y="165"/>
                    <a:pt x="136" y="169"/>
                    <a:pt x="126" y="175"/>
                  </a:cubicBezTo>
                  <a:cubicBezTo>
                    <a:pt x="125" y="177"/>
                    <a:pt x="121" y="174"/>
                    <a:pt x="121" y="173"/>
                  </a:cubicBezTo>
                  <a:cubicBezTo>
                    <a:pt x="121" y="170"/>
                    <a:pt x="123" y="167"/>
                    <a:pt x="126" y="163"/>
                  </a:cubicBezTo>
                  <a:cubicBezTo>
                    <a:pt x="134" y="154"/>
                    <a:pt x="171" y="128"/>
                    <a:pt x="195" y="128"/>
                  </a:cubicBezTo>
                  <a:cubicBezTo>
                    <a:pt x="199" y="128"/>
                    <a:pt x="205" y="137"/>
                    <a:pt x="205" y="141"/>
                  </a:cubicBezTo>
                  <a:cubicBezTo>
                    <a:pt x="205" y="144"/>
                    <a:pt x="202" y="151"/>
                    <a:pt x="201" y="154"/>
                  </a:cubicBezTo>
                  <a:cubicBezTo>
                    <a:pt x="182" y="197"/>
                    <a:pt x="176" y="218"/>
                    <a:pt x="164" y="247"/>
                  </a:cubicBezTo>
                  <a:cubicBezTo>
                    <a:pt x="163" y="251"/>
                    <a:pt x="166" y="252"/>
                    <a:pt x="169" y="252"/>
                  </a:cubicBezTo>
                  <a:cubicBezTo>
                    <a:pt x="172" y="252"/>
                    <a:pt x="182" y="247"/>
                    <a:pt x="196" y="235"/>
                  </a:cubicBezTo>
                  <a:cubicBezTo>
                    <a:pt x="201" y="231"/>
                    <a:pt x="202" y="231"/>
                    <a:pt x="204" y="231"/>
                  </a:cubicBezTo>
                  <a:cubicBezTo>
                    <a:pt x="205" y="231"/>
                    <a:pt x="207" y="232"/>
                    <a:pt x="207" y="234"/>
                  </a:cubicBezTo>
                  <a:cubicBezTo>
                    <a:pt x="207" y="237"/>
                    <a:pt x="205" y="242"/>
                    <a:pt x="201" y="247"/>
                  </a:cubicBezTo>
                  <a:close/>
                  <a:moveTo>
                    <a:pt x="192" y="98"/>
                  </a:moveTo>
                  <a:cubicBezTo>
                    <a:pt x="188" y="98"/>
                    <a:pt x="185" y="96"/>
                    <a:pt x="182" y="95"/>
                  </a:cubicBezTo>
                  <a:cubicBezTo>
                    <a:pt x="177" y="91"/>
                    <a:pt x="173" y="85"/>
                    <a:pt x="173" y="76"/>
                  </a:cubicBezTo>
                  <a:cubicBezTo>
                    <a:pt x="173" y="65"/>
                    <a:pt x="179" y="57"/>
                    <a:pt x="186" y="52"/>
                  </a:cubicBezTo>
                  <a:cubicBezTo>
                    <a:pt x="190" y="49"/>
                    <a:pt x="195" y="48"/>
                    <a:pt x="198" y="48"/>
                  </a:cubicBezTo>
                  <a:cubicBezTo>
                    <a:pt x="213" y="48"/>
                    <a:pt x="219" y="59"/>
                    <a:pt x="219" y="70"/>
                  </a:cubicBezTo>
                  <a:cubicBezTo>
                    <a:pt x="219" y="82"/>
                    <a:pt x="206" y="98"/>
                    <a:pt x="192" y="9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F98CBB6-BA53-4739-A9B2-2E3C2CB42A45}"/>
                </a:ext>
              </a:extLst>
            </p:cNvPr>
            <p:cNvSpPr/>
            <p:nvPr/>
          </p:nvSpPr>
          <p:spPr>
            <a:xfrm>
              <a:off x="511520" y="2946559"/>
              <a:ext cx="1885826" cy="1169551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To change the </a:t>
              </a:r>
              <a:r>
                <a:rPr kumimoji="0" lang="fr-FR" sz="10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visual</a:t>
              </a:r>
              <a:r>
                <a:rPr kumimoji="0" lang="fr-FR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: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</a:rPr>
                <a:t>Remove the visual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</a:rPr>
                <a:t>Click on the icon </a:t>
              </a:r>
              <a:br>
                <a:rPr lang="en-US" sz="1000" dirty="0">
                  <a:solidFill>
                    <a:schemeClr val="tx1"/>
                  </a:solidFill>
                </a:rPr>
              </a:br>
              <a:r>
                <a:rPr lang="en-US" sz="1000" dirty="0">
                  <a:solidFill>
                    <a:schemeClr val="tx1"/>
                  </a:solidFill>
                </a:rPr>
                <a:t>in the center of the gray block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</a:rPr>
                <a:t>Import a visual</a:t>
              </a:r>
              <a:br>
                <a:rPr lang="en-US" sz="1000" dirty="0">
                  <a:solidFill>
                    <a:schemeClr val="tx1"/>
                  </a:solidFill>
                </a:rPr>
              </a:br>
              <a:r>
                <a:rPr lang="en-US" sz="1000" dirty="0">
                  <a:solidFill>
                    <a:schemeClr val="tx1"/>
                  </a:solidFill>
                </a:rPr>
                <a:t>from your computer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54519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de se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1B4E13E-2C0B-4074-88BA-C37DE15C09F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640633 w 12192000"/>
              <a:gd name="connsiteY0" fmla="*/ 368300 h 6858000"/>
              <a:gd name="connsiteX1" fmla="*/ 371475 w 12192000"/>
              <a:gd name="connsiteY1" fmla="*/ 637458 h 6858000"/>
              <a:gd name="connsiteX2" fmla="*/ 371475 w 12192000"/>
              <a:gd name="connsiteY2" fmla="*/ 6220542 h 6858000"/>
              <a:gd name="connsiteX3" fmla="*/ 640633 w 12192000"/>
              <a:gd name="connsiteY3" fmla="*/ 6489700 h 6858000"/>
              <a:gd name="connsiteX4" fmla="*/ 11551367 w 12192000"/>
              <a:gd name="connsiteY4" fmla="*/ 6489700 h 6858000"/>
              <a:gd name="connsiteX5" fmla="*/ 11820525 w 12192000"/>
              <a:gd name="connsiteY5" fmla="*/ 6220542 h 6858000"/>
              <a:gd name="connsiteX6" fmla="*/ 11820525 w 12192000"/>
              <a:gd name="connsiteY6" fmla="*/ 637458 h 6858000"/>
              <a:gd name="connsiteX7" fmla="*/ 11551367 w 12192000"/>
              <a:gd name="connsiteY7" fmla="*/ 368300 h 6858000"/>
              <a:gd name="connsiteX8" fmla="*/ 0 w 12192000"/>
              <a:gd name="connsiteY8" fmla="*/ 0 h 6858000"/>
              <a:gd name="connsiteX9" fmla="*/ 12192000 w 12192000"/>
              <a:gd name="connsiteY9" fmla="*/ 0 h 6858000"/>
              <a:gd name="connsiteX10" fmla="*/ 12192000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640633" y="368300"/>
                </a:moveTo>
                <a:cubicBezTo>
                  <a:pt x="491981" y="368300"/>
                  <a:pt x="371475" y="488806"/>
                  <a:pt x="371475" y="637458"/>
                </a:cubicBezTo>
                <a:lnTo>
                  <a:pt x="371475" y="6220542"/>
                </a:lnTo>
                <a:cubicBezTo>
                  <a:pt x="371475" y="6369194"/>
                  <a:pt x="491981" y="6489700"/>
                  <a:pt x="640633" y="6489700"/>
                </a:cubicBezTo>
                <a:lnTo>
                  <a:pt x="11551367" y="6489700"/>
                </a:lnTo>
                <a:cubicBezTo>
                  <a:pt x="11700019" y="6489700"/>
                  <a:pt x="11820525" y="6369194"/>
                  <a:pt x="11820525" y="6220542"/>
                </a:cubicBezTo>
                <a:lnTo>
                  <a:pt x="11820525" y="637458"/>
                </a:lnTo>
                <a:cubicBezTo>
                  <a:pt x="11820525" y="488806"/>
                  <a:pt x="11700019" y="368300"/>
                  <a:pt x="11551367" y="36830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B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BB713A-D90F-4A50-97DD-AF064329B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55052"/>
            <a:ext cx="10515600" cy="747897"/>
          </a:xfrm>
        </p:spPr>
        <p:txBody>
          <a:bodyPr anchor="ctr">
            <a:spAutoFit/>
          </a:bodyPr>
          <a:lstStyle>
            <a:lvl1pPr marL="806450" indent="-806450" algn="ctr">
              <a:buFont typeface="+mj-lt"/>
              <a:buNone/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207287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- 2 Chapters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0BE56-AFAF-4CD1-8444-B79DDCE8B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/>
              <a:t>Click to edit Master title style</a:t>
            </a:r>
            <a:endParaRPr lang="fr-B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5DA016-2634-427D-87D9-40B8ADD1E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9416" y="6349531"/>
            <a:ext cx="3401588" cy="153888"/>
          </a:xfrm>
        </p:spPr>
        <p:txBody>
          <a:bodyPr/>
          <a:lstStyle/>
          <a:p>
            <a:r>
              <a:rPr lang="fr-BE"/>
              <a:t>Title of the presentation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BCE68F-B38C-4691-92D9-EBF2E4A29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150FD-603F-44AF-ADBB-D2D9D0B3C68D}" type="slidenum">
              <a:rPr lang="fr-BE" smtClean="0"/>
              <a:t>‹#›</a:t>
            </a:fld>
            <a:endParaRPr lang="fr-BE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6DF4BB3-4BBE-459F-9A3D-6902F3A2F8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945479"/>
            <a:ext cx="11449050" cy="360099"/>
          </a:xfrm>
        </p:spPr>
        <p:txBody>
          <a:bodyPr rIns="0">
            <a:spAutoFit/>
          </a:bodyPr>
          <a:lstStyle>
            <a:lvl1pPr marL="0" indent="0">
              <a:buNone/>
              <a:defRPr sz="26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61BD2841-28A9-483D-B724-6F7200EA54E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330772" y="3492001"/>
            <a:ext cx="4081721" cy="276999"/>
          </a:xfrm>
        </p:spPr>
        <p:txBody>
          <a:bodyPr rIns="0" anchor="b">
            <a:spAutoFit/>
          </a:bodyPr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6E3F7BD7-968B-4062-B124-EEF487AD0EB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4822" y="3140968"/>
            <a:ext cx="740587" cy="720197"/>
          </a:xfrm>
        </p:spPr>
        <p:txBody>
          <a:bodyPr wrap="none" rIns="0" anchor="b">
            <a:spAutoFit/>
          </a:bodyPr>
          <a:lstStyle>
            <a:lvl1pPr marL="0" indent="0" algn="l">
              <a:buNone/>
              <a:defRPr sz="5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58AB3217-10D3-4A10-AD87-F5A9F855A98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054839" y="3492001"/>
            <a:ext cx="4081721" cy="276999"/>
          </a:xfrm>
        </p:spPr>
        <p:txBody>
          <a:bodyPr rIns="0" anchor="b">
            <a:spAutoFit/>
          </a:bodyPr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0707CE93-A1C3-4F77-9C09-A5E0C1CC84A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098889" y="3140968"/>
            <a:ext cx="740587" cy="720197"/>
          </a:xfrm>
        </p:spPr>
        <p:txBody>
          <a:bodyPr wrap="none" rIns="0" anchor="b">
            <a:spAutoFit/>
          </a:bodyPr>
          <a:lstStyle>
            <a:lvl1pPr marL="0" indent="0" algn="l">
              <a:buNone/>
              <a:defRPr sz="5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##</a:t>
            </a:r>
            <a:endParaRPr lang="fr-BE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0A39934C-B52C-4EFF-90AD-F58A818C8CF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439816" y="6349531"/>
            <a:ext cx="6120678" cy="153888"/>
          </a:xfrm>
        </p:spPr>
        <p:txBody>
          <a:bodyPr wrap="square" rIns="0" anchor="b">
            <a:spAutoFit/>
          </a:bodyPr>
          <a:lstStyle>
            <a:lvl1pPr marL="0" indent="0" algn="r">
              <a:lnSpc>
                <a:spcPct val="100000"/>
              </a:lnSpc>
              <a:spcBef>
                <a:spcPts val="600"/>
              </a:spcBef>
              <a:buNone/>
              <a:defRPr sz="1000" b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015820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- 2 Chapters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0BE56-AFAF-4CD1-8444-B79DDCE8B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/>
              <a:t>Click to edit Master title style</a:t>
            </a:r>
            <a:endParaRPr lang="fr-B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5DA016-2634-427D-87D9-40B8ADD1E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9416" y="6349531"/>
            <a:ext cx="3401588" cy="153888"/>
          </a:xfrm>
        </p:spPr>
        <p:txBody>
          <a:bodyPr/>
          <a:lstStyle/>
          <a:p>
            <a:r>
              <a:rPr lang="fr-BE"/>
              <a:t>Title of the presentation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BCE68F-B38C-4691-92D9-EBF2E4A29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150FD-603F-44AF-ADBB-D2D9D0B3C68D}" type="slidenum">
              <a:rPr lang="fr-BE" smtClean="0"/>
              <a:t>‹#›</a:t>
            </a:fld>
            <a:endParaRPr lang="fr-BE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6DF4BB3-4BBE-459F-9A3D-6902F3A2F8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945479"/>
            <a:ext cx="11449050" cy="360099"/>
          </a:xfrm>
        </p:spPr>
        <p:txBody>
          <a:bodyPr rIns="0">
            <a:spAutoFit/>
          </a:bodyPr>
          <a:lstStyle>
            <a:lvl1pPr marL="0" indent="0">
              <a:buNone/>
              <a:defRPr sz="26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2B2907A2-432F-42D2-96E3-CC564DEAAD4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30772" y="2915820"/>
            <a:ext cx="10489753" cy="276999"/>
          </a:xfrm>
        </p:spPr>
        <p:txBody>
          <a:bodyPr rIns="0" anchor="b">
            <a:spAutoFit/>
          </a:bodyPr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76924CEC-C8B2-4028-A9D6-A30951AFD28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4822" y="2564787"/>
            <a:ext cx="740587" cy="720197"/>
          </a:xfrm>
        </p:spPr>
        <p:txBody>
          <a:bodyPr wrap="none" rIns="0" anchor="b">
            <a:spAutoFit/>
          </a:bodyPr>
          <a:lstStyle>
            <a:lvl1pPr marL="0" indent="0" algn="l">
              <a:buNone/>
              <a:defRPr sz="5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##</a:t>
            </a:r>
            <a:endParaRPr lang="fr-BE" dirty="0"/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61BD2841-28A9-483D-B724-6F7200EA54E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330772" y="4212081"/>
            <a:ext cx="10489753" cy="276999"/>
          </a:xfrm>
        </p:spPr>
        <p:txBody>
          <a:bodyPr rIns="0" anchor="b">
            <a:spAutoFit/>
          </a:bodyPr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6E3F7BD7-968B-4062-B124-EEF487AD0EB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4822" y="3861048"/>
            <a:ext cx="740587" cy="720197"/>
          </a:xfrm>
        </p:spPr>
        <p:txBody>
          <a:bodyPr wrap="none" rIns="0" anchor="b">
            <a:spAutoFit/>
          </a:bodyPr>
          <a:lstStyle>
            <a:lvl1pPr marL="0" indent="0" algn="l">
              <a:buNone/>
              <a:defRPr sz="5200" b="1">
                <a:solidFill>
                  <a:schemeClr val="accent1">
                    <a:alpha val="40000"/>
                  </a:schemeClr>
                </a:solidFill>
              </a:defRPr>
            </a:lvl1pPr>
          </a:lstStyle>
          <a:p>
            <a:pPr lvl="0"/>
            <a:r>
              <a:rPr lang="en-US" dirty="0"/>
              <a:t>##</a:t>
            </a:r>
            <a:endParaRPr lang="fr-BE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0A39934C-B52C-4EFF-90AD-F58A818C8CF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439816" y="6349531"/>
            <a:ext cx="6120678" cy="153888"/>
          </a:xfrm>
        </p:spPr>
        <p:txBody>
          <a:bodyPr wrap="square" rIns="0" anchor="b">
            <a:spAutoFit/>
          </a:bodyPr>
          <a:lstStyle>
            <a:lvl1pPr marL="0" indent="0" algn="r">
              <a:lnSpc>
                <a:spcPct val="100000"/>
              </a:lnSpc>
              <a:spcBef>
                <a:spcPts val="600"/>
              </a:spcBef>
              <a:buNone/>
              <a:defRPr sz="1000" b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03260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52130C-6FB2-417A-B3B0-A616E2F6B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625314"/>
            <a:ext cx="11449049" cy="36009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/>
          <a:p>
            <a:r>
              <a:rPr lang="fr-FR"/>
              <a:t>Modifiez le style du titre</a:t>
            </a:r>
            <a:endParaRPr lang="fr-B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297351-2E45-4431-B0F4-A712F37029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475" y="1772816"/>
            <a:ext cx="11449049" cy="4104456"/>
          </a:xfrm>
          <a:prstGeom prst="rect">
            <a:avLst/>
          </a:prstGeom>
        </p:spPr>
        <p:txBody>
          <a:bodyPr vert="horz" lIns="0" tIns="0" rIns="36000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A4153-33AE-45AB-99AA-2FAC1FB750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9416" y="6349531"/>
            <a:ext cx="3401588" cy="153888"/>
          </a:xfrm>
          <a:prstGeom prst="rect">
            <a:avLst/>
          </a:prstGeom>
        </p:spPr>
        <p:txBody>
          <a:bodyPr vert="horz" wrap="square" lIns="0" tIns="0" rIns="3600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fr-BE"/>
              <a:t>Title of the presentation</a:t>
            </a:r>
            <a:endParaRPr lang="fr-B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3FE1E7-40A6-42E5-8BC6-07AEF25D88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63352" y="6349531"/>
            <a:ext cx="301335" cy="153888"/>
          </a:xfrm>
          <a:prstGeom prst="rect">
            <a:avLst/>
          </a:prstGeom>
        </p:spPr>
        <p:txBody>
          <a:bodyPr vert="horz" wrap="square" lIns="36000" tIns="0" rIns="3600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20150FD-603F-44AF-ADBB-D2D9D0B3C68D}" type="slidenum">
              <a:rPr lang="fr-BE" smtClean="0"/>
              <a:pPr/>
              <a:t>‹#›</a:t>
            </a:fld>
            <a:endParaRPr lang="fr-BE" dirty="0"/>
          </a:p>
        </p:txBody>
      </p:sp>
      <p:grpSp>
        <p:nvGrpSpPr>
          <p:cNvPr id="8" name="Groupe 22">
            <a:extLst>
              <a:ext uri="{FF2B5EF4-FFF2-40B4-BE49-F238E27FC236}">
                <a16:creationId xmlns:a16="http://schemas.microsoft.com/office/drawing/2014/main" id="{647BA397-091E-4B74-9409-2F81565347A8}"/>
              </a:ext>
            </a:extLst>
          </p:cNvPr>
          <p:cNvGrpSpPr/>
          <p:nvPr userDrawn="1"/>
        </p:nvGrpSpPr>
        <p:grpSpPr>
          <a:xfrm>
            <a:off x="10746581" y="6172768"/>
            <a:ext cx="1062036" cy="301675"/>
            <a:chOff x="-838200" y="8253511"/>
            <a:chExt cx="12192000" cy="3463176"/>
          </a:xfrm>
          <a:solidFill>
            <a:schemeClr val="accent1"/>
          </a:solidFill>
        </p:grpSpPr>
        <p:sp>
          <p:nvSpPr>
            <p:cNvPr id="9" name="Forme libre : forme 23">
              <a:extLst>
                <a:ext uri="{FF2B5EF4-FFF2-40B4-BE49-F238E27FC236}">
                  <a16:creationId xmlns:a16="http://schemas.microsoft.com/office/drawing/2014/main" id="{A2E81C20-B915-45BD-BBE6-EFBB00E2A1CD}"/>
                </a:ext>
              </a:extLst>
            </p:cNvPr>
            <p:cNvSpPr/>
            <p:nvPr/>
          </p:nvSpPr>
          <p:spPr>
            <a:xfrm>
              <a:off x="-838200" y="10819488"/>
              <a:ext cx="12192000" cy="897199"/>
            </a:xfrm>
            <a:custGeom>
              <a:avLst/>
              <a:gdLst>
                <a:gd name="connsiteX0" fmla="*/ 12198649 w 12192000"/>
                <a:gd name="connsiteY0" fmla="*/ 885124 h 897199"/>
                <a:gd name="connsiteX1" fmla="*/ 12097839 w 12192000"/>
                <a:gd name="connsiteY1" fmla="*/ 885124 h 897199"/>
                <a:gd name="connsiteX2" fmla="*/ 11805730 w 12192000"/>
                <a:gd name="connsiteY2" fmla="*/ 581421 h 897199"/>
                <a:gd name="connsiteX3" fmla="*/ 11805730 w 12192000"/>
                <a:gd name="connsiteY3" fmla="*/ 885124 h 897199"/>
                <a:gd name="connsiteX4" fmla="*/ 11732688 w 12192000"/>
                <a:gd name="connsiteY4" fmla="*/ 885124 h 897199"/>
                <a:gd name="connsiteX5" fmla="*/ 11732688 w 12192000"/>
                <a:gd name="connsiteY5" fmla="*/ 15789 h 897199"/>
                <a:gd name="connsiteX6" fmla="*/ 11805730 w 12192000"/>
                <a:gd name="connsiteY6" fmla="*/ 15789 h 897199"/>
                <a:gd name="connsiteX7" fmla="*/ 11805730 w 12192000"/>
                <a:gd name="connsiteY7" fmla="*/ 536236 h 897199"/>
                <a:gd name="connsiteX8" fmla="*/ 12070007 w 12192000"/>
                <a:gd name="connsiteY8" fmla="*/ 293982 h 897199"/>
                <a:gd name="connsiteX9" fmla="*/ 12163887 w 12192000"/>
                <a:gd name="connsiteY9" fmla="*/ 293982 h 897199"/>
                <a:gd name="connsiteX10" fmla="*/ 11875270 w 12192000"/>
                <a:gd name="connsiteY10" fmla="*/ 555961 h 897199"/>
                <a:gd name="connsiteX11" fmla="*/ 12198649 w 12192000"/>
                <a:gd name="connsiteY11" fmla="*/ 885124 h 897199"/>
                <a:gd name="connsiteX12" fmla="*/ 11444120 w 12192000"/>
                <a:gd name="connsiteY12" fmla="*/ 342661 h 897199"/>
                <a:gd name="connsiteX13" fmla="*/ 11316608 w 12192000"/>
                <a:gd name="connsiteY13" fmla="*/ 441203 h 897199"/>
                <a:gd name="connsiteX14" fmla="*/ 11607548 w 12192000"/>
                <a:gd name="connsiteY14" fmla="*/ 730989 h 897199"/>
                <a:gd name="connsiteX15" fmla="*/ 11401218 w 12192000"/>
                <a:gd name="connsiteY15" fmla="*/ 899088 h 897199"/>
                <a:gd name="connsiteX16" fmla="*/ 11235475 w 12192000"/>
                <a:gd name="connsiteY16" fmla="*/ 871248 h 897199"/>
                <a:gd name="connsiteX17" fmla="*/ 11242445 w 12192000"/>
                <a:gd name="connsiteY17" fmla="*/ 799384 h 897199"/>
                <a:gd name="connsiteX18" fmla="*/ 11396595 w 12192000"/>
                <a:gd name="connsiteY18" fmla="*/ 836485 h 897199"/>
                <a:gd name="connsiteX19" fmla="*/ 11527584 w 12192000"/>
                <a:gd name="connsiteY19" fmla="*/ 730989 h 897199"/>
                <a:gd name="connsiteX20" fmla="*/ 11243590 w 12192000"/>
                <a:gd name="connsiteY20" fmla="*/ 441203 h 897199"/>
                <a:gd name="connsiteX21" fmla="*/ 11436004 w 12192000"/>
                <a:gd name="connsiteY21" fmla="*/ 280106 h 897199"/>
                <a:gd name="connsiteX22" fmla="*/ 11582055 w 12192000"/>
                <a:gd name="connsiteY22" fmla="*/ 306761 h 897199"/>
                <a:gd name="connsiteX23" fmla="*/ 11575085 w 12192000"/>
                <a:gd name="connsiteY23" fmla="*/ 370533 h 897199"/>
                <a:gd name="connsiteX24" fmla="*/ 11444120 w 12192000"/>
                <a:gd name="connsiteY24" fmla="*/ 342701 h 897199"/>
                <a:gd name="connsiteX25" fmla="*/ 11036115 w 12192000"/>
                <a:gd name="connsiteY25" fmla="*/ 38950 h 897199"/>
                <a:gd name="connsiteX26" fmla="*/ 11109148 w 12192000"/>
                <a:gd name="connsiteY26" fmla="*/ 38950 h 897199"/>
                <a:gd name="connsiteX27" fmla="*/ 11109148 w 12192000"/>
                <a:gd name="connsiteY27" fmla="*/ 136339 h 897199"/>
                <a:gd name="connsiteX28" fmla="*/ 11036115 w 12192000"/>
                <a:gd name="connsiteY28" fmla="*/ 136339 h 897199"/>
                <a:gd name="connsiteX29" fmla="*/ 11036115 w 12192000"/>
                <a:gd name="connsiteY29" fmla="*/ 38950 h 897199"/>
                <a:gd name="connsiteX30" fmla="*/ 11036115 w 12192000"/>
                <a:gd name="connsiteY30" fmla="*/ 885124 h 897199"/>
                <a:gd name="connsiteX31" fmla="*/ 11036115 w 12192000"/>
                <a:gd name="connsiteY31" fmla="*/ 293982 h 897199"/>
                <a:gd name="connsiteX32" fmla="*/ 11109148 w 12192000"/>
                <a:gd name="connsiteY32" fmla="*/ 293982 h 897199"/>
                <a:gd name="connsiteX33" fmla="*/ 11109148 w 12192000"/>
                <a:gd name="connsiteY33" fmla="*/ 885124 h 897199"/>
                <a:gd name="connsiteX34" fmla="*/ 10570226 w 12192000"/>
                <a:gd name="connsiteY34" fmla="*/ 145600 h 897199"/>
                <a:gd name="connsiteX35" fmla="*/ 10487892 w 12192000"/>
                <a:gd name="connsiteY35" fmla="*/ 145600 h 897199"/>
                <a:gd name="connsiteX36" fmla="*/ 10487892 w 12192000"/>
                <a:gd name="connsiteY36" fmla="*/ 434217 h 897199"/>
                <a:gd name="connsiteX37" fmla="*/ 10572525 w 12192000"/>
                <a:gd name="connsiteY37" fmla="*/ 434217 h 897199"/>
                <a:gd name="connsiteX38" fmla="*/ 10774209 w 12192000"/>
                <a:gd name="connsiteY38" fmla="*/ 285859 h 897199"/>
                <a:gd name="connsiteX39" fmla="*/ 10570226 w 12192000"/>
                <a:gd name="connsiteY39" fmla="*/ 145600 h 897199"/>
                <a:gd name="connsiteX40" fmla="*/ 10674529 w 12192000"/>
                <a:gd name="connsiteY40" fmla="*/ 472472 h 897199"/>
                <a:gd name="connsiteX41" fmla="*/ 10674529 w 12192000"/>
                <a:gd name="connsiteY41" fmla="*/ 474795 h 897199"/>
                <a:gd name="connsiteX42" fmla="*/ 10778855 w 12192000"/>
                <a:gd name="connsiteY42" fmla="*/ 572176 h 897199"/>
                <a:gd name="connsiteX43" fmla="*/ 10916799 w 12192000"/>
                <a:gd name="connsiteY43" fmla="*/ 885124 h 897199"/>
                <a:gd name="connsiteX44" fmla="*/ 10828671 w 12192000"/>
                <a:gd name="connsiteY44" fmla="*/ 885124 h 897199"/>
                <a:gd name="connsiteX45" fmla="*/ 10711598 w 12192000"/>
                <a:gd name="connsiteY45" fmla="*/ 611561 h 897199"/>
                <a:gd name="connsiteX46" fmla="*/ 10553987 w 12192000"/>
                <a:gd name="connsiteY46" fmla="*/ 503757 h 897199"/>
                <a:gd name="connsiteX47" fmla="*/ 10487892 w 12192000"/>
                <a:gd name="connsiteY47" fmla="*/ 503757 h 897199"/>
                <a:gd name="connsiteX48" fmla="*/ 10487892 w 12192000"/>
                <a:gd name="connsiteY48" fmla="*/ 885108 h 897199"/>
                <a:gd name="connsiteX49" fmla="*/ 10407928 w 12192000"/>
                <a:gd name="connsiteY49" fmla="*/ 885108 h 897199"/>
                <a:gd name="connsiteX50" fmla="*/ 10407928 w 12192000"/>
                <a:gd name="connsiteY50" fmla="*/ 76060 h 897199"/>
                <a:gd name="connsiteX51" fmla="*/ 10616581 w 12192000"/>
                <a:gd name="connsiteY51" fmla="*/ 76060 h 897199"/>
                <a:gd name="connsiteX52" fmla="*/ 10854188 w 12192000"/>
                <a:gd name="connsiteY52" fmla="*/ 285859 h 897199"/>
                <a:gd name="connsiteX53" fmla="*/ 10674529 w 12192000"/>
                <a:gd name="connsiteY53" fmla="*/ 472472 h 897199"/>
                <a:gd name="connsiteX54" fmla="*/ 9970977 w 12192000"/>
                <a:gd name="connsiteY54" fmla="*/ 77229 h 897199"/>
                <a:gd name="connsiteX55" fmla="*/ 9913053 w 12192000"/>
                <a:gd name="connsiteY55" fmla="*/ 64483 h 897199"/>
                <a:gd name="connsiteX56" fmla="*/ 9823773 w 12192000"/>
                <a:gd name="connsiteY56" fmla="*/ 242981 h 897199"/>
                <a:gd name="connsiteX57" fmla="*/ 9823773 w 12192000"/>
                <a:gd name="connsiteY57" fmla="*/ 293982 h 897199"/>
                <a:gd name="connsiteX58" fmla="*/ 9957061 w 12192000"/>
                <a:gd name="connsiteY58" fmla="*/ 293982 h 897199"/>
                <a:gd name="connsiteX59" fmla="*/ 9957061 w 12192000"/>
                <a:gd name="connsiteY59" fmla="*/ 356577 h 897199"/>
                <a:gd name="connsiteX60" fmla="*/ 9823773 w 12192000"/>
                <a:gd name="connsiteY60" fmla="*/ 356577 h 897199"/>
                <a:gd name="connsiteX61" fmla="*/ 9823773 w 12192000"/>
                <a:gd name="connsiteY61" fmla="*/ 885124 h 897199"/>
                <a:gd name="connsiteX62" fmla="*/ 9750755 w 12192000"/>
                <a:gd name="connsiteY62" fmla="*/ 885124 h 897199"/>
                <a:gd name="connsiteX63" fmla="*/ 9750755 w 12192000"/>
                <a:gd name="connsiteY63" fmla="*/ 356577 h 897199"/>
                <a:gd name="connsiteX64" fmla="*/ 9631383 w 12192000"/>
                <a:gd name="connsiteY64" fmla="*/ 356577 h 897199"/>
                <a:gd name="connsiteX65" fmla="*/ 9631383 w 12192000"/>
                <a:gd name="connsiteY65" fmla="*/ 293982 h 897199"/>
                <a:gd name="connsiteX66" fmla="*/ 9750755 w 12192000"/>
                <a:gd name="connsiteY66" fmla="*/ 293982 h 897199"/>
                <a:gd name="connsiteX67" fmla="*/ 9750755 w 12192000"/>
                <a:gd name="connsiteY67" fmla="*/ 251096 h 897199"/>
                <a:gd name="connsiteX68" fmla="*/ 9907229 w 12192000"/>
                <a:gd name="connsiteY68" fmla="*/ 1889 h 897199"/>
                <a:gd name="connsiteX69" fmla="*/ 9975624 w 12192000"/>
                <a:gd name="connsiteY69" fmla="*/ 13465 h 897199"/>
                <a:gd name="connsiteX70" fmla="*/ 9970977 w 12192000"/>
                <a:gd name="connsiteY70" fmla="*/ 77229 h 897199"/>
                <a:gd name="connsiteX71" fmla="*/ 9292942 w 12192000"/>
                <a:gd name="connsiteY71" fmla="*/ 342661 h 897199"/>
                <a:gd name="connsiteX72" fmla="*/ 9097060 w 12192000"/>
                <a:gd name="connsiteY72" fmla="*/ 589545 h 897199"/>
                <a:gd name="connsiteX73" fmla="*/ 9292942 w 12192000"/>
                <a:gd name="connsiteY73" fmla="*/ 836446 h 897199"/>
                <a:gd name="connsiteX74" fmla="*/ 9488825 w 12192000"/>
                <a:gd name="connsiteY74" fmla="*/ 589545 h 897199"/>
                <a:gd name="connsiteX75" fmla="*/ 9292942 w 12192000"/>
                <a:gd name="connsiteY75" fmla="*/ 342661 h 897199"/>
                <a:gd name="connsiteX76" fmla="*/ 9292942 w 12192000"/>
                <a:gd name="connsiteY76" fmla="*/ 899048 h 897199"/>
                <a:gd name="connsiteX77" fmla="*/ 9017048 w 12192000"/>
                <a:gd name="connsiteY77" fmla="*/ 589545 h 897199"/>
                <a:gd name="connsiteX78" fmla="*/ 9292942 w 12192000"/>
                <a:gd name="connsiteY78" fmla="*/ 280066 h 897199"/>
                <a:gd name="connsiteX79" fmla="*/ 9568813 w 12192000"/>
                <a:gd name="connsiteY79" fmla="*/ 589545 h 897199"/>
                <a:gd name="connsiteX80" fmla="*/ 9292942 w 12192000"/>
                <a:gd name="connsiteY80" fmla="*/ 899040 h 897199"/>
                <a:gd name="connsiteX81" fmla="*/ 8381940 w 12192000"/>
                <a:gd name="connsiteY81" fmla="*/ 342661 h 897199"/>
                <a:gd name="connsiteX82" fmla="*/ 8208089 w 12192000"/>
                <a:gd name="connsiteY82" fmla="*/ 547813 h 897199"/>
                <a:gd name="connsiteX83" fmla="*/ 8532661 w 12192000"/>
                <a:gd name="connsiteY83" fmla="*/ 547813 h 897199"/>
                <a:gd name="connsiteX84" fmla="*/ 8381956 w 12192000"/>
                <a:gd name="connsiteY84" fmla="*/ 342661 h 897199"/>
                <a:gd name="connsiteX85" fmla="*/ 8208089 w 12192000"/>
                <a:gd name="connsiteY85" fmla="*/ 610407 h 897199"/>
                <a:gd name="connsiteX86" fmla="*/ 8402826 w 12192000"/>
                <a:gd name="connsiteY86" fmla="*/ 836446 h 897199"/>
                <a:gd name="connsiteX87" fmla="*/ 8568569 w 12192000"/>
                <a:gd name="connsiteY87" fmla="*/ 792382 h 897199"/>
                <a:gd name="connsiteX88" fmla="*/ 8568569 w 12192000"/>
                <a:gd name="connsiteY88" fmla="*/ 866545 h 897199"/>
                <a:gd name="connsiteX89" fmla="*/ 8397025 w 12192000"/>
                <a:gd name="connsiteY89" fmla="*/ 899032 h 897199"/>
                <a:gd name="connsiteX90" fmla="*/ 8128125 w 12192000"/>
                <a:gd name="connsiteY90" fmla="*/ 589529 h 897199"/>
                <a:gd name="connsiteX91" fmla="*/ 8377333 w 12192000"/>
                <a:gd name="connsiteY91" fmla="*/ 280050 h 897199"/>
                <a:gd name="connsiteX92" fmla="*/ 8612624 w 12192000"/>
                <a:gd name="connsiteY92" fmla="*/ 573274 h 897199"/>
                <a:gd name="connsiteX93" fmla="*/ 8612624 w 12192000"/>
                <a:gd name="connsiteY93" fmla="*/ 610383 h 897199"/>
                <a:gd name="connsiteX94" fmla="*/ 7921843 w 12192000"/>
                <a:gd name="connsiteY94" fmla="*/ 342661 h 897199"/>
                <a:gd name="connsiteX95" fmla="*/ 7699274 w 12192000"/>
                <a:gd name="connsiteY95" fmla="*/ 589545 h 897199"/>
                <a:gd name="connsiteX96" fmla="*/ 7913720 w 12192000"/>
                <a:gd name="connsiteY96" fmla="*/ 836446 h 897199"/>
                <a:gd name="connsiteX97" fmla="*/ 8047008 w 12192000"/>
                <a:gd name="connsiteY97" fmla="*/ 809767 h 897199"/>
                <a:gd name="connsiteX98" fmla="*/ 8053978 w 12192000"/>
                <a:gd name="connsiteY98" fmla="*/ 878178 h 897199"/>
                <a:gd name="connsiteX99" fmla="*/ 7902127 w 12192000"/>
                <a:gd name="connsiteY99" fmla="*/ 899048 h 897199"/>
                <a:gd name="connsiteX100" fmla="*/ 7619319 w 12192000"/>
                <a:gd name="connsiteY100" fmla="*/ 589545 h 897199"/>
                <a:gd name="connsiteX101" fmla="*/ 7911428 w 12192000"/>
                <a:gd name="connsiteY101" fmla="*/ 280066 h 897199"/>
                <a:gd name="connsiteX102" fmla="*/ 8054034 w 12192000"/>
                <a:gd name="connsiteY102" fmla="*/ 303228 h 897199"/>
                <a:gd name="connsiteX103" fmla="*/ 8048242 w 12192000"/>
                <a:gd name="connsiteY103" fmla="*/ 372768 h 897199"/>
                <a:gd name="connsiteX104" fmla="*/ 7921899 w 12192000"/>
                <a:gd name="connsiteY104" fmla="*/ 342661 h 897199"/>
                <a:gd name="connsiteX105" fmla="*/ 7413005 w 12192000"/>
                <a:gd name="connsiteY105" fmla="*/ 885124 h 897199"/>
                <a:gd name="connsiteX106" fmla="*/ 7413005 w 12192000"/>
                <a:gd name="connsiteY106" fmla="*/ 525773 h 897199"/>
                <a:gd name="connsiteX107" fmla="*/ 7272746 w 12192000"/>
                <a:gd name="connsiteY107" fmla="*/ 342661 h 897199"/>
                <a:gd name="connsiteX108" fmla="*/ 7097726 w 12192000"/>
                <a:gd name="connsiteY108" fmla="*/ 558252 h 897199"/>
                <a:gd name="connsiteX109" fmla="*/ 7097726 w 12192000"/>
                <a:gd name="connsiteY109" fmla="*/ 885124 h 897199"/>
                <a:gd name="connsiteX110" fmla="*/ 7024708 w 12192000"/>
                <a:gd name="connsiteY110" fmla="*/ 885124 h 897199"/>
                <a:gd name="connsiteX111" fmla="*/ 7024708 w 12192000"/>
                <a:gd name="connsiteY111" fmla="*/ 433063 h 897199"/>
                <a:gd name="connsiteX112" fmla="*/ 7020062 w 12192000"/>
                <a:gd name="connsiteY112" fmla="*/ 293982 h 897199"/>
                <a:gd name="connsiteX113" fmla="*/ 7090756 w 12192000"/>
                <a:gd name="connsiteY113" fmla="*/ 293982 h 897199"/>
                <a:gd name="connsiteX114" fmla="*/ 7090756 w 12192000"/>
                <a:gd name="connsiteY114" fmla="*/ 399431 h 897199"/>
                <a:gd name="connsiteX115" fmla="*/ 7093103 w 12192000"/>
                <a:gd name="connsiteY115" fmla="*/ 399431 h 897199"/>
                <a:gd name="connsiteX116" fmla="*/ 7284363 w 12192000"/>
                <a:gd name="connsiteY116" fmla="*/ 280058 h 897199"/>
                <a:gd name="connsiteX117" fmla="*/ 7486046 w 12192000"/>
                <a:gd name="connsiteY117" fmla="*/ 507250 h 897199"/>
                <a:gd name="connsiteX118" fmla="*/ 7486046 w 12192000"/>
                <a:gd name="connsiteY118" fmla="*/ 885116 h 897199"/>
                <a:gd name="connsiteX119" fmla="*/ 6660783 w 12192000"/>
                <a:gd name="connsiteY119" fmla="*/ 342661 h 897199"/>
                <a:gd name="connsiteX120" fmla="*/ 6486932 w 12192000"/>
                <a:gd name="connsiteY120" fmla="*/ 547813 h 897199"/>
                <a:gd name="connsiteX121" fmla="*/ 6811464 w 12192000"/>
                <a:gd name="connsiteY121" fmla="*/ 547813 h 897199"/>
                <a:gd name="connsiteX122" fmla="*/ 6660807 w 12192000"/>
                <a:gd name="connsiteY122" fmla="*/ 342661 h 897199"/>
                <a:gd name="connsiteX123" fmla="*/ 6486932 w 12192000"/>
                <a:gd name="connsiteY123" fmla="*/ 610407 h 897199"/>
                <a:gd name="connsiteX124" fmla="*/ 6681669 w 12192000"/>
                <a:gd name="connsiteY124" fmla="*/ 836446 h 897199"/>
                <a:gd name="connsiteX125" fmla="*/ 6847412 w 12192000"/>
                <a:gd name="connsiteY125" fmla="*/ 792382 h 897199"/>
                <a:gd name="connsiteX126" fmla="*/ 6847412 w 12192000"/>
                <a:gd name="connsiteY126" fmla="*/ 866545 h 897199"/>
                <a:gd name="connsiteX127" fmla="*/ 6675869 w 12192000"/>
                <a:gd name="connsiteY127" fmla="*/ 899032 h 897199"/>
                <a:gd name="connsiteX128" fmla="*/ 6406969 w 12192000"/>
                <a:gd name="connsiteY128" fmla="*/ 589529 h 897199"/>
                <a:gd name="connsiteX129" fmla="*/ 6656128 w 12192000"/>
                <a:gd name="connsiteY129" fmla="*/ 280050 h 897199"/>
                <a:gd name="connsiteX130" fmla="*/ 6891436 w 12192000"/>
                <a:gd name="connsiteY130" fmla="*/ 573274 h 897199"/>
                <a:gd name="connsiteX131" fmla="*/ 6891436 w 12192000"/>
                <a:gd name="connsiteY131" fmla="*/ 610383 h 897199"/>
                <a:gd name="connsiteX132" fmla="*/ 6199429 w 12192000"/>
                <a:gd name="connsiteY132" fmla="*/ 38950 h 897199"/>
                <a:gd name="connsiteX133" fmla="*/ 6272494 w 12192000"/>
                <a:gd name="connsiteY133" fmla="*/ 38950 h 897199"/>
                <a:gd name="connsiteX134" fmla="*/ 6272494 w 12192000"/>
                <a:gd name="connsiteY134" fmla="*/ 136339 h 897199"/>
                <a:gd name="connsiteX135" fmla="*/ 6199429 w 12192000"/>
                <a:gd name="connsiteY135" fmla="*/ 136339 h 897199"/>
                <a:gd name="connsiteX136" fmla="*/ 6199429 w 12192000"/>
                <a:gd name="connsiteY136" fmla="*/ 38950 h 897199"/>
                <a:gd name="connsiteX137" fmla="*/ 6199429 w 12192000"/>
                <a:gd name="connsiteY137" fmla="*/ 885124 h 897199"/>
                <a:gd name="connsiteX138" fmla="*/ 6199429 w 12192000"/>
                <a:gd name="connsiteY138" fmla="*/ 293982 h 897199"/>
                <a:gd name="connsiteX139" fmla="*/ 6272494 w 12192000"/>
                <a:gd name="connsiteY139" fmla="*/ 293982 h 897199"/>
                <a:gd name="connsiteX140" fmla="*/ 6272494 w 12192000"/>
                <a:gd name="connsiteY140" fmla="*/ 885124 h 897199"/>
                <a:gd name="connsiteX141" fmla="*/ 5949116 w 12192000"/>
                <a:gd name="connsiteY141" fmla="*/ 342661 h 897199"/>
                <a:gd name="connsiteX142" fmla="*/ 5726570 w 12192000"/>
                <a:gd name="connsiteY142" fmla="*/ 589545 h 897199"/>
                <a:gd name="connsiteX143" fmla="*/ 5940992 w 12192000"/>
                <a:gd name="connsiteY143" fmla="*/ 836446 h 897199"/>
                <a:gd name="connsiteX144" fmla="*/ 6074280 w 12192000"/>
                <a:gd name="connsiteY144" fmla="*/ 809767 h 897199"/>
                <a:gd name="connsiteX145" fmla="*/ 6081250 w 12192000"/>
                <a:gd name="connsiteY145" fmla="*/ 878178 h 897199"/>
                <a:gd name="connsiteX146" fmla="*/ 5929399 w 12192000"/>
                <a:gd name="connsiteY146" fmla="*/ 899040 h 897199"/>
                <a:gd name="connsiteX147" fmla="*/ 5646591 w 12192000"/>
                <a:gd name="connsiteY147" fmla="*/ 589537 h 897199"/>
                <a:gd name="connsiteX148" fmla="*/ 5938701 w 12192000"/>
                <a:gd name="connsiteY148" fmla="*/ 280058 h 897199"/>
                <a:gd name="connsiteX149" fmla="*/ 6081306 w 12192000"/>
                <a:gd name="connsiteY149" fmla="*/ 303220 h 897199"/>
                <a:gd name="connsiteX150" fmla="*/ 6075514 w 12192000"/>
                <a:gd name="connsiteY150" fmla="*/ 372760 h 897199"/>
                <a:gd name="connsiteX151" fmla="*/ 5949172 w 12192000"/>
                <a:gd name="connsiteY151" fmla="*/ 342653 h 897199"/>
                <a:gd name="connsiteX152" fmla="*/ 5347551 w 12192000"/>
                <a:gd name="connsiteY152" fmla="*/ 131708 h 897199"/>
                <a:gd name="connsiteX153" fmla="*/ 5172555 w 12192000"/>
                <a:gd name="connsiteY153" fmla="*/ 270789 h 897199"/>
                <a:gd name="connsiteX154" fmla="*/ 5543434 w 12192000"/>
                <a:gd name="connsiteY154" fmla="*/ 670678 h 897199"/>
                <a:gd name="connsiteX155" fmla="*/ 5278003 w 12192000"/>
                <a:gd name="connsiteY155" fmla="*/ 899040 h 897199"/>
                <a:gd name="connsiteX156" fmla="*/ 5094890 w 12192000"/>
                <a:gd name="connsiteY156" fmla="*/ 864254 h 897199"/>
                <a:gd name="connsiteX157" fmla="*/ 5103006 w 12192000"/>
                <a:gd name="connsiteY157" fmla="*/ 781943 h 897199"/>
                <a:gd name="connsiteX158" fmla="*/ 5281504 w 12192000"/>
                <a:gd name="connsiteY158" fmla="*/ 829467 h 897199"/>
                <a:gd name="connsiteX159" fmla="*/ 5463463 w 12192000"/>
                <a:gd name="connsiteY159" fmla="*/ 663700 h 897199"/>
                <a:gd name="connsiteX160" fmla="*/ 5092567 w 12192000"/>
                <a:gd name="connsiteY160" fmla="*/ 273104 h 897199"/>
                <a:gd name="connsiteX161" fmla="*/ 5348721 w 12192000"/>
                <a:gd name="connsiteY161" fmla="*/ 62136 h 897199"/>
                <a:gd name="connsiteX162" fmla="*/ 5507494 w 12192000"/>
                <a:gd name="connsiteY162" fmla="*/ 88798 h 897199"/>
                <a:gd name="connsiteX163" fmla="*/ 5494756 w 12192000"/>
                <a:gd name="connsiteY163" fmla="*/ 161831 h 897199"/>
                <a:gd name="connsiteX164" fmla="*/ 5347551 w 12192000"/>
                <a:gd name="connsiteY164" fmla="*/ 131700 h 897199"/>
                <a:gd name="connsiteX165" fmla="*/ 4231388 w 12192000"/>
                <a:gd name="connsiteY165" fmla="*/ 482895 h 897199"/>
                <a:gd name="connsiteX166" fmla="*/ 4079561 w 12192000"/>
                <a:gd name="connsiteY166" fmla="*/ 669565 h 897199"/>
                <a:gd name="connsiteX167" fmla="*/ 4267320 w 12192000"/>
                <a:gd name="connsiteY167" fmla="*/ 836477 h 897199"/>
                <a:gd name="connsiteX168" fmla="*/ 4466680 w 12192000"/>
                <a:gd name="connsiteY168" fmla="*/ 742574 h 897199"/>
                <a:gd name="connsiteX169" fmla="*/ 4231388 w 12192000"/>
                <a:gd name="connsiteY169" fmla="*/ 482927 h 897199"/>
                <a:gd name="connsiteX170" fmla="*/ 4413379 w 12192000"/>
                <a:gd name="connsiteY170" fmla="*/ 241803 h 897199"/>
                <a:gd name="connsiteX171" fmla="*/ 4298605 w 12192000"/>
                <a:gd name="connsiteY171" fmla="*/ 124738 h 897199"/>
                <a:gd name="connsiteX172" fmla="*/ 4165316 w 12192000"/>
                <a:gd name="connsiteY172" fmla="*/ 242981 h 897199"/>
                <a:gd name="connsiteX173" fmla="*/ 4256881 w 12192000"/>
                <a:gd name="connsiteY173" fmla="*/ 407554 h 897199"/>
                <a:gd name="connsiteX174" fmla="*/ 4413379 w 12192000"/>
                <a:gd name="connsiteY174" fmla="*/ 241803 h 897199"/>
                <a:gd name="connsiteX175" fmla="*/ 4698518 w 12192000"/>
                <a:gd name="connsiteY175" fmla="*/ 882800 h 897199"/>
                <a:gd name="connsiteX176" fmla="*/ 4596539 w 12192000"/>
                <a:gd name="connsiteY176" fmla="*/ 882800 h 897199"/>
                <a:gd name="connsiteX177" fmla="*/ 4510751 w 12192000"/>
                <a:gd name="connsiteY177" fmla="*/ 792398 h 897199"/>
                <a:gd name="connsiteX178" fmla="*/ 4264996 w 12192000"/>
                <a:gd name="connsiteY178" fmla="*/ 899048 h 897199"/>
                <a:gd name="connsiteX179" fmla="*/ 3999573 w 12192000"/>
                <a:gd name="connsiteY179" fmla="*/ 673002 h 897199"/>
                <a:gd name="connsiteX180" fmla="*/ 4190833 w 12192000"/>
                <a:gd name="connsiteY180" fmla="*/ 437710 h 897199"/>
                <a:gd name="connsiteX181" fmla="*/ 4085353 w 12192000"/>
                <a:gd name="connsiteY181" fmla="*/ 238334 h 897199"/>
                <a:gd name="connsiteX182" fmla="*/ 4303268 w 12192000"/>
                <a:gd name="connsiteY182" fmla="*/ 62144 h 897199"/>
                <a:gd name="connsiteX183" fmla="*/ 4493334 w 12192000"/>
                <a:gd name="connsiteY183" fmla="*/ 229065 h 897199"/>
                <a:gd name="connsiteX184" fmla="*/ 4298597 w 12192000"/>
                <a:gd name="connsiteY184" fmla="*/ 449286 h 897199"/>
                <a:gd name="connsiteX185" fmla="*/ 4511897 w 12192000"/>
                <a:gd name="connsiteY185" fmla="*/ 686902 h 897199"/>
                <a:gd name="connsiteX186" fmla="*/ 4581437 w 12192000"/>
                <a:gd name="connsiteY186" fmla="*/ 441163 h 897199"/>
                <a:gd name="connsiteX187" fmla="*/ 4650986 w 12192000"/>
                <a:gd name="connsiteY187" fmla="*/ 441163 h 897199"/>
                <a:gd name="connsiteX188" fmla="*/ 4560575 w 12192000"/>
                <a:gd name="connsiteY188" fmla="*/ 733249 h 897199"/>
                <a:gd name="connsiteX189" fmla="*/ 4698510 w 12192000"/>
                <a:gd name="connsiteY189" fmla="*/ 882800 h 897199"/>
                <a:gd name="connsiteX190" fmla="*/ 3535960 w 12192000"/>
                <a:gd name="connsiteY190" fmla="*/ 836446 h 897199"/>
                <a:gd name="connsiteX191" fmla="*/ 3603201 w 12192000"/>
                <a:gd name="connsiteY191" fmla="*/ 822529 h 897199"/>
                <a:gd name="connsiteX192" fmla="*/ 3607824 w 12192000"/>
                <a:gd name="connsiteY192" fmla="*/ 882800 h 897199"/>
                <a:gd name="connsiteX193" fmla="*/ 3518591 w 12192000"/>
                <a:gd name="connsiteY193" fmla="*/ 899048 h 897199"/>
                <a:gd name="connsiteX194" fmla="*/ 3384109 w 12192000"/>
                <a:gd name="connsiteY194" fmla="*/ 701963 h 897199"/>
                <a:gd name="connsiteX195" fmla="*/ 3384109 w 12192000"/>
                <a:gd name="connsiteY195" fmla="*/ 356577 h 897199"/>
                <a:gd name="connsiteX196" fmla="*/ 3268213 w 12192000"/>
                <a:gd name="connsiteY196" fmla="*/ 356577 h 897199"/>
                <a:gd name="connsiteX197" fmla="*/ 3268213 w 12192000"/>
                <a:gd name="connsiteY197" fmla="*/ 293982 h 897199"/>
                <a:gd name="connsiteX198" fmla="*/ 3384109 w 12192000"/>
                <a:gd name="connsiteY198" fmla="*/ 293982 h 897199"/>
                <a:gd name="connsiteX199" fmla="*/ 3384109 w 12192000"/>
                <a:gd name="connsiteY199" fmla="*/ 151376 h 897199"/>
                <a:gd name="connsiteX200" fmla="*/ 3457150 w 12192000"/>
                <a:gd name="connsiteY200" fmla="*/ 125884 h 897199"/>
                <a:gd name="connsiteX201" fmla="*/ 3457150 w 12192000"/>
                <a:gd name="connsiteY201" fmla="*/ 293958 h 897199"/>
                <a:gd name="connsiteX202" fmla="*/ 3591584 w 12192000"/>
                <a:gd name="connsiteY202" fmla="*/ 293958 h 897199"/>
                <a:gd name="connsiteX203" fmla="*/ 3591584 w 12192000"/>
                <a:gd name="connsiteY203" fmla="*/ 356553 h 897199"/>
                <a:gd name="connsiteX204" fmla="*/ 3457150 w 12192000"/>
                <a:gd name="connsiteY204" fmla="*/ 356553 h 897199"/>
                <a:gd name="connsiteX205" fmla="*/ 3457150 w 12192000"/>
                <a:gd name="connsiteY205" fmla="*/ 739049 h 897199"/>
                <a:gd name="connsiteX206" fmla="*/ 3535960 w 12192000"/>
                <a:gd name="connsiteY206" fmla="*/ 836421 h 897199"/>
                <a:gd name="connsiteX207" fmla="*/ 3176673 w 12192000"/>
                <a:gd name="connsiteY207" fmla="*/ 356553 h 897199"/>
                <a:gd name="connsiteX208" fmla="*/ 3029469 w 12192000"/>
                <a:gd name="connsiteY208" fmla="*/ 593014 h 897199"/>
                <a:gd name="connsiteX209" fmla="*/ 3029469 w 12192000"/>
                <a:gd name="connsiteY209" fmla="*/ 885100 h 897199"/>
                <a:gd name="connsiteX210" fmla="*/ 2956451 w 12192000"/>
                <a:gd name="connsiteY210" fmla="*/ 885100 h 897199"/>
                <a:gd name="connsiteX211" fmla="*/ 2956451 w 12192000"/>
                <a:gd name="connsiteY211" fmla="*/ 426117 h 897199"/>
                <a:gd name="connsiteX212" fmla="*/ 2951789 w 12192000"/>
                <a:gd name="connsiteY212" fmla="*/ 293982 h 897199"/>
                <a:gd name="connsiteX213" fmla="*/ 3024822 w 12192000"/>
                <a:gd name="connsiteY213" fmla="*/ 293982 h 897199"/>
                <a:gd name="connsiteX214" fmla="*/ 3024822 w 12192000"/>
                <a:gd name="connsiteY214" fmla="*/ 407554 h 897199"/>
                <a:gd name="connsiteX215" fmla="*/ 3027169 w 12192000"/>
                <a:gd name="connsiteY215" fmla="*/ 407554 h 897199"/>
                <a:gd name="connsiteX216" fmla="*/ 3178997 w 12192000"/>
                <a:gd name="connsiteY216" fmla="*/ 280066 h 897199"/>
                <a:gd name="connsiteX217" fmla="*/ 3229974 w 12192000"/>
                <a:gd name="connsiteY217" fmla="*/ 287036 h 897199"/>
                <a:gd name="connsiteX218" fmla="*/ 3229974 w 12192000"/>
                <a:gd name="connsiteY218" fmla="*/ 363523 h 897199"/>
                <a:gd name="connsiteX219" fmla="*/ 3176673 w 12192000"/>
                <a:gd name="connsiteY219" fmla="*/ 356577 h 897199"/>
                <a:gd name="connsiteX220" fmla="*/ 2483569 w 12192000"/>
                <a:gd name="connsiteY220" fmla="*/ 152546 h 897199"/>
                <a:gd name="connsiteX221" fmla="*/ 2307402 w 12192000"/>
                <a:gd name="connsiteY221" fmla="*/ 598790 h 897199"/>
                <a:gd name="connsiteX222" fmla="*/ 2658589 w 12192000"/>
                <a:gd name="connsiteY222" fmla="*/ 598790 h 897199"/>
                <a:gd name="connsiteX223" fmla="*/ 2483569 w 12192000"/>
                <a:gd name="connsiteY223" fmla="*/ 152546 h 897199"/>
                <a:gd name="connsiteX224" fmla="*/ 2772185 w 12192000"/>
                <a:gd name="connsiteY224" fmla="*/ 885100 h 897199"/>
                <a:gd name="connsiteX225" fmla="*/ 2685252 w 12192000"/>
                <a:gd name="connsiteY225" fmla="*/ 668355 h 897199"/>
                <a:gd name="connsiteX226" fmla="*/ 2277247 w 12192000"/>
                <a:gd name="connsiteY226" fmla="*/ 668355 h 897199"/>
                <a:gd name="connsiteX227" fmla="*/ 2190297 w 12192000"/>
                <a:gd name="connsiteY227" fmla="*/ 885100 h 897199"/>
                <a:gd name="connsiteX228" fmla="*/ 2112665 w 12192000"/>
                <a:gd name="connsiteY228" fmla="*/ 885100 h 897199"/>
                <a:gd name="connsiteX229" fmla="*/ 2444168 w 12192000"/>
                <a:gd name="connsiteY229" fmla="*/ 76036 h 897199"/>
                <a:gd name="connsiteX230" fmla="*/ 2534570 w 12192000"/>
                <a:gd name="connsiteY230" fmla="*/ 76036 h 897199"/>
                <a:gd name="connsiteX231" fmla="*/ 2855650 w 12192000"/>
                <a:gd name="connsiteY231" fmla="*/ 885100 h 897199"/>
                <a:gd name="connsiteX232" fmla="*/ 1508762 w 12192000"/>
                <a:gd name="connsiteY232" fmla="*/ 342637 h 897199"/>
                <a:gd name="connsiteX233" fmla="*/ 1334911 w 12192000"/>
                <a:gd name="connsiteY233" fmla="*/ 547789 h 897199"/>
                <a:gd name="connsiteX234" fmla="*/ 1659451 w 12192000"/>
                <a:gd name="connsiteY234" fmla="*/ 547789 h 897199"/>
                <a:gd name="connsiteX235" fmla="*/ 1508778 w 12192000"/>
                <a:gd name="connsiteY235" fmla="*/ 342637 h 897199"/>
                <a:gd name="connsiteX236" fmla="*/ 1334911 w 12192000"/>
                <a:gd name="connsiteY236" fmla="*/ 610383 h 897199"/>
                <a:gd name="connsiteX237" fmla="*/ 1529640 w 12192000"/>
                <a:gd name="connsiteY237" fmla="*/ 836421 h 897199"/>
                <a:gd name="connsiteX238" fmla="*/ 1695391 w 12192000"/>
                <a:gd name="connsiteY238" fmla="*/ 792358 h 897199"/>
                <a:gd name="connsiteX239" fmla="*/ 1695391 w 12192000"/>
                <a:gd name="connsiteY239" fmla="*/ 866521 h 897199"/>
                <a:gd name="connsiteX240" fmla="*/ 1523847 w 12192000"/>
                <a:gd name="connsiteY240" fmla="*/ 899008 h 897199"/>
                <a:gd name="connsiteX241" fmla="*/ 1254915 w 12192000"/>
                <a:gd name="connsiteY241" fmla="*/ 589505 h 897199"/>
                <a:gd name="connsiteX242" fmla="*/ 1504147 w 12192000"/>
                <a:gd name="connsiteY242" fmla="*/ 280026 h 897199"/>
                <a:gd name="connsiteX243" fmla="*/ 1739447 w 12192000"/>
                <a:gd name="connsiteY243" fmla="*/ 573249 h 897199"/>
                <a:gd name="connsiteX244" fmla="*/ 1739447 w 12192000"/>
                <a:gd name="connsiteY244" fmla="*/ 610359 h 897199"/>
                <a:gd name="connsiteX245" fmla="*/ 1048633 w 12192000"/>
                <a:gd name="connsiteY245" fmla="*/ 885100 h 897199"/>
                <a:gd name="connsiteX246" fmla="*/ 1048633 w 12192000"/>
                <a:gd name="connsiteY246" fmla="*/ 532743 h 897199"/>
                <a:gd name="connsiteX247" fmla="*/ 908375 w 12192000"/>
                <a:gd name="connsiteY247" fmla="*/ 342661 h 897199"/>
                <a:gd name="connsiteX248" fmla="*/ 733346 w 12192000"/>
                <a:gd name="connsiteY248" fmla="*/ 568675 h 897199"/>
                <a:gd name="connsiteX249" fmla="*/ 733346 w 12192000"/>
                <a:gd name="connsiteY249" fmla="*/ 885132 h 897199"/>
                <a:gd name="connsiteX250" fmla="*/ 660393 w 12192000"/>
                <a:gd name="connsiteY250" fmla="*/ 885132 h 897199"/>
                <a:gd name="connsiteX251" fmla="*/ 660393 w 12192000"/>
                <a:gd name="connsiteY251" fmla="*/ 15789 h 897199"/>
                <a:gd name="connsiteX252" fmla="*/ 733402 w 12192000"/>
                <a:gd name="connsiteY252" fmla="*/ 15789 h 897199"/>
                <a:gd name="connsiteX253" fmla="*/ 733402 w 12192000"/>
                <a:gd name="connsiteY253" fmla="*/ 393638 h 897199"/>
                <a:gd name="connsiteX254" fmla="*/ 735734 w 12192000"/>
                <a:gd name="connsiteY254" fmla="*/ 393638 h 897199"/>
                <a:gd name="connsiteX255" fmla="*/ 920039 w 12192000"/>
                <a:gd name="connsiteY255" fmla="*/ 280066 h 897199"/>
                <a:gd name="connsiteX256" fmla="*/ 1121731 w 12192000"/>
                <a:gd name="connsiteY256" fmla="*/ 531573 h 897199"/>
                <a:gd name="connsiteX257" fmla="*/ 1121731 w 12192000"/>
                <a:gd name="connsiteY257" fmla="*/ 885124 h 897199"/>
                <a:gd name="connsiteX258" fmla="*/ 325373 w 12192000"/>
                <a:gd name="connsiteY258" fmla="*/ 145576 h 897199"/>
                <a:gd name="connsiteX259" fmla="*/ 325373 w 12192000"/>
                <a:gd name="connsiteY259" fmla="*/ 885100 h 897199"/>
                <a:gd name="connsiteX260" fmla="*/ 245410 w 12192000"/>
                <a:gd name="connsiteY260" fmla="*/ 885100 h 897199"/>
                <a:gd name="connsiteX261" fmla="*/ 245410 w 12192000"/>
                <a:gd name="connsiteY261" fmla="*/ 145600 h 897199"/>
                <a:gd name="connsiteX262" fmla="*/ 6649 w 12192000"/>
                <a:gd name="connsiteY262" fmla="*/ 145600 h 897199"/>
                <a:gd name="connsiteX263" fmla="*/ 6649 w 12192000"/>
                <a:gd name="connsiteY263" fmla="*/ 76060 h 897199"/>
                <a:gd name="connsiteX264" fmla="*/ 564190 w 12192000"/>
                <a:gd name="connsiteY264" fmla="*/ 76060 h 897199"/>
                <a:gd name="connsiteX265" fmla="*/ 564190 w 12192000"/>
                <a:gd name="connsiteY265" fmla="*/ 145600 h 897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</a:cxnLst>
              <a:rect l="l" t="t" r="r" b="b"/>
              <a:pathLst>
                <a:path w="12192000" h="897199">
                  <a:moveTo>
                    <a:pt x="12198649" y="885124"/>
                  </a:moveTo>
                  <a:lnTo>
                    <a:pt x="12097839" y="885124"/>
                  </a:lnTo>
                  <a:lnTo>
                    <a:pt x="11805730" y="581421"/>
                  </a:lnTo>
                  <a:lnTo>
                    <a:pt x="11805730" y="885124"/>
                  </a:lnTo>
                  <a:lnTo>
                    <a:pt x="11732688" y="885124"/>
                  </a:lnTo>
                  <a:lnTo>
                    <a:pt x="11732688" y="15789"/>
                  </a:lnTo>
                  <a:lnTo>
                    <a:pt x="11805730" y="15789"/>
                  </a:lnTo>
                  <a:lnTo>
                    <a:pt x="11805730" y="536236"/>
                  </a:lnTo>
                  <a:lnTo>
                    <a:pt x="12070007" y="293982"/>
                  </a:lnTo>
                  <a:lnTo>
                    <a:pt x="12163887" y="293982"/>
                  </a:lnTo>
                  <a:lnTo>
                    <a:pt x="11875270" y="555961"/>
                  </a:lnTo>
                  <a:lnTo>
                    <a:pt x="12198649" y="885124"/>
                  </a:lnTo>
                  <a:close/>
                  <a:moveTo>
                    <a:pt x="11444120" y="342661"/>
                  </a:moveTo>
                  <a:cubicBezTo>
                    <a:pt x="11368811" y="342661"/>
                    <a:pt x="11316608" y="365822"/>
                    <a:pt x="11316608" y="441203"/>
                  </a:cubicBezTo>
                  <a:cubicBezTo>
                    <a:pt x="11316608" y="551346"/>
                    <a:pt x="11607548" y="537430"/>
                    <a:pt x="11607548" y="730989"/>
                  </a:cubicBezTo>
                  <a:cubicBezTo>
                    <a:pt x="11607548" y="856178"/>
                    <a:pt x="11490475" y="899088"/>
                    <a:pt x="11401218" y="899088"/>
                  </a:cubicBezTo>
                  <a:cubicBezTo>
                    <a:pt x="11344424" y="899088"/>
                    <a:pt x="11287622" y="892118"/>
                    <a:pt x="11235475" y="871248"/>
                  </a:cubicBezTo>
                  <a:lnTo>
                    <a:pt x="11242445" y="799384"/>
                  </a:lnTo>
                  <a:cubicBezTo>
                    <a:pt x="11286468" y="821424"/>
                    <a:pt x="11339793" y="836485"/>
                    <a:pt x="11396595" y="836485"/>
                  </a:cubicBezTo>
                  <a:cubicBezTo>
                    <a:pt x="11466136" y="836485"/>
                    <a:pt x="11527584" y="798214"/>
                    <a:pt x="11527584" y="730989"/>
                  </a:cubicBezTo>
                  <a:cubicBezTo>
                    <a:pt x="11527584" y="590731"/>
                    <a:pt x="11243590" y="612770"/>
                    <a:pt x="11243590" y="441203"/>
                  </a:cubicBezTo>
                  <a:cubicBezTo>
                    <a:pt x="11243590" y="324130"/>
                    <a:pt x="11338647" y="280106"/>
                    <a:pt x="11436004" y="280106"/>
                  </a:cubicBezTo>
                  <a:cubicBezTo>
                    <a:pt x="11467289" y="280106"/>
                    <a:pt x="11529884" y="287076"/>
                    <a:pt x="11582055" y="306761"/>
                  </a:cubicBezTo>
                  <a:lnTo>
                    <a:pt x="11575085" y="370533"/>
                  </a:lnTo>
                  <a:cubicBezTo>
                    <a:pt x="11536830" y="353116"/>
                    <a:pt x="11484682" y="342701"/>
                    <a:pt x="11444120" y="342701"/>
                  </a:cubicBezTo>
                  <a:close/>
                  <a:moveTo>
                    <a:pt x="11036115" y="38950"/>
                  </a:moveTo>
                  <a:lnTo>
                    <a:pt x="11109148" y="38950"/>
                  </a:lnTo>
                  <a:lnTo>
                    <a:pt x="11109148" y="136339"/>
                  </a:lnTo>
                  <a:lnTo>
                    <a:pt x="11036115" y="136339"/>
                  </a:lnTo>
                  <a:lnTo>
                    <a:pt x="11036115" y="38950"/>
                  </a:lnTo>
                  <a:close/>
                  <a:moveTo>
                    <a:pt x="11036115" y="885124"/>
                  </a:moveTo>
                  <a:lnTo>
                    <a:pt x="11036115" y="293982"/>
                  </a:lnTo>
                  <a:lnTo>
                    <a:pt x="11109148" y="293982"/>
                  </a:lnTo>
                  <a:lnTo>
                    <a:pt x="11109148" y="885124"/>
                  </a:lnTo>
                  <a:close/>
                  <a:moveTo>
                    <a:pt x="10570226" y="145600"/>
                  </a:moveTo>
                  <a:lnTo>
                    <a:pt x="10487892" y="145600"/>
                  </a:lnTo>
                  <a:lnTo>
                    <a:pt x="10487892" y="434217"/>
                  </a:lnTo>
                  <a:lnTo>
                    <a:pt x="10572525" y="434217"/>
                  </a:lnTo>
                  <a:cubicBezTo>
                    <a:pt x="10666405" y="434217"/>
                    <a:pt x="10774209" y="398309"/>
                    <a:pt x="10774209" y="285859"/>
                  </a:cubicBezTo>
                  <a:cubicBezTo>
                    <a:pt x="10774209" y="153724"/>
                    <a:pt x="10680321" y="145600"/>
                    <a:pt x="10570226" y="145600"/>
                  </a:cubicBezTo>
                  <a:close/>
                  <a:moveTo>
                    <a:pt x="10674529" y="472472"/>
                  </a:moveTo>
                  <a:lnTo>
                    <a:pt x="10674529" y="474795"/>
                  </a:lnTo>
                  <a:cubicBezTo>
                    <a:pt x="10739423" y="482895"/>
                    <a:pt x="10753339" y="517673"/>
                    <a:pt x="10778855" y="572176"/>
                  </a:cubicBezTo>
                  <a:lnTo>
                    <a:pt x="10916799" y="885124"/>
                  </a:lnTo>
                  <a:lnTo>
                    <a:pt x="10828671" y="885124"/>
                  </a:lnTo>
                  <a:lnTo>
                    <a:pt x="10711598" y="611561"/>
                  </a:lnTo>
                  <a:cubicBezTo>
                    <a:pt x="10665235" y="507274"/>
                    <a:pt x="10630473" y="503757"/>
                    <a:pt x="10553987" y="503757"/>
                  </a:cubicBezTo>
                  <a:lnTo>
                    <a:pt x="10487892" y="503757"/>
                  </a:lnTo>
                  <a:lnTo>
                    <a:pt x="10487892" y="885108"/>
                  </a:lnTo>
                  <a:lnTo>
                    <a:pt x="10407928" y="885108"/>
                  </a:lnTo>
                  <a:lnTo>
                    <a:pt x="10407928" y="76060"/>
                  </a:lnTo>
                  <a:lnTo>
                    <a:pt x="10616581" y="76060"/>
                  </a:lnTo>
                  <a:cubicBezTo>
                    <a:pt x="10760285" y="76060"/>
                    <a:pt x="10854188" y="137484"/>
                    <a:pt x="10854188" y="285859"/>
                  </a:cubicBezTo>
                  <a:cubicBezTo>
                    <a:pt x="10854188" y="390185"/>
                    <a:pt x="10774209" y="459710"/>
                    <a:pt x="10674529" y="472472"/>
                  </a:cubicBezTo>
                  <a:close/>
                  <a:moveTo>
                    <a:pt x="9970977" y="77229"/>
                  </a:moveTo>
                  <a:cubicBezTo>
                    <a:pt x="9955908" y="69114"/>
                    <a:pt x="9933916" y="64483"/>
                    <a:pt x="9913053" y="64483"/>
                  </a:cubicBezTo>
                  <a:cubicBezTo>
                    <a:pt x="9813350" y="64483"/>
                    <a:pt x="9823773" y="172263"/>
                    <a:pt x="9823773" y="242981"/>
                  </a:cubicBezTo>
                  <a:lnTo>
                    <a:pt x="9823773" y="293982"/>
                  </a:lnTo>
                  <a:lnTo>
                    <a:pt x="9957061" y="293982"/>
                  </a:lnTo>
                  <a:lnTo>
                    <a:pt x="9957061" y="356577"/>
                  </a:lnTo>
                  <a:lnTo>
                    <a:pt x="9823773" y="356577"/>
                  </a:lnTo>
                  <a:lnTo>
                    <a:pt x="9823773" y="885124"/>
                  </a:lnTo>
                  <a:lnTo>
                    <a:pt x="9750755" y="885124"/>
                  </a:lnTo>
                  <a:lnTo>
                    <a:pt x="9750755" y="356577"/>
                  </a:lnTo>
                  <a:lnTo>
                    <a:pt x="9631383" y="356577"/>
                  </a:lnTo>
                  <a:lnTo>
                    <a:pt x="9631383" y="293982"/>
                  </a:lnTo>
                  <a:lnTo>
                    <a:pt x="9750755" y="293982"/>
                  </a:lnTo>
                  <a:lnTo>
                    <a:pt x="9750755" y="251096"/>
                  </a:lnTo>
                  <a:cubicBezTo>
                    <a:pt x="9750755" y="127061"/>
                    <a:pt x="9755378" y="1889"/>
                    <a:pt x="9907229" y="1889"/>
                  </a:cubicBezTo>
                  <a:cubicBezTo>
                    <a:pt x="9930463" y="1889"/>
                    <a:pt x="9961708" y="5342"/>
                    <a:pt x="9975624" y="13465"/>
                  </a:cubicBezTo>
                  <a:lnTo>
                    <a:pt x="9970977" y="77229"/>
                  </a:lnTo>
                  <a:close/>
                  <a:moveTo>
                    <a:pt x="9292942" y="342661"/>
                  </a:moveTo>
                  <a:cubicBezTo>
                    <a:pt x="9165430" y="342661"/>
                    <a:pt x="9097060" y="452780"/>
                    <a:pt x="9097060" y="589545"/>
                  </a:cubicBezTo>
                  <a:cubicBezTo>
                    <a:pt x="9097060" y="726310"/>
                    <a:pt x="9165430" y="836446"/>
                    <a:pt x="9292942" y="836446"/>
                  </a:cubicBezTo>
                  <a:cubicBezTo>
                    <a:pt x="9420454" y="836446"/>
                    <a:pt x="9488825" y="726302"/>
                    <a:pt x="9488825" y="589545"/>
                  </a:cubicBezTo>
                  <a:cubicBezTo>
                    <a:pt x="9488825" y="452788"/>
                    <a:pt x="9420431" y="342661"/>
                    <a:pt x="9292942" y="342661"/>
                  </a:cubicBezTo>
                  <a:close/>
                  <a:moveTo>
                    <a:pt x="9292942" y="899048"/>
                  </a:moveTo>
                  <a:cubicBezTo>
                    <a:pt x="9101682" y="899048"/>
                    <a:pt x="9017048" y="750666"/>
                    <a:pt x="9017048" y="589545"/>
                  </a:cubicBezTo>
                  <a:cubicBezTo>
                    <a:pt x="9017048" y="428424"/>
                    <a:pt x="9101682" y="280066"/>
                    <a:pt x="9292942" y="280066"/>
                  </a:cubicBezTo>
                  <a:cubicBezTo>
                    <a:pt x="9484202" y="280066"/>
                    <a:pt x="9568813" y="428416"/>
                    <a:pt x="9568813" y="589545"/>
                  </a:cubicBezTo>
                  <a:cubicBezTo>
                    <a:pt x="9568813" y="750674"/>
                    <a:pt x="9484179" y="899040"/>
                    <a:pt x="9292942" y="899040"/>
                  </a:cubicBezTo>
                  <a:close/>
                  <a:moveTo>
                    <a:pt x="8381940" y="342661"/>
                  </a:moveTo>
                  <a:cubicBezTo>
                    <a:pt x="8274144" y="342661"/>
                    <a:pt x="8208089" y="450432"/>
                    <a:pt x="8208089" y="547813"/>
                  </a:cubicBezTo>
                  <a:lnTo>
                    <a:pt x="8532661" y="547813"/>
                  </a:lnTo>
                  <a:cubicBezTo>
                    <a:pt x="8532661" y="444656"/>
                    <a:pt x="8490929" y="342661"/>
                    <a:pt x="8381956" y="342661"/>
                  </a:cubicBezTo>
                  <a:close/>
                  <a:moveTo>
                    <a:pt x="8208089" y="610407"/>
                  </a:moveTo>
                  <a:cubicBezTo>
                    <a:pt x="8208089" y="735596"/>
                    <a:pt x="8275306" y="836446"/>
                    <a:pt x="8402826" y="836446"/>
                  </a:cubicBezTo>
                  <a:cubicBezTo>
                    <a:pt x="8456143" y="836446"/>
                    <a:pt x="8533791" y="814414"/>
                    <a:pt x="8568569" y="792382"/>
                  </a:cubicBezTo>
                  <a:lnTo>
                    <a:pt x="8568569" y="866545"/>
                  </a:lnTo>
                  <a:cubicBezTo>
                    <a:pt x="8517591" y="887415"/>
                    <a:pt x="8451496" y="899032"/>
                    <a:pt x="8397025" y="899032"/>
                  </a:cubicBezTo>
                  <a:cubicBezTo>
                    <a:pt x="8201119" y="899032"/>
                    <a:pt x="8128125" y="766889"/>
                    <a:pt x="8128125" y="589529"/>
                  </a:cubicBezTo>
                  <a:cubicBezTo>
                    <a:pt x="8128125" y="408708"/>
                    <a:pt x="8227781" y="280050"/>
                    <a:pt x="8377333" y="280050"/>
                  </a:cubicBezTo>
                  <a:cubicBezTo>
                    <a:pt x="8544230" y="280050"/>
                    <a:pt x="8612624" y="414484"/>
                    <a:pt x="8612624" y="573274"/>
                  </a:cubicBezTo>
                  <a:lnTo>
                    <a:pt x="8612624" y="610383"/>
                  </a:lnTo>
                  <a:close/>
                  <a:moveTo>
                    <a:pt x="7921843" y="342661"/>
                  </a:moveTo>
                  <a:cubicBezTo>
                    <a:pt x="7779237" y="342661"/>
                    <a:pt x="7699274" y="445810"/>
                    <a:pt x="7699274" y="589545"/>
                  </a:cubicBezTo>
                  <a:cubicBezTo>
                    <a:pt x="7699274" y="724003"/>
                    <a:pt x="7780415" y="836446"/>
                    <a:pt x="7913720" y="836446"/>
                  </a:cubicBezTo>
                  <a:cubicBezTo>
                    <a:pt x="7960075" y="836446"/>
                    <a:pt x="8002960" y="826030"/>
                    <a:pt x="8047008" y="809767"/>
                  </a:cubicBezTo>
                  <a:lnTo>
                    <a:pt x="8053978" y="878178"/>
                  </a:lnTo>
                  <a:cubicBezTo>
                    <a:pt x="8004130" y="895547"/>
                    <a:pt x="7957775" y="899048"/>
                    <a:pt x="7902127" y="899048"/>
                  </a:cubicBezTo>
                  <a:cubicBezTo>
                    <a:pt x="7712045" y="899048"/>
                    <a:pt x="7619319" y="754119"/>
                    <a:pt x="7619319" y="589545"/>
                  </a:cubicBezTo>
                  <a:cubicBezTo>
                    <a:pt x="7619319" y="407554"/>
                    <a:pt x="7736392" y="280066"/>
                    <a:pt x="7911428" y="280066"/>
                  </a:cubicBezTo>
                  <a:cubicBezTo>
                    <a:pt x="7982122" y="280066"/>
                    <a:pt x="8033148" y="296282"/>
                    <a:pt x="8054034" y="303228"/>
                  </a:cubicBezTo>
                  <a:lnTo>
                    <a:pt x="8048242" y="372768"/>
                  </a:lnTo>
                  <a:cubicBezTo>
                    <a:pt x="8008809" y="355399"/>
                    <a:pt x="7961284" y="342661"/>
                    <a:pt x="7921899" y="342661"/>
                  </a:cubicBezTo>
                  <a:close/>
                  <a:moveTo>
                    <a:pt x="7413005" y="885124"/>
                  </a:moveTo>
                  <a:lnTo>
                    <a:pt x="7413005" y="525773"/>
                  </a:lnTo>
                  <a:cubicBezTo>
                    <a:pt x="7413005" y="414500"/>
                    <a:pt x="7373596" y="342661"/>
                    <a:pt x="7272746" y="342661"/>
                  </a:cubicBezTo>
                  <a:cubicBezTo>
                    <a:pt x="7139458" y="342661"/>
                    <a:pt x="7097726" y="459726"/>
                    <a:pt x="7097726" y="558252"/>
                  </a:cubicBezTo>
                  <a:lnTo>
                    <a:pt x="7097726" y="885124"/>
                  </a:lnTo>
                  <a:lnTo>
                    <a:pt x="7024708" y="885124"/>
                  </a:lnTo>
                  <a:lnTo>
                    <a:pt x="7024708" y="433063"/>
                  </a:lnTo>
                  <a:cubicBezTo>
                    <a:pt x="7024708" y="387862"/>
                    <a:pt x="7024708" y="341507"/>
                    <a:pt x="7020062" y="293982"/>
                  </a:cubicBezTo>
                  <a:lnTo>
                    <a:pt x="7090756" y="293982"/>
                  </a:lnTo>
                  <a:lnTo>
                    <a:pt x="7090756" y="399431"/>
                  </a:lnTo>
                  <a:lnTo>
                    <a:pt x="7093103" y="399431"/>
                  </a:lnTo>
                  <a:cubicBezTo>
                    <a:pt x="7117418" y="346130"/>
                    <a:pt x="7161474" y="280058"/>
                    <a:pt x="7284363" y="280058"/>
                  </a:cubicBezTo>
                  <a:cubicBezTo>
                    <a:pt x="7430422" y="280058"/>
                    <a:pt x="7486046" y="377431"/>
                    <a:pt x="7486046" y="507250"/>
                  </a:cubicBezTo>
                  <a:lnTo>
                    <a:pt x="7486046" y="885116"/>
                  </a:lnTo>
                  <a:close/>
                  <a:moveTo>
                    <a:pt x="6660783" y="342661"/>
                  </a:moveTo>
                  <a:cubicBezTo>
                    <a:pt x="6552979" y="342661"/>
                    <a:pt x="6486932" y="450432"/>
                    <a:pt x="6486932" y="547813"/>
                  </a:cubicBezTo>
                  <a:lnTo>
                    <a:pt x="6811464" y="547813"/>
                  </a:lnTo>
                  <a:cubicBezTo>
                    <a:pt x="6811464" y="444656"/>
                    <a:pt x="6769732" y="342661"/>
                    <a:pt x="6660807" y="342661"/>
                  </a:cubicBezTo>
                  <a:close/>
                  <a:moveTo>
                    <a:pt x="6486932" y="610407"/>
                  </a:moveTo>
                  <a:cubicBezTo>
                    <a:pt x="6486932" y="735596"/>
                    <a:pt x="6554157" y="836446"/>
                    <a:pt x="6681669" y="836446"/>
                  </a:cubicBezTo>
                  <a:cubicBezTo>
                    <a:pt x="6734970" y="836446"/>
                    <a:pt x="6812634" y="814414"/>
                    <a:pt x="6847412" y="792382"/>
                  </a:cubicBezTo>
                  <a:lnTo>
                    <a:pt x="6847412" y="866545"/>
                  </a:lnTo>
                  <a:cubicBezTo>
                    <a:pt x="6796419" y="887415"/>
                    <a:pt x="6730347" y="899032"/>
                    <a:pt x="6675869" y="899032"/>
                  </a:cubicBezTo>
                  <a:cubicBezTo>
                    <a:pt x="6479970" y="899032"/>
                    <a:pt x="6406969" y="766889"/>
                    <a:pt x="6406969" y="589529"/>
                  </a:cubicBezTo>
                  <a:cubicBezTo>
                    <a:pt x="6406969" y="408708"/>
                    <a:pt x="6506624" y="280050"/>
                    <a:pt x="6656128" y="280050"/>
                  </a:cubicBezTo>
                  <a:cubicBezTo>
                    <a:pt x="6823041" y="280050"/>
                    <a:pt x="6891436" y="414484"/>
                    <a:pt x="6891436" y="573274"/>
                  </a:cubicBezTo>
                  <a:lnTo>
                    <a:pt x="6891436" y="610383"/>
                  </a:lnTo>
                  <a:close/>
                  <a:moveTo>
                    <a:pt x="6199429" y="38950"/>
                  </a:moveTo>
                  <a:lnTo>
                    <a:pt x="6272494" y="38950"/>
                  </a:lnTo>
                  <a:lnTo>
                    <a:pt x="6272494" y="136339"/>
                  </a:lnTo>
                  <a:lnTo>
                    <a:pt x="6199429" y="136339"/>
                  </a:lnTo>
                  <a:lnTo>
                    <a:pt x="6199429" y="38950"/>
                  </a:lnTo>
                  <a:close/>
                  <a:moveTo>
                    <a:pt x="6199429" y="885124"/>
                  </a:moveTo>
                  <a:lnTo>
                    <a:pt x="6199429" y="293982"/>
                  </a:lnTo>
                  <a:lnTo>
                    <a:pt x="6272494" y="293982"/>
                  </a:lnTo>
                  <a:lnTo>
                    <a:pt x="6272494" y="885124"/>
                  </a:lnTo>
                  <a:close/>
                  <a:moveTo>
                    <a:pt x="5949116" y="342661"/>
                  </a:moveTo>
                  <a:cubicBezTo>
                    <a:pt x="5806510" y="342661"/>
                    <a:pt x="5726570" y="445810"/>
                    <a:pt x="5726570" y="589545"/>
                  </a:cubicBezTo>
                  <a:cubicBezTo>
                    <a:pt x="5726570" y="724003"/>
                    <a:pt x="5807687" y="836446"/>
                    <a:pt x="5940992" y="836446"/>
                  </a:cubicBezTo>
                  <a:cubicBezTo>
                    <a:pt x="5987347" y="836446"/>
                    <a:pt x="6030233" y="826030"/>
                    <a:pt x="6074280" y="809767"/>
                  </a:cubicBezTo>
                  <a:lnTo>
                    <a:pt x="6081250" y="878178"/>
                  </a:lnTo>
                  <a:cubicBezTo>
                    <a:pt x="6031402" y="895547"/>
                    <a:pt x="5985048" y="899040"/>
                    <a:pt x="5929399" y="899040"/>
                  </a:cubicBezTo>
                  <a:cubicBezTo>
                    <a:pt x="5739317" y="899040"/>
                    <a:pt x="5646591" y="754111"/>
                    <a:pt x="5646591" y="589537"/>
                  </a:cubicBezTo>
                  <a:cubicBezTo>
                    <a:pt x="5646591" y="407546"/>
                    <a:pt x="5763688" y="280058"/>
                    <a:pt x="5938701" y="280058"/>
                  </a:cubicBezTo>
                  <a:cubicBezTo>
                    <a:pt x="6009419" y="280058"/>
                    <a:pt x="6060420" y="296274"/>
                    <a:pt x="6081306" y="303220"/>
                  </a:cubicBezTo>
                  <a:lnTo>
                    <a:pt x="6075514" y="372760"/>
                  </a:lnTo>
                  <a:cubicBezTo>
                    <a:pt x="6036081" y="355391"/>
                    <a:pt x="5988581" y="342653"/>
                    <a:pt x="5949172" y="342653"/>
                  </a:cubicBezTo>
                  <a:close/>
                  <a:moveTo>
                    <a:pt x="5347551" y="131708"/>
                  </a:moveTo>
                  <a:cubicBezTo>
                    <a:pt x="5264087" y="131708"/>
                    <a:pt x="5172555" y="166470"/>
                    <a:pt x="5172555" y="270789"/>
                  </a:cubicBezTo>
                  <a:cubicBezTo>
                    <a:pt x="5172555" y="433063"/>
                    <a:pt x="5543434" y="434225"/>
                    <a:pt x="5543434" y="670678"/>
                  </a:cubicBezTo>
                  <a:cubicBezTo>
                    <a:pt x="5543442" y="834146"/>
                    <a:pt x="5403192" y="899040"/>
                    <a:pt x="5278003" y="899040"/>
                  </a:cubicBezTo>
                  <a:cubicBezTo>
                    <a:pt x="5199193" y="899040"/>
                    <a:pt x="5137800" y="882792"/>
                    <a:pt x="5094890" y="864254"/>
                  </a:cubicBezTo>
                  <a:lnTo>
                    <a:pt x="5103006" y="781943"/>
                  </a:lnTo>
                  <a:cubicBezTo>
                    <a:pt x="5150515" y="812082"/>
                    <a:pt x="5206163" y="829467"/>
                    <a:pt x="5281504" y="829467"/>
                  </a:cubicBezTo>
                  <a:cubicBezTo>
                    <a:pt x="5381176" y="829467"/>
                    <a:pt x="5463463" y="778474"/>
                    <a:pt x="5463463" y="663700"/>
                  </a:cubicBezTo>
                  <a:cubicBezTo>
                    <a:pt x="5463463" y="504927"/>
                    <a:pt x="5092567" y="485210"/>
                    <a:pt x="5092567" y="273104"/>
                  </a:cubicBezTo>
                  <a:cubicBezTo>
                    <a:pt x="5092567" y="143269"/>
                    <a:pt x="5206163" y="62136"/>
                    <a:pt x="5348721" y="62136"/>
                  </a:cubicBezTo>
                  <a:cubicBezTo>
                    <a:pt x="5388146" y="62136"/>
                    <a:pt x="5451870" y="67928"/>
                    <a:pt x="5507494" y="88798"/>
                  </a:cubicBezTo>
                  <a:lnTo>
                    <a:pt x="5494756" y="161831"/>
                  </a:lnTo>
                  <a:cubicBezTo>
                    <a:pt x="5458824" y="142099"/>
                    <a:pt x="5402046" y="131700"/>
                    <a:pt x="5347551" y="131700"/>
                  </a:cubicBezTo>
                  <a:close/>
                  <a:moveTo>
                    <a:pt x="4231388" y="482895"/>
                  </a:moveTo>
                  <a:cubicBezTo>
                    <a:pt x="4154901" y="513027"/>
                    <a:pt x="4079561" y="580252"/>
                    <a:pt x="4079561" y="669565"/>
                  </a:cubicBezTo>
                  <a:cubicBezTo>
                    <a:pt x="4079561" y="779684"/>
                    <a:pt x="4169963" y="836477"/>
                    <a:pt x="4267320" y="836477"/>
                  </a:cubicBezTo>
                  <a:cubicBezTo>
                    <a:pt x="4340337" y="836477"/>
                    <a:pt x="4420341" y="799376"/>
                    <a:pt x="4466680" y="742574"/>
                  </a:cubicBezTo>
                  <a:lnTo>
                    <a:pt x="4231388" y="482927"/>
                  </a:lnTo>
                  <a:close/>
                  <a:moveTo>
                    <a:pt x="4413379" y="241803"/>
                  </a:moveTo>
                  <a:cubicBezTo>
                    <a:pt x="4413379" y="165293"/>
                    <a:pt x="4367024" y="124738"/>
                    <a:pt x="4298605" y="124738"/>
                  </a:cubicBezTo>
                  <a:cubicBezTo>
                    <a:pt x="4230186" y="124738"/>
                    <a:pt x="4165316" y="164147"/>
                    <a:pt x="4165316" y="242981"/>
                  </a:cubicBezTo>
                  <a:cubicBezTo>
                    <a:pt x="4165316" y="306721"/>
                    <a:pt x="4212873" y="358876"/>
                    <a:pt x="4256881" y="407554"/>
                  </a:cubicBezTo>
                  <a:cubicBezTo>
                    <a:pt x="4327591" y="373906"/>
                    <a:pt x="4413379" y="336836"/>
                    <a:pt x="4413379" y="241803"/>
                  </a:cubicBezTo>
                  <a:close/>
                  <a:moveTo>
                    <a:pt x="4698518" y="882800"/>
                  </a:moveTo>
                  <a:lnTo>
                    <a:pt x="4596539" y="882800"/>
                  </a:lnTo>
                  <a:lnTo>
                    <a:pt x="4510751" y="792398"/>
                  </a:lnTo>
                  <a:cubicBezTo>
                    <a:pt x="4444664" y="866561"/>
                    <a:pt x="4360078" y="899048"/>
                    <a:pt x="4264996" y="899048"/>
                  </a:cubicBezTo>
                  <a:cubicBezTo>
                    <a:pt x="4128239" y="899048"/>
                    <a:pt x="3999573" y="829475"/>
                    <a:pt x="3999573" y="673002"/>
                  </a:cubicBezTo>
                  <a:cubicBezTo>
                    <a:pt x="3999573" y="548982"/>
                    <a:pt x="4083014" y="479418"/>
                    <a:pt x="4190833" y="437710"/>
                  </a:cubicBezTo>
                  <a:cubicBezTo>
                    <a:pt x="4140977" y="380892"/>
                    <a:pt x="4085353" y="319467"/>
                    <a:pt x="4085353" y="238334"/>
                  </a:cubicBezTo>
                  <a:cubicBezTo>
                    <a:pt x="4085353" y="122415"/>
                    <a:pt x="4196626" y="62144"/>
                    <a:pt x="4303268" y="62144"/>
                  </a:cubicBezTo>
                  <a:cubicBezTo>
                    <a:pt x="4399455" y="62144"/>
                    <a:pt x="4493334" y="115469"/>
                    <a:pt x="4493334" y="229065"/>
                  </a:cubicBezTo>
                  <a:cubicBezTo>
                    <a:pt x="4493334" y="355399"/>
                    <a:pt x="4395978" y="400608"/>
                    <a:pt x="4298597" y="449286"/>
                  </a:cubicBezTo>
                  <a:lnTo>
                    <a:pt x="4511897" y="686902"/>
                  </a:lnTo>
                  <a:cubicBezTo>
                    <a:pt x="4562874" y="613900"/>
                    <a:pt x="4581437" y="528120"/>
                    <a:pt x="4581437" y="441163"/>
                  </a:cubicBezTo>
                  <a:lnTo>
                    <a:pt x="4650986" y="441163"/>
                  </a:lnTo>
                  <a:cubicBezTo>
                    <a:pt x="4650986" y="545489"/>
                    <a:pt x="4620846" y="652139"/>
                    <a:pt x="4560575" y="733249"/>
                  </a:cubicBezTo>
                  <a:lnTo>
                    <a:pt x="4698510" y="882800"/>
                  </a:lnTo>
                  <a:close/>
                  <a:moveTo>
                    <a:pt x="3535960" y="836446"/>
                  </a:moveTo>
                  <a:cubicBezTo>
                    <a:pt x="3563776" y="836446"/>
                    <a:pt x="3582339" y="830653"/>
                    <a:pt x="3603201" y="822529"/>
                  </a:cubicBezTo>
                  <a:lnTo>
                    <a:pt x="3607824" y="882800"/>
                  </a:lnTo>
                  <a:cubicBezTo>
                    <a:pt x="3590455" y="889754"/>
                    <a:pt x="3554523" y="899048"/>
                    <a:pt x="3518591" y="899048"/>
                  </a:cubicBezTo>
                  <a:cubicBezTo>
                    <a:pt x="3388804" y="899048"/>
                    <a:pt x="3384109" y="809767"/>
                    <a:pt x="3384109" y="701963"/>
                  </a:cubicBezTo>
                  <a:lnTo>
                    <a:pt x="3384109" y="356577"/>
                  </a:lnTo>
                  <a:lnTo>
                    <a:pt x="3268213" y="356577"/>
                  </a:lnTo>
                  <a:lnTo>
                    <a:pt x="3268213" y="293982"/>
                  </a:lnTo>
                  <a:lnTo>
                    <a:pt x="3384109" y="293982"/>
                  </a:lnTo>
                  <a:lnTo>
                    <a:pt x="3384109" y="151376"/>
                  </a:lnTo>
                  <a:lnTo>
                    <a:pt x="3457150" y="125884"/>
                  </a:lnTo>
                  <a:lnTo>
                    <a:pt x="3457150" y="293958"/>
                  </a:lnTo>
                  <a:lnTo>
                    <a:pt x="3591584" y="293958"/>
                  </a:lnTo>
                  <a:lnTo>
                    <a:pt x="3591584" y="356553"/>
                  </a:lnTo>
                  <a:lnTo>
                    <a:pt x="3457150" y="356553"/>
                  </a:lnTo>
                  <a:lnTo>
                    <a:pt x="3457150" y="739049"/>
                  </a:lnTo>
                  <a:cubicBezTo>
                    <a:pt x="3457150" y="792374"/>
                    <a:pt x="3476859" y="836421"/>
                    <a:pt x="3535960" y="836421"/>
                  </a:cubicBezTo>
                  <a:close/>
                  <a:moveTo>
                    <a:pt x="3176673" y="356553"/>
                  </a:moveTo>
                  <a:cubicBezTo>
                    <a:pt x="3060778" y="356553"/>
                    <a:pt x="3029469" y="486340"/>
                    <a:pt x="3029469" y="593014"/>
                  </a:cubicBezTo>
                  <a:lnTo>
                    <a:pt x="3029469" y="885100"/>
                  </a:lnTo>
                  <a:lnTo>
                    <a:pt x="2956451" y="885100"/>
                  </a:lnTo>
                  <a:lnTo>
                    <a:pt x="2956451" y="426117"/>
                  </a:lnTo>
                  <a:cubicBezTo>
                    <a:pt x="2956451" y="361223"/>
                    <a:pt x="2956451" y="336836"/>
                    <a:pt x="2951789" y="293982"/>
                  </a:cubicBezTo>
                  <a:lnTo>
                    <a:pt x="3024822" y="293982"/>
                  </a:lnTo>
                  <a:lnTo>
                    <a:pt x="3024822" y="407554"/>
                  </a:lnTo>
                  <a:lnTo>
                    <a:pt x="3027169" y="407554"/>
                  </a:lnTo>
                  <a:cubicBezTo>
                    <a:pt x="3053808" y="341507"/>
                    <a:pt x="3103656" y="280066"/>
                    <a:pt x="3178997" y="280066"/>
                  </a:cubicBezTo>
                  <a:cubicBezTo>
                    <a:pt x="3196366" y="280066"/>
                    <a:pt x="3217236" y="283535"/>
                    <a:pt x="3229974" y="287036"/>
                  </a:cubicBezTo>
                  <a:lnTo>
                    <a:pt x="3229974" y="363523"/>
                  </a:lnTo>
                  <a:cubicBezTo>
                    <a:pt x="3214929" y="358876"/>
                    <a:pt x="3195220" y="356577"/>
                    <a:pt x="3176673" y="356577"/>
                  </a:cubicBezTo>
                  <a:close/>
                  <a:moveTo>
                    <a:pt x="2483569" y="152546"/>
                  </a:moveTo>
                  <a:lnTo>
                    <a:pt x="2307402" y="598790"/>
                  </a:lnTo>
                  <a:lnTo>
                    <a:pt x="2658589" y="598790"/>
                  </a:lnTo>
                  <a:lnTo>
                    <a:pt x="2483569" y="152546"/>
                  </a:lnTo>
                  <a:close/>
                  <a:moveTo>
                    <a:pt x="2772185" y="885100"/>
                  </a:moveTo>
                  <a:lnTo>
                    <a:pt x="2685252" y="668355"/>
                  </a:lnTo>
                  <a:lnTo>
                    <a:pt x="2277247" y="668355"/>
                  </a:lnTo>
                  <a:lnTo>
                    <a:pt x="2190297" y="885100"/>
                  </a:lnTo>
                  <a:lnTo>
                    <a:pt x="2112665" y="885100"/>
                  </a:lnTo>
                  <a:lnTo>
                    <a:pt x="2444168" y="76036"/>
                  </a:lnTo>
                  <a:lnTo>
                    <a:pt x="2534570" y="76036"/>
                  </a:lnTo>
                  <a:lnTo>
                    <a:pt x="2855650" y="885100"/>
                  </a:lnTo>
                  <a:close/>
                  <a:moveTo>
                    <a:pt x="1508762" y="342637"/>
                  </a:moveTo>
                  <a:cubicBezTo>
                    <a:pt x="1400950" y="342637"/>
                    <a:pt x="1334911" y="450408"/>
                    <a:pt x="1334911" y="547789"/>
                  </a:cubicBezTo>
                  <a:lnTo>
                    <a:pt x="1659451" y="547789"/>
                  </a:lnTo>
                  <a:cubicBezTo>
                    <a:pt x="1659451" y="444632"/>
                    <a:pt x="1617727" y="342637"/>
                    <a:pt x="1508778" y="342637"/>
                  </a:cubicBezTo>
                  <a:close/>
                  <a:moveTo>
                    <a:pt x="1334911" y="610383"/>
                  </a:moveTo>
                  <a:cubicBezTo>
                    <a:pt x="1334911" y="735572"/>
                    <a:pt x="1402128" y="836421"/>
                    <a:pt x="1529640" y="836421"/>
                  </a:cubicBezTo>
                  <a:cubicBezTo>
                    <a:pt x="1582948" y="836421"/>
                    <a:pt x="1660613" y="814390"/>
                    <a:pt x="1695391" y="792358"/>
                  </a:cubicBezTo>
                  <a:lnTo>
                    <a:pt x="1695391" y="866521"/>
                  </a:lnTo>
                  <a:cubicBezTo>
                    <a:pt x="1644381" y="887391"/>
                    <a:pt x="1578318" y="899008"/>
                    <a:pt x="1523847" y="899008"/>
                  </a:cubicBezTo>
                  <a:cubicBezTo>
                    <a:pt x="1327956" y="899008"/>
                    <a:pt x="1254915" y="766865"/>
                    <a:pt x="1254915" y="589505"/>
                  </a:cubicBezTo>
                  <a:cubicBezTo>
                    <a:pt x="1254915" y="408684"/>
                    <a:pt x="1354611" y="280026"/>
                    <a:pt x="1504147" y="280026"/>
                  </a:cubicBezTo>
                  <a:cubicBezTo>
                    <a:pt x="1671060" y="280026"/>
                    <a:pt x="1739447" y="414460"/>
                    <a:pt x="1739447" y="573249"/>
                  </a:cubicBezTo>
                  <a:lnTo>
                    <a:pt x="1739447" y="610359"/>
                  </a:lnTo>
                  <a:close/>
                  <a:moveTo>
                    <a:pt x="1048633" y="885100"/>
                  </a:moveTo>
                  <a:lnTo>
                    <a:pt x="1048633" y="532743"/>
                  </a:lnTo>
                  <a:cubicBezTo>
                    <a:pt x="1048633" y="430740"/>
                    <a:pt x="1028933" y="342661"/>
                    <a:pt x="908375" y="342661"/>
                  </a:cubicBezTo>
                  <a:cubicBezTo>
                    <a:pt x="778587" y="342661"/>
                    <a:pt x="733346" y="465526"/>
                    <a:pt x="733346" y="568675"/>
                  </a:cubicBezTo>
                  <a:lnTo>
                    <a:pt x="733346" y="885132"/>
                  </a:lnTo>
                  <a:lnTo>
                    <a:pt x="660393" y="885132"/>
                  </a:lnTo>
                  <a:lnTo>
                    <a:pt x="660393" y="15789"/>
                  </a:lnTo>
                  <a:lnTo>
                    <a:pt x="733402" y="15789"/>
                  </a:lnTo>
                  <a:lnTo>
                    <a:pt x="733402" y="393638"/>
                  </a:lnTo>
                  <a:lnTo>
                    <a:pt x="735734" y="393638"/>
                  </a:lnTo>
                  <a:cubicBezTo>
                    <a:pt x="767043" y="328745"/>
                    <a:pt x="833098" y="280066"/>
                    <a:pt x="920039" y="280066"/>
                  </a:cubicBezTo>
                  <a:cubicBezTo>
                    <a:pt x="1078837" y="280066"/>
                    <a:pt x="1121731" y="385539"/>
                    <a:pt x="1121731" y="531573"/>
                  </a:cubicBezTo>
                  <a:lnTo>
                    <a:pt x="1121731" y="885124"/>
                  </a:lnTo>
                  <a:close/>
                  <a:moveTo>
                    <a:pt x="325373" y="145576"/>
                  </a:moveTo>
                  <a:lnTo>
                    <a:pt x="325373" y="885100"/>
                  </a:lnTo>
                  <a:lnTo>
                    <a:pt x="245410" y="885100"/>
                  </a:lnTo>
                  <a:lnTo>
                    <a:pt x="245410" y="145600"/>
                  </a:lnTo>
                  <a:lnTo>
                    <a:pt x="6649" y="145600"/>
                  </a:lnTo>
                  <a:lnTo>
                    <a:pt x="6649" y="76060"/>
                  </a:lnTo>
                  <a:lnTo>
                    <a:pt x="564190" y="76060"/>
                  </a:lnTo>
                  <a:lnTo>
                    <a:pt x="564190" y="145600"/>
                  </a:lnTo>
                  <a:close/>
                </a:path>
              </a:pathLst>
            </a:custGeom>
            <a:grpFill/>
            <a:ln w="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BE"/>
            </a:p>
          </p:txBody>
        </p:sp>
        <p:sp>
          <p:nvSpPr>
            <p:cNvPr id="10" name="Forme libre : forme 24">
              <a:extLst>
                <a:ext uri="{FF2B5EF4-FFF2-40B4-BE49-F238E27FC236}">
                  <a16:creationId xmlns:a16="http://schemas.microsoft.com/office/drawing/2014/main" id="{B52617C1-109B-4750-A3BC-4A016217D170}"/>
                </a:ext>
              </a:extLst>
            </p:cNvPr>
            <p:cNvSpPr/>
            <p:nvPr/>
          </p:nvSpPr>
          <p:spPr>
            <a:xfrm>
              <a:off x="-786557" y="8253511"/>
              <a:ext cx="12106540" cy="2183968"/>
            </a:xfrm>
            <a:custGeom>
              <a:avLst/>
              <a:gdLst>
                <a:gd name="connsiteX0" fmla="*/ 1817527 w 12106540"/>
                <a:gd name="connsiteY0" fmla="*/ 17639 h 2183968"/>
                <a:gd name="connsiteX1" fmla="*/ 2709919 w 12106540"/>
                <a:gd name="connsiteY1" fmla="*/ 219996 h 2183968"/>
                <a:gd name="connsiteX2" fmla="*/ 2399495 w 12106540"/>
                <a:gd name="connsiteY2" fmla="*/ 553709 h 2183968"/>
                <a:gd name="connsiteX3" fmla="*/ 1554275 w 12106540"/>
                <a:gd name="connsiteY3" fmla="*/ 421102 h 2183968"/>
                <a:gd name="connsiteX4" fmla="*/ 1093835 w 12106540"/>
                <a:gd name="connsiteY4" fmla="*/ 615663 h 2183968"/>
                <a:gd name="connsiteX5" fmla="*/ 2590034 w 12106540"/>
                <a:gd name="connsiteY5" fmla="*/ 1477163 h 2183968"/>
                <a:gd name="connsiteX6" fmla="*/ 1357920 w 12106540"/>
                <a:gd name="connsiteY6" fmla="*/ 2178888 h 2183968"/>
                <a:gd name="connsiteX7" fmla="*/ 6649 w 12106540"/>
                <a:gd name="connsiteY7" fmla="*/ 1870266 h 2183968"/>
                <a:gd name="connsiteX8" fmla="*/ 177127 w 12106540"/>
                <a:gd name="connsiteY8" fmla="*/ 1601366 h 2183968"/>
                <a:gd name="connsiteX9" fmla="*/ 315383 w 12106540"/>
                <a:gd name="connsiteY9" fmla="*/ 1540622 h 2183968"/>
                <a:gd name="connsiteX10" fmla="*/ 1266003 w 12106540"/>
                <a:gd name="connsiteY10" fmla="*/ 1757896 h 2183968"/>
                <a:gd name="connsiteX11" fmla="*/ 1878047 w 12106540"/>
                <a:gd name="connsiteY11" fmla="*/ 1547704 h 2183968"/>
                <a:gd name="connsiteX12" fmla="*/ 435781 w 12106540"/>
                <a:gd name="connsiteY12" fmla="*/ 659750 h 2183968"/>
                <a:gd name="connsiteX13" fmla="*/ 1817559 w 12106540"/>
                <a:gd name="connsiteY13" fmla="*/ 17639 h 2183968"/>
                <a:gd name="connsiteX14" fmla="*/ 5541880 w 12106540"/>
                <a:gd name="connsiteY14" fmla="*/ 339584 h 2183968"/>
                <a:gd name="connsiteX15" fmla="*/ 5124069 w 12106540"/>
                <a:gd name="connsiteY15" fmla="*/ 641084 h 2183968"/>
                <a:gd name="connsiteX16" fmla="*/ 4293630 w 12106540"/>
                <a:gd name="connsiteY16" fmla="*/ 471959 h 2183968"/>
                <a:gd name="connsiteX17" fmla="*/ 3500028 w 12106540"/>
                <a:gd name="connsiteY17" fmla="*/ 1112949 h 2183968"/>
                <a:gd name="connsiteX18" fmla="*/ 4294295 w 12106540"/>
                <a:gd name="connsiteY18" fmla="*/ 1709266 h 2183968"/>
                <a:gd name="connsiteX19" fmla="*/ 6285970 w 12106540"/>
                <a:gd name="connsiteY19" fmla="*/ 463467 h 2183968"/>
                <a:gd name="connsiteX20" fmla="*/ 7656116 w 12106540"/>
                <a:gd name="connsiteY20" fmla="*/ 1889 h 2183968"/>
                <a:gd name="connsiteX21" fmla="*/ 9088663 w 12106540"/>
                <a:gd name="connsiteY21" fmla="*/ 1112925 h 2183968"/>
                <a:gd name="connsiteX22" fmla="*/ 7660522 w 12106540"/>
                <a:gd name="connsiteY22" fmla="*/ 2185858 h 2183968"/>
                <a:gd name="connsiteX23" fmla="*/ 6096064 w 12106540"/>
                <a:gd name="connsiteY23" fmla="*/ 1561236 h 2183968"/>
                <a:gd name="connsiteX24" fmla="*/ 6461199 w 12106540"/>
                <a:gd name="connsiteY24" fmla="*/ 1232329 h 2183968"/>
                <a:gd name="connsiteX25" fmla="*/ 7621963 w 12106540"/>
                <a:gd name="connsiteY25" fmla="*/ 1709266 h 2183968"/>
                <a:gd name="connsiteX26" fmla="*/ 8449349 w 12106540"/>
                <a:gd name="connsiteY26" fmla="*/ 1112949 h 2183968"/>
                <a:gd name="connsiteX27" fmla="*/ 7656436 w 12106540"/>
                <a:gd name="connsiteY27" fmla="*/ 471959 h 2183968"/>
                <a:gd name="connsiteX28" fmla="*/ 4297451 w 12106540"/>
                <a:gd name="connsiteY28" fmla="*/ 2178872 h 2183968"/>
                <a:gd name="connsiteX29" fmla="*/ 2858141 w 12106540"/>
                <a:gd name="connsiteY29" fmla="*/ 1209152 h 2183968"/>
                <a:gd name="connsiteX30" fmla="*/ 2858141 w 12106540"/>
                <a:gd name="connsiteY30" fmla="*/ 1027145 h 2183968"/>
                <a:gd name="connsiteX31" fmla="*/ 4317048 w 12106540"/>
                <a:gd name="connsiteY31" fmla="*/ 1913 h 2183968"/>
                <a:gd name="connsiteX32" fmla="*/ 5541912 w 12106540"/>
                <a:gd name="connsiteY32" fmla="*/ 339584 h 2183968"/>
                <a:gd name="connsiteX33" fmla="*/ 11334842 w 12106540"/>
                <a:gd name="connsiteY33" fmla="*/ 2127766 h 2183968"/>
                <a:gd name="connsiteX34" fmla="*/ 11045520 w 12106540"/>
                <a:gd name="connsiteY34" fmla="*/ 1920675 h 2183968"/>
                <a:gd name="connsiteX35" fmla="*/ 10375930 w 12106540"/>
                <a:gd name="connsiteY35" fmla="*/ 1108086 h 2183968"/>
                <a:gd name="connsiteX36" fmla="*/ 11480516 w 12106540"/>
                <a:gd name="connsiteY36" fmla="*/ 670702 h 2183968"/>
                <a:gd name="connsiteX37" fmla="*/ 10929641 w 12106540"/>
                <a:gd name="connsiteY37" fmla="*/ 419059 h 2183968"/>
                <a:gd name="connsiteX38" fmla="*/ 10098626 w 12106540"/>
                <a:gd name="connsiteY38" fmla="*/ 1123011 h 2183968"/>
                <a:gd name="connsiteX39" fmla="*/ 9779148 w 12106540"/>
                <a:gd name="connsiteY39" fmla="*/ 2142018 h 2183968"/>
                <a:gd name="connsiteX40" fmla="*/ 9150385 w 12106540"/>
                <a:gd name="connsiteY40" fmla="*/ 2142018 h 2183968"/>
                <a:gd name="connsiteX41" fmla="*/ 9474348 w 12106540"/>
                <a:gd name="connsiteY41" fmla="*/ 1112380 h 2183968"/>
                <a:gd name="connsiteX42" fmla="*/ 10977422 w 12106540"/>
                <a:gd name="connsiteY42" fmla="*/ 1913 h 2183968"/>
                <a:gd name="connsiteX43" fmla="*/ 12113190 w 12106540"/>
                <a:gd name="connsiteY43" fmla="*/ 602988 h 2183968"/>
                <a:gd name="connsiteX44" fmla="*/ 11137950 w 12106540"/>
                <a:gd name="connsiteY44" fmla="*/ 1304105 h 2183968"/>
                <a:gd name="connsiteX45" fmla="*/ 11974357 w 12106540"/>
                <a:gd name="connsiteY45" fmla="*/ 2142018 h 2183968"/>
                <a:gd name="connsiteX46" fmla="*/ 11447725 w 12106540"/>
                <a:gd name="connsiteY46" fmla="*/ 2142018 h 2183968"/>
                <a:gd name="connsiteX47" fmla="*/ 11334842 w 12106540"/>
                <a:gd name="connsiteY47" fmla="*/ 2127774 h 2183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2106540" h="2183968">
                  <a:moveTo>
                    <a:pt x="1817527" y="17639"/>
                  </a:moveTo>
                  <a:cubicBezTo>
                    <a:pt x="2181084" y="56095"/>
                    <a:pt x="2662459" y="205110"/>
                    <a:pt x="2709919" y="219996"/>
                  </a:cubicBezTo>
                  <a:cubicBezTo>
                    <a:pt x="2630797" y="359493"/>
                    <a:pt x="2565463" y="553709"/>
                    <a:pt x="2399495" y="553709"/>
                  </a:cubicBezTo>
                  <a:cubicBezTo>
                    <a:pt x="2276846" y="553709"/>
                    <a:pt x="1935209" y="421102"/>
                    <a:pt x="1554275" y="421102"/>
                  </a:cubicBezTo>
                  <a:cubicBezTo>
                    <a:pt x="1397593" y="421102"/>
                    <a:pt x="1093835" y="445185"/>
                    <a:pt x="1093835" y="615663"/>
                  </a:cubicBezTo>
                  <a:cubicBezTo>
                    <a:pt x="1093153" y="909687"/>
                    <a:pt x="2652981" y="818476"/>
                    <a:pt x="2590034" y="1477163"/>
                  </a:cubicBezTo>
                  <a:cubicBezTo>
                    <a:pt x="2552701" y="1872982"/>
                    <a:pt x="2043541" y="2178888"/>
                    <a:pt x="1357920" y="2178888"/>
                  </a:cubicBezTo>
                  <a:cubicBezTo>
                    <a:pt x="782273" y="2178888"/>
                    <a:pt x="216808" y="1980601"/>
                    <a:pt x="6649" y="1870266"/>
                  </a:cubicBezTo>
                  <a:cubicBezTo>
                    <a:pt x="66680" y="1775153"/>
                    <a:pt x="88832" y="1742081"/>
                    <a:pt x="177127" y="1601366"/>
                  </a:cubicBezTo>
                  <a:cubicBezTo>
                    <a:pt x="203237" y="1558905"/>
                    <a:pt x="252748" y="1534069"/>
                    <a:pt x="315383" y="1540622"/>
                  </a:cubicBezTo>
                  <a:cubicBezTo>
                    <a:pt x="402549" y="1549435"/>
                    <a:pt x="885373" y="1747497"/>
                    <a:pt x="1266003" y="1757896"/>
                  </a:cubicBezTo>
                  <a:cubicBezTo>
                    <a:pt x="1501703" y="1764601"/>
                    <a:pt x="1853403" y="1759178"/>
                    <a:pt x="1878047" y="1547704"/>
                  </a:cubicBezTo>
                  <a:cubicBezTo>
                    <a:pt x="1915805" y="1221377"/>
                    <a:pt x="435781" y="1302430"/>
                    <a:pt x="435781" y="659750"/>
                  </a:cubicBezTo>
                  <a:cubicBezTo>
                    <a:pt x="435781" y="328296"/>
                    <a:pt x="862533" y="-83651"/>
                    <a:pt x="1817559" y="17639"/>
                  </a:cubicBezTo>
                  <a:close/>
                  <a:moveTo>
                    <a:pt x="5541880" y="339584"/>
                  </a:moveTo>
                  <a:cubicBezTo>
                    <a:pt x="5376842" y="528144"/>
                    <a:pt x="5312413" y="641084"/>
                    <a:pt x="5124069" y="641084"/>
                  </a:cubicBezTo>
                  <a:cubicBezTo>
                    <a:pt x="4930870" y="641084"/>
                    <a:pt x="4776775" y="471959"/>
                    <a:pt x="4293630" y="471959"/>
                  </a:cubicBezTo>
                  <a:cubicBezTo>
                    <a:pt x="3804003" y="471959"/>
                    <a:pt x="3500028" y="757972"/>
                    <a:pt x="3500028" y="1112949"/>
                  </a:cubicBezTo>
                  <a:cubicBezTo>
                    <a:pt x="3500028" y="1600525"/>
                    <a:pt x="4056904" y="1709266"/>
                    <a:pt x="4294295" y="1709266"/>
                  </a:cubicBezTo>
                  <a:cubicBezTo>
                    <a:pt x="5033762" y="1709266"/>
                    <a:pt x="5737923" y="837335"/>
                    <a:pt x="6285970" y="463467"/>
                  </a:cubicBezTo>
                  <a:cubicBezTo>
                    <a:pt x="6654975" y="201753"/>
                    <a:pt x="7039105" y="1889"/>
                    <a:pt x="7656116" y="1889"/>
                  </a:cubicBezTo>
                  <a:cubicBezTo>
                    <a:pt x="8550110" y="1889"/>
                    <a:pt x="9088663" y="511841"/>
                    <a:pt x="9088663" y="1112925"/>
                  </a:cubicBezTo>
                  <a:cubicBezTo>
                    <a:pt x="9088663" y="1697336"/>
                    <a:pt x="8519922" y="2185858"/>
                    <a:pt x="7660522" y="2185858"/>
                  </a:cubicBezTo>
                  <a:cubicBezTo>
                    <a:pt x="6960760" y="2185858"/>
                    <a:pt x="6536043" y="1989158"/>
                    <a:pt x="6096064" y="1561236"/>
                  </a:cubicBezTo>
                  <a:lnTo>
                    <a:pt x="6461199" y="1232329"/>
                  </a:lnTo>
                  <a:cubicBezTo>
                    <a:pt x="6648669" y="1436151"/>
                    <a:pt x="7079091" y="1709266"/>
                    <a:pt x="7621963" y="1709266"/>
                  </a:cubicBezTo>
                  <a:cubicBezTo>
                    <a:pt x="8032667" y="1709266"/>
                    <a:pt x="8449349" y="1472997"/>
                    <a:pt x="8449349" y="1112949"/>
                  </a:cubicBezTo>
                  <a:cubicBezTo>
                    <a:pt x="8449349" y="746019"/>
                    <a:pt x="8141865" y="471959"/>
                    <a:pt x="7656436" y="471959"/>
                  </a:cubicBezTo>
                  <a:cubicBezTo>
                    <a:pt x="6427054" y="471959"/>
                    <a:pt x="5839413" y="2178872"/>
                    <a:pt x="4297451" y="2178872"/>
                  </a:cubicBezTo>
                  <a:cubicBezTo>
                    <a:pt x="3724865" y="2178872"/>
                    <a:pt x="2942239" y="1957520"/>
                    <a:pt x="2858141" y="1209152"/>
                  </a:cubicBezTo>
                  <a:cubicBezTo>
                    <a:pt x="2858141" y="1200443"/>
                    <a:pt x="2857228" y="1046132"/>
                    <a:pt x="2858141" y="1027145"/>
                  </a:cubicBezTo>
                  <a:cubicBezTo>
                    <a:pt x="2903231" y="432174"/>
                    <a:pt x="3572148" y="1913"/>
                    <a:pt x="4317048" y="1913"/>
                  </a:cubicBezTo>
                  <a:cubicBezTo>
                    <a:pt x="4766985" y="1913"/>
                    <a:pt x="5233987" y="181772"/>
                    <a:pt x="5541912" y="339584"/>
                  </a:cubicBezTo>
                  <a:close/>
                  <a:moveTo>
                    <a:pt x="11334842" y="2127766"/>
                  </a:moveTo>
                  <a:cubicBezTo>
                    <a:pt x="11226157" y="2098836"/>
                    <a:pt x="11134137" y="2026940"/>
                    <a:pt x="11045520" y="1920675"/>
                  </a:cubicBezTo>
                  <a:cubicBezTo>
                    <a:pt x="10795912" y="1620185"/>
                    <a:pt x="10464217" y="1219102"/>
                    <a:pt x="10375930" y="1108086"/>
                  </a:cubicBezTo>
                  <a:cubicBezTo>
                    <a:pt x="10657937" y="1064335"/>
                    <a:pt x="11480516" y="1037880"/>
                    <a:pt x="11480516" y="670702"/>
                  </a:cubicBezTo>
                  <a:cubicBezTo>
                    <a:pt x="11480516" y="462017"/>
                    <a:pt x="11163915" y="419059"/>
                    <a:pt x="10929641" y="419059"/>
                  </a:cubicBezTo>
                  <a:cubicBezTo>
                    <a:pt x="10276450" y="419059"/>
                    <a:pt x="10188259" y="864238"/>
                    <a:pt x="10098626" y="1123011"/>
                  </a:cubicBezTo>
                  <a:cubicBezTo>
                    <a:pt x="10098626" y="1123011"/>
                    <a:pt x="9826408" y="1990760"/>
                    <a:pt x="9779148" y="2142018"/>
                  </a:cubicBezTo>
                  <a:lnTo>
                    <a:pt x="9150385" y="2142018"/>
                  </a:lnTo>
                  <a:lnTo>
                    <a:pt x="9474348" y="1112380"/>
                  </a:lnTo>
                  <a:cubicBezTo>
                    <a:pt x="9670143" y="436132"/>
                    <a:pt x="10036087" y="1913"/>
                    <a:pt x="10977422" y="1913"/>
                  </a:cubicBezTo>
                  <a:cubicBezTo>
                    <a:pt x="11551114" y="1913"/>
                    <a:pt x="12113190" y="181772"/>
                    <a:pt x="12113190" y="602988"/>
                  </a:cubicBezTo>
                  <a:cubicBezTo>
                    <a:pt x="12113190" y="1094514"/>
                    <a:pt x="11492462" y="1260017"/>
                    <a:pt x="11137950" y="1304105"/>
                  </a:cubicBezTo>
                  <a:lnTo>
                    <a:pt x="11974357" y="2142018"/>
                  </a:lnTo>
                  <a:lnTo>
                    <a:pt x="11447725" y="2142018"/>
                  </a:lnTo>
                  <a:cubicBezTo>
                    <a:pt x="11407947" y="2142018"/>
                    <a:pt x="11370421" y="2137268"/>
                    <a:pt x="11334842" y="2127774"/>
                  </a:cubicBezTo>
                </a:path>
              </a:pathLst>
            </a:custGeom>
            <a:grpFill/>
            <a:ln w="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BE"/>
            </a:p>
          </p:txBody>
        </p: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B17A634-EFA3-406A-8EBF-260C9D367CC1}"/>
              </a:ext>
            </a:extLst>
          </p:cNvPr>
          <p:cNvCxnSpPr>
            <a:cxnSpLocks/>
          </p:cNvCxnSpPr>
          <p:nvPr userDrawn="1"/>
        </p:nvCxnSpPr>
        <p:spPr>
          <a:xfrm>
            <a:off x="678159" y="6378097"/>
            <a:ext cx="0" cy="10437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3048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4" r:id="rId3"/>
    <p:sldLayoutId id="2147483672" r:id="rId4"/>
    <p:sldLayoutId id="2147483673" r:id="rId5"/>
    <p:sldLayoutId id="2147483659" r:id="rId6"/>
    <p:sldLayoutId id="2147483651" r:id="rId7"/>
    <p:sldLayoutId id="2147483668" r:id="rId8"/>
    <p:sldLayoutId id="2147483669" r:id="rId9"/>
    <p:sldLayoutId id="2147483667" r:id="rId10"/>
    <p:sldLayoutId id="2147483666" r:id="rId11"/>
    <p:sldLayoutId id="2147483665" r:id="rId12"/>
    <p:sldLayoutId id="2147483662" r:id="rId13"/>
    <p:sldLayoutId id="2147483650" r:id="rId14"/>
    <p:sldLayoutId id="2147483652" r:id="rId15"/>
    <p:sldLayoutId id="2147483664" r:id="rId16"/>
    <p:sldLayoutId id="2147483654" r:id="rId17"/>
    <p:sldLayoutId id="2147483655" r:id="rId18"/>
    <p:sldLayoutId id="2147483675" r:id="rId19"/>
    <p:sldLayoutId id="2147483676" r:id="rId20"/>
    <p:sldLayoutId id="2147483677" r:id="rId21"/>
    <p:sldLayoutId id="2147483678" r:id="rId22"/>
    <p:sldLayoutId id="2147483679" r:id="rId23"/>
    <p:sldLayoutId id="2147483661" r:id="rId24"/>
    <p:sldLayoutId id="2147483663" r:id="rId25"/>
    <p:sldLayoutId id="2147483737" r:id="rId26"/>
    <p:sldLayoutId id="2147483692" r:id="rId27"/>
    <p:sldLayoutId id="2147483693" r:id="rId28"/>
    <p:sldLayoutId id="2147483700" r:id="rId29"/>
    <p:sldLayoutId id="2147483701" r:id="rId30"/>
    <p:sldLayoutId id="2147483704" r:id="rId31"/>
    <p:sldLayoutId id="2147483708" r:id="rId32"/>
    <p:sldLayoutId id="2147483733" r:id="rId33"/>
    <p:sldLayoutId id="2147483734" r:id="rId34"/>
    <p:sldLayoutId id="2147483735" r:id="rId35"/>
    <p:sldLayoutId id="2147483736" r:id="rId36"/>
    <p:sldLayoutId id="2147483771" r:id="rId3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700" indent="-174625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400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0850" indent="-18415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625475" indent="-174625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809625" indent="-18415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538163" indent="-1778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85750" indent="-28575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715963" indent="-180975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userDrawn="1">
          <p15:clr>
            <a:srgbClr val="F26B43"/>
          </p15:clr>
        </p15:guide>
        <p15:guide id="4" pos="7680" userDrawn="1">
          <p15:clr>
            <a:srgbClr val="F26B43"/>
          </p15:clr>
        </p15:guide>
        <p15:guide id="5" orient="horz" pos="5" userDrawn="1">
          <p15:clr>
            <a:srgbClr val="F26B43"/>
          </p15:clr>
        </p15:guide>
        <p15:guide id="6" orient="horz" pos="4320" userDrawn="1">
          <p15:clr>
            <a:srgbClr val="F26B43"/>
          </p15:clr>
        </p15:guide>
        <p15:guide id="7" pos="234" userDrawn="1">
          <p15:clr>
            <a:srgbClr val="F26B43"/>
          </p15:clr>
        </p15:guide>
        <p15:guide id="8" pos="7446" userDrawn="1">
          <p15:clr>
            <a:srgbClr val="F26B43"/>
          </p15:clr>
        </p15:guide>
        <p15:guide id="9" orient="horz" pos="232" userDrawn="1">
          <p15:clr>
            <a:srgbClr val="F26B43"/>
          </p15:clr>
        </p15:guide>
        <p15:guide id="10" orient="horz" pos="4088" userDrawn="1">
          <p15:clr>
            <a:srgbClr val="F26B43"/>
          </p15:clr>
        </p15:guide>
        <p15:guide id="11" orient="horz" pos="1117" userDrawn="1">
          <p15:clr>
            <a:srgbClr val="F26B43"/>
          </p15:clr>
        </p15:guide>
        <p15:guide id="12" orient="horz" pos="374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6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10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10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re 46">
            <a:extLst>
              <a:ext uri="{FF2B5EF4-FFF2-40B4-BE49-F238E27FC236}">
                <a16:creationId xmlns:a16="http://schemas.microsoft.com/office/drawing/2014/main" id="{1D41B2C7-CA49-45CA-A7D0-0304164282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1912" y="1394661"/>
            <a:ext cx="5724525" cy="2034339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Medically Underwritten Annuities</a:t>
            </a:r>
            <a:br>
              <a:rPr lang="en-US" sz="36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How alternative product design can lead to better outcomes for the insurer and consumer</a:t>
            </a:r>
            <a:endParaRPr lang="fr-BE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8" name="Sous-titre 47">
            <a:extLst>
              <a:ext uri="{FF2B5EF4-FFF2-40B4-BE49-F238E27FC236}">
                <a16:creationId xmlns:a16="http://schemas.microsoft.com/office/drawing/2014/main" id="{9DADBCE4-93AF-42A7-93E9-CA2A5A06C9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71911" y="4005064"/>
            <a:ext cx="5724525" cy="192360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/>
              <a:t>Mark Flint</a:t>
            </a:r>
            <a:r>
              <a:rPr lang="en-US" dirty="0"/>
              <a:t>, SCOR</a:t>
            </a:r>
            <a:br>
              <a:rPr lang="en-US" dirty="0"/>
            </a:br>
            <a:r>
              <a:rPr lang="en-US" dirty="0"/>
              <a:t>Head of Product Development, Longevity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9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/>
              <a:t>Han Yan</a:t>
            </a:r>
            <a:r>
              <a:rPr lang="en-US" dirty="0"/>
              <a:t>, SCOR</a:t>
            </a:r>
            <a:br>
              <a:rPr lang="en-US" dirty="0"/>
            </a:br>
            <a:r>
              <a:rPr lang="en-US" dirty="0"/>
              <a:t>Senior Research Actuary, Longevity</a:t>
            </a:r>
          </a:p>
          <a:p>
            <a:pPr>
              <a:spcBef>
                <a:spcPts val="0"/>
              </a:spcBef>
            </a:pPr>
            <a:br>
              <a:rPr lang="en-US" dirty="0"/>
            </a:br>
            <a:r>
              <a:rPr lang="en-US" dirty="0"/>
              <a:t>8 September 2025</a:t>
            </a:r>
            <a:endParaRPr lang="fr-BE" dirty="0"/>
          </a:p>
        </p:txBody>
      </p:sp>
      <p:pic>
        <p:nvPicPr>
          <p:cNvPr id="45" name="Espace réservé pour une image  44">
            <a:extLst>
              <a:ext uri="{FF2B5EF4-FFF2-40B4-BE49-F238E27FC236}">
                <a16:creationId xmlns:a16="http://schemas.microsoft.com/office/drawing/2014/main" id="{033E41BF-B85B-45CA-B11B-3744C34EFC75}"/>
              </a:ext>
            </a:extLst>
          </p:cNvPr>
          <p:cNvPicPr preferRelativeResize="0">
            <a:picLocks noGrp="1"/>
          </p:cNvPicPr>
          <p:nvPr>
            <p:ph type="pic"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52"/>
          <a:stretch/>
        </p:blipFill>
        <p:spPr>
          <a:xfrm>
            <a:off x="551384" y="1418742"/>
            <a:ext cx="5004443" cy="4331223"/>
          </a:xfrm>
          <a:effectLst>
            <a:outerShdw blurRad="228600" dist="50800" algn="l" rotWithShape="0">
              <a:schemeClr val="accent4">
                <a:alpha val="70000"/>
              </a:schemeClr>
            </a:outerShdw>
          </a:effectLst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A9D10E-660A-478F-9186-FDC9B7BCAB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001849" y="5577133"/>
            <a:ext cx="3553978" cy="696216"/>
          </a:xfrm>
        </p:spPr>
        <p:txBody>
          <a:bodyPr/>
          <a:lstStyle/>
          <a:p>
            <a:r>
              <a:rPr lang="en-US" dirty="0"/>
              <a:t>Longevity 20 Conference</a:t>
            </a:r>
          </a:p>
        </p:txBody>
      </p:sp>
    </p:spTree>
    <p:extLst>
      <p:ext uri="{BB962C8B-B14F-4D97-AF65-F5344CB8AC3E}">
        <p14:creationId xmlns:p14="http://schemas.microsoft.com/office/powerpoint/2010/main" val="214544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525055-5970-5237-277B-6CC438DDB4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47763F8-2688-9E7F-66EF-97C5B9F13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Medically Underwritten Annuities</a:t>
            </a:r>
            <a:endParaRPr lang="fr-BE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CE7D3A0-F42E-8DB2-456B-038CF2E305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945479"/>
            <a:ext cx="11449050" cy="318549"/>
          </a:xfrm>
        </p:spPr>
        <p:txBody>
          <a:bodyPr/>
          <a:lstStyle/>
          <a:p>
            <a:r>
              <a:rPr lang="en-US" sz="2300" dirty="0">
                <a:solidFill>
                  <a:schemeClr val="accent3"/>
                </a:solidFill>
              </a:rPr>
              <a:t>What’s needed for pricing (cont’d)</a:t>
            </a:r>
            <a:endParaRPr lang="fr-BE" sz="2300" dirty="0">
              <a:solidFill>
                <a:schemeClr val="accent3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DFFA94-2A27-8A4D-574F-D73BBA163FE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20150FD-603F-44AF-ADBB-D2D9D0B3C68D}" type="slidenum">
              <a:rPr lang="fr-BE" smtClean="0"/>
              <a:pPr/>
              <a:t>10</a:t>
            </a:fld>
            <a:endParaRPr lang="fr-BE"/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AFAFE21B-3B65-2F16-7712-348A69C7AF41}"/>
              </a:ext>
            </a:extLst>
          </p:cNvPr>
          <p:cNvGrpSpPr/>
          <p:nvPr/>
        </p:nvGrpSpPr>
        <p:grpSpPr>
          <a:xfrm>
            <a:off x="12360696" y="-13072"/>
            <a:ext cx="1885826" cy="1374220"/>
            <a:chOff x="4867566" y="1651754"/>
            <a:chExt cx="1885826" cy="1374220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9015B727-1650-5B39-E583-BC4504F442A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97754" y="1651754"/>
              <a:ext cx="425450" cy="425450"/>
            </a:xfrm>
            <a:custGeom>
              <a:avLst/>
              <a:gdLst>
                <a:gd name="T0" fmla="*/ 173 w 346"/>
                <a:gd name="T1" fmla="*/ 0 h 346"/>
                <a:gd name="T2" fmla="*/ 0 w 346"/>
                <a:gd name="T3" fmla="*/ 173 h 346"/>
                <a:gd name="T4" fmla="*/ 173 w 346"/>
                <a:gd name="T5" fmla="*/ 346 h 346"/>
                <a:gd name="T6" fmla="*/ 346 w 346"/>
                <a:gd name="T7" fmla="*/ 173 h 346"/>
                <a:gd name="T8" fmla="*/ 173 w 346"/>
                <a:gd name="T9" fmla="*/ 0 h 346"/>
                <a:gd name="T10" fmla="*/ 201 w 346"/>
                <a:gd name="T11" fmla="*/ 247 h 346"/>
                <a:gd name="T12" fmla="*/ 128 w 346"/>
                <a:gd name="T13" fmla="*/ 290 h 346"/>
                <a:gd name="T14" fmla="*/ 111 w 346"/>
                <a:gd name="T15" fmla="*/ 278 h 346"/>
                <a:gd name="T16" fmla="*/ 112 w 346"/>
                <a:gd name="T17" fmla="*/ 272 h 346"/>
                <a:gd name="T18" fmla="*/ 153 w 346"/>
                <a:gd name="T19" fmla="*/ 172 h 346"/>
                <a:gd name="T20" fmla="*/ 150 w 346"/>
                <a:gd name="T21" fmla="*/ 165 h 346"/>
                <a:gd name="T22" fmla="*/ 126 w 346"/>
                <a:gd name="T23" fmla="*/ 175 h 346"/>
                <a:gd name="T24" fmla="*/ 121 w 346"/>
                <a:gd name="T25" fmla="*/ 173 h 346"/>
                <a:gd name="T26" fmla="*/ 126 w 346"/>
                <a:gd name="T27" fmla="*/ 163 h 346"/>
                <a:gd name="T28" fmla="*/ 195 w 346"/>
                <a:gd name="T29" fmla="*/ 128 h 346"/>
                <a:gd name="T30" fmla="*/ 205 w 346"/>
                <a:gd name="T31" fmla="*/ 141 h 346"/>
                <a:gd name="T32" fmla="*/ 201 w 346"/>
                <a:gd name="T33" fmla="*/ 154 h 346"/>
                <a:gd name="T34" fmla="*/ 164 w 346"/>
                <a:gd name="T35" fmla="*/ 247 h 346"/>
                <a:gd name="T36" fmla="*/ 169 w 346"/>
                <a:gd name="T37" fmla="*/ 252 h 346"/>
                <a:gd name="T38" fmla="*/ 196 w 346"/>
                <a:gd name="T39" fmla="*/ 235 h 346"/>
                <a:gd name="T40" fmla="*/ 204 w 346"/>
                <a:gd name="T41" fmla="*/ 231 h 346"/>
                <a:gd name="T42" fmla="*/ 207 w 346"/>
                <a:gd name="T43" fmla="*/ 234 h 346"/>
                <a:gd name="T44" fmla="*/ 201 w 346"/>
                <a:gd name="T45" fmla="*/ 247 h 346"/>
                <a:gd name="T46" fmla="*/ 192 w 346"/>
                <a:gd name="T47" fmla="*/ 98 h 346"/>
                <a:gd name="T48" fmla="*/ 182 w 346"/>
                <a:gd name="T49" fmla="*/ 95 h 346"/>
                <a:gd name="T50" fmla="*/ 173 w 346"/>
                <a:gd name="T51" fmla="*/ 76 h 346"/>
                <a:gd name="T52" fmla="*/ 186 w 346"/>
                <a:gd name="T53" fmla="*/ 52 h 346"/>
                <a:gd name="T54" fmla="*/ 198 w 346"/>
                <a:gd name="T55" fmla="*/ 48 h 346"/>
                <a:gd name="T56" fmla="*/ 219 w 346"/>
                <a:gd name="T57" fmla="*/ 70 h 346"/>
                <a:gd name="T58" fmla="*/ 192 w 346"/>
                <a:gd name="T59" fmla="*/ 9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6" h="346">
                  <a:moveTo>
                    <a:pt x="173" y="0"/>
                  </a:moveTo>
                  <a:cubicBezTo>
                    <a:pt x="78" y="0"/>
                    <a:pt x="0" y="78"/>
                    <a:pt x="0" y="173"/>
                  </a:cubicBezTo>
                  <a:cubicBezTo>
                    <a:pt x="0" y="268"/>
                    <a:pt x="78" y="346"/>
                    <a:pt x="173" y="346"/>
                  </a:cubicBezTo>
                  <a:cubicBezTo>
                    <a:pt x="268" y="346"/>
                    <a:pt x="346" y="268"/>
                    <a:pt x="346" y="173"/>
                  </a:cubicBezTo>
                  <a:cubicBezTo>
                    <a:pt x="346" y="78"/>
                    <a:pt x="268" y="0"/>
                    <a:pt x="173" y="0"/>
                  </a:cubicBezTo>
                  <a:close/>
                  <a:moveTo>
                    <a:pt x="201" y="247"/>
                  </a:moveTo>
                  <a:cubicBezTo>
                    <a:pt x="182" y="270"/>
                    <a:pt x="143" y="290"/>
                    <a:pt x="128" y="290"/>
                  </a:cubicBezTo>
                  <a:cubicBezTo>
                    <a:pt x="122" y="290"/>
                    <a:pt x="111" y="284"/>
                    <a:pt x="111" y="278"/>
                  </a:cubicBezTo>
                  <a:cubicBezTo>
                    <a:pt x="111" y="276"/>
                    <a:pt x="111" y="276"/>
                    <a:pt x="112" y="272"/>
                  </a:cubicBezTo>
                  <a:cubicBezTo>
                    <a:pt x="126" y="238"/>
                    <a:pt x="138" y="213"/>
                    <a:pt x="153" y="172"/>
                  </a:cubicBezTo>
                  <a:cubicBezTo>
                    <a:pt x="154" y="169"/>
                    <a:pt x="153" y="165"/>
                    <a:pt x="150" y="165"/>
                  </a:cubicBezTo>
                  <a:cubicBezTo>
                    <a:pt x="146" y="165"/>
                    <a:pt x="136" y="169"/>
                    <a:pt x="126" y="175"/>
                  </a:cubicBezTo>
                  <a:cubicBezTo>
                    <a:pt x="125" y="177"/>
                    <a:pt x="121" y="174"/>
                    <a:pt x="121" y="173"/>
                  </a:cubicBezTo>
                  <a:cubicBezTo>
                    <a:pt x="121" y="170"/>
                    <a:pt x="123" y="167"/>
                    <a:pt x="126" y="163"/>
                  </a:cubicBezTo>
                  <a:cubicBezTo>
                    <a:pt x="134" y="154"/>
                    <a:pt x="171" y="128"/>
                    <a:pt x="195" y="128"/>
                  </a:cubicBezTo>
                  <a:cubicBezTo>
                    <a:pt x="199" y="128"/>
                    <a:pt x="205" y="137"/>
                    <a:pt x="205" y="141"/>
                  </a:cubicBezTo>
                  <a:cubicBezTo>
                    <a:pt x="205" y="144"/>
                    <a:pt x="202" y="151"/>
                    <a:pt x="201" y="154"/>
                  </a:cubicBezTo>
                  <a:cubicBezTo>
                    <a:pt x="182" y="197"/>
                    <a:pt x="176" y="218"/>
                    <a:pt x="164" y="247"/>
                  </a:cubicBezTo>
                  <a:cubicBezTo>
                    <a:pt x="163" y="251"/>
                    <a:pt x="166" y="252"/>
                    <a:pt x="169" y="252"/>
                  </a:cubicBezTo>
                  <a:cubicBezTo>
                    <a:pt x="172" y="252"/>
                    <a:pt x="182" y="247"/>
                    <a:pt x="196" y="235"/>
                  </a:cubicBezTo>
                  <a:cubicBezTo>
                    <a:pt x="201" y="231"/>
                    <a:pt x="202" y="231"/>
                    <a:pt x="204" y="231"/>
                  </a:cubicBezTo>
                  <a:cubicBezTo>
                    <a:pt x="205" y="231"/>
                    <a:pt x="207" y="232"/>
                    <a:pt x="207" y="234"/>
                  </a:cubicBezTo>
                  <a:cubicBezTo>
                    <a:pt x="207" y="237"/>
                    <a:pt x="205" y="242"/>
                    <a:pt x="201" y="247"/>
                  </a:cubicBezTo>
                  <a:close/>
                  <a:moveTo>
                    <a:pt x="192" y="98"/>
                  </a:moveTo>
                  <a:cubicBezTo>
                    <a:pt x="188" y="98"/>
                    <a:pt x="185" y="96"/>
                    <a:pt x="182" y="95"/>
                  </a:cubicBezTo>
                  <a:cubicBezTo>
                    <a:pt x="177" y="91"/>
                    <a:pt x="173" y="85"/>
                    <a:pt x="173" y="76"/>
                  </a:cubicBezTo>
                  <a:cubicBezTo>
                    <a:pt x="173" y="65"/>
                    <a:pt x="179" y="57"/>
                    <a:pt x="186" y="52"/>
                  </a:cubicBezTo>
                  <a:cubicBezTo>
                    <a:pt x="190" y="49"/>
                    <a:pt x="195" y="48"/>
                    <a:pt x="198" y="48"/>
                  </a:cubicBezTo>
                  <a:cubicBezTo>
                    <a:pt x="213" y="48"/>
                    <a:pt x="219" y="59"/>
                    <a:pt x="219" y="70"/>
                  </a:cubicBezTo>
                  <a:cubicBezTo>
                    <a:pt x="219" y="82"/>
                    <a:pt x="206" y="98"/>
                    <a:pt x="192" y="9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513422D-0E3C-DA48-BA57-A2E67BDEE90E}"/>
                </a:ext>
              </a:extLst>
            </p:cNvPr>
            <p:cNvSpPr/>
            <p:nvPr/>
          </p:nvSpPr>
          <p:spPr>
            <a:xfrm>
              <a:off x="4867566" y="2010311"/>
              <a:ext cx="1885826" cy="1015663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To replace a picture :</a:t>
              </a:r>
            </a:p>
            <a:p>
              <a:pPr marL="171450" marR="0" lvl="0" indent="-17145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rPr>
                <a:t>Right click on the picture</a:t>
              </a:r>
            </a:p>
            <a:p>
              <a:pPr marL="171450" marR="0" lvl="0" indent="-17145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rPr>
                <a:t>Click on « Change Picture » / « </a:t>
              </a:r>
              <a:r>
                <a:rPr kumimoji="0" lang="fr-FR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rPr>
                <a:t>From</a:t>
              </a:r>
              <a:r>
                <a: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rPr>
                <a:t> a file... »</a:t>
              </a:r>
            </a:p>
            <a:p>
              <a:pPr marL="171450" marR="0" lvl="0" indent="-17145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r-FR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rPr>
                <a:t>Choose</a:t>
              </a:r>
              <a:r>
                <a: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rPr>
                <a:t> your picture (1920x1080px)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78BE9DB3-9020-CFBD-3AC1-D2CFB817C0B3}"/>
              </a:ext>
            </a:extLst>
          </p:cNvPr>
          <p:cNvSpPr txBox="1"/>
          <p:nvPr/>
        </p:nvSpPr>
        <p:spPr>
          <a:xfrm>
            <a:off x="377618" y="1596001"/>
            <a:ext cx="9822838" cy="492442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266700" indent="-266700">
              <a:spcBef>
                <a:spcPts val="1200"/>
              </a:spcBef>
              <a:buClr>
                <a:schemeClr val="accent3"/>
              </a:buClr>
              <a:buFont typeface="Wingdings 2" panose="05020102010507070707" pitchFamily="18" charset="2"/>
              <a:buChar char=""/>
            </a:pPr>
            <a:r>
              <a:rPr lang="en-GB" sz="2000" dirty="0"/>
              <a:t>Multi-factor modelling</a:t>
            </a:r>
          </a:p>
          <a:p>
            <a:pPr marL="723900" lvl="1" indent="-266700">
              <a:spcBef>
                <a:spcPts val="1200"/>
              </a:spcBef>
              <a:buClr>
                <a:schemeClr val="accent3"/>
              </a:buClr>
              <a:buFont typeface="Wingdings 2" panose="05020102010507070707" pitchFamily="18" charset="2"/>
              <a:buChar char=""/>
            </a:pPr>
            <a:endParaRPr lang="en-GB" sz="2000" dirty="0"/>
          </a:p>
          <a:p>
            <a:pPr marL="266700" indent="-266700">
              <a:spcBef>
                <a:spcPts val="1200"/>
              </a:spcBef>
              <a:buClr>
                <a:schemeClr val="accent3"/>
              </a:buClr>
              <a:buFont typeface="Wingdings 2" panose="05020102010507070707" pitchFamily="18" charset="2"/>
              <a:buChar char=""/>
            </a:pPr>
            <a:endParaRPr lang="en-GB" sz="2000" dirty="0"/>
          </a:p>
          <a:p>
            <a:pPr>
              <a:spcBef>
                <a:spcPts val="1200"/>
              </a:spcBef>
              <a:buClr>
                <a:schemeClr val="accent3"/>
              </a:buClr>
            </a:pPr>
            <a:endParaRPr lang="en-GB" sz="2000" dirty="0"/>
          </a:p>
          <a:p>
            <a:pPr>
              <a:spcBef>
                <a:spcPts val="1200"/>
              </a:spcBef>
              <a:buClr>
                <a:schemeClr val="accent3"/>
              </a:buClr>
            </a:pPr>
            <a:endParaRPr lang="en-GB" sz="2000" dirty="0"/>
          </a:p>
          <a:p>
            <a:pPr marL="266700" indent="-266700">
              <a:spcBef>
                <a:spcPts val="1200"/>
              </a:spcBef>
              <a:buClr>
                <a:schemeClr val="accent3"/>
              </a:buClr>
              <a:buFont typeface="Wingdings 2" panose="05020102010507070707" pitchFamily="18" charset="2"/>
              <a:buChar char=""/>
            </a:pPr>
            <a:endParaRPr lang="en-GB" sz="2000" dirty="0"/>
          </a:p>
          <a:p>
            <a:pPr marL="266700" indent="-266700">
              <a:spcBef>
                <a:spcPts val="1200"/>
              </a:spcBef>
              <a:buClr>
                <a:schemeClr val="accent3"/>
              </a:buClr>
              <a:buFont typeface="Wingdings 2" panose="05020102010507070707" pitchFamily="18" charset="2"/>
              <a:buChar char=""/>
            </a:pPr>
            <a:r>
              <a:rPr lang="en-GB" sz="2000" dirty="0"/>
              <a:t>Other considerations – mortality trend, basis of population, co-morbidities etc. </a:t>
            </a:r>
          </a:p>
          <a:p>
            <a:pPr marL="266700" indent="-266700">
              <a:spcBef>
                <a:spcPts val="1200"/>
              </a:spcBef>
              <a:buClr>
                <a:schemeClr val="accent3"/>
              </a:buClr>
              <a:buFont typeface="Wingdings 2" panose="05020102010507070707" pitchFamily="18" charset="2"/>
              <a:buChar char=""/>
            </a:pPr>
            <a:endParaRPr lang="en-GB" sz="2000" dirty="0">
              <a:solidFill>
                <a:schemeClr val="tx1"/>
              </a:solidFill>
            </a:endParaRPr>
          </a:p>
          <a:p>
            <a:pPr marL="266700" indent="-266700">
              <a:spcBef>
                <a:spcPts val="1200"/>
              </a:spcBef>
              <a:buClr>
                <a:schemeClr val="accent3"/>
              </a:buClr>
              <a:buFont typeface="Wingdings 2" panose="05020102010507070707" pitchFamily="18" charset="2"/>
              <a:buChar char=""/>
            </a:pPr>
            <a:r>
              <a:rPr lang="en-GB" sz="2000" dirty="0">
                <a:solidFill>
                  <a:schemeClr val="tx1"/>
                </a:solidFill>
              </a:rPr>
              <a:t>Collect the data from each applicant</a:t>
            </a:r>
          </a:p>
          <a:p>
            <a:pPr>
              <a:spcBef>
                <a:spcPts val="1200"/>
              </a:spcBef>
              <a:buClr>
                <a:schemeClr val="accent3"/>
              </a:buClr>
            </a:pPr>
            <a:endParaRPr lang="en-GB" sz="2000" dirty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  <a:buClr>
                <a:schemeClr val="accent3"/>
              </a:buClr>
            </a:pPr>
            <a:endParaRPr lang="en-GB" sz="20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BBABDEF-EA56-3F39-4FC0-1E8FCA838FFD}"/>
              </a:ext>
            </a:extLst>
          </p:cNvPr>
          <p:cNvGrpSpPr/>
          <p:nvPr/>
        </p:nvGrpSpPr>
        <p:grpSpPr>
          <a:xfrm>
            <a:off x="1487488" y="764704"/>
            <a:ext cx="9937103" cy="3423037"/>
            <a:chOff x="1199456" y="1540974"/>
            <a:chExt cx="9937103" cy="342303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ZoneTexte 8">
                  <a:extLst>
                    <a:ext uri="{FF2B5EF4-FFF2-40B4-BE49-F238E27FC236}">
                      <a16:creationId xmlns:a16="http://schemas.microsoft.com/office/drawing/2014/main" id="{F7A10D5A-3381-6A7D-FF64-F0A4DDCB2F5B}"/>
                    </a:ext>
                  </a:extLst>
                </p:cNvPr>
                <p:cNvSpPr txBox="1"/>
                <p:nvPr/>
              </p:nvSpPr>
              <p:spPr>
                <a:xfrm>
                  <a:off x="1199456" y="3158832"/>
                  <a:ext cx="3816424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sSub>
                            <m:sSub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func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fr-FR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fr-F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fr-FR" i="1">
                          <a:latin typeface="Cambria Math" panose="02040503050406030204" pitchFamily="18" charset="0"/>
                        </a:rPr>
                        <m:t>…+</m:t>
                      </m:r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a14:m>
                  <a:endParaRPr lang="fr-FR" dirty="0"/>
                </a:p>
              </p:txBody>
            </p:sp>
          </mc:Choice>
          <mc:Fallback xmlns="">
            <p:sp>
              <p:nvSpPr>
                <p:cNvPr id="3" name="ZoneTexte 8">
                  <a:extLst>
                    <a:ext uri="{FF2B5EF4-FFF2-40B4-BE49-F238E27FC236}">
                      <a16:creationId xmlns:a16="http://schemas.microsoft.com/office/drawing/2014/main" id="{F7A10D5A-3381-6A7D-FF64-F0A4DDCB2F5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9456" y="3158832"/>
                  <a:ext cx="3816424" cy="369332"/>
                </a:xfrm>
                <a:prstGeom prst="rect">
                  <a:avLst/>
                </a:prstGeom>
                <a:blipFill>
                  <a:blip r:embed="rId2"/>
                  <a:stretch>
                    <a:fillRect l="-479" b="-14754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9" name="Diagram 8">
                  <a:extLst>
                    <a:ext uri="{FF2B5EF4-FFF2-40B4-BE49-F238E27FC236}">
                      <a16:creationId xmlns:a16="http://schemas.microsoft.com/office/drawing/2014/main" id="{5F38BEF3-6204-EA12-32F3-3B0E5450B97A}"/>
                    </a:ext>
                  </a:extLst>
                </p:cNvPr>
                <p:cNvGraphicFramePr/>
                <p:nvPr/>
              </p:nvGraphicFramePr>
              <p:xfrm>
                <a:off x="5556050" y="1540974"/>
                <a:ext cx="5580509" cy="3423037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3" r:lo="rId4" r:qs="rId5" r:cs="rId6"/>
                </a:graphicData>
              </a:graphic>
            </p:graphicFrame>
          </mc:Choice>
          <mc:Fallback xmlns="">
            <p:graphicFrame>
              <p:nvGraphicFramePr>
                <p:cNvPr id="9" name="Diagram 8">
                  <a:extLst>
                    <a:ext uri="{FF2B5EF4-FFF2-40B4-BE49-F238E27FC236}">
                      <a16:creationId xmlns:a16="http://schemas.microsoft.com/office/drawing/2014/main" id="{5F38BEF3-6204-EA12-32F3-3B0E5450B97A}"/>
                    </a:ext>
                  </a:extLst>
                </p:cNvPr>
                <p:cNvGraphicFramePr/>
                <p:nvPr/>
              </p:nvGraphicFramePr>
              <p:xfrm>
                <a:off x="5556050" y="1540974"/>
                <a:ext cx="5580509" cy="3423037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8" r:lo="rId9" r:qs="rId10" r:cs="rId11"/>
                </a:graphicData>
              </a:graphic>
            </p:graphicFrame>
          </mc:Fallback>
        </mc:AlternateContent>
      </p:grp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3362C3-379E-B7A9-C8D0-5E8DDCCF3F33}"/>
              </a:ext>
            </a:extLst>
          </p:cNvPr>
          <p:cNvSpPr txBox="1">
            <a:spLocks/>
          </p:cNvSpPr>
          <p:nvPr/>
        </p:nvSpPr>
        <p:spPr>
          <a:xfrm>
            <a:off x="751287" y="5749064"/>
            <a:ext cx="11029175" cy="593982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44000" tIns="72000" rIns="144000" bIns="72000" rtlCol="0" anchor="ctr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77800" indent="-1778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363" indent="-182563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38163" indent="-1778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15963" indent="-1809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Pricing requires relevant granular data and advanced modelling technique with </a:t>
            </a:r>
            <a:r>
              <a:rPr lang="en-GB" dirty="0"/>
              <a:t>considerations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191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C5B0F08-DD18-4EC7-A34A-4FFCB3533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Medically Underwritten Annuities</a:t>
            </a:r>
            <a:endParaRPr lang="fr-BE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0FBA62B-5576-48EB-A74D-D3B91EC14D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>
                <a:solidFill>
                  <a:schemeClr val="accent3"/>
                </a:solidFill>
              </a:rPr>
              <a:t>Pros &amp; Cons of underwriting</a:t>
            </a:r>
          </a:p>
        </p:txBody>
      </p:sp>
      <p:pic>
        <p:nvPicPr>
          <p:cNvPr id="18" name="Graphic 17" descr="Alterations &amp; Tailoring outline">
            <a:extLst>
              <a:ext uri="{FF2B5EF4-FFF2-40B4-BE49-F238E27FC236}">
                <a16:creationId xmlns:a16="http://schemas.microsoft.com/office/drawing/2014/main" id="{FC6CBAE6-1F4B-6BE5-25A9-13F051DE49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37246" y="1433493"/>
            <a:ext cx="914400" cy="914400"/>
          </a:xfrm>
          <a:prstGeom prst="rect">
            <a:avLst/>
          </a:prstGeom>
        </p:spPr>
      </p:pic>
      <p:pic>
        <p:nvPicPr>
          <p:cNvPr id="21" name="Graphic 20" descr="Box outline">
            <a:extLst>
              <a:ext uri="{FF2B5EF4-FFF2-40B4-BE49-F238E27FC236}">
                <a16:creationId xmlns:a16="http://schemas.microsoft.com/office/drawing/2014/main" id="{C246B2A9-95F6-A7C4-90FF-10C06D73A4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38799" y="1406896"/>
            <a:ext cx="914400" cy="9144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67FACE-DFC8-34DD-BF2F-817C248AC7B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20150FD-603F-44AF-ADBB-D2D9D0B3C68D}" type="slidenum">
              <a:rPr lang="fr-BE" smtClean="0"/>
              <a:pPr/>
              <a:t>11</a:t>
            </a:fld>
            <a:endParaRPr lang="fr-B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9EEEDD-5110-9549-CA7E-32F5ABD24AF3}"/>
              </a:ext>
            </a:extLst>
          </p:cNvPr>
          <p:cNvSpPr txBox="1"/>
          <p:nvPr/>
        </p:nvSpPr>
        <p:spPr>
          <a:xfrm>
            <a:off x="4241004" y="5081772"/>
            <a:ext cx="5455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SPOLIER ALERT- No one Product will do all 5 well!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92A83DFF-5605-E4EF-01A9-B3EDBE1FAB55}"/>
              </a:ext>
            </a:extLst>
          </p:cNvPr>
          <p:cNvSpPr txBox="1">
            <a:spLocks/>
          </p:cNvSpPr>
          <p:nvPr/>
        </p:nvSpPr>
        <p:spPr>
          <a:xfrm>
            <a:off x="225910" y="5670678"/>
            <a:ext cx="5294026" cy="55503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44000" tIns="72000" rIns="144000" bIns="72000" rtlCol="0" anchor="ctr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77800" indent="-1778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363" indent="-182563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38163" indent="-1778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15963" indent="-1809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Value for money increases sales.  </a:t>
            </a:r>
            <a:endParaRPr lang="en-US" dirty="0"/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6AAC1404-C4FD-D74B-DAED-9B91F1A8C836}"/>
              </a:ext>
            </a:extLst>
          </p:cNvPr>
          <p:cNvSpPr txBox="1">
            <a:spLocks/>
          </p:cNvSpPr>
          <p:nvPr/>
        </p:nvSpPr>
        <p:spPr>
          <a:xfrm>
            <a:off x="6414499" y="5651202"/>
            <a:ext cx="5614396" cy="593982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44000" tIns="72000" rIns="144000" bIns="72000" rtlCol="0" anchor="ctr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77800" indent="-1778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363" indent="-182563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38163" indent="-1778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15963" indent="-1809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Attractive. Complicated but Reinsurers can help</a:t>
            </a:r>
            <a:r>
              <a:rPr lang="en-US" dirty="0"/>
              <a:t>!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28A4EA7-9926-84B6-F303-02B31CD58A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329528"/>
            <a:ext cx="12192000" cy="419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073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re 46">
            <a:extLst>
              <a:ext uri="{FF2B5EF4-FFF2-40B4-BE49-F238E27FC236}">
                <a16:creationId xmlns:a16="http://schemas.microsoft.com/office/drawing/2014/main" id="{1D41B2C7-CA49-45CA-A7D0-0304164282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999" y="2919555"/>
            <a:ext cx="5724525" cy="664797"/>
          </a:xfrm>
        </p:spPr>
        <p:txBody>
          <a:bodyPr/>
          <a:lstStyle/>
          <a:p>
            <a:r>
              <a:rPr lang="en-US" dirty="0"/>
              <a:t>Thank You</a:t>
            </a:r>
            <a:endParaRPr lang="fr-BE" dirty="0"/>
          </a:p>
        </p:txBody>
      </p:sp>
      <p:pic>
        <p:nvPicPr>
          <p:cNvPr id="7" name="Picture Placeholder 6" descr="A picture containing mountain, outdoor, sky, nature&#10;&#10;Description automatically generated">
            <a:extLst>
              <a:ext uri="{FF2B5EF4-FFF2-40B4-BE49-F238E27FC236}">
                <a16:creationId xmlns:a16="http://schemas.microsoft.com/office/drawing/2014/main" id="{7847361B-A17B-494A-904C-1158AA1B7D0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" r="5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6911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6745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98F508-E5E3-E353-83CF-B9597F4B38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8561148-17DA-F1D6-5B29-A53BBEA21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Retirement Market</a:t>
            </a:r>
            <a:endParaRPr lang="fr-BE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CD7865D-6211-7531-699B-4E4F527615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980669"/>
            <a:ext cx="11449050" cy="360099"/>
          </a:xfrm>
        </p:spPr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Demographic change</a:t>
            </a:r>
            <a:endParaRPr lang="fr-BE" dirty="0">
              <a:solidFill>
                <a:schemeClr val="accent3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8691BE-B87A-746A-6511-5897090900B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20150FD-603F-44AF-ADBB-D2D9D0B3C68D}" type="slidenum">
              <a:rPr lang="fr-BE" smtClean="0"/>
              <a:pPr/>
              <a:t>2</a:t>
            </a:fld>
            <a:endParaRPr lang="fr-BE"/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54DEE6F5-F9AC-7F8C-26BC-34217F2B97FA}"/>
              </a:ext>
            </a:extLst>
          </p:cNvPr>
          <p:cNvSpPr txBox="1">
            <a:spLocks/>
          </p:cNvSpPr>
          <p:nvPr/>
        </p:nvSpPr>
        <p:spPr>
          <a:xfrm>
            <a:off x="3215680" y="5592661"/>
            <a:ext cx="3096344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0850" indent="-18415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5475" indent="-17462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9625" indent="-18415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38163" indent="-1778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5750" indent="-28575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15963" indent="-1809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Source: Allianz Pension Report 2020, The Silver Swan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247CCCD7-3A46-B92A-8B67-D998FCAC21CD}"/>
              </a:ext>
            </a:extLst>
          </p:cNvPr>
          <p:cNvSpPr txBox="1">
            <a:spLocks/>
          </p:cNvSpPr>
          <p:nvPr/>
        </p:nvSpPr>
        <p:spPr>
          <a:xfrm>
            <a:off x="2571001" y="5859354"/>
            <a:ext cx="6001876" cy="593982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44000" tIns="72000" rIns="144000" bIns="72000" rtlCol="0" anchor="ctr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77800" indent="-1778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363" indent="-182563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38163" indent="-1778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15963" indent="-1809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Proportion of over 65s is growing rapidly in Asia.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0640D4-82FA-4D6C-3BB0-D20E9B9C43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872" y="1548221"/>
            <a:ext cx="8858256" cy="3761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354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8039B8-5D04-1A42-F8BA-E8A01E174A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49DDF36-9DD2-805B-00C1-6C8946D81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Retirement Market</a:t>
            </a:r>
            <a:endParaRPr lang="fr-BE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994509D-BA9B-206E-C190-FE09F7A0A9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980669"/>
            <a:ext cx="11449050" cy="360099"/>
          </a:xfrm>
        </p:spPr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Market size by jurisdiction</a:t>
            </a:r>
            <a:endParaRPr lang="fr-BE" dirty="0">
              <a:solidFill>
                <a:schemeClr val="accent3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98B9A3-3DCC-056A-63DF-D68AC3AD356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20150FD-603F-44AF-ADBB-D2D9D0B3C68D}" type="slidenum">
              <a:rPr lang="fr-BE" smtClean="0"/>
              <a:pPr/>
              <a:t>3</a:t>
            </a:fld>
            <a:endParaRPr lang="fr-BE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07148BF0-04BA-CDBF-5610-6C6956024260}"/>
              </a:ext>
            </a:extLst>
          </p:cNvPr>
          <p:cNvSpPr txBox="1">
            <a:spLocks/>
          </p:cNvSpPr>
          <p:nvPr/>
        </p:nvSpPr>
        <p:spPr>
          <a:xfrm>
            <a:off x="4511823" y="5671149"/>
            <a:ext cx="3168352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0850" indent="-18415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5475" indent="-17462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9625" indent="-18415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38163" indent="-1778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5750" indent="-28575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15963" indent="-1809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Source: OECD Report:  Pension Markets in Focus 2024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397CB574-110C-24AA-1033-270F12D19693}"/>
              </a:ext>
            </a:extLst>
          </p:cNvPr>
          <p:cNvSpPr txBox="1">
            <a:spLocks/>
          </p:cNvSpPr>
          <p:nvPr/>
        </p:nvSpPr>
        <p:spPr>
          <a:xfrm>
            <a:off x="2639616" y="5898363"/>
            <a:ext cx="7368886" cy="593982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44000" tIns="72000" rIns="144000" bIns="72000" rtlCol="0" anchor="ctr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77800" indent="-1778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363" indent="-182563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38163" indent="-1778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15963" indent="-1809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Pension assets in APAC region is over US$5.3 trillion in 2022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A6FE913-38D9-FC6C-509B-4D833AFE0A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7600" y="1276922"/>
            <a:ext cx="7376799" cy="4377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90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CAFCB6-9380-2B96-7CD6-D6B673A1C5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78E6E48-4745-9F62-CEFE-3153FE812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Retirement Products</a:t>
            </a:r>
            <a:endParaRPr lang="fr-BE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8A19F42-567C-50F7-72C3-38B0A06003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Insurance Provision</a:t>
            </a:r>
            <a:endParaRPr lang="fr-BE" dirty="0">
              <a:solidFill>
                <a:schemeClr val="accent3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089C2F-90C6-17C2-8C32-49E7AE3315B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20150FD-603F-44AF-ADBB-D2D9D0B3C68D}" type="slidenum">
              <a:rPr lang="fr-BE" smtClean="0"/>
              <a:pPr/>
              <a:t>4</a:t>
            </a:fld>
            <a:endParaRPr lang="fr-BE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17CBF91-A43C-52BD-3B27-6F1584A2F041}"/>
              </a:ext>
            </a:extLst>
          </p:cNvPr>
          <p:cNvSpPr txBox="1"/>
          <p:nvPr/>
        </p:nvSpPr>
        <p:spPr>
          <a:xfrm>
            <a:off x="381347" y="1821222"/>
            <a:ext cx="4068341" cy="338554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266700" indent="-266700">
              <a:buClr>
                <a:schemeClr val="accent3"/>
              </a:buClr>
              <a:buFont typeface="Wingdings 2" panose="05020102010507070707" pitchFamily="18" charset="2"/>
              <a:buChar char=""/>
            </a:pPr>
            <a:r>
              <a:rPr lang="en-GB" sz="2000" dirty="0"/>
              <a:t>Government’s role</a:t>
            </a:r>
          </a:p>
          <a:p>
            <a:pPr>
              <a:buClr>
                <a:schemeClr val="accent6">
                  <a:lumMod val="60000"/>
                  <a:lumOff val="40000"/>
                </a:schemeClr>
              </a:buClr>
            </a:pPr>
            <a:endParaRPr lang="en-GB" sz="2000" dirty="0"/>
          </a:p>
          <a:p>
            <a:pPr marL="266700" indent="-266700">
              <a:buClr>
                <a:schemeClr val="accent3"/>
              </a:buClr>
              <a:buFont typeface="Wingdings 2" panose="05020102010507070707" pitchFamily="18" charset="2"/>
              <a:buChar char=""/>
            </a:pPr>
            <a:r>
              <a:rPr lang="en-GB" sz="2000" dirty="0"/>
              <a:t>Varying amounts of longevity risk and asset risk cover by product for life</a:t>
            </a:r>
          </a:p>
          <a:p>
            <a:pPr>
              <a:buClr>
                <a:schemeClr val="accent6">
                  <a:lumMod val="60000"/>
                  <a:lumOff val="40000"/>
                </a:schemeClr>
              </a:buClr>
            </a:pPr>
            <a:endParaRPr lang="en-GB" sz="2000" dirty="0"/>
          </a:p>
          <a:p>
            <a:pPr marL="266700" indent="-266700">
              <a:buClr>
                <a:schemeClr val="accent3"/>
              </a:buClr>
              <a:buFont typeface="Wingdings 2" panose="05020102010507070707" pitchFamily="18" charset="2"/>
              <a:buChar char=""/>
            </a:pPr>
            <a:r>
              <a:rPr lang="en-GB" sz="2000" dirty="0"/>
              <a:t>Annuities – guaranteed income</a:t>
            </a:r>
          </a:p>
          <a:p>
            <a:pPr>
              <a:buClr>
                <a:schemeClr val="accent6">
                  <a:lumMod val="60000"/>
                  <a:lumOff val="40000"/>
                </a:schemeClr>
              </a:buClr>
            </a:pPr>
            <a:endParaRPr lang="en-GB" sz="2000" dirty="0"/>
          </a:p>
          <a:p>
            <a:pPr marL="266700" indent="-266700">
              <a:buClr>
                <a:schemeClr val="accent3"/>
              </a:buClr>
              <a:buFont typeface="Wingdings 2" panose="05020102010507070707" pitchFamily="18" charset="2"/>
              <a:buChar char=""/>
            </a:pPr>
            <a:r>
              <a:rPr lang="en-GB" sz="2000" dirty="0"/>
              <a:t>Drawdown – expected income from a pot of investments</a:t>
            </a:r>
            <a:endParaRPr lang="en-GB" sz="2000" baseline="30000" dirty="0"/>
          </a:p>
          <a:p>
            <a:pPr marL="266700" indent="-266700">
              <a:buClr>
                <a:schemeClr val="accent6">
                  <a:lumMod val="60000"/>
                  <a:lumOff val="40000"/>
                </a:schemeClr>
              </a:buClr>
              <a:buFont typeface="Wingdings 2" panose="05020102010507070707" pitchFamily="18" charset="2"/>
              <a:buChar char=""/>
            </a:pPr>
            <a:endParaRPr lang="en-US" sz="2000" dirty="0">
              <a:solidFill>
                <a:schemeClr val="tx1"/>
              </a:solidFill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DA5170AB-4924-60F9-7BB9-7326B65C68AF}"/>
              </a:ext>
            </a:extLst>
          </p:cNvPr>
          <p:cNvGraphicFramePr/>
          <p:nvPr/>
        </p:nvGraphicFramePr>
        <p:xfrm>
          <a:off x="5231904" y="1412776"/>
          <a:ext cx="5904656" cy="44142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B61ED83D-6605-5769-3AB2-6AB433267200}"/>
              </a:ext>
            </a:extLst>
          </p:cNvPr>
          <p:cNvSpPr txBox="1"/>
          <p:nvPr/>
        </p:nvSpPr>
        <p:spPr>
          <a:xfrm>
            <a:off x="6744072" y="4564440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Drawdown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BD8360-3D15-0F1C-0D42-8AADBDB7A25B}"/>
              </a:ext>
            </a:extLst>
          </p:cNvPr>
          <p:cNvSpPr txBox="1"/>
          <p:nvPr/>
        </p:nvSpPr>
        <p:spPr>
          <a:xfrm>
            <a:off x="8442261" y="3284314"/>
            <a:ext cx="13261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Income Riders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F4CBEF-29B7-DAC0-9D57-9E5E2CD04D82}"/>
              </a:ext>
            </a:extLst>
          </p:cNvPr>
          <p:cNvSpPr txBox="1"/>
          <p:nvPr/>
        </p:nvSpPr>
        <p:spPr>
          <a:xfrm>
            <a:off x="6744072" y="3268296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Tontine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5C251B-1FC1-152C-04D2-889BAE42C2D7}"/>
              </a:ext>
            </a:extLst>
          </p:cNvPr>
          <p:cNvSpPr txBox="1"/>
          <p:nvPr/>
        </p:nvSpPr>
        <p:spPr>
          <a:xfrm>
            <a:off x="6717940" y="1824178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Longevity Credits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54EBFD-DE1E-BD8D-67E5-62CB6B025B0B}"/>
              </a:ext>
            </a:extLst>
          </p:cNvPr>
          <p:cNvSpPr txBox="1"/>
          <p:nvPr/>
        </p:nvSpPr>
        <p:spPr>
          <a:xfrm>
            <a:off x="9768408" y="2404200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Annuities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A873E56D-A37C-74B4-37E9-89F950B26E80}"/>
              </a:ext>
            </a:extLst>
          </p:cNvPr>
          <p:cNvSpPr txBox="1">
            <a:spLocks/>
          </p:cNvSpPr>
          <p:nvPr/>
        </p:nvSpPr>
        <p:spPr>
          <a:xfrm>
            <a:off x="2063552" y="5976305"/>
            <a:ext cx="8234453" cy="593982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44000" tIns="72000" rIns="144000" bIns="72000" rtlCol="0" anchor="ctr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77800" indent="-1778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363" indent="-182563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38163" indent="-1778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15963" indent="-1809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Longevity risk transfer is an important aspect of insurance provision  </a:t>
            </a:r>
          </a:p>
        </p:txBody>
      </p:sp>
    </p:spTree>
    <p:extLst>
      <p:ext uri="{BB962C8B-B14F-4D97-AF65-F5344CB8AC3E}">
        <p14:creationId xmlns:p14="http://schemas.microsoft.com/office/powerpoint/2010/main" val="2656645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C9A42A-ACA4-725B-6B1B-374EB6C579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3BF6B66-A349-B1EC-576A-678E80D9C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Medically Underwritten Annuities</a:t>
            </a:r>
            <a:endParaRPr lang="fr-BE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2A948E4-698C-0090-3B59-734D8B2F31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980669"/>
            <a:ext cx="11449050" cy="360099"/>
          </a:xfrm>
        </p:spPr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Benefits</a:t>
            </a:r>
            <a:endParaRPr lang="fr-BE" dirty="0">
              <a:solidFill>
                <a:schemeClr val="accent3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187E1B-ACAF-049D-DBD9-715FB3ED456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20150FD-603F-44AF-ADBB-D2D9D0B3C68D}" type="slidenum">
              <a:rPr lang="fr-BE" smtClean="0"/>
              <a:pPr/>
              <a:t>5</a:t>
            </a:fld>
            <a:endParaRPr lang="fr-BE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36CA40C5-4DEF-7B22-CE58-0D12F991E512}"/>
              </a:ext>
            </a:extLst>
          </p:cNvPr>
          <p:cNvSpPr txBox="1">
            <a:spLocks/>
          </p:cNvSpPr>
          <p:nvPr/>
        </p:nvSpPr>
        <p:spPr>
          <a:xfrm>
            <a:off x="3290411" y="5878830"/>
            <a:ext cx="5401453" cy="593982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44000" tIns="72000" rIns="144000" bIns="72000" rtlCol="0" anchor="ctr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77800" indent="-1778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363" indent="-182563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38163" indent="-1778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15963" indent="-1809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MUA is attractive to individuals and insurers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F81601-C1BE-D3EE-E674-785DA9FD09C1}"/>
              </a:ext>
            </a:extLst>
          </p:cNvPr>
          <p:cNvSpPr txBox="1"/>
          <p:nvPr/>
        </p:nvSpPr>
        <p:spPr>
          <a:xfrm>
            <a:off x="377618" y="1596001"/>
            <a:ext cx="9822838" cy="400109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266700" indent="-266700">
              <a:spcBef>
                <a:spcPts val="1200"/>
              </a:spcBef>
              <a:buClr>
                <a:schemeClr val="accent3"/>
              </a:buClr>
              <a:buFont typeface="Wingdings 2" panose="05020102010507070707" pitchFamily="18" charset="2"/>
              <a:buChar char=""/>
            </a:pPr>
            <a:r>
              <a:rPr lang="en-GB" sz="2000" dirty="0"/>
              <a:t>Should a sick 65-year-old buy an annuity? </a:t>
            </a:r>
          </a:p>
          <a:p>
            <a:pPr marL="723900" lvl="1" indent="-266700">
              <a:spcBef>
                <a:spcPts val="1200"/>
              </a:spcBef>
              <a:buClr>
                <a:schemeClr val="accent3"/>
              </a:buClr>
              <a:buFont typeface="Wingdings 2" panose="05020102010507070707" pitchFamily="18" charset="2"/>
              <a:buChar char=""/>
            </a:pPr>
            <a:r>
              <a:rPr lang="en-GB" sz="2000" dirty="0"/>
              <a:t>Asset and longevity risk covered</a:t>
            </a:r>
          </a:p>
          <a:p>
            <a:pPr marL="723900" lvl="1" indent="-266700">
              <a:spcBef>
                <a:spcPts val="1200"/>
              </a:spcBef>
              <a:buClr>
                <a:schemeClr val="accent3"/>
              </a:buClr>
              <a:buFont typeface="Wingdings 2" panose="05020102010507070707" pitchFamily="18" charset="2"/>
              <a:buChar char=""/>
            </a:pPr>
            <a:r>
              <a:rPr lang="en-GB" sz="2000" dirty="0"/>
              <a:t>Better financial planning tool – medical and care cost at higher ages</a:t>
            </a:r>
          </a:p>
          <a:p>
            <a:pPr marL="723900" lvl="1" indent="-266700">
              <a:spcBef>
                <a:spcPts val="1200"/>
              </a:spcBef>
              <a:buClr>
                <a:schemeClr val="accent3"/>
              </a:buClr>
              <a:buFont typeface="Wingdings 2" panose="05020102010507070707" pitchFamily="18" charset="2"/>
              <a:buChar char=""/>
            </a:pPr>
            <a:r>
              <a:rPr lang="en-GB" sz="2000" dirty="0"/>
              <a:t>Medical underwriting increases attractiveness</a:t>
            </a:r>
          </a:p>
          <a:p>
            <a:pPr lvl="1">
              <a:spcBef>
                <a:spcPts val="1200"/>
              </a:spcBef>
              <a:buClr>
                <a:schemeClr val="accent3"/>
              </a:buClr>
            </a:pPr>
            <a:endParaRPr lang="en-GB" sz="2000" dirty="0"/>
          </a:p>
          <a:p>
            <a:pPr marL="266700" indent="-266700">
              <a:spcBef>
                <a:spcPts val="1200"/>
              </a:spcBef>
              <a:buClr>
                <a:schemeClr val="accent3"/>
              </a:buClr>
              <a:buFont typeface="Wingdings 2" panose="05020102010507070707" pitchFamily="18" charset="2"/>
              <a:buChar char=""/>
            </a:pPr>
            <a:r>
              <a:rPr lang="en-GB" sz="2000" dirty="0">
                <a:solidFill>
                  <a:schemeClr val="tx1"/>
                </a:solidFill>
              </a:rPr>
              <a:t>For insurers…</a:t>
            </a:r>
          </a:p>
          <a:p>
            <a:pPr marL="723900" lvl="1" indent="-266700">
              <a:spcBef>
                <a:spcPts val="1200"/>
              </a:spcBef>
              <a:buClr>
                <a:schemeClr val="accent3"/>
              </a:buClr>
              <a:buFont typeface="Wingdings 2" panose="05020102010507070707" pitchFamily="18" charset="2"/>
              <a:buChar char=""/>
            </a:pPr>
            <a:r>
              <a:rPr lang="en-GB" sz="2000" dirty="0"/>
              <a:t>Higher demand than traditional annuity</a:t>
            </a:r>
          </a:p>
          <a:p>
            <a:pPr marL="723900" lvl="1" indent="-266700">
              <a:spcBef>
                <a:spcPts val="1200"/>
              </a:spcBef>
              <a:buClr>
                <a:schemeClr val="accent3"/>
              </a:buClr>
              <a:buFont typeface="Wingdings 2" panose="05020102010507070707" pitchFamily="18" charset="2"/>
              <a:buChar char=""/>
            </a:pPr>
            <a:r>
              <a:rPr lang="en-GB" sz="2000" dirty="0"/>
              <a:t>Product differentiation </a:t>
            </a:r>
          </a:p>
          <a:p>
            <a:pPr marL="723900" lvl="1" indent="-266700">
              <a:spcBef>
                <a:spcPts val="1200"/>
              </a:spcBef>
              <a:buClr>
                <a:schemeClr val="accent3"/>
              </a:buClr>
              <a:buFont typeface="Wingdings 2" panose="05020102010507070707" pitchFamily="18" charset="2"/>
              <a:buChar char=""/>
            </a:pPr>
            <a:r>
              <a:rPr lang="en-GB" sz="2000" dirty="0"/>
              <a:t>Minimise anti-selection risk</a:t>
            </a:r>
          </a:p>
        </p:txBody>
      </p:sp>
    </p:spTree>
    <p:extLst>
      <p:ext uri="{BB962C8B-B14F-4D97-AF65-F5344CB8AC3E}">
        <p14:creationId xmlns:p14="http://schemas.microsoft.com/office/powerpoint/2010/main" val="4225315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4F3020-2C01-F35A-4C88-6690BD64FC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129E085-CA64-6FF7-7999-EAD3E08D6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Medically Underwritten Annuities</a:t>
            </a:r>
            <a:endParaRPr lang="fr-BE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1FFF3B2-1A75-1130-4314-AD44F3AFEF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945479"/>
            <a:ext cx="11449050" cy="318549"/>
          </a:xfrm>
        </p:spPr>
        <p:txBody>
          <a:bodyPr/>
          <a:lstStyle/>
          <a:p>
            <a:r>
              <a:rPr lang="en-US" sz="2300" dirty="0">
                <a:solidFill>
                  <a:schemeClr val="accent3"/>
                </a:solidFill>
              </a:rPr>
              <a:t>Life Expectancy (LE) spread</a:t>
            </a:r>
            <a:endParaRPr lang="fr-BE" sz="2300" dirty="0">
              <a:solidFill>
                <a:schemeClr val="accent3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A7AA81-2B56-6143-6EEF-3B6CBCEC601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20150FD-603F-44AF-ADBB-D2D9D0B3C68D}" type="slidenum">
              <a:rPr lang="fr-BE" smtClean="0"/>
              <a:pPr/>
              <a:t>6</a:t>
            </a:fld>
            <a:endParaRPr lang="fr-BE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C0F8D8E-FBC0-A05D-BE6A-3A1F19932100}"/>
              </a:ext>
            </a:extLst>
          </p:cNvPr>
          <p:cNvSpPr txBox="1"/>
          <p:nvPr/>
        </p:nvSpPr>
        <p:spPr>
          <a:xfrm>
            <a:off x="377619" y="1596001"/>
            <a:ext cx="3570264" cy="338554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266700" indent="-266700">
              <a:spcBef>
                <a:spcPts val="1200"/>
              </a:spcBef>
              <a:buClr>
                <a:schemeClr val="accent3"/>
              </a:buClr>
              <a:buFont typeface="Wingdings 2" panose="05020102010507070707" pitchFamily="18" charset="2"/>
              <a:buChar char=""/>
            </a:pPr>
            <a:r>
              <a:rPr lang="en-US" sz="2000" dirty="0"/>
              <a:t>Individual’s </a:t>
            </a:r>
            <a:r>
              <a:rPr lang="en-US" sz="2000" dirty="0">
                <a:solidFill>
                  <a:srgbClr val="C00000"/>
                </a:solidFill>
              </a:rPr>
              <a:t>lifestyle</a:t>
            </a:r>
            <a:r>
              <a:rPr lang="en-US" sz="2000" dirty="0"/>
              <a:t> </a:t>
            </a:r>
            <a:r>
              <a:rPr lang="en-GB" sz="2000" dirty="0"/>
              <a:t>and/or </a:t>
            </a:r>
            <a:r>
              <a:rPr lang="en-GB" sz="2000" dirty="0">
                <a:solidFill>
                  <a:srgbClr val="C00000"/>
                </a:solidFill>
              </a:rPr>
              <a:t>health</a:t>
            </a:r>
            <a:r>
              <a:rPr lang="en-GB" sz="2000" dirty="0"/>
              <a:t> information matters!</a:t>
            </a:r>
          </a:p>
          <a:p>
            <a:pPr>
              <a:spcBef>
                <a:spcPts val="1200"/>
              </a:spcBef>
              <a:buClr>
                <a:schemeClr val="accent3"/>
              </a:buClr>
            </a:pPr>
            <a:endParaRPr lang="en-GB" sz="2000" dirty="0"/>
          </a:p>
          <a:p>
            <a:pPr marL="266700" indent="-266700">
              <a:spcBef>
                <a:spcPts val="1200"/>
              </a:spcBef>
              <a:buClr>
                <a:schemeClr val="accent3"/>
              </a:buClr>
              <a:buFont typeface="Wingdings 2" panose="05020102010507070707" pitchFamily="18" charset="2"/>
              <a:buChar char=""/>
            </a:pPr>
            <a:r>
              <a:rPr lang="en-GB" sz="2000" dirty="0">
                <a:solidFill>
                  <a:schemeClr val="tx1"/>
                </a:solidFill>
              </a:rPr>
              <a:t>At age 65, life expectancy can be more than double between two individuals.</a:t>
            </a:r>
          </a:p>
          <a:p>
            <a:pPr marL="266700" indent="-266700">
              <a:spcBef>
                <a:spcPts val="1200"/>
              </a:spcBef>
              <a:buClr>
                <a:schemeClr val="accent3"/>
              </a:buClr>
              <a:buFont typeface="Wingdings 2" panose="05020102010507070707" pitchFamily="18" charset="2"/>
              <a:buChar char=""/>
            </a:pPr>
            <a:endParaRPr lang="en-GB" sz="2000" dirty="0"/>
          </a:p>
          <a:p>
            <a:pPr marL="266700" indent="-266700">
              <a:spcBef>
                <a:spcPts val="1200"/>
              </a:spcBef>
              <a:buClr>
                <a:schemeClr val="accent3"/>
              </a:buClr>
              <a:buFont typeface="Wingdings 2" panose="05020102010507070707" pitchFamily="18" charset="2"/>
              <a:buChar char=""/>
            </a:pPr>
            <a:r>
              <a:rPr lang="en-GB" sz="2000" dirty="0">
                <a:solidFill>
                  <a:schemeClr val="tx1"/>
                </a:solidFill>
              </a:rPr>
              <a:t>LE directly links to annuity payout!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B1D67CC1-8A5D-CE6F-641B-4BB87A69D450}"/>
              </a:ext>
            </a:extLst>
          </p:cNvPr>
          <p:cNvSpPr txBox="1">
            <a:spLocks/>
          </p:cNvSpPr>
          <p:nvPr/>
        </p:nvSpPr>
        <p:spPr>
          <a:xfrm>
            <a:off x="596376" y="5474336"/>
            <a:ext cx="10493450" cy="593982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44000" tIns="72000" rIns="144000" bIns="72000" rtlCol="0" anchor="ctr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77800" indent="-1778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363" indent="-182563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38163" indent="-1778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15963" indent="-1809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 and annuity value varies greatly among pensioners by lifestyle and/or health condition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5A2E6D4E-7CDE-B0C4-3E57-2B464AB027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7808" y="1196752"/>
            <a:ext cx="6880177" cy="39151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2079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15EFC5-9BF4-2B51-98D7-4FEA6753CD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E1D0C9F-5638-05CE-F196-3D9E6F205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Medically Underwritten Annuities</a:t>
            </a:r>
            <a:endParaRPr lang="fr-BE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EE31FA5-37FD-2FD2-8473-B6E2949356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945479"/>
            <a:ext cx="11449050" cy="318549"/>
          </a:xfrm>
        </p:spPr>
        <p:txBody>
          <a:bodyPr/>
          <a:lstStyle/>
          <a:p>
            <a:r>
              <a:rPr lang="en-US" sz="2300" dirty="0">
                <a:solidFill>
                  <a:schemeClr val="accent3"/>
                </a:solidFill>
              </a:rPr>
              <a:t>Portfolio composition</a:t>
            </a:r>
            <a:endParaRPr lang="fr-BE" sz="2300" dirty="0">
              <a:solidFill>
                <a:schemeClr val="accent3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4C3D0E-45A1-8686-0D24-4CD0B812D97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20150FD-603F-44AF-ADBB-D2D9D0B3C68D}" type="slidenum">
              <a:rPr lang="fr-BE" smtClean="0"/>
              <a:pPr/>
              <a:t>7</a:t>
            </a:fld>
            <a:endParaRPr lang="fr-BE"/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B282A110-F8C5-ED8B-8CA2-4EC8D846C4F5}"/>
              </a:ext>
            </a:extLst>
          </p:cNvPr>
          <p:cNvGrpSpPr/>
          <p:nvPr/>
        </p:nvGrpSpPr>
        <p:grpSpPr>
          <a:xfrm>
            <a:off x="12360696" y="-13072"/>
            <a:ext cx="1885826" cy="1374220"/>
            <a:chOff x="4867566" y="1651754"/>
            <a:chExt cx="1885826" cy="1374220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F46EDEAC-D81C-CF99-BD64-B7D1CEEB7C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97754" y="1651754"/>
              <a:ext cx="425450" cy="425450"/>
            </a:xfrm>
            <a:custGeom>
              <a:avLst/>
              <a:gdLst>
                <a:gd name="T0" fmla="*/ 173 w 346"/>
                <a:gd name="T1" fmla="*/ 0 h 346"/>
                <a:gd name="T2" fmla="*/ 0 w 346"/>
                <a:gd name="T3" fmla="*/ 173 h 346"/>
                <a:gd name="T4" fmla="*/ 173 w 346"/>
                <a:gd name="T5" fmla="*/ 346 h 346"/>
                <a:gd name="T6" fmla="*/ 346 w 346"/>
                <a:gd name="T7" fmla="*/ 173 h 346"/>
                <a:gd name="T8" fmla="*/ 173 w 346"/>
                <a:gd name="T9" fmla="*/ 0 h 346"/>
                <a:gd name="T10" fmla="*/ 201 w 346"/>
                <a:gd name="T11" fmla="*/ 247 h 346"/>
                <a:gd name="T12" fmla="*/ 128 w 346"/>
                <a:gd name="T13" fmla="*/ 290 h 346"/>
                <a:gd name="T14" fmla="*/ 111 w 346"/>
                <a:gd name="T15" fmla="*/ 278 h 346"/>
                <a:gd name="T16" fmla="*/ 112 w 346"/>
                <a:gd name="T17" fmla="*/ 272 h 346"/>
                <a:gd name="T18" fmla="*/ 153 w 346"/>
                <a:gd name="T19" fmla="*/ 172 h 346"/>
                <a:gd name="T20" fmla="*/ 150 w 346"/>
                <a:gd name="T21" fmla="*/ 165 h 346"/>
                <a:gd name="T22" fmla="*/ 126 w 346"/>
                <a:gd name="T23" fmla="*/ 175 h 346"/>
                <a:gd name="T24" fmla="*/ 121 w 346"/>
                <a:gd name="T25" fmla="*/ 173 h 346"/>
                <a:gd name="T26" fmla="*/ 126 w 346"/>
                <a:gd name="T27" fmla="*/ 163 h 346"/>
                <a:gd name="T28" fmla="*/ 195 w 346"/>
                <a:gd name="T29" fmla="*/ 128 h 346"/>
                <a:gd name="T30" fmla="*/ 205 w 346"/>
                <a:gd name="T31" fmla="*/ 141 h 346"/>
                <a:gd name="T32" fmla="*/ 201 w 346"/>
                <a:gd name="T33" fmla="*/ 154 h 346"/>
                <a:gd name="T34" fmla="*/ 164 w 346"/>
                <a:gd name="T35" fmla="*/ 247 h 346"/>
                <a:gd name="T36" fmla="*/ 169 w 346"/>
                <a:gd name="T37" fmla="*/ 252 h 346"/>
                <a:gd name="T38" fmla="*/ 196 w 346"/>
                <a:gd name="T39" fmla="*/ 235 h 346"/>
                <a:gd name="T40" fmla="*/ 204 w 346"/>
                <a:gd name="T41" fmla="*/ 231 h 346"/>
                <a:gd name="T42" fmla="*/ 207 w 346"/>
                <a:gd name="T43" fmla="*/ 234 h 346"/>
                <a:gd name="T44" fmla="*/ 201 w 346"/>
                <a:gd name="T45" fmla="*/ 247 h 346"/>
                <a:gd name="T46" fmla="*/ 192 w 346"/>
                <a:gd name="T47" fmla="*/ 98 h 346"/>
                <a:gd name="T48" fmla="*/ 182 w 346"/>
                <a:gd name="T49" fmla="*/ 95 h 346"/>
                <a:gd name="T50" fmla="*/ 173 w 346"/>
                <a:gd name="T51" fmla="*/ 76 h 346"/>
                <a:gd name="T52" fmla="*/ 186 w 346"/>
                <a:gd name="T53" fmla="*/ 52 h 346"/>
                <a:gd name="T54" fmla="*/ 198 w 346"/>
                <a:gd name="T55" fmla="*/ 48 h 346"/>
                <a:gd name="T56" fmla="*/ 219 w 346"/>
                <a:gd name="T57" fmla="*/ 70 h 346"/>
                <a:gd name="T58" fmla="*/ 192 w 346"/>
                <a:gd name="T59" fmla="*/ 9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6" h="346">
                  <a:moveTo>
                    <a:pt x="173" y="0"/>
                  </a:moveTo>
                  <a:cubicBezTo>
                    <a:pt x="78" y="0"/>
                    <a:pt x="0" y="78"/>
                    <a:pt x="0" y="173"/>
                  </a:cubicBezTo>
                  <a:cubicBezTo>
                    <a:pt x="0" y="268"/>
                    <a:pt x="78" y="346"/>
                    <a:pt x="173" y="346"/>
                  </a:cubicBezTo>
                  <a:cubicBezTo>
                    <a:pt x="268" y="346"/>
                    <a:pt x="346" y="268"/>
                    <a:pt x="346" y="173"/>
                  </a:cubicBezTo>
                  <a:cubicBezTo>
                    <a:pt x="346" y="78"/>
                    <a:pt x="268" y="0"/>
                    <a:pt x="173" y="0"/>
                  </a:cubicBezTo>
                  <a:close/>
                  <a:moveTo>
                    <a:pt x="201" y="247"/>
                  </a:moveTo>
                  <a:cubicBezTo>
                    <a:pt x="182" y="270"/>
                    <a:pt x="143" y="290"/>
                    <a:pt x="128" y="290"/>
                  </a:cubicBezTo>
                  <a:cubicBezTo>
                    <a:pt x="122" y="290"/>
                    <a:pt x="111" y="284"/>
                    <a:pt x="111" y="278"/>
                  </a:cubicBezTo>
                  <a:cubicBezTo>
                    <a:pt x="111" y="276"/>
                    <a:pt x="111" y="276"/>
                    <a:pt x="112" y="272"/>
                  </a:cubicBezTo>
                  <a:cubicBezTo>
                    <a:pt x="126" y="238"/>
                    <a:pt x="138" y="213"/>
                    <a:pt x="153" y="172"/>
                  </a:cubicBezTo>
                  <a:cubicBezTo>
                    <a:pt x="154" y="169"/>
                    <a:pt x="153" y="165"/>
                    <a:pt x="150" y="165"/>
                  </a:cubicBezTo>
                  <a:cubicBezTo>
                    <a:pt x="146" y="165"/>
                    <a:pt x="136" y="169"/>
                    <a:pt x="126" y="175"/>
                  </a:cubicBezTo>
                  <a:cubicBezTo>
                    <a:pt x="125" y="177"/>
                    <a:pt x="121" y="174"/>
                    <a:pt x="121" y="173"/>
                  </a:cubicBezTo>
                  <a:cubicBezTo>
                    <a:pt x="121" y="170"/>
                    <a:pt x="123" y="167"/>
                    <a:pt x="126" y="163"/>
                  </a:cubicBezTo>
                  <a:cubicBezTo>
                    <a:pt x="134" y="154"/>
                    <a:pt x="171" y="128"/>
                    <a:pt x="195" y="128"/>
                  </a:cubicBezTo>
                  <a:cubicBezTo>
                    <a:pt x="199" y="128"/>
                    <a:pt x="205" y="137"/>
                    <a:pt x="205" y="141"/>
                  </a:cubicBezTo>
                  <a:cubicBezTo>
                    <a:pt x="205" y="144"/>
                    <a:pt x="202" y="151"/>
                    <a:pt x="201" y="154"/>
                  </a:cubicBezTo>
                  <a:cubicBezTo>
                    <a:pt x="182" y="197"/>
                    <a:pt x="176" y="218"/>
                    <a:pt x="164" y="247"/>
                  </a:cubicBezTo>
                  <a:cubicBezTo>
                    <a:pt x="163" y="251"/>
                    <a:pt x="166" y="252"/>
                    <a:pt x="169" y="252"/>
                  </a:cubicBezTo>
                  <a:cubicBezTo>
                    <a:pt x="172" y="252"/>
                    <a:pt x="182" y="247"/>
                    <a:pt x="196" y="235"/>
                  </a:cubicBezTo>
                  <a:cubicBezTo>
                    <a:pt x="201" y="231"/>
                    <a:pt x="202" y="231"/>
                    <a:pt x="204" y="231"/>
                  </a:cubicBezTo>
                  <a:cubicBezTo>
                    <a:pt x="205" y="231"/>
                    <a:pt x="207" y="232"/>
                    <a:pt x="207" y="234"/>
                  </a:cubicBezTo>
                  <a:cubicBezTo>
                    <a:pt x="207" y="237"/>
                    <a:pt x="205" y="242"/>
                    <a:pt x="201" y="247"/>
                  </a:cubicBezTo>
                  <a:close/>
                  <a:moveTo>
                    <a:pt x="192" y="98"/>
                  </a:moveTo>
                  <a:cubicBezTo>
                    <a:pt x="188" y="98"/>
                    <a:pt x="185" y="96"/>
                    <a:pt x="182" y="95"/>
                  </a:cubicBezTo>
                  <a:cubicBezTo>
                    <a:pt x="177" y="91"/>
                    <a:pt x="173" y="85"/>
                    <a:pt x="173" y="76"/>
                  </a:cubicBezTo>
                  <a:cubicBezTo>
                    <a:pt x="173" y="65"/>
                    <a:pt x="179" y="57"/>
                    <a:pt x="186" y="52"/>
                  </a:cubicBezTo>
                  <a:cubicBezTo>
                    <a:pt x="190" y="49"/>
                    <a:pt x="195" y="48"/>
                    <a:pt x="198" y="48"/>
                  </a:cubicBezTo>
                  <a:cubicBezTo>
                    <a:pt x="213" y="48"/>
                    <a:pt x="219" y="59"/>
                    <a:pt x="219" y="70"/>
                  </a:cubicBezTo>
                  <a:cubicBezTo>
                    <a:pt x="219" y="82"/>
                    <a:pt x="206" y="98"/>
                    <a:pt x="192" y="9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96E1AB9-4B71-9A40-AE79-826106E0E5D1}"/>
                </a:ext>
              </a:extLst>
            </p:cNvPr>
            <p:cNvSpPr/>
            <p:nvPr/>
          </p:nvSpPr>
          <p:spPr>
            <a:xfrm>
              <a:off x="4867566" y="2010311"/>
              <a:ext cx="1885826" cy="1015663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To replace a picture :</a:t>
              </a:r>
            </a:p>
            <a:p>
              <a:pPr marL="171450" marR="0" lvl="0" indent="-17145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rPr>
                <a:t>Right click on the picture</a:t>
              </a:r>
            </a:p>
            <a:p>
              <a:pPr marL="171450" marR="0" lvl="0" indent="-17145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rPr>
                <a:t>Click on « Change Picture » / « </a:t>
              </a:r>
              <a:r>
                <a:rPr kumimoji="0" lang="fr-FR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rPr>
                <a:t>From</a:t>
              </a:r>
              <a:r>
                <a: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rPr>
                <a:t> a file... »</a:t>
              </a:r>
            </a:p>
            <a:p>
              <a:pPr marL="171450" marR="0" lvl="0" indent="-17145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r-FR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rPr>
                <a:t>Choose</a:t>
              </a:r>
              <a:r>
                <a: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rPr>
                <a:t> your picture (1920x1080px)</a:t>
              </a:r>
            </a:p>
          </p:txBody>
        </p:sp>
      </p:grp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A49E55DB-CDA1-2546-E74B-A75F5A8050BA}"/>
              </a:ext>
            </a:extLst>
          </p:cNvPr>
          <p:cNvSpPr txBox="1">
            <a:spLocks/>
          </p:cNvSpPr>
          <p:nvPr/>
        </p:nvSpPr>
        <p:spPr>
          <a:xfrm>
            <a:off x="771026" y="5912521"/>
            <a:ext cx="9700382" cy="593982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44000" tIns="72000" rIns="144000" bIns="72000" rtlCol="0" anchor="ctr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77800" indent="-1778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363" indent="-182563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38163" indent="-1778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15963" indent="-1809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At retirement age, only 1 in 3 individuals is expected with no annuity enhancement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C9BD1C-D083-7691-902D-EDE003AF4C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480" y="1464795"/>
            <a:ext cx="8411475" cy="4328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241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337512-36DD-0E82-494D-D0D7F2C0C2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2E54786-7138-F0DE-FF63-0B6DDE120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Medically Underwritten Annuities</a:t>
            </a:r>
            <a:endParaRPr lang="fr-BE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9A3AE84-8076-105B-1CE6-99F03707D6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945479"/>
            <a:ext cx="11449050" cy="318549"/>
          </a:xfrm>
        </p:spPr>
        <p:txBody>
          <a:bodyPr/>
          <a:lstStyle/>
          <a:p>
            <a:r>
              <a:rPr lang="en-US" sz="2300" dirty="0">
                <a:solidFill>
                  <a:schemeClr val="accent3"/>
                </a:solidFill>
              </a:rPr>
              <a:t>Further price differentiation</a:t>
            </a:r>
            <a:endParaRPr lang="fr-BE" sz="2300" dirty="0">
              <a:solidFill>
                <a:schemeClr val="accent3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173901-1D51-E3FD-87BA-C251A2C3F55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20150FD-603F-44AF-ADBB-D2D9D0B3C68D}" type="slidenum">
              <a:rPr lang="fr-BE" smtClean="0"/>
              <a:pPr/>
              <a:t>8</a:t>
            </a:fld>
            <a:endParaRPr lang="fr-BE"/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EC80EB9B-8F0D-EAB1-A366-1954FA3027C6}"/>
              </a:ext>
            </a:extLst>
          </p:cNvPr>
          <p:cNvGrpSpPr/>
          <p:nvPr/>
        </p:nvGrpSpPr>
        <p:grpSpPr>
          <a:xfrm>
            <a:off x="12360696" y="-13072"/>
            <a:ext cx="1885826" cy="1374220"/>
            <a:chOff x="4867566" y="1651754"/>
            <a:chExt cx="1885826" cy="1374220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F2798D51-E49E-F0FA-B5C9-C1E5BCAA32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97754" y="1651754"/>
              <a:ext cx="425450" cy="425450"/>
            </a:xfrm>
            <a:custGeom>
              <a:avLst/>
              <a:gdLst>
                <a:gd name="T0" fmla="*/ 173 w 346"/>
                <a:gd name="T1" fmla="*/ 0 h 346"/>
                <a:gd name="T2" fmla="*/ 0 w 346"/>
                <a:gd name="T3" fmla="*/ 173 h 346"/>
                <a:gd name="T4" fmla="*/ 173 w 346"/>
                <a:gd name="T5" fmla="*/ 346 h 346"/>
                <a:gd name="T6" fmla="*/ 346 w 346"/>
                <a:gd name="T7" fmla="*/ 173 h 346"/>
                <a:gd name="T8" fmla="*/ 173 w 346"/>
                <a:gd name="T9" fmla="*/ 0 h 346"/>
                <a:gd name="T10" fmla="*/ 201 w 346"/>
                <a:gd name="T11" fmla="*/ 247 h 346"/>
                <a:gd name="T12" fmla="*/ 128 w 346"/>
                <a:gd name="T13" fmla="*/ 290 h 346"/>
                <a:gd name="T14" fmla="*/ 111 w 346"/>
                <a:gd name="T15" fmla="*/ 278 h 346"/>
                <a:gd name="T16" fmla="*/ 112 w 346"/>
                <a:gd name="T17" fmla="*/ 272 h 346"/>
                <a:gd name="T18" fmla="*/ 153 w 346"/>
                <a:gd name="T19" fmla="*/ 172 h 346"/>
                <a:gd name="T20" fmla="*/ 150 w 346"/>
                <a:gd name="T21" fmla="*/ 165 h 346"/>
                <a:gd name="T22" fmla="*/ 126 w 346"/>
                <a:gd name="T23" fmla="*/ 175 h 346"/>
                <a:gd name="T24" fmla="*/ 121 w 346"/>
                <a:gd name="T25" fmla="*/ 173 h 346"/>
                <a:gd name="T26" fmla="*/ 126 w 346"/>
                <a:gd name="T27" fmla="*/ 163 h 346"/>
                <a:gd name="T28" fmla="*/ 195 w 346"/>
                <a:gd name="T29" fmla="*/ 128 h 346"/>
                <a:gd name="T30" fmla="*/ 205 w 346"/>
                <a:gd name="T31" fmla="*/ 141 h 346"/>
                <a:gd name="T32" fmla="*/ 201 w 346"/>
                <a:gd name="T33" fmla="*/ 154 h 346"/>
                <a:gd name="T34" fmla="*/ 164 w 346"/>
                <a:gd name="T35" fmla="*/ 247 h 346"/>
                <a:gd name="T36" fmla="*/ 169 w 346"/>
                <a:gd name="T37" fmla="*/ 252 h 346"/>
                <a:gd name="T38" fmla="*/ 196 w 346"/>
                <a:gd name="T39" fmla="*/ 235 h 346"/>
                <a:gd name="T40" fmla="*/ 204 w 346"/>
                <a:gd name="T41" fmla="*/ 231 h 346"/>
                <a:gd name="T42" fmla="*/ 207 w 346"/>
                <a:gd name="T43" fmla="*/ 234 h 346"/>
                <a:gd name="T44" fmla="*/ 201 w 346"/>
                <a:gd name="T45" fmla="*/ 247 h 346"/>
                <a:gd name="T46" fmla="*/ 192 w 346"/>
                <a:gd name="T47" fmla="*/ 98 h 346"/>
                <a:gd name="T48" fmla="*/ 182 w 346"/>
                <a:gd name="T49" fmla="*/ 95 h 346"/>
                <a:gd name="T50" fmla="*/ 173 w 346"/>
                <a:gd name="T51" fmla="*/ 76 h 346"/>
                <a:gd name="T52" fmla="*/ 186 w 346"/>
                <a:gd name="T53" fmla="*/ 52 h 346"/>
                <a:gd name="T54" fmla="*/ 198 w 346"/>
                <a:gd name="T55" fmla="*/ 48 h 346"/>
                <a:gd name="T56" fmla="*/ 219 w 346"/>
                <a:gd name="T57" fmla="*/ 70 h 346"/>
                <a:gd name="T58" fmla="*/ 192 w 346"/>
                <a:gd name="T59" fmla="*/ 9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6" h="346">
                  <a:moveTo>
                    <a:pt x="173" y="0"/>
                  </a:moveTo>
                  <a:cubicBezTo>
                    <a:pt x="78" y="0"/>
                    <a:pt x="0" y="78"/>
                    <a:pt x="0" y="173"/>
                  </a:cubicBezTo>
                  <a:cubicBezTo>
                    <a:pt x="0" y="268"/>
                    <a:pt x="78" y="346"/>
                    <a:pt x="173" y="346"/>
                  </a:cubicBezTo>
                  <a:cubicBezTo>
                    <a:pt x="268" y="346"/>
                    <a:pt x="346" y="268"/>
                    <a:pt x="346" y="173"/>
                  </a:cubicBezTo>
                  <a:cubicBezTo>
                    <a:pt x="346" y="78"/>
                    <a:pt x="268" y="0"/>
                    <a:pt x="173" y="0"/>
                  </a:cubicBezTo>
                  <a:close/>
                  <a:moveTo>
                    <a:pt x="201" y="247"/>
                  </a:moveTo>
                  <a:cubicBezTo>
                    <a:pt x="182" y="270"/>
                    <a:pt x="143" y="290"/>
                    <a:pt x="128" y="290"/>
                  </a:cubicBezTo>
                  <a:cubicBezTo>
                    <a:pt x="122" y="290"/>
                    <a:pt x="111" y="284"/>
                    <a:pt x="111" y="278"/>
                  </a:cubicBezTo>
                  <a:cubicBezTo>
                    <a:pt x="111" y="276"/>
                    <a:pt x="111" y="276"/>
                    <a:pt x="112" y="272"/>
                  </a:cubicBezTo>
                  <a:cubicBezTo>
                    <a:pt x="126" y="238"/>
                    <a:pt x="138" y="213"/>
                    <a:pt x="153" y="172"/>
                  </a:cubicBezTo>
                  <a:cubicBezTo>
                    <a:pt x="154" y="169"/>
                    <a:pt x="153" y="165"/>
                    <a:pt x="150" y="165"/>
                  </a:cubicBezTo>
                  <a:cubicBezTo>
                    <a:pt x="146" y="165"/>
                    <a:pt x="136" y="169"/>
                    <a:pt x="126" y="175"/>
                  </a:cubicBezTo>
                  <a:cubicBezTo>
                    <a:pt x="125" y="177"/>
                    <a:pt x="121" y="174"/>
                    <a:pt x="121" y="173"/>
                  </a:cubicBezTo>
                  <a:cubicBezTo>
                    <a:pt x="121" y="170"/>
                    <a:pt x="123" y="167"/>
                    <a:pt x="126" y="163"/>
                  </a:cubicBezTo>
                  <a:cubicBezTo>
                    <a:pt x="134" y="154"/>
                    <a:pt x="171" y="128"/>
                    <a:pt x="195" y="128"/>
                  </a:cubicBezTo>
                  <a:cubicBezTo>
                    <a:pt x="199" y="128"/>
                    <a:pt x="205" y="137"/>
                    <a:pt x="205" y="141"/>
                  </a:cubicBezTo>
                  <a:cubicBezTo>
                    <a:pt x="205" y="144"/>
                    <a:pt x="202" y="151"/>
                    <a:pt x="201" y="154"/>
                  </a:cubicBezTo>
                  <a:cubicBezTo>
                    <a:pt x="182" y="197"/>
                    <a:pt x="176" y="218"/>
                    <a:pt x="164" y="247"/>
                  </a:cubicBezTo>
                  <a:cubicBezTo>
                    <a:pt x="163" y="251"/>
                    <a:pt x="166" y="252"/>
                    <a:pt x="169" y="252"/>
                  </a:cubicBezTo>
                  <a:cubicBezTo>
                    <a:pt x="172" y="252"/>
                    <a:pt x="182" y="247"/>
                    <a:pt x="196" y="235"/>
                  </a:cubicBezTo>
                  <a:cubicBezTo>
                    <a:pt x="201" y="231"/>
                    <a:pt x="202" y="231"/>
                    <a:pt x="204" y="231"/>
                  </a:cubicBezTo>
                  <a:cubicBezTo>
                    <a:pt x="205" y="231"/>
                    <a:pt x="207" y="232"/>
                    <a:pt x="207" y="234"/>
                  </a:cubicBezTo>
                  <a:cubicBezTo>
                    <a:pt x="207" y="237"/>
                    <a:pt x="205" y="242"/>
                    <a:pt x="201" y="247"/>
                  </a:cubicBezTo>
                  <a:close/>
                  <a:moveTo>
                    <a:pt x="192" y="98"/>
                  </a:moveTo>
                  <a:cubicBezTo>
                    <a:pt x="188" y="98"/>
                    <a:pt x="185" y="96"/>
                    <a:pt x="182" y="95"/>
                  </a:cubicBezTo>
                  <a:cubicBezTo>
                    <a:pt x="177" y="91"/>
                    <a:pt x="173" y="85"/>
                    <a:pt x="173" y="76"/>
                  </a:cubicBezTo>
                  <a:cubicBezTo>
                    <a:pt x="173" y="65"/>
                    <a:pt x="179" y="57"/>
                    <a:pt x="186" y="52"/>
                  </a:cubicBezTo>
                  <a:cubicBezTo>
                    <a:pt x="190" y="49"/>
                    <a:pt x="195" y="48"/>
                    <a:pt x="198" y="48"/>
                  </a:cubicBezTo>
                  <a:cubicBezTo>
                    <a:pt x="213" y="48"/>
                    <a:pt x="219" y="59"/>
                    <a:pt x="219" y="70"/>
                  </a:cubicBezTo>
                  <a:cubicBezTo>
                    <a:pt x="219" y="82"/>
                    <a:pt x="206" y="98"/>
                    <a:pt x="192" y="9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B8BE527-6379-A715-37C8-DADA5E70F872}"/>
                </a:ext>
              </a:extLst>
            </p:cNvPr>
            <p:cNvSpPr/>
            <p:nvPr/>
          </p:nvSpPr>
          <p:spPr>
            <a:xfrm>
              <a:off x="4867566" y="2010311"/>
              <a:ext cx="1885826" cy="1015663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To replace a picture :</a:t>
              </a:r>
            </a:p>
            <a:p>
              <a:pPr marL="171450" marR="0" lvl="0" indent="-17145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rPr>
                <a:t>Right click on the picture</a:t>
              </a:r>
            </a:p>
            <a:p>
              <a:pPr marL="171450" marR="0" lvl="0" indent="-17145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rPr>
                <a:t>Click on « Change Picture » / « </a:t>
              </a:r>
              <a:r>
                <a:rPr kumimoji="0" lang="fr-FR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rPr>
                <a:t>From</a:t>
              </a:r>
              <a:r>
                <a: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rPr>
                <a:t> a file... »</a:t>
              </a:r>
            </a:p>
            <a:p>
              <a:pPr marL="171450" marR="0" lvl="0" indent="-17145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r-FR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rPr>
                <a:t>Choose</a:t>
              </a:r>
              <a:r>
                <a: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rPr>
                <a:t> your picture (1920x1080px)</a:t>
              </a:r>
            </a:p>
          </p:txBody>
        </p:sp>
      </p:grp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76FB34F2-9FB3-4215-8567-AEC7B35045AC}"/>
              </a:ext>
            </a:extLst>
          </p:cNvPr>
          <p:cNvSpPr txBox="1">
            <a:spLocks/>
          </p:cNvSpPr>
          <p:nvPr/>
        </p:nvSpPr>
        <p:spPr>
          <a:xfrm>
            <a:off x="906752" y="4779249"/>
            <a:ext cx="10378536" cy="593982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44000" tIns="72000" rIns="144000" bIns="72000" rtlCol="0" anchor="ctr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77800" indent="-1778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363" indent="-182563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38163" indent="-1778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15963" indent="-1809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Final LE is determined by both health and non-health related information of an individual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938B222-D29C-C6D4-B1B9-542E446FA5E5}"/>
              </a:ext>
            </a:extLst>
          </p:cNvPr>
          <p:cNvSpPr txBox="1"/>
          <p:nvPr/>
        </p:nvSpPr>
        <p:spPr>
          <a:xfrm>
            <a:off x="377618" y="1596001"/>
            <a:ext cx="9822838" cy="215443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266700" indent="-266700">
              <a:spcBef>
                <a:spcPts val="1200"/>
              </a:spcBef>
              <a:buClr>
                <a:schemeClr val="accent3"/>
              </a:buClr>
              <a:buFont typeface="Wingdings 2" panose="05020102010507070707" pitchFamily="18" charset="2"/>
              <a:buChar char=""/>
            </a:pPr>
            <a:r>
              <a:rPr lang="en-GB" sz="2000" dirty="0"/>
              <a:t>Premium size – a proxy to wealth</a:t>
            </a:r>
          </a:p>
          <a:p>
            <a:pPr>
              <a:spcBef>
                <a:spcPts val="1200"/>
              </a:spcBef>
              <a:buClr>
                <a:schemeClr val="accent3"/>
              </a:buClr>
            </a:pPr>
            <a:endParaRPr lang="en-GB" sz="2000" dirty="0"/>
          </a:p>
          <a:p>
            <a:pPr marL="266700" indent="-266700">
              <a:spcBef>
                <a:spcPts val="1200"/>
              </a:spcBef>
              <a:buClr>
                <a:schemeClr val="accent3"/>
              </a:buClr>
              <a:buFont typeface="Wingdings 2" panose="05020102010507070707" pitchFamily="18" charset="2"/>
              <a:buChar char=""/>
            </a:pPr>
            <a:r>
              <a:rPr lang="en-GB" sz="2000" dirty="0">
                <a:solidFill>
                  <a:schemeClr val="tx1"/>
                </a:solidFill>
              </a:rPr>
              <a:t>Location / type of house / average housing price among th</a:t>
            </a:r>
            <a:r>
              <a:rPr lang="en-GB" sz="2000" dirty="0"/>
              <a:t>e residential complex etc</a:t>
            </a:r>
            <a:r>
              <a:rPr lang="en-GB" sz="2000" dirty="0">
                <a:solidFill>
                  <a:schemeClr val="tx1"/>
                </a:solidFill>
              </a:rPr>
              <a:t>.</a:t>
            </a:r>
          </a:p>
          <a:p>
            <a:pPr marL="266700" indent="-266700">
              <a:spcBef>
                <a:spcPts val="1200"/>
              </a:spcBef>
              <a:buClr>
                <a:schemeClr val="accent3"/>
              </a:buClr>
              <a:buFont typeface="Wingdings 2" panose="05020102010507070707" pitchFamily="18" charset="2"/>
              <a:buChar char=""/>
            </a:pPr>
            <a:endParaRPr lang="en-GB" sz="2000" dirty="0"/>
          </a:p>
          <a:p>
            <a:pPr marL="266700" indent="-266700">
              <a:spcBef>
                <a:spcPts val="1200"/>
              </a:spcBef>
              <a:buClr>
                <a:schemeClr val="accent3"/>
              </a:buClr>
              <a:buFont typeface="Wingdings 2" panose="05020102010507070707" pitchFamily="18" charset="2"/>
              <a:buChar char=""/>
            </a:pPr>
            <a:r>
              <a:rPr lang="en-GB" sz="2000" dirty="0">
                <a:solidFill>
                  <a:schemeClr val="tx1"/>
                </a:solidFill>
              </a:rPr>
              <a:t>Companionship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533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3681B6-7989-7A4F-B7B4-A6C4740872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32F3BDD-6650-0777-DA54-2546CCE12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Medically Underwritten Annuities</a:t>
            </a:r>
            <a:endParaRPr lang="fr-BE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94F750C-053B-2420-5E33-952EF79777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945479"/>
            <a:ext cx="11449050" cy="318549"/>
          </a:xfrm>
        </p:spPr>
        <p:txBody>
          <a:bodyPr/>
          <a:lstStyle/>
          <a:p>
            <a:r>
              <a:rPr lang="en-US" sz="2300" dirty="0">
                <a:solidFill>
                  <a:schemeClr val="accent3"/>
                </a:solidFill>
              </a:rPr>
              <a:t>What’s needed for pricing</a:t>
            </a:r>
            <a:endParaRPr lang="fr-BE" sz="2300" dirty="0">
              <a:solidFill>
                <a:schemeClr val="accent3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08C552-6158-3E28-DAF9-9E39B95F390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20150FD-603F-44AF-ADBB-D2D9D0B3C68D}" type="slidenum">
              <a:rPr lang="fr-BE" smtClean="0"/>
              <a:pPr/>
              <a:t>9</a:t>
            </a:fld>
            <a:endParaRPr lang="fr-BE"/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31C95A97-0EAE-6D2E-176D-2945ECAF0CDD}"/>
              </a:ext>
            </a:extLst>
          </p:cNvPr>
          <p:cNvGrpSpPr/>
          <p:nvPr/>
        </p:nvGrpSpPr>
        <p:grpSpPr>
          <a:xfrm>
            <a:off x="12360696" y="-13072"/>
            <a:ext cx="1885826" cy="1374220"/>
            <a:chOff x="4867566" y="1651754"/>
            <a:chExt cx="1885826" cy="1374220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CA1364D7-2841-D2BC-8675-E26C918B11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97754" y="1651754"/>
              <a:ext cx="425450" cy="425450"/>
            </a:xfrm>
            <a:custGeom>
              <a:avLst/>
              <a:gdLst>
                <a:gd name="T0" fmla="*/ 173 w 346"/>
                <a:gd name="T1" fmla="*/ 0 h 346"/>
                <a:gd name="T2" fmla="*/ 0 w 346"/>
                <a:gd name="T3" fmla="*/ 173 h 346"/>
                <a:gd name="T4" fmla="*/ 173 w 346"/>
                <a:gd name="T5" fmla="*/ 346 h 346"/>
                <a:gd name="T6" fmla="*/ 346 w 346"/>
                <a:gd name="T7" fmla="*/ 173 h 346"/>
                <a:gd name="T8" fmla="*/ 173 w 346"/>
                <a:gd name="T9" fmla="*/ 0 h 346"/>
                <a:gd name="T10" fmla="*/ 201 w 346"/>
                <a:gd name="T11" fmla="*/ 247 h 346"/>
                <a:gd name="T12" fmla="*/ 128 w 346"/>
                <a:gd name="T13" fmla="*/ 290 h 346"/>
                <a:gd name="T14" fmla="*/ 111 w 346"/>
                <a:gd name="T15" fmla="*/ 278 h 346"/>
                <a:gd name="T16" fmla="*/ 112 w 346"/>
                <a:gd name="T17" fmla="*/ 272 h 346"/>
                <a:gd name="T18" fmla="*/ 153 w 346"/>
                <a:gd name="T19" fmla="*/ 172 h 346"/>
                <a:gd name="T20" fmla="*/ 150 w 346"/>
                <a:gd name="T21" fmla="*/ 165 h 346"/>
                <a:gd name="T22" fmla="*/ 126 w 346"/>
                <a:gd name="T23" fmla="*/ 175 h 346"/>
                <a:gd name="T24" fmla="*/ 121 w 346"/>
                <a:gd name="T25" fmla="*/ 173 h 346"/>
                <a:gd name="T26" fmla="*/ 126 w 346"/>
                <a:gd name="T27" fmla="*/ 163 h 346"/>
                <a:gd name="T28" fmla="*/ 195 w 346"/>
                <a:gd name="T29" fmla="*/ 128 h 346"/>
                <a:gd name="T30" fmla="*/ 205 w 346"/>
                <a:gd name="T31" fmla="*/ 141 h 346"/>
                <a:gd name="T32" fmla="*/ 201 w 346"/>
                <a:gd name="T33" fmla="*/ 154 h 346"/>
                <a:gd name="T34" fmla="*/ 164 w 346"/>
                <a:gd name="T35" fmla="*/ 247 h 346"/>
                <a:gd name="T36" fmla="*/ 169 w 346"/>
                <a:gd name="T37" fmla="*/ 252 h 346"/>
                <a:gd name="T38" fmla="*/ 196 w 346"/>
                <a:gd name="T39" fmla="*/ 235 h 346"/>
                <a:gd name="T40" fmla="*/ 204 w 346"/>
                <a:gd name="T41" fmla="*/ 231 h 346"/>
                <a:gd name="T42" fmla="*/ 207 w 346"/>
                <a:gd name="T43" fmla="*/ 234 h 346"/>
                <a:gd name="T44" fmla="*/ 201 w 346"/>
                <a:gd name="T45" fmla="*/ 247 h 346"/>
                <a:gd name="T46" fmla="*/ 192 w 346"/>
                <a:gd name="T47" fmla="*/ 98 h 346"/>
                <a:gd name="T48" fmla="*/ 182 w 346"/>
                <a:gd name="T49" fmla="*/ 95 h 346"/>
                <a:gd name="T50" fmla="*/ 173 w 346"/>
                <a:gd name="T51" fmla="*/ 76 h 346"/>
                <a:gd name="T52" fmla="*/ 186 w 346"/>
                <a:gd name="T53" fmla="*/ 52 h 346"/>
                <a:gd name="T54" fmla="*/ 198 w 346"/>
                <a:gd name="T55" fmla="*/ 48 h 346"/>
                <a:gd name="T56" fmla="*/ 219 w 346"/>
                <a:gd name="T57" fmla="*/ 70 h 346"/>
                <a:gd name="T58" fmla="*/ 192 w 346"/>
                <a:gd name="T59" fmla="*/ 9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6" h="346">
                  <a:moveTo>
                    <a:pt x="173" y="0"/>
                  </a:moveTo>
                  <a:cubicBezTo>
                    <a:pt x="78" y="0"/>
                    <a:pt x="0" y="78"/>
                    <a:pt x="0" y="173"/>
                  </a:cubicBezTo>
                  <a:cubicBezTo>
                    <a:pt x="0" y="268"/>
                    <a:pt x="78" y="346"/>
                    <a:pt x="173" y="346"/>
                  </a:cubicBezTo>
                  <a:cubicBezTo>
                    <a:pt x="268" y="346"/>
                    <a:pt x="346" y="268"/>
                    <a:pt x="346" y="173"/>
                  </a:cubicBezTo>
                  <a:cubicBezTo>
                    <a:pt x="346" y="78"/>
                    <a:pt x="268" y="0"/>
                    <a:pt x="173" y="0"/>
                  </a:cubicBezTo>
                  <a:close/>
                  <a:moveTo>
                    <a:pt x="201" y="247"/>
                  </a:moveTo>
                  <a:cubicBezTo>
                    <a:pt x="182" y="270"/>
                    <a:pt x="143" y="290"/>
                    <a:pt x="128" y="290"/>
                  </a:cubicBezTo>
                  <a:cubicBezTo>
                    <a:pt x="122" y="290"/>
                    <a:pt x="111" y="284"/>
                    <a:pt x="111" y="278"/>
                  </a:cubicBezTo>
                  <a:cubicBezTo>
                    <a:pt x="111" y="276"/>
                    <a:pt x="111" y="276"/>
                    <a:pt x="112" y="272"/>
                  </a:cubicBezTo>
                  <a:cubicBezTo>
                    <a:pt x="126" y="238"/>
                    <a:pt x="138" y="213"/>
                    <a:pt x="153" y="172"/>
                  </a:cubicBezTo>
                  <a:cubicBezTo>
                    <a:pt x="154" y="169"/>
                    <a:pt x="153" y="165"/>
                    <a:pt x="150" y="165"/>
                  </a:cubicBezTo>
                  <a:cubicBezTo>
                    <a:pt x="146" y="165"/>
                    <a:pt x="136" y="169"/>
                    <a:pt x="126" y="175"/>
                  </a:cubicBezTo>
                  <a:cubicBezTo>
                    <a:pt x="125" y="177"/>
                    <a:pt x="121" y="174"/>
                    <a:pt x="121" y="173"/>
                  </a:cubicBezTo>
                  <a:cubicBezTo>
                    <a:pt x="121" y="170"/>
                    <a:pt x="123" y="167"/>
                    <a:pt x="126" y="163"/>
                  </a:cubicBezTo>
                  <a:cubicBezTo>
                    <a:pt x="134" y="154"/>
                    <a:pt x="171" y="128"/>
                    <a:pt x="195" y="128"/>
                  </a:cubicBezTo>
                  <a:cubicBezTo>
                    <a:pt x="199" y="128"/>
                    <a:pt x="205" y="137"/>
                    <a:pt x="205" y="141"/>
                  </a:cubicBezTo>
                  <a:cubicBezTo>
                    <a:pt x="205" y="144"/>
                    <a:pt x="202" y="151"/>
                    <a:pt x="201" y="154"/>
                  </a:cubicBezTo>
                  <a:cubicBezTo>
                    <a:pt x="182" y="197"/>
                    <a:pt x="176" y="218"/>
                    <a:pt x="164" y="247"/>
                  </a:cubicBezTo>
                  <a:cubicBezTo>
                    <a:pt x="163" y="251"/>
                    <a:pt x="166" y="252"/>
                    <a:pt x="169" y="252"/>
                  </a:cubicBezTo>
                  <a:cubicBezTo>
                    <a:pt x="172" y="252"/>
                    <a:pt x="182" y="247"/>
                    <a:pt x="196" y="235"/>
                  </a:cubicBezTo>
                  <a:cubicBezTo>
                    <a:pt x="201" y="231"/>
                    <a:pt x="202" y="231"/>
                    <a:pt x="204" y="231"/>
                  </a:cubicBezTo>
                  <a:cubicBezTo>
                    <a:pt x="205" y="231"/>
                    <a:pt x="207" y="232"/>
                    <a:pt x="207" y="234"/>
                  </a:cubicBezTo>
                  <a:cubicBezTo>
                    <a:pt x="207" y="237"/>
                    <a:pt x="205" y="242"/>
                    <a:pt x="201" y="247"/>
                  </a:cubicBezTo>
                  <a:close/>
                  <a:moveTo>
                    <a:pt x="192" y="98"/>
                  </a:moveTo>
                  <a:cubicBezTo>
                    <a:pt x="188" y="98"/>
                    <a:pt x="185" y="96"/>
                    <a:pt x="182" y="95"/>
                  </a:cubicBezTo>
                  <a:cubicBezTo>
                    <a:pt x="177" y="91"/>
                    <a:pt x="173" y="85"/>
                    <a:pt x="173" y="76"/>
                  </a:cubicBezTo>
                  <a:cubicBezTo>
                    <a:pt x="173" y="65"/>
                    <a:pt x="179" y="57"/>
                    <a:pt x="186" y="52"/>
                  </a:cubicBezTo>
                  <a:cubicBezTo>
                    <a:pt x="190" y="49"/>
                    <a:pt x="195" y="48"/>
                    <a:pt x="198" y="48"/>
                  </a:cubicBezTo>
                  <a:cubicBezTo>
                    <a:pt x="213" y="48"/>
                    <a:pt x="219" y="59"/>
                    <a:pt x="219" y="70"/>
                  </a:cubicBezTo>
                  <a:cubicBezTo>
                    <a:pt x="219" y="82"/>
                    <a:pt x="206" y="98"/>
                    <a:pt x="192" y="9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90F4CF1-079F-D17F-F95F-659D6CC6BE5B}"/>
                </a:ext>
              </a:extLst>
            </p:cNvPr>
            <p:cNvSpPr/>
            <p:nvPr/>
          </p:nvSpPr>
          <p:spPr>
            <a:xfrm>
              <a:off x="4867566" y="2010311"/>
              <a:ext cx="1885826" cy="1015663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To replace a picture :</a:t>
              </a:r>
            </a:p>
            <a:p>
              <a:pPr marL="171450" marR="0" lvl="0" indent="-17145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rPr>
                <a:t>Right click on the picture</a:t>
              </a:r>
            </a:p>
            <a:p>
              <a:pPr marL="171450" marR="0" lvl="0" indent="-17145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rPr>
                <a:t>Click on « Change Picture » / « </a:t>
              </a:r>
              <a:r>
                <a:rPr kumimoji="0" lang="fr-FR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rPr>
                <a:t>From</a:t>
              </a:r>
              <a:r>
                <a: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rPr>
                <a:t> a file... »</a:t>
              </a:r>
            </a:p>
            <a:p>
              <a:pPr marL="171450" marR="0" lvl="0" indent="-17145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r-FR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rPr>
                <a:t>Choose</a:t>
              </a:r>
              <a:r>
                <a: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rPr>
                <a:t> your picture (1920x1080px)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256F0FB2-6869-027F-8F15-788C36A5804A}"/>
              </a:ext>
            </a:extLst>
          </p:cNvPr>
          <p:cNvSpPr txBox="1"/>
          <p:nvPr/>
        </p:nvSpPr>
        <p:spPr>
          <a:xfrm>
            <a:off x="377618" y="1596001"/>
            <a:ext cx="9822838" cy="446276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266700" indent="-266700">
              <a:spcBef>
                <a:spcPts val="1200"/>
              </a:spcBef>
              <a:buClr>
                <a:schemeClr val="accent3"/>
              </a:buClr>
              <a:buFont typeface="Wingdings 2" panose="05020102010507070707" pitchFamily="18" charset="2"/>
              <a:buChar char=""/>
            </a:pPr>
            <a:r>
              <a:rPr lang="en-GB" sz="2000" dirty="0"/>
              <a:t>Granular medical database (e.g., SEER)</a:t>
            </a:r>
          </a:p>
          <a:p>
            <a:pPr marL="723900" lvl="1" indent="-266700">
              <a:spcBef>
                <a:spcPts val="1200"/>
              </a:spcBef>
              <a:buClr>
                <a:schemeClr val="accent3"/>
              </a:buClr>
              <a:buFont typeface="Wingdings 2" panose="05020102010507070707" pitchFamily="18" charset="2"/>
              <a:buChar char=""/>
            </a:pPr>
            <a:endParaRPr lang="en-GB" sz="2000" dirty="0"/>
          </a:p>
          <a:p>
            <a:pPr marL="266700" indent="-266700">
              <a:spcBef>
                <a:spcPts val="1200"/>
              </a:spcBef>
              <a:buClr>
                <a:schemeClr val="accent3"/>
              </a:buClr>
              <a:buFont typeface="Wingdings 2" panose="05020102010507070707" pitchFamily="18" charset="2"/>
              <a:buChar char=""/>
            </a:pPr>
            <a:endParaRPr lang="en-GB" sz="2000" dirty="0"/>
          </a:p>
          <a:p>
            <a:pPr>
              <a:spcBef>
                <a:spcPts val="1200"/>
              </a:spcBef>
              <a:buClr>
                <a:schemeClr val="accent3"/>
              </a:buClr>
            </a:pPr>
            <a:endParaRPr lang="en-GB" sz="2000" dirty="0"/>
          </a:p>
          <a:p>
            <a:pPr>
              <a:spcBef>
                <a:spcPts val="1200"/>
              </a:spcBef>
              <a:buClr>
                <a:schemeClr val="accent3"/>
              </a:buClr>
            </a:pPr>
            <a:endParaRPr lang="en-GB" sz="2000" dirty="0"/>
          </a:p>
          <a:p>
            <a:pPr marL="266700" indent="-266700">
              <a:spcBef>
                <a:spcPts val="1200"/>
              </a:spcBef>
              <a:buClr>
                <a:schemeClr val="accent3"/>
              </a:buClr>
              <a:buFont typeface="Wingdings 2" panose="05020102010507070707" pitchFamily="18" charset="2"/>
              <a:buChar char=""/>
            </a:pPr>
            <a:endParaRPr lang="en-GB" sz="2000" dirty="0">
              <a:solidFill>
                <a:schemeClr val="tx1"/>
              </a:solidFill>
            </a:endParaRPr>
          </a:p>
          <a:p>
            <a:pPr marL="266700" indent="-266700">
              <a:spcBef>
                <a:spcPts val="1200"/>
              </a:spcBef>
              <a:buClr>
                <a:schemeClr val="accent3"/>
              </a:buClr>
              <a:buFont typeface="Wingdings 2" panose="05020102010507070707" pitchFamily="18" charset="2"/>
              <a:buChar char=""/>
            </a:pPr>
            <a:endParaRPr lang="en-GB" sz="2000" dirty="0"/>
          </a:p>
          <a:p>
            <a:pPr marL="266700" indent="-266700">
              <a:spcBef>
                <a:spcPts val="1200"/>
              </a:spcBef>
              <a:buClr>
                <a:schemeClr val="accent3"/>
              </a:buClr>
              <a:buFont typeface="Wingdings 2" panose="05020102010507070707" pitchFamily="18" charset="2"/>
              <a:buChar char=""/>
            </a:pPr>
            <a:endParaRPr lang="en-GB" sz="2000" dirty="0">
              <a:solidFill>
                <a:schemeClr val="tx1"/>
              </a:solidFill>
            </a:endParaRPr>
          </a:p>
          <a:p>
            <a:pPr marL="266700" indent="-266700">
              <a:spcBef>
                <a:spcPts val="1200"/>
              </a:spcBef>
              <a:buClr>
                <a:schemeClr val="accent3"/>
              </a:buClr>
              <a:buFont typeface="Wingdings 2" panose="05020102010507070707" pitchFamily="18" charset="2"/>
              <a:buChar char=""/>
            </a:pPr>
            <a:r>
              <a:rPr lang="en-GB" sz="2000" dirty="0">
                <a:solidFill>
                  <a:schemeClr val="tx1"/>
                </a:solidFill>
              </a:rPr>
              <a:t>Literature review of medical papers</a:t>
            </a:r>
          </a:p>
          <a:p>
            <a:pPr>
              <a:spcBef>
                <a:spcPts val="1200"/>
              </a:spcBef>
              <a:buClr>
                <a:schemeClr val="accent3"/>
              </a:buClr>
            </a:pPr>
            <a:endParaRPr lang="en-GB" sz="2000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4D98838-F3DE-3307-4FA7-FFE241DC3A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1544" y="2139194"/>
            <a:ext cx="6871101" cy="2799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435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emplate Scor">
  <a:themeElements>
    <a:clrScheme name="SCOR 202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6B8D"/>
      </a:accent1>
      <a:accent2>
        <a:srgbClr val="63B9E9"/>
      </a:accent2>
      <a:accent3>
        <a:srgbClr val="FF9138"/>
      </a:accent3>
      <a:accent4>
        <a:srgbClr val="62D4A8"/>
      </a:accent4>
      <a:accent5>
        <a:srgbClr val="5E7A8D"/>
      </a:accent5>
      <a:accent6>
        <a:srgbClr val="FF9138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2025_SCOR INTERNAL_Template_Presentation.pptx" id="{CF9C7AE4-4A6A-4DD2-9D1F-B175FFDDFE58}" vid="{0C68744D-0DF6-43F4-B867-C13FEAF19F6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E7990136232954DA5E0E8574EBBAA79" ma:contentTypeVersion="14" ma:contentTypeDescription="Create a new document." ma:contentTypeScope="" ma:versionID="b4109bec443a899a873d636a25a63d00">
  <xsd:schema xmlns:xsd="http://www.w3.org/2001/XMLSchema" xmlns:xs="http://www.w3.org/2001/XMLSchema" xmlns:p="http://schemas.microsoft.com/office/2006/metadata/properties" xmlns:ns2="4a868605-61a8-465e-be7a-573baf67a5cf" xmlns:ns3="287610e1-dc02-4b2f-9ba1-c1c114b8223d" targetNamespace="http://schemas.microsoft.com/office/2006/metadata/properties" ma:root="true" ma:fieldsID="c8c0155303a38b18cfb6b081dedf686d" ns2:_="" ns3:_="">
    <xsd:import namespace="4a868605-61a8-465e-be7a-573baf67a5cf"/>
    <xsd:import namespace="287610e1-dc02-4b2f-9ba1-c1c114b8223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868605-61a8-465e-be7a-573baf67a5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f00a417f-4a71-4bb2-8cb9-9196efb3cba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7610e1-dc02-4b2f-9ba1-c1c114b8223d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f4e7b36-ff45-4368-bc63-75f9f5bfc16f}" ma:internalName="TaxCatchAll" ma:showField="CatchAllData" ma:web="287610e1-dc02-4b2f-9ba1-c1c114b8223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a868605-61a8-465e-be7a-573baf67a5cf">
      <Terms xmlns="http://schemas.microsoft.com/office/infopath/2007/PartnerControls"/>
    </lcf76f155ced4ddcb4097134ff3c332f>
    <TaxCatchAll xmlns="287610e1-dc02-4b2f-9ba1-c1c114b8223d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B0FD728-C958-40AC-BE38-311E2371EFD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a868605-61a8-465e-be7a-573baf67a5cf"/>
    <ds:schemaRef ds:uri="287610e1-dc02-4b2f-9ba1-c1c114b8223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2D8E675-19F8-4C3E-A9EF-3E15D072F0DE}">
  <ds:schemaRefs>
    <ds:schemaRef ds:uri="287610e1-dc02-4b2f-9ba1-c1c114b8223d"/>
    <ds:schemaRef ds:uri="http://www.w3.org/XML/1998/namespace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2006/metadata/properties"/>
    <ds:schemaRef ds:uri="http://schemas.microsoft.com/office/infopath/2007/PartnerControls"/>
    <ds:schemaRef ds:uri="4a868605-61a8-465e-be7a-573baf67a5cf"/>
  </ds:schemaRefs>
</ds:datastoreItem>
</file>

<file path=customXml/itemProps3.xml><?xml version="1.0" encoding="utf-8"?>
<ds:datastoreItem xmlns:ds="http://schemas.openxmlformats.org/officeDocument/2006/customXml" ds:itemID="{852D5F74-2BE0-4ABB-A0C8-FFE6BB06F00F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5a47d63b-1b7e-4d2d-9333-750184dcbc99}" enabled="0" method="" siteId="{5a47d63b-1b7e-4d2d-9333-750184dcbc99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21</TotalTime>
  <Words>576</Words>
  <Application>Microsoft Office PowerPoint</Application>
  <PresentationFormat>Widescreen</PresentationFormat>
  <Paragraphs>126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Cambria Math</vt:lpstr>
      <vt:lpstr>Wingdings 2</vt:lpstr>
      <vt:lpstr>Template Scor</vt:lpstr>
      <vt:lpstr>Medically Underwritten Annuities How alternative product design can lead to better outcomes for the insurer and consumer</vt:lpstr>
      <vt:lpstr>Retirement Market</vt:lpstr>
      <vt:lpstr>Retirement Market</vt:lpstr>
      <vt:lpstr>Retirement Products</vt:lpstr>
      <vt:lpstr>Medically Underwritten Annuities</vt:lpstr>
      <vt:lpstr>Medically Underwritten Annuities</vt:lpstr>
      <vt:lpstr>Medically Underwritten Annuities</vt:lpstr>
      <vt:lpstr>Medically Underwritten Annuities</vt:lpstr>
      <vt:lpstr>Medically Underwritten Annuities</vt:lpstr>
      <vt:lpstr>Medically Underwritten Annuities</vt:lpstr>
      <vt:lpstr>Medically Underwritten Annuities</vt:lpstr>
      <vt:lpstr>Thank You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YAN Han</dc:creator>
  <cp:lastModifiedBy>YAN Han</cp:lastModifiedBy>
  <cp:revision>2</cp:revision>
  <dcterms:created xsi:type="dcterms:W3CDTF">2025-08-27T16:42:36Z</dcterms:created>
  <dcterms:modified xsi:type="dcterms:W3CDTF">2025-08-27T17:19:03Z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0x0101005E7990136232954DA5E0E8574EBBAA79</vt:lpwstr>
  </property>
  <property fmtid="{D5CDD505-2E9C-101B-9397-08002B2CF9AE}" pid="3" name="MediaServiceImageTags">
    <vt:lpwstr/>
  </property>
</Properties>
</file>