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2.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4"/>
    <p:sldMasterId id="2147483733" r:id="rId5"/>
    <p:sldMasterId id="2147483714" r:id="rId6"/>
  </p:sldMasterIdLst>
  <p:notesMasterIdLst>
    <p:notesMasterId r:id="rId28"/>
  </p:notesMasterIdLst>
  <p:sldIdLst>
    <p:sldId id="287" r:id="rId7"/>
    <p:sldId id="333" r:id="rId8"/>
    <p:sldId id="357" r:id="rId9"/>
    <p:sldId id="358" r:id="rId10"/>
    <p:sldId id="359" r:id="rId11"/>
    <p:sldId id="360" r:id="rId12"/>
    <p:sldId id="361" r:id="rId13"/>
    <p:sldId id="362" r:id="rId14"/>
    <p:sldId id="363" r:id="rId15"/>
    <p:sldId id="364" r:id="rId16"/>
    <p:sldId id="375" r:id="rId17"/>
    <p:sldId id="365" r:id="rId18"/>
    <p:sldId id="366" r:id="rId19"/>
    <p:sldId id="367" r:id="rId20"/>
    <p:sldId id="369" r:id="rId21"/>
    <p:sldId id="370" r:id="rId22"/>
    <p:sldId id="368" r:id="rId23"/>
    <p:sldId id="372" r:id="rId24"/>
    <p:sldId id="371" r:id="rId25"/>
    <p:sldId id="374" r:id="rId26"/>
    <p:sldId id="356" r:id="rId2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EC5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D343018-3FA8-485C-BC22-E1BA3CBFD119}" v="79" dt="2025-08-29T23:15:57.79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002" autoAdjust="0"/>
    <p:restoredTop sz="96163" autoAdjust="0"/>
  </p:normalViewPr>
  <p:slideViewPr>
    <p:cSldViewPr snapToGrid="0">
      <p:cViewPr varScale="1">
        <p:scale>
          <a:sx n="107" d="100"/>
          <a:sy n="107" d="100"/>
        </p:scale>
        <p:origin x="810"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7.xml"/><Relationship Id="rId18" Type="http://schemas.openxmlformats.org/officeDocument/2006/relationships/slide" Target="slides/slide12.xml"/><Relationship Id="rId26" Type="http://schemas.openxmlformats.org/officeDocument/2006/relationships/slide" Target="slides/slide20.xml"/><Relationship Id="rId3" Type="http://schemas.openxmlformats.org/officeDocument/2006/relationships/customXml" Target="../customXml/item3.xml"/><Relationship Id="rId21" Type="http://schemas.openxmlformats.org/officeDocument/2006/relationships/slide" Target="slides/slide15.xml"/><Relationship Id="rId34" Type="http://schemas.microsoft.com/office/2015/10/relationships/revisionInfo" Target="revisionInfo.xml"/><Relationship Id="rId7" Type="http://schemas.openxmlformats.org/officeDocument/2006/relationships/slide" Target="slides/slide1.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microsoft.com/office/2016/11/relationships/changesInfo" Target="changesInfos/changesInfo1.xml"/><Relationship Id="rId2" Type="http://schemas.openxmlformats.org/officeDocument/2006/relationships/customXml" Target="../customXml/item2.xml"/><Relationship Id="rId16" Type="http://schemas.openxmlformats.org/officeDocument/2006/relationships/slide" Target="slides/slide10.xml"/><Relationship Id="rId20" Type="http://schemas.openxmlformats.org/officeDocument/2006/relationships/slide" Target="slides/slide14.xml"/><Relationship Id="rId29"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5.xml"/><Relationship Id="rId24" Type="http://schemas.openxmlformats.org/officeDocument/2006/relationships/slide" Target="slides/slide18.xml"/><Relationship Id="rId32" Type="http://schemas.openxmlformats.org/officeDocument/2006/relationships/tableStyles" Target="tableStyles.xml"/><Relationship Id="rId5" Type="http://schemas.openxmlformats.org/officeDocument/2006/relationships/slideMaster" Target="slideMasters/slideMaster2.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notesMaster" Target="notesMasters/notesMaster1.xml"/><Relationship Id="rId10" Type="http://schemas.openxmlformats.org/officeDocument/2006/relationships/slide" Target="slides/slide4.xml"/><Relationship Id="rId19" Type="http://schemas.openxmlformats.org/officeDocument/2006/relationships/slide" Target="slides/slide13.xml"/><Relationship Id="rId31"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viewProps" Target="viewProps.xml"/><Relationship Id="rId8" Type="http://schemas.openxmlformats.org/officeDocument/2006/relationships/slide" Target="slides/slide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Timothy Adair" userId="892732f4-92ce-4146-b4a4-ac5ffac4cd2f" providerId="ADAL" clId="{ED343018-3FA8-485C-BC22-E1BA3CBFD119}"/>
    <pc:docChg chg="undo redo custSel addSld modSld">
      <pc:chgData name="Timothy Adair" userId="892732f4-92ce-4146-b4a4-ac5ffac4cd2f" providerId="ADAL" clId="{ED343018-3FA8-485C-BC22-E1BA3CBFD119}" dt="2025-08-29T23:15:57.793" v="571" actId="20577"/>
      <pc:docMkLst>
        <pc:docMk/>
      </pc:docMkLst>
      <pc:sldChg chg="modSp mod">
        <pc:chgData name="Timothy Adair" userId="892732f4-92ce-4146-b4a4-ac5ffac4cd2f" providerId="ADAL" clId="{ED343018-3FA8-485C-BC22-E1BA3CBFD119}" dt="2025-08-29T23:01:27.311" v="105" actId="20577"/>
        <pc:sldMkLst>
          <pc:docMk/>
          <pc:sldMk cId="3670100072" sldId="364"/>
        </pc:sldMkLst>
        <pc:spChg chg="mod">
          <ac:chgData name="Timothy Adair" userId="892732f4-92ce-4146-b4a4-ac5ffac4cd2f" providerId="ADAL" clId="{ED343018-3FA8-485C-BC22-E1BA3CBFD119}" dt="2025-08-29T23:01:27.311" v="105" actId="20577"/>
          <ac:spMkLst>
            <pc:docMk/>
            <pc:sldMk cId="3670100072" sldId="364"/>
            <ac:spMk id="3" creationId="{9C9CBFDF-337B-C42D-5B83-F9BD02C857FC}"/>
          </ac:spMkLst>
        </pc:spChg>
      </pc:sldChg>
      <pc:sldChg chg="addSp delSp modSp mod">
        <pc:chgData name="Timothy Adair" userId="892732f4-92ce-4146-b4a4-ac5ffac4cd2f" providerId="ADAL" clId="{ED343018-3FA8-485C-BC22-E1BA3CBFD119}" dt="2025-08-29T22:30:43.250" v="51" actId="14100"/>
        <pc:sldMkLst>
          <pc:docMk/>
          <pc:sldMk cId="4185041530" sldId="365"/>
        </pc:sldMkLst>
        <pc:spChg chg="mod">
          <ac:chgData name="Timothy Adair" userId="892732f4-92ce-4146-b4a4-ac5ffac4cd2f" providerId="ADAL" clId="{ED343018-3FA8-485C-BC22-E1BA3CBFD119}" dt="2025-08-29T22:25:51.241" v="24" actId="20577"/>
          <ac:spMkLst>
            <pc:docMk/>
            <pc:sldMk cId="4185041530" sldId="365"/>
            <ac:spMk id="2" creationId="{7B7F8CEE-934B-6C0C-B223-BB8CAB54D895}"/>
          </ac:spMkLst>
        </pc:spChg>
        <pc:picChg chg="add del mod">
          <ac:chgData name="Timothy Adair" userId="892732f4-92ce-4146-b4a4-ac5ffac4cd2f" providerId="ADAL" clId="{ED343018-3FA8-485C-BC22-E1BA3CBFD119}" dt="2025-08-29T22:28:52.476" v="47" actId="22"/>
          <ac:picMkLst>
            <pc:docMk/>
            <pc:sldMk cId="4185041530" sldId="365"/>
            <ac:picMk id="5" creationId="{3109AA47-14C3-9E82-6371-B4062290966D}"/>
          </ac:picMkLst>
        </pc:picChg>
        <pc:picChg chg="add mod">
          <ac:chgData name="Timothy Adair" userId="892732f4-92ce-4146-b4a4-ac5ffac4cd2f" providerId="ADAL" clId="{ED343018-3FA8-485C-BC22-E1BA3CBFD119}" dt="2025-08-29T22:30:43.250" v="51" actId="14100"/>
          <ac:picMkLst>
            <pc:docMk/>
            <pc:sldMk cId="4185041530" sldId="365"/>
            <ac:picMk id="7" creationId="{BE337569-CABB-00BA-771E-34EB9C938F29}"/>
          </ac:picMkLst>
        </pc:picChg>
        <pc:picChg chg="del">
          <ac:chgData name="Timothy Adair" userId="892732f4-92ce-4146-b4a4-ac5ffac4cd2f" providerId="ADAL" clId="{ED343018-3FA8-485C-BC22-E1BA3CBFD119}" dt="2025-08-29T22:28:33.696" v="37" actId="478"/>
          <ac:picMkLst>
            <pc:docMk/>
            <pc:sldMk cId="4185041530" sldId="365"/>
            <ac:picMk id="13" creationId="{FD54F912-392E-0B8D-945B-869FCF159139}"/>
          </ac:picMkLst>
        </pc:picChg>
      </pc:sldChg>
      <pc:sldChg chg="addSp delSp modSp mod">
        <pc:chgData name="Timothy Adair" userId="892732f4-92ce-4146-b4a4-ac5ffac4cd2f" providerId="ADAL" clId="{ED343018-3FA8-485C-BC22-E1BA3CBFD119}" dt="2025-08-29T22:31:57.461" v="58" actId="1076"/>
        <pc:sldMkLst>
          <pc:docMk/>
          <pc:sldMk cId="4132485149" sldId="366"/>
        </pc:sldMkLst>
        <pc:spChg chg="mod">
          <ac:chgData name="Timothy Adair" userId="892732f4-92ce-4146-b4a4-ac5ffac4cd2f" providerId="ADAL" clId="{ED343018-3FA8-485C-BC22-E1BA3CBFD119}" dt="2025-08-29T22:25:59.311" v="26" actId="20577"/>
          <ac:spMkLst>
            <pc:docMk/>
            <pc:sldMk cId="4132485149" sldId="366"/>
            <ac:spMk id="2" creationId="{8DE099DC-6BE8-7AAB-BCF7-1C1D431A5E7D}"/>
          </ac:spMkLst>
        </pc:spChg>
        <pc:picChg chg="add mod">
          <ac:chgData name="Timothy Adair" userId="892732f4-92ce-4146-b4a4-ac5ffac4cd2f" providerId="ADAL" clId="{ED343018-3FA8-485C-BC22-E1BA3CBFD119}" dt="2025-08-29T22:31:57.461" v="58" actId="1076"/>
          <ac:picMkLst>
            <pc:docMk/>
            <pc:sldMk cId="4132485149" sldId="366"/>
            <ac:picMk id="5" creationId="{12F495EE-D5FB-9117-F892-9F407FBC16C6}"/>
          </ac:picMkLst>
        </pc:picChg>
        <pc:picChg chg="del">
          <ac:chgData name="Timothy Adair" userId="892732f4-92ce-4146-b4a4-ac5ffac4cd2f" providerId="ADAL" clId="{ED343018-3FA8-485C-BC22-E1BA3CBFD119}" dt="2025-08-29T22:31:46.363" v="52" actId="478"/>
          <ac:picMkLst>
            <pc:docMk/>
            <pc:sldMk cId="4132485149" sldId="366"/>
            <ac:picMk id="13" creationId="{BF27A276-0B93-7216-4D8A-44920B9B0C01}"/>
          </ac:picMkLst>
        </pc:picChg>
      </pc:sldChg>
      <pc:sldChg chg="addSp delSp modSp mod">
        <pc:chgData name="Timothy Adair" userId="892732f4-92ce-4146-b4a4-ac5ffac4cd2f" providerId="ADAL" clId="{ED343018-3FA8-485C-BC22-E1BA3CBFD119}" dt="2025-08-29T22:34:36.500" v="70" actId="1076"/>
        <pc:sldMkLst>
          <pc:docMk/>
          <pc:sldMk cId="219319426" sldId="367"/>
        </pc:sldMkLst>
        <pc:spChg chg="mod">
          <ac:chgData name="Timothy Adair" userId="892732f4-92ce-4146-b4a4-ac5ffac4cd2f" providerId="ADAL" clId="{ED343018-3FA8-485C-BC22-E1BA3CBFD119}" dt="2025-08-29T22:26:02.505" v="28" actId="20577"/>
          <ac:spMkLst>
            <pc:docMk/>
            <pc:sldMk cId="219319426" sldId="367"/>
            <ac:spMk id="2" creationId="{8C928EFD-52D8-5AA6-289B-A21ED4C2B047}"/>
          </ac:spMkLst>
        </pc:spChg>
        <pc:picChg chg="add mod">
          <ac:chgData name="Timothy Adair" userId="892732f4-92ce-4146-b4a4-ac5ffac4cd2f" providerId="ADAL" clId="{ED343018-3FA8-485C-BC22-E1BA3CBFD119}" dt="2025-08-29T22:34:36.500" v="70" actId="1076"/>
          <ac:picMkLst>
            <pc:docMk/>
            <pc:sldMk cId="219319426" sldId="367"/>
            <ac:picMk id="6" creationId="{9D12C2C7-98B3-D5FF-8D78-A93D1721AD54}"/>
          </ac:picMkLst>
        </pc:picChg>
        <pc:picChg chg="del">
          <ac:chgData name="Timothy Adair" userId="892732f4-92ce-4146-b4a4-ac5ffac4cd2f" providerId="ADAL" clId="{ED343018-3FA8-485C-BC22-E1BA3CBFD119}" dt="2025-08-29T22:33:51.417" v="66" actId="478"/>
          <ac:picMkLst>
            <pc:docMk/>
            <pc:sldMk cId="219319426" sldId="367"/>
            <ac:picMk id="11" creationId="{504DFF19-584C-3352-F6F1-67C641DF5AA3}"/>
          </ac:picMkLst>
        </pc:picChg>
      </pc:sldChg>
      <pc:sldChg chg="addSp delSp modSp mod">
        <pc:chgData name="Timothy Adair" userId="892732f4-92ce-4146-b4a4-ac5ffac4cd2f" providerId="ADAL" clId="{ED343018-3FA8-485C-BC22-E1BA3CBFD119}" dt="2025-08-29T22:39:23.305" v="93" actId="1076"/>
        <pc:sldMkLst>
          <pc:docMk/>
          <pc:sldMk cId="723822451" sldId="368"/>
        </pc:sldMkLst>
        <pc:spChg chg="mod">
          <ac:chgData name="Timothy Adair" userId="892732f4-92ce-4146-b4a4-ac5ffac4cd2f" providerId="ADAL" clId="{ED343018-3FA8-485C-BC22-E1BA3CBFD119}" dt="2025-08-29T22:26:12.931" v="34" actId="20577"/>
          <ac:spMkLst>
            <pc:docMk/>
            <pc:sldMk cId="723822451" sldId="368"/>
            <ac:spMk id="2" creationId="{026147A1-3105-4197-0D8E-66F4C61A307E}"/>
          </ac:spMkLst>
        </pc:spChg>
        <pc:picChg chg="add mod">
          <ac:chgData name="Timothy Adair" userId="892732f4-92ce-4146-b4a4-ac5ffac4cd2f" providerId="ADAL" clId="{ED343018-3FA8-485C-BC22-E1BA3CBFD119}" dt="2025-08-29T22:39:23.305" v="93" actId="1076"/>
          <ac:picMkLst>
            <pc:docMk/>
            <pc:sldMk cId="723822451" sldId="368"/>
            <ac:picMk id="5" creationId="{381CCB68-554A-583E-F07A-B75CBA3901E7}"/>
          </ac:picMkLst>
        </pc:picChg>
        <pc:picChg chg="del">
          <ac:chgData name="Timothy Adair" userId="892732f4-92ce-4146-b4a4-ac5ffac4cd2f" providerId="ADAL" clId="{ED343018-3FA8-485C-BC22-E1BA3CBFD119}" dt="2025-08-29T22:39:16.260" v="88" actId="478"/>
          <ac:picMkLst>
            <pc:docMk/>
            <pc:sldMk cId="723822451" sldId="368"/>
            <ac:picMk id="6" creationId="{2F4B220F-C8F0-8E32-011D-039AF3354217}"/>
          </ac:picMkLst>
        </pc:picChg>
      </pc:sldChg>
      <pc:sldChg chg="addSp delSp modSp mod">
        <pc:chgData name="Timothy Adair" userId="892732f4-92ce-4146-b4a4-ac5ffac4cd2f" providerId="ADAL" clId="{ED343018-3FA8-485C-BC22-E1BA3CBFD119}" dt="2025-08-29T22:36:34.824" v="74" actId="1076"/>
        <pc:sldMkLst>
          <pc:docMk/>
          <pc:sldMk cId="2229396629" sldId="369"/>
        </pc:sldMkLst>
        <pc:spChg chg="mod">
          <ac:chgData name="Timothy Adair" userId="892732f4-92ce-4146-b4a4-ac5ffac4cd2f" providerId="ADAL" clId="{ED343018-3FA8-485C-BC22-E1BA3CBFD119}" dt="2025-08-29T22:26:05.656" v="30" actId="20577"/>
          <ac:spMkLst>
            <pc:docMk/>
            <pc:sldMk cId="2229396629" sldId="369"/>
            <ac:spMk id="2" creationId="{E0C94C7A-AD73-1588-3643-F51C7D0260E1}"/>
          </ac:spMkLst>
        </pc:spChg>
        <pc:picChg chg="add del mod">
          <ac:chgData name="Timothy Adair" userId="892732f4-92ce-4146-b4a4-ac5ffac4cd2f" providerId="ADAL" clId="{ED343018-3FA8-485C-BC22-E1BA3CBFD119}" dt="2025-08-29T22:33:50.002" v="65" actId="478"/>
          <ac:picMkLst>
            <pc:docMk/>
            <pc:sldMk cId="2229396629" sldId="369"/>
            <ac:picMk id="6" creationId="{03F25852-2036-4C47-F785-934FD89AB9C4}"/>
          </ac:picMkLst>
        </pc:picChg>
        <pc:picChg chg="add mod">
          <ac:chgData name="Timothy Adair" userId="892732f4-92ce-4146-b4a4-ac5ffac4cd2f" providerId="ADAL" clId="{ED343018-3FA8-485C-BC22-E1BA3CBFD119}" dt="2025-08-29T22:36:34.824" v="74" actId="1076"/>
          <ac:picMkLst>
            <pc:docMk/>
            <pc:sldMk cId="2229396629" sldId="369"/>
            <ac:picMk id="9" creationId="{0DE1F137-A751-ABD6-4AF0-AA83348B404E}"/>
          </ac:picMkLst>
        </pc:picChg>
        <pc:picChg chg="del">
          <ac:chgData name="Timothy Adair" userId="892732f4-92ce-4146-b4a4-ac5ffac4cd2f" providerId="ADAL" clId="{ED343018-3FA8-485C-BC22-E1BA3CBFD119}" dt="2025-08-29T22:32:02.536" v="59" actId="478"/>
          <ac:picMkLst>
            <pc:docMk/>
            <pc:sldMk cId="2229396629" sldId="369"/>
            <ac:picMk id="10" creationId="{F4BE7CA7-5443-C171-4472-00E348A1670C}"/>
          </ac:picMkLst>
        </pc:picChg>
      </pc:sldChg>
      <pc:sldChg chg="addSp delSp modSp mod">
        <pc:chgData name="Timothy Adair" userId="892732f4-92ce-4146-b4a4-ac5ffac4cd2f" providerId="ADAL" clId="{ED343018-3FA8-485C-BC22-E1BA3CBFD119}" dt="2025-08-29T22:38:44.082" v="87" actId="1076"/>
        <pc:sldMkLst>
          <pc:docMk/>
          <pc:sldMk cId="1007754179" sldId="370"/>
        </pc:sldMkLst>
        <pc:spChg chg="mod">
          <ac:chgData name="Timothy Adair" userId="892732f4-92ce-4146-b4a4-ac5ffac4cd2f" providerId="ADAL" clId="{ED343018-3FA8-485C-BC22-E1BA3CBFD119}" dt="2025-08-29T22:26:09.774" v="32" actId="20577"/>
          <ac:spMkLst>
            <pc:docMk/>
            <pc:sldMk cId="1007754179" sldId="370"/>
            <ac:spMk id="2" creationId="{F58988B8-62C2-CC29-103B-59B1B4EA2BB5}"/>
          </ac:spMkLst>
        </pc:spChg>
        <pc:picChg chg="add del mod">
          <ac:chgData name="Timothy Adair" userId="892732f4-92ce-4146-b4a4-ac5ffac4cd2f" providerId="ADAL" clId="{ED343018-3FA8-485C-BC22-E1BA3CBFD119}" dt="2025-08-29T22:38:31.772" v="81" actId="478"/>
          <ac:picMkLst>
            <pc:docMk/>
            <pc:sldMk cId="1007754179" sldId="370"/>
            <ac:picMk id="4" creationId="{2AA30D98-99F7-0E23-BB3E-13C208CD0585}"/>
          </ac:picMkLst>
        </pc:picChg>
        <pc:picChg chg="add mod">
          <ac:chgData name="Timothy Adair" userId="892732f4-92ce-4146-b4a4-ac5ffac4cd2f" providerId="ADAL" clId="{ED343018-3FA8-485C-BC22-E1BA3CBFD119}" dt="2025-08-29T22:38:44.082" v="87" actId="1076"/>
          <ac:picMkLst>
            <pc:docMk/>
            <pc:sldMk cId="1007754179" sldId="370"/>
            <ac:picMk id="6" creationId="{B400E2A0-382F-0DA8-E7F6-A7D9B497AF43}"/>
          </ac:picMkLst>
        </pc:picChg>
        <pc:picChg chg="del">
          <ac:chgData name="Timothy Adair" userId="892732f4-92ce-4146-b4a4-ac5ffac4cd2f" providerId="ADAL" clId="{ED343018-3FA8-485C-BC22-E1BA3CBFD119}" dt="2025-08-29T22:37:11.736" v="75" actId="478"/>
          <ac:picMkLst>
            <pc:docMk/>
            <pc:sldMk cId="1007754179" sldId="370"/>
            <ac:picMk id="10" creationId="{5AFC96D4-2C03-BC9F-AA46-293E4B8F0777}"/>
          </ac:picMkLst>
        </pc:picChg>
      </pc:sldChg>
      <pc:sldChg chg="addSp delSp modSp mod">
        <pc:chgData name="Timothy Adair" userId="892732f4-92ce-4146-b4a4-ac5ffac4cd2f" providerId="ADAL" clId="{ED343018-3FA8-485C-BC22-E1BA3CBFD119}" dt="2025-08-29T22:40:12.579" v="103" actId="1076"/>
        <pc:sldMkLst>
          <pc:docMk/>
          <pc:sldMk cId="2287337449" sldId="372"/>
        </pc:sldMkLst>
        <pc:spChg chg="mod">
          <ac:chgData name="Timothy Adair" userId="892732f4-92ce-4146-b4a4-ac5ffac4cd2f" providerId="ADAL" clId="{ED343018-3FA8-485C-BC22-E1BA3CBFD119}" dt="2025-08-29T22:26:16.126" v="36" actId="20577"/>
          <ac:spMkLst>
            <pc:docMk/>
            <pc:sldMk cId="2287337449" sldId="372"/>
            <ac:spMk id="2" creationId="{D779BFB5-BFFF-8710-504E-B259AF10C92F}"/>
          </ac:spMkLst>
        </pc:spChg>
        <pc:picChg chg="add mod">
          <ac:chgData name="Timothy Adair" userId="892732f4-92ce-4146-b4a4-ac5ffac4cd2f" providerId="ADAL" clId="{ED343018-3FA8-485C-BC22-E1BA3CBFD119}" dt="2025-08-29T22:40:12.579" v="103" actId="1076"/>
          <ac:picMkLst>
            <pc:docMk/>
            <pc:sldMk cId="2287337449" sldId="372"/>
            <ac:picMk id="5" creationId="{C066132B-F13D-41FC-D631-E19138D76338}"/>
          </ac:picMkLst>
        </pc:picChg>
        <pc:picChg chg="add del">
          <ac:chgData name="Timothy Adair" userId="892732f4-92ce-4146-b4a4-ac5ffac4cd2f" providerId="ADAL" clId="{ED343018-3FA8-485C-BC22-E1BA3CBFD119}" dt="2025-08-29T22:39:58.105" v="96" actId="478"/>
          <ac:picMkLst>
            <pc:docMk/>
            <pc:sldMk cId="2287337449" sldId="372"/>
            <ac:picMk id="6" creationId="{8A1AE3FC-FF96-99BB-3E4D-4C4566D8E450}"/>
          </ac:picMkLst>
        </pc:picChg>
      </pc:sldChg>
      <pc:sldChg chg="addSp delSp modSp new mod">
        <pc:chgData name="Timothy Adair" userId="892732f4-92ce-4146-b4a4-ac5ffac4cd2f" providerId="ADAL" clId="{ED343018-3FA8-485C-BC22-E1BA3CBFD119}" dt="2025-08-29T23:15:57.793" v="571" actId="20577"/>
        <pc:sldMkLst>
          <pc:docMk/>
          <pc:sldMk cId="2281174542" sldId="375"/>
        </pc:sldMkLst>
        <pc:spChg chg="mod">
          <ac:chgData name="Timothy Adair" userId="892732f4-92ce-4146-b4a4-ac5ffac4cd2f" providerId="ADAL" clId="{ED343018-3FA8-485C-BC22-E1BA3CBFD119}" dt="2025-08-29T23:01:33.244" v="114" actId="20577"/>
          <ac:spMkLst>
            <pc:docMk/>
            <pc:sldMk cId="2281174542" sldId="375"/>
            <ac:spMk id="2" creationId="{8C1630DF-2F29-2B3A-EC6D-B9CDD2DA537C}"/>
          </ac:spMkLst>
        </pc:spChg>
        <pc:spChg chg="mod">
          <ac:chgData name="Timothy Adair" userId="892732f4-92ce-4146-b4a4-ac5ffac4cd2f" providerId="ADAL" clId="{ED343018-3FA8-485C-BC22-E1BA3CBFD119}" dt="2025-08-29T23:15:57.793" v="571" actId="20577"/>
          <ac:spMkLst>
            <pc:docMk/>
            <pc:sldMk cId="2281174542" sldId="375"/>
            <ac:spMk id="3" creationId="{365CCD53-E035-CCD3-9506-5B9B92501891}"/>
          </ac:spMkLst>
        </pc:spChg>
        <pc:picChg chg="add del mod">
          <ac:chgData name="Timothy Adair" userId="892732f4-92ce-4146-b4a4-ac5ffac4cd2f" providerId="ADAL" clId="{ED343018-3FA8-485C-BC22-E1BA3CBFD119}" dt="2025-08-29T23:07:26.840" v="337" actId="478"/>
          <ac:picMkLst>
            <pc:docMk/>
            <pc:sldMk cId="2281174542" sldId="375"/>
            <ac:picMk id="6" creationId="{FAE51034-7145-D9D1-C318-85DE5A236EAB}"/>
          </ac:picMkLst>
        </pc:picChg>
        <pc:picChg chg="add mod">
          <ac:chgData name="Timothy Adair" userId="892732f4-92ce-4146-b4a4-ac5ffac4cd2f" providerId="ADAL" clId="{ED343018-3FA8-485C-BC22-E1BA3CBFD119}" dt="2025-08-29T23:14:10.657" v="549" actId="14100"/>
          <ac:picMkLst>
            <pc:docMk/>
            <pc:sldMk cId="2281174542" sldId="375"/>
            <ac:picMk id="8" creationId="{6888D3F4-62CC-3F15-B2FD-2ACD2A0E6F67}"/>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U"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B099A2C-C370-4530-BF33-47C3AB493243}" type="datetimeFigureOut">
              <a:rPr lang="en-AU" smtClean="0"/>
              <a:t>30/08/2025</a:t>
            </a:fld>
            <a:endParaRPr lang="en-AU"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AU"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AU"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2E4B725-2203-4ED2-9256-A661C18EFA60}" type="slidenum">
              <a:rPr lang="en-AU" smtClean="0"/>
              <a:t>‹#›</a:t>
            </a:fld>
            <a:endParaRPr lang="en-AU" dirty="0"/>
          </a:p>
        </p:txBody>
      </p:sp>
    </p:spTree>
    <p:extLst>
      <p:ext uri="{BB962C8B-B14F-4D97-AF65-F5344CB8AC3E}">
        <p14:creationId xmlns:p14="http://schemas.microsoft.com/office/powerpoint/2010/main" val="34932654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1</a:t>
            </a:fld>
            <a:endParaRPr lang="en-AU" dirty="0"/>
          </a:p>
        </p:txBody>
      </p:sp>
    </p:spTree>
    <p:extLst>
      <p:ext uri="{BB962C8B-B14F-4D97-AF65-F5344CB8AC3E}">
        <p14:creationId xmlns:p14="http://schemas.microsoft.com/office/powerpoint/2010/main" val="7961066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6" name="Text Placeholder 135">
            <a:extLst>
              <a:ext uri="{FF2B5EF4-FFF2-40B4-BE49-F238E27FC236}">
                <a16:creationId xmlns:a16="http://schemas.microsoft.com/office/drawing/2014/main" id="{56E7987E-D425-4641-A476-A2F2AFEFA92C}"/>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dpi="0" rotWithShape="1">
            <a:blip r:embed="rId2"/>
            <a:srcRect/>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9232500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6538648" cy="6857998"/>
          </a:xfrm>
          <a:solidFill>
            <a:schemeClr val="bg1">
              <a:lumMod val="85000"/>
            </a:schemeClr>
          </a:solidFill>
        </p:spPr>
        <p:txBody>
          <a:bodyPr lIns="360000" tIns="360000" rIns="720000" bIns="360000">
            <a:normAutofit/>
          </a:bodyPr>
          <a:lstStyle>
            <a:lvl1pPr algn="r">
              <a:defRPr sz="1600">
                <a:solidFill>
                  <a:schemeClr val="tx1">
                    <a:lumMod val="50000"/>
                    <a:lumOff val="50000"/>
                  </a:schemeClr>
                </a:solidFill>
              </a:defRPr>
            </a:lvl1pPr>
          </a:lstStyle>
          <a:p>
            <a:r>
              <a:rPr lang="en-US" noProof="0" dirty="0"/>
              <a:t>Click icon to add picture</a:t>
            </a:r>
            <a:endParaRPr lang="en-AU" noProof="0" dirty="0"/>
          </a:p>
        </p:txBody>
      </p:sp>
      <p:sp>
        <p:nvSpPr>
          <p:cNvPr id="5" name="AutoShape 3">
            <a:extLst>
              <a:ext uri="{FF2B5EF4-FFF2-40B4-BE49-F238E27FC236}">
                <a16:creationId xmlns:a16="http://schemas.microsoft.com/office/drawing/2014/main" id="{1BB3B2C9-CFDB-4AF2-BE63-E2AF8B0E7505}"/>
              </a:ext>
            </a:extLst>
          </p:cNvPr>
          <p:cNvSpPr>
            <a:spLocks noChangeAspect="1" noChangeArrowheads="1" noTextEdit="1"/>
          </p:cNvSpPr>
          <p:nvPr userDrawn="1"/>
        </p:nvSpPr>
        <p:spPr bwMode="auto">
          <a:xfrm>
            <a:off x="4814888" y="0"/>
            <a:ext cx="7389812"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dirty="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dirty="0"/>
          </a:p>
        </p:txBody>
      </p:sp>
      <p:sp>
        <p:nvSpPr>
          <p:cNvPr id="137" name="Text Placeholder 135">
            <a:extLst>
              <a:ext uri="{FF2B5EF4-FFF2-40B4-BE49-F238E27FC236}">
                <a16:creationId xmlns:a16="http://schemas.microsoft.com/office/drawing/2014/main" id="{081B6B67-7D18-4A84-A9C8-F8EB715A3FB3}"/>
              </a:ext>
            </a:extLst>
          </p:cNvPr>
          <p:cNvSpPr>
            <a:spLocks noGrp="1"/>
          </p:cNvSpPr>
          <p:nvPr>
            <p:ph type="body" sz="quarter" idx="14" hasCustomPrompt="1"/>
          </p:nvPr>
        </p:nvSpPr>
        <p:spPr>
          <a:xfrm>
            <a:off x="607255" y="616633"/>
            <a:ext cx="1260000" cy="126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0" name="AutoShape 7">
            <a:extLst>
              <a:ext uri="{FF2B5EF4-FFF2-40B4-BE49-F238E27FC236}">
                <a16:creationId xmlns:a16="http://schemas.microsoft.com/office/drawing/2014/main" id="{768AD39D-5774-4D47-839D-1B36BB540E37}"/>
              </a:ext>
            </a:extLst>
          </p:cNvPr>
          <p:cNvSpPr>
            <a:spLocks noChangeAspect="1" noChangeArrowheads="1" noTextEdit="1"/>
          </p:cNvSpPr>
          <p:nvPr userDrawn="1"/>
        </p:nvSpPr>
        <p:spPr bwMode="auto">
          <a:xfrm>
            <a:off x="4262967" y="1167579"/>
            <a:ext cx="4549775" cy="421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dirty="0"/>
          </a:p>
        </p:txBody>
      </p:sp>
      <p:sp>
        <p:nvSpPr>
          <p:cNvPr id="22" name="Subtitle 21">
            <a:extLst>
              <a:ext uri="{FF2B5EF4-FFF2-40B4-BE49-F238E27FC236}">
                <a16:creationId xmlns:a16="http://schemas.microsoft.com/office/drawing/2014/main" id="{8342C053-5A99-403F-B0F2-E86B39C4B7D3}"/>
              </a:ext>
            </a:extLst>
          </p:cNvPr>
          <p:cNvSpPr>
            <a:spLocks noGrp="1"/>
          </p:cNvSpPr>
          <p:nvPr>
            <p:ph type="subTitle" idx="1" hasCustomPrompt="1"/>
          </p:nvPr>
        </p:nvSpPr>
        <p:spPr>
          <a:xfrm>
            <a:off x="4774179" y="0"/>
            <a:ext cx="7417821" cy="6879660"/>
          </a:xfrm>
          <a:custGeom>
            <a:avLst/>
            <a:gdLst>
              <a:gd name="connsiteX0" fmla="*/ 1033462 w 4551363"/>
              <a:gd name="connsiteY0" fmla="*/ 0 h 4221163"/>
              <a:gd name="connsiteX1" fmla="*/ 4551363 w 4551363"/>
              <a:gd name="connsiteY1" fmla="*/ 0 h 4221163"/>
              <a:gd name="connsiteX2" fmla="*/ 4551363 w 4551363"/>
              <a:gd name="connsiteY2" fmla="*/ 4221163 h 4221163"/>
              <a:gd name="connsiteX3" fmla="*/ 1033462 w 4551363"/>
              <a:gd name="connsiteY3" fmla="*/ 4221163 h 4221163"/>
              <a:gd name="connsiteX4" fmla="*/ 0 w 4551363"/>
              <a:gd name="connsiteY4" fmla="*/ 3949701 h 4221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1363" h="4221163">
                <a:moveTo>
                  <a:pt x="1033462" y="0"/>
                </a:moveTo>
                <a:lnTo>
                  <a:pt x="4551363" y="0"/>
                </a:lnTo>
                <a:lnTo>
                  <a:pt x="4551363" y="4221163"/>
                </a:lnTo>
                <a:lnTo>
                  <a:pt x="1033462" y="4221163"/>
                </a:lnTo>
                <a:lnTo>
                  <a:pt x="0" y="3949701"/>
                </a:lnTo>
                <a:close/>
              </a:path>
            </a:pathLst>
          </a:custGeom>
          <a:solidFill>
            <a:schemeClr val="tx2"/>
          </a:solidFill>
        </p:spPr>
        <p:txBody>
          <a:bodyPr wrap="square" lIns="2304000" tIns="2700000" rIns="720000" bIns="18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Divider slide title</a:t>
            </a:r>
          </a:p>
          <a:p>
            <a:pPr lvl="1"/>
            <a:r>
              <a:rPr lang="en-AU" noProof="0" dirty="0"/>
              <a:t>Two</a:t>
            </a:r>
          </a:p>
          <a:p>
            <a:pPr lvl="2"/>
            <a:r>
              <a:rPr lang="en-AU" noProof="0" dirty="0"/>
              <a:t>Three</a:t>
            </a:r>
          </a:p>
          <a:p>
            <a:pPr lvl="8"/>
            <a:r>
              <a:rPr lang="en-AU" noProof="0" dirty="0"/>
              <a:t>four</a:t>
            </a:r>
          </a:p>
        </p:txBody>
      </p:sp>
      <p:sp>
        <p:nvSpPr>
          <p:cNvPr id="25" name="Text Placeholder 140">
            <a:extLst>
              <a:ext uri="{FF2B5EF4-FFF2-40B4-BE49-F238E27FC236}">
                <a16:creationId xmlns:a16="http://schemas.microsoft.com/office/drawing/2014/main" id="{1E7CA0C9-C706-491C-A6A8-FDB0B12A2176}"/>
              </a:ext>
            </a:extLst>
          </p:cNvPr>
          <p:cNvSpPr>
            <a:spLocks noGrp="1"/>
          </p:cNvSpPr>
          <p:nvPr>
            <p:ph type="body" sz="quarter" idx="17" hasCustomPrompt="1"/>
          </p:nvPr>
        </p:nvSpPr>
        <p:spPr>
          <a:xfrm>
            <a:off x="500063" y="5394937"/>
            <a:ext cx="2782490" cy="707231"/>
          </a:xfrm>
        </p:spPr>
        <p:txBody>
          <a:bodyPr>
            <a:no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1" name="Text Placeholder 135">
            <a:extLst>
              <a:ext uri="{FF2B5EF4-FFF2-40B4-BE49-F238E27FC236}">
                <a16:creationId xmlns:a16="http://schemas.microsoft.com/office/drawing/2014/main" id="{17A51544-3ECD-4ABC-8447-3699A67ACCCD}"/>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458023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ection Header B">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2" name="Picture Placeholder 141">
            <a:extLst>
              <a:ext uri="{FF2B5EF4-FFF2-40B4-BE49-F238E27FC236}">
                <a16:creationId xmlns:a16="http://schemas.microsoft.com/office/drawing/2014/main" id="{7FEBB377-447E-4F52-87D8-8001155A75D2}"/>
              </a:ext>
            </a:extLst>
          </p:cNvPr>
          <p:cNvSpPr>
            <a:spLocks noGrp="1"/>
          </p:cNvSpPr>
          <p:nvPr>
            <p:ph type="pic" sz="quarter" idx="13"/>
          </p:nvPr>
        </p:nvSpPr>
        <p:spPr>
          <a:xfrm>
            <a:off x="6499359"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solidFill>
            <a:schemeClr val="bg1">
              <a:lumMod val="85000"/>
            </a:schemeClr>
          </a:solidFill>
        </p:spPr>
        <p:txBody>
          <a:bodyPr wrap="square" lIns="360000" tIns="360000" rIns="360000" bIns="360000">
            <a:noAutofit/>
          </a:bodyPr>
          <a:lstStyle>
            <a:lvl1pPr algn="r">
              <a:defRPr sz="1600">
                <a:solidFill>
                  <a:schemeClr val="tx1">
                    <a:lumMod val="50000"/>
                    <a:lumOff val="50000"/>
                  </a:schemeClr>
                </a:solidFill>
              </a:defRPr>
            </a:lvl1pPr>
          </a:lstStyle>
          <a:p>
            <a:r>
              <a:rPr lang="en-US" noProof="0" dirty="0"/>
              <a:t>Click icon to add picture</a:t>
            </a:r>
            <a:endParaRPr lang="en-AU" noProof="0" dirty="0"/>
          </a:p>
        </p:txBody>
      </p:sp>
      <p:sp>
        <p:nvSpPr>
          <p:cNvPr id="68" name="Text Placeholder 140">
            <a:extLst>
              <a:ext uri="{FF2B5EF4-FFF2-40B4-BE49-F238E27FC236}">
                <a16:creationId xmlns:a16="http://schemas.microsoft.com/office/drawing/2014/main" id="{73BB30E9-8493-45E3-BD7E-FD5DCB0129E9}"/>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9" name="Group 4">
            <a:extLst>
              <a:ext uri="{FF2B5EF4-FFF2-40B4-BE49-F238E27FC236}">
                <a16:creationId xmlns:a16="http://schemas.microsoft.com/office/drawing/2014/main" id="{BCF2E7B2-D01F-4846-9FFF-96A7F01CE483}"/>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70" name="AutoShape 3">
              <a:extLst>
                <a:ext uri="{FF2B5EF4-FFF2-40B4-BE49-F238E27FC236}">
                  <a16:creationId xmlns:a16="http://schemas.microsoft.com/office/drawing/2014/main" id="{7687D4E3-DA82-4B62-B19A-86F317319774}"/>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Rectangle 5">
              <a:extLst>
                <a:ext uri="{FF2B5EF4-FFF2-40B4-BE49-F238E27FC236}">
                  <a16:creationId xmlns:a16="http://schemas.microsoft.com/office/drawing/2014/main" id="{B5576FAF-F3E1-4CC5-B88B-0198F2105163}"/>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6">
              <a:extLst>
                <a:ext uri="{FF2B5EF4-FFF2-40B4-BE49-F238E27FC236}">
                  <a16:creationId xmlns:a16="http://schemas.microsoft.com/office/drawing/2014/main" id="{F87E52B1-38C9-4E33-AAF3-BF06500A3879}"/>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7">
              <a:extLst>
                <a:ext uri="{FF2B5EF4-FFF2-40B4-BE49-F238E27FC236}">
                  <a16:creationId xmlns:a16="http://schemas.microsoft.com/office/drawing/2014/main" id="{836EB3B1-3E19-4A0A-A9DE-B85EC78B08C0}"/>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8">
              <a:extLst>
                <a:ext uri="{FF2B5EF4-FFF2-40B4-BE49-F238E27FC236}">
                  <a16:creationId xmlns:a16="http://schemas.microsoft.com/office/drawing/2014/main" id="{A541583E-90FA-4A04-9BB4-DF54DE674858}"/>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9">
              <a:extLst>
                <a:ext uri="{FF2B5EF4-FFF2-40B4-BE49-F238E27FC236}">
                  <a16:creationId xmlns:a16="http://schemas.microsoft.com/office/drawing/2014/main" id="{AF1BCBE3-95B4-473B-B2BB-88B2A4D464F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0">
              <a:extLst>
                <a:ext uri="{FF2B5EF4-FFF2-40B4-BE49-F238E27FC236}">
                  <a16:creationId xmlns:a16="http://schemas.microsoft.com/office/drawing/2014/main" id="{570EB87D-7139-4FCE-8AD0-F04539A83100}"/>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1">
              <a:extLst>
                <a:ext uri="{FF2B5EF4-FFF2-40B4-BE49-F238E27FC236}">
                  <a16:creationId xmlns:a16="http://schemas.microsoft.com/office/drawing/2014/main" id="{BCD13869-C734-4744-9966-1E45BC7E7BD2}"/>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2">
              <a:extLst>
                <a:ext uri="{FF2B5EF4-FFF2-40B4-BE49-F238E27FC236}">
                  <a16:creationId xmlns:a16="http://schemas.microsoft.com/office/drawing/2014/main" id="{FA510161-0890-48DC-A1C7-4BC9C39F89D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3">
              <a:extLst>
                <a:ext uri="{FF2B5EF4-FFF2-40B4-BE49-F238E27FC236}">
                  <a16:creationId xmlns:a16="http://schemas.microsoft.com/office/drawing/2014/main" id="{A94FCB9B-2163-47FE-A471-2F08FDD8993C}"/>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9" name="Freeform 14">
              <a:extLst>
                <a:ext uri="{FF2B5EF4-FFF2-40B4-BE49-F238E27FC236}">
                  <a16:creationId xmlns:a16="http://schemas.microsoft.com/office/drawing/2014/main" id="{D43D310D-82EB-45FB-9575-7A05EC97BA68}"/>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5">
              <a:extLst>
                <a:ext uri="{FF2B5EF4-FFF2-40B4-BE49-F238E27FC236}">
                  <a16:creationId xmlns:a16="http://schemas.microsoft.com/office/drawing/2014/main" id="{C27E9B67-E811-420C-B457-B01D5DA93890}"/>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6">
              <a:extLst>
                <a:ext uri="{FF2B5EF4-FFF2-40B4-BE49-F238E27FC236}">
                  <a16:creationId xmlns:a16="http://schemas.microsoft.com/office/drawing/2014/main" id="{202E0DEF-5320-414A-9D09-9F04D307F962}"/>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7">
              <a:extLst>
                <a:ext uri="{FF2B5EF4-FFF2-40B4-BE49-F238E27FC236}">
                  <a16:creationId xmlns:a16="http://schemas.microsoft.com/office/drawing/2014/main" id="{7CDE55A6-B058-43BF-82AD-E2CF701CEF4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18">
              <a:extLst>
                <a:ext uri="{FF2B5EF4-FFF2-40B4-BE49-F238E27FC236}">
                  <a16:creationId xmlns:a16="http://schemas.microsoft.com/office/drawing/2014/main" id="{E76D96D4-DB64-4D87-93A0-8CF7BF7C4298}"/>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6" name="Freeform 19">
              <a:extLst>
                <a:ext uri="{FF2B5EF4-FFF2-40B4-BE49-F238E27FC236}">
                  <a16:creationId xmlns:a16="http://schemas.microsoft.com/office/drawing/2014/main" id="{09C9CCA1-C999-4358-BCFB-93A526B93AB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7" name="Freeform 20">
              <a:extLst>
                <a:ext uri="{FF2B5EF4-FFF2-40B4-BE49-F238E27FC236}">
                  <a16:creationId xmlns:a16="http://schemas.microsoft.com/office/drawing/2014/main" id="{091B2AA6-BAFC-4C63-B6E5-E567B0781421}"/>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F5352-9E79-422D-A715-9F8798C83E99}"/>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94E48EF3-5490-4793-84A1-99F9541C9E00}"/>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FF2C4395-852E-4B55-9169-B80758CCDD0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4A470D8C-6B28-4432-B2DC-BB7F4AAD0138}"/>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51494A52-CCA4-4E8F-B96C-7191A78BEA2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F9581B5B-4CC9-40EF-B351-1E0844E77939}"/>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B36CE5E6-82DB-4EC4-B8F2-00441C7F007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CCB0DDE8-E457-4049-A1B5-9DC1A38E542B}"/>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F582F19F-50DB-4CD0-9261-9F3D4369DEDF}"/>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03238F99-8877-414A-B15E-AC6904170A29}"/>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4BB808B9-70D1-4973-9B42-7047A6097032}"/>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F9C9A6F1-DCA9-40C4-A241-EAD329309E98}"/>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E0AEF41F-FC56-4890-9142-E6A51D258BD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6145C89F-8512-4401-B52C-D9558C1D0150}"/>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ED9CFB26-B8E6-48B1-A29F-24EB666228AB}"/>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F6E85637-D434-4429-B291-1ECF3AEA6EC7}"/>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30C150FF-3376-469B-9681-2D2C4498660A}"/>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434EB90B-7746-4C60-9E11-00C8E6B4B1FD}"/>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7426CC65-8A41-4481-9E5D-C5331B6EEA7D}"/>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97E7B34D-0DDF-4DE2-99C4-6BC45D794E34}"/>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6FC8D70A-8526-4C79-92C2-97301B914BEF}"/>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39BE5684-35BB-46F4-9C5C-EAF067BC62BC}"/>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5089B3F9-64DE-4CB8-BF0E-34B007F8C780}"/>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04FECBD9-B54C-4D5A-A9AA-E7619DF7614D}"/>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0ADCA952-0EDE-409C-B4D0-54FF479FCEE5}"/>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119A132-F0A3-4452-851C-D950D84D531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BEC3E088-80FD-4804-92A1-2E76BA051D83}"/>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EA438C2B-5159-428A-AB6D-0446066C3FD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65B120BA-B006-4B6A-8DA5-F28EA6CDDE63}"/>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AB954FAD-8B27-4E4D-A4ED-D5FB03A79ED4}"/>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D653A1E5-8205-431C-8097-803798E04C3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54533794-0E7B-4B02-8F24-BDC83126EE90}"/>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D4D327AA-0BF7-4AB8-91E9-11F76213D3C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F8AB14D4-E7E1-4D1E-8B5C-B1A1653B916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9424AD2E-65D9-4F30-9676-D28A85EE68BF}"/>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F382EF80-0B77-4D44-B4FF-8B6BE2567CE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92C5A2A8-B427-43AB-B91C-75984A933E9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E9704698-3565-478A-9D58-D0A9430F2CA4}"/>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E5B6714A-DEAD-4521-A9A6-9E2A55F92680}"/>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EC562B80-8A9A-4CB6-84CD-035DC0A57CC6}"/>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F6A42320-400F-45BF-9470-203CFA636A7B}"/>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189" name="Text Placeholder 135">
            <a:extLst>
              <a:ext uri="{FF2B5EF4-FFF2-40B4-BE49-F238E27FC236}">
                <a16:creationId xmlns:a16="http://schemas.microsoft.com/office/drawing/2014/main" id="{481E019A-1F81-4852-8272-EA711EFF7093}"/>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9135734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Header C">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2" name="Picture Placeholder 11">
            <a:extLst>
              <a:ext uri="{FF2B5EF4-FFF2-40B4-BE49-F238E27FC236}">
                <a16:creationId xmlns:a16="http://schemas.microsoft.com/office/drawing/2014/main" id="{E03DFE5C-9D27-413D-8A78-400F18043883}"/>
              </a:ext>
            </a:extLst>
          </p:cNvPr>
          <p:cNvSpPr>
            <a:spLocks noGrp="1"/>
          </p:cNvSpPr>
          <p:nvPr>
            <p:ph type="pic" sz="quarter" idx="18" hasCustomPrompt="1"/>
          </p:nvPr>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dirty="0"/>
              <a:t>  </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3"/>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7" name="Text Placeholder 140">
            <a:extLst>
              <a:ext uri="{FF2B5EF4-FFF2-40B4-BE49-F238E27FC236}">
                <a16:creationId xmlns:a16="http://schemas.microsoft.com/office/drawing/2014/main" id="{F997F199-0CF9-40C8-9EAA-1BE7B409F10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8" name="Text Placeholder 135">
            <a:extLst>
              <a:ext uri="{FF2B5EF4-FFF2-40B4-BE49-F238E27FC236}">
                <a16:creationId xmlns:a16="http://schemas.microsoft.com/office/drawing/2014/main" id="{6020C5ED-8684-4963-B702-A20B7E17DD7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86210798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400702" cy="887360"/>
          </a:xfrm>
        </p:spPr>
        <p:txBody>
          <a:bodyPr/>
          <a:lstStyle>
            <a:lvl1pPr>
              <a:defRPr lang="en-AU" dirty="0"/>
            </a:lvl1pPr>
          </a:lstStyle>
          <a:p>
            <a:r>
              <a:rPr lang="en-US"/>
              <a:t>Click to edit Master title style</a:t>
            </a:r>
            <a:endParaRPr lang="en-AU"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7241680" y="433468"/>
            <a:ext cx="4516849" cy="6424532"/>
          </a:xfrm>
          <a:blipFill>
            <a:blip r:embed="rId2" cstate="screen">
              <a:extLst>
                <a:ext uri="{28A0092B-C50C-407E-A947-70E740481C1C}">
                  <a14:useLocalDpi xmlns:a14="http://schemas.microsoft.com/office/drawing/2010/main"/>
                </a:ext>
              </a:extLst>
            </a:blip>
            <a:srcRect/>
            <a:stretch>
              <a:fillRect l="-12818" t="-6998" r="-14598" b="-250"/>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9" name="Footer Placeholder 8">
            <a:extLst>
              <a:ext uri="{FF2B5EF4-FFF2-40B4-BE49-F238E27FC236}">
                <a16:creationId xmlns:a16="http://schemas.microsoft.com/office/drawing/2014/main" id="{EFAC858D-C943-4AF2-ADB4-A578F396684B}"/>
              </a:ext>
            </a:extLst>
          </p:cNvPr>
          <p:cNvSpPr>
            <a:spLocks noGrp="1"/>
          </p:cNvSpPr>
          <p:nvPr>
            <p:ph type="ftr" sz="quarter" idx="19"/>
          </p:nvPr>
        </p:nvSpPr>
        <p:spPr/>
        <p:txBody>
          <a:bodyPr/>
          <a:lstStyle/>
          <a:p>
            <a:endParaRPr lang="en-AU" noProof="0" dirty="0"/>
          </a:p>
        </p:txBody>
      </p:sp>
      <p:sp>
        <p:nvSpPr>
          <p:cNvPr id="13" name="Content Placeholder 12">
            <a:extLst>
              <a:ext uri="{FF2B5EF4-FFF2-40B4-BE49-F238E27FC236}">
                <a16:creationId xmlns:a16="http://schemas.microsoft.com/office/drawing/2014/main" id="{DD73D3F0-5814-4D17-B429-BC41662F4189}"/>
              </a:ext>
            </a:extLst>
          </p:cNvPr>
          <p:cNvSpPr>
            <a:spLocks noGrp="1"/>
          </p:cNvSpPr>
          <p:nvPr>
            <p:ph sz="quarter" idx="20"/>
          </p:nvPr>
        </p:nvSpPr>
        <p:spPr>
          <a:xfrm>
            <a:off x="316357" y="1532415"/>
            <a:ext cx="6513110" cy="4454837"/>
          </a:xfrm>
        </p:spPr>
        <p:txBody>
          <a:bodyPr/>
          <a:lstStyle>
            <a:lvl1pPr>
              <a:defRPr lang="en-US" dirty="0"/>
            </a:lvl1pPr>
            <a:lvl2pPr>
              <a:defRPr lang="en-US" dirty="0"/>
            </a:lvl2pPr>
            <a:lvl3pPr>
              <a:defRPr lang="en-US" dirty="0"/>
            </a:lvl3pPr>
            <a:lvl4pPr>
              <a:defRPr lang="en-US" dirty="0"/>
            </a:lvl4pPr>
            <a:lvl5pPr>
              <a:defRPr lang="en-AU"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dirty="0"/>
          </a:p>
        </p:txBody>
      </p:sp>
    </p:spTree>
    <p:extLst>
      <p:ext uri="{BB962C8B-B14F-4D97-AF65-F5344CB8AC3E}">
        <p14:creationId xmlns:p14="http://schemas.microsoft.com/office/powerpoint/2010/main" val="7704854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DA6974CE-5775-4767-8B2D-E006DC5555FD}"/>
              </a:ext>
            </a:extLst>
          </p:cNvPr>
          <p:cNvSpPr>
            <a:spLocks noGrp="1"/>
          </p:cNvSpPr>
          <p:nvPr>
            <p:ph type="dt" sz="half" idx="17"/>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B597E5B4-99B2-4696-8ED1-B7AB1747A2AF}"/>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632943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68" name="Picture Placeholder 8">
            <a:extLst>
              <a:ext uri="{FF2B5EF4-FFF2-40B4-BE49-F238E27FC236}">
                <a16:creationId xmlns:a16="http://schemas.microsoft.com/office/drawing/2014/main" id="{7F567229-93F4-4028-9012-070DD0F840A5}"/>
              </a:ext>
            </a:extLst>
          </p:cNvPr>
          <p:cNvSpPr>
            <a:spLocks noGrp="1"/>
          </p:cNvSpPr>
          <p:nvPr>
            <p:ph type="pic" sz="quarter" idx="15"/>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11136EA4-84ED-4506-A242-5F0C906222BB}"/>
              </a:ext>
            </a:extLst>
          </p:cNvPr>
          <p:cNvSpPr>
            <a:spLocks noGrp="1"/>
          </p:cNvSpPr>
          <p:nvPr>
            <p:ph type="ftr" sz="quarter" idx="17"/>
          </p:nvPr>
        </p:nvSpPr>
        <p:spPr/>
        <p:txBody>
          <a:bodyPr/>
          <a:lstStyle/>
          <a:p>
            <a:endParaRPr lang="en-AU" noProof="0" dirty="0"/>
          </a:p>
        </p:txBody>
      </p:sp>
      <p:sp>
        <p:nvSpPr>
          <p:cNvPr id="2" name="Date Placeholder 1">
            <a:extLst>
              <a:ext uri="{FF2B5EF4-FFF2-40B4-BE49-F238E27FC236}">
                <a16:creationId xmlns:a16="http://schemas.microsoft.com/office/drawing/2014/main" id="{87D72EC5-4F70-48F3-89D4-91D2D67BE51B}"/>
              </a:ext>
            </a:extLst>
          </p:cNvPr>
          <p:cNvSpPr>
            <a:spLocks noGrp="1"/>
          </p:cNvSpPr>
          <p:nvPr>
            <p:ph type="dt" sz="half" idx="18"/>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2610718A-D70B-4A4B-A26A-0BF5E34D0069}"/>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331653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16" name="Picture Placeholder 8">
            <a:extLst>
              <a:ext uri="{FF2B5EF4-FFF2-40B4-BE49-F238E27FC236}">
                <a16:creationId xmlns:a16="http://schemas.microsoft.com/office/drawing/2014/main" id="{2A85445C-DF4B-4BAF-BA3E-2C7E13C69663}"/>
              </a:ext>
            </a:extLst>
          </p:cNvPr>
          <p:cNvSpPr>
            <a:spLocks noGrp="1"/>
          </p:cNvSpPr>
          <p:nvPr>
            <p:ph type="pic" sz="quarter" idx="22"/>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FA7FBC23-2E1D-42B9-B06F-441D2E530D67}"/>
              </a:ext>
            </a:extLst>
          </p:cNvPr>
          <p:cNvSpPr>
            <a:spLocks noGrp="1"/>
          </p:cNvSpPr>
          <p:nvPr>
            <p:ph type="ftr" sz="quarter" idx="18"/>
          </p:nvPr>
        </p:nvSpPr>
        <p:spPr/>
        <p:txBody>
          <a:bodyPr/>
          <a:lstStyle/>
          <a:p>
            <a:endParaRPr lang="en-AU" noProof="0" dirty="0"/>
          </a:p>
        </p:txBody>
      </p:sp>
      <p:sp>
        <p:nvSpPr>
          <p:cNvPr id="2" name="Date Placeholder 1">
            <a:extLst>
              <a:ext uri="{FF2B5EF4-FFF2-40B4-BE49-F238E27FC236}">
                <a16:creationId xmlns:a16="http://schemas.microsoft.com/office/drawing/2014/main" id="{BFBB8C37-F6A7-408B-AED7-05A293BD9B5C}"/>
              </a:ext>
            </a:extLst>
          </p:cNvPr>
          <p:cNvSpPr>
            <a:spLocks noGrp="1"/>
          </p:cNvSpPr>
          <p:nvPr>
            <p:ph type="dt" sz="half" idx="19"/>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D217EB9A-C91F-4B28-8363-238C69D8FF42}"/>
              </a:ext>
            </a:extLst>
          </p:cNvPr>
          <p:cNvSpPr>
            <a:spLocks noGrp="1"/>
          </p:cNvSpPr>
          <p:nvPr>
            <p:ph type="sldNum" sz="quarter" idx="20"/>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3402524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15" name="Picture Placeholder 8">
            <a:extLst>
              <a:ext uri="{FF2B5EF4-FFF2-40B4-BE49-F238E27FC236}">
                <a16:creationId xmlns:a16="http://schemas.microsoft.com/office/drawing/2014/main" id="{E0A0B3FD-4538-4369-83B6-70C4DFCECFF6}"/>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16" name="Picture Placeholder 8">
            <a:extLst>
              <a:ext uri="{FF2B5EF4-FFF2-40B4-BE49-F238E27FC236}">
                <a16:creationId xmlns:a16="http://schemas.microsoft.com/office/drawing/2014/main" id="{B2A43BD1-0F4A-4FE6-96C0-15FBFE85BD1F}"/>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70" name="Picture Placeholder 8">
            <a:extLst>
              <a:ext uri="{FF2B5EF4-FFF2-40B4-BE49-F238E27FC236}">
                <a16:creationId xmlns:a16="http://schemas.microsoft.com/office/drawing/2014/main" id="{FA4A79D4-E349-4EBC-AEB1-516796BF6A3A}"/>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dirty="0"/>
              <a:t>Click icon to add picture</a:t>
            </a:r>
            <a:endParaRPr lang="en-AU" dirty="0"/>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D612DDF1-862D-4D1D-A8F8-0AA91E60F74F}"/>
              </a:ext>
            </a:extLst>
          </p:cNvPr>
          <p:cNvSpPr>
            <a:spLocks noGrp="1"/>
          </p:cNvSpPr>
          <p:nvPr>
            <p:ph type="ftr" sz="quarter" idx="19"/>
          </p:nvPr>
        </p:nvSpPr>
        <p:spPr/>
        <p:txBody>
          <a:bodyPr/>
          <a:lstStyle/>
          <a:p>
            <a:endParaRPr lang="en-AU" noProof="0" dirty="0"/>
          </a:p>
        </p:txBody>
      </p:sp>
      <p:sp>
        <p:nvSpPr>
          <p:cNvPr id="2" name="Date Placeholder 1">
            <a:extLst>
              <a:ext uri="{FF2B5EF4-FFF2-40B4-BE49-F238E27FC236}">
                <a16:creationId xmlns:a16="http://schemas.microsoft.com/office/drawing/2014/main" id="{3895DF14-2515-429C-B3CC-7063B560D420}"/>
              </a:ext>
            </a:extLst>
          </p:cNvPr>
          <p:cNvSpPr>
            <a:spLocks noGrp="1"/>
          </p:cNvSpPr>
          <p:nvPr>
            <p:ph type="dt" sz="half" idx="22"/>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6B923CC6-05EA-4B5E-8619-45B5D426CFF2}"/>
              </a:ext>
            </a:extLst>
          </p:cNvPr>
          <p:cNvSpPr>
            <a:spLocks noGrp="1"/>
          </p:cNvSpPr>
          <p:nvPr>
            <p:ph type="sldNum" sz="quarter" idx="23"/>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7526296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F749F30-B44D-43F1-B0D5-603E1F271B81}"/>
              </a:ext>
            </a:extLst>
          </p:cNvPr>
          <p:cNvSpPr/>
          <p:nvPr userDrawn="1"/>
        </p:nvSpPr>
        <p:spPr>
          <a:xfrm>
            <a:off x="10839546" y="101089"/>
            <a:ext cx="1245238" cy="13647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r>
              <a:rPr lang="en-US" dirty="0"/>
              <a:t>Click icon to add picture</a:t>
            </a:r>
            <a:endParaRPr lang="en-AU" dirty="0"/>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0524626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39" name="Picture Placeholder 138">
            <a:extLst>
              <a:ext uri="{FF2B5EF4-FFF2-40B4-BE49-F238E27FC236}">
                <a16:creationId xmlns:a16="http://schemas.microsoft.com/office/drawing/2014/main" id="{D87FD7A2-8AF9-450B-AA84-809A435321D8}"/>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dirty="0"/>
              <a:t>  </a:t>
            </a:r>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3522183"/>
            <a:ext cx="4772203" cy="1227635"/>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Bef>
                <a:spcPts val="500"/>
              </a:spcBef>
              <a:spcAft>
                <a:spcPts val="0"/>
              </a:spcAft>
              <a:buNone/>
              <a:defRPr sz="2000" b="1">
                <a:solidFill>
                  <a:schemeClr val="accent2"/>
                </a:solidFill>
                <a:latin typeface="+mn-lt"/>
              </a:defRPr>
            </a:lvl1pPr>
            <a:lvl2pPr marL="0" indent="0" algn="l">
              <a:spcBef>
                <a:spcPts val="500"/>
              </a:spcBef>
              <a:buNone/>
              <a:defRPr sz="2000" b="0">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subtitle</a:t>
            </a:r>
          </a:p>
          <a:p>
            <a:pPr lvl="1"/>
            <a:r>
              <a:rPr lang="en-AU" noProof="0" dirty="0"/>
              <a:t>Two</a:t>
            </a:r>
          </a:p>
          <a:p>
            <a:pPr lvl="2"/>
            <a:r>
              <a:rPr lang="en-AU" noProof="0" dirty="0"/>
              <a:t>Three</a:t>
            </a:r>
          </a:p>
          <a:p>
            <a:pPr lvl="8"/>
            <a:r>
              <a:rPr lang="en-AU" noProof="0" dirty="0"/>
              <a:t>four</a:t>
            </a:r>
          </a:p>
        </p:txBody>
      </p:sp>
      <p:sp>
        <p:nvSpPr>
          <p:cNvPr id="2" name="TextBox 1">
            <a:extLst>
              <a:ext uri="{FF2B5EF4-FFF2-40B4-BE49-F238E27FC236}">
                <a16:creationId xmlns:a16="http://schemas.microsoft.com/office/drawing/2014/main" id="{B196D528-3F8C-4131-B8C8-D41C96117732}"/>
              </a:ext>
            </a:extLst>
          </p:cNvPr>
          <p:cNvSpPr txBox="1"/>
          <p:nvPr userDrawn="1"/>
        </p:nvSpPr>
        <p:spPr>
          <a:xfrm>
            <a:off x="514871" y="2525876"/>
            <a:ext cx="3164224" cy="677108"/>
          </a:xfrm>
          <a:prstGeom prst="rect">
            <a:avLst/>
          </a:prstGeom>
          <a:noFill/>
        </p:spPr>
        <p:txBody>
          <a:bodyPr wrap="square" rtlCol="0">
            <a:spAutoFit/>
          </a:bodyPr>
          <a:lstStyle/>
          <a:p>
            <a:r>
              <a:rPr lang="en-AU" sz="3800" b="1" kern="1200" dirty="0">
                <a:solidFill>
                  <a:schemeClr val="bg1"/>
                </a:solidFill>
                <a:latin typeface="+mj-lt"/>
                <a:ea typeface="+mn-ea"/>
                <a:cs typeface="+mn-cs"/>
              </a:rPr>
              <a:t>Thank you</a:t>
            </a:r>
          </a:p>
        </p:txBody>
      </p:sp>
      <p:sp>
        <p:nvSpPr>
          <p:cNvPr id="68" name="Text Placeholder 140">
            <a:extLst>
              <a:ext uri="{FF2B5EF4-FFF2-40B4-BE49-F238E27FC236}">
                <a16:creationId xmlns:a16="http://schemas.microsoft.com/office/drawing/2014/main" id="{0240AC5B-4C6A-426A-B2D7-877F8935F418}"/>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9" name="Text Placeholder 135">
            <a:extLst>
              <a:ext uri="{FF2B5EF4-FFF2-40B4-BE49-F238E27FC236}">
                <a16:creationId xmlns:a16="http://schemas.microsoft.com/office/drawing/2014/main" id="{E5A84B8F-F202-4882-842F-83827F0172A4}"/>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70" name="Group 4">
            <a:extLst>
              <a:ext uri="{FF2B5EF4-FFF2-40B4-BE49-F238E27FC236}">
                <a16:creationId xmlns:a16="http://schemas.microsoft.com/office/drawing/2014/main" id="{EC37A7B2-975C-4770-92F5-8992CA55725E}"/>
              </a:ext>
            </a:extLst>
          </p:cNvPr>
          <p:cNvGrpSpPr>
            <a:grpSpLocks noChangeAspect="1"/>
          </p:cNvGrpSpPr>
          <p:nvPr userDrawn="1"/>
        </p:nvGrpSpPr>
        <p:grpSpPr bwMode="auto">
          <a:xfrm>
            <a:off x="421066" y="453777"/>
            <a:ext cx="1662286" cy="1666547"/>
            <a:chOff x="2864" y="1181"/>
            <a:chExt cx="1952" cy="1957"/>
          </a:xfrm>
          <a:blipFill>
            <a:blip r:embed="rId3"/>
            <a:stretch>
              <a:fillRect/>
            </a:stretch>
          </a:blipFill>
        </p:grpSpPr>
        <p:sp>
          <p:nvSpPr>
            <p:cNvPr id="71" name="AutoShape 3">
              <a:extLst>
                <a:ext uri="{FF2B5EF4-FFF2-40B4-BE49-F238E27FC236}">
                  <a16:creationId xmlns:a16="http://schemas.microsoft.com/office/drawing/2014/main" id="{54F552E3-D38D-41BC-82E3-60C997948365}"/>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Rectangle 5">
              <a:extLst>
                <a:ext uri="{FF2B5EF4-FFF2-40B4-BE49-F238E27FC236}">
                  <a16:creationId xmlns:a16="http://schemas.microsoft.com/office/drawing/2014/main" id="{569FA1AE-C9C3-462F-A77A-B6BBCF918C9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6">
              <a:extLst>
                <a:ext uri="{FF2B5EF4-FFF2-40B4-BE49-F238E27FC236}">
                  <a16:creationId xmlns:a16="http://schemas.microsoft.com/office/drawing/2014/main" id="{6DB2EA32-9261-498B-830E-2FBDFA157F56}"/>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7">
              <a:extLst>
                <a:ext uri="{FF2B5EF4-FFF2-40B4-BE49-F238E27FC236}">
                  <a16:creationId xmlns:a16="http://schemas.microsoft.com/office/drawing/2014/main" id="{EFF73E3A-06C3-4974-93E2-696040A8975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8">
              <a:extLst>
                <a:ext uri="{FF2B5EF4-FFF2-40B4-BE49-F238E27FC236}">
                  <a16:creationId xmlns:a16="http://schemas.microsoft.com/office/drawing/2014/main" id="{C4DC2C60-02AB-49AD-B3DD-BBCF7166C835}"/>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9">
              <a:extLst>
                <a:ext uri="{FF2B5EF4-FFF2-40B4-BE49-F238E27FC236}">
                  <a16:creationId xmlns:a16="http://schemas.microsoft.com/office/drawing/2014/main" id="{30961497-8835-4080-AFE2-534351DE2631}"/>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0">
              <a:extLst>
                <a:ext uri="{FF2B5EF4-FFF2-40B4-BE49-F238E27FC236}">
                  <a16:creationId xmlns:a16="http://schemas.microsoft.com/office/drawing/2014/main" id="{E68F9C23-752D-42BE-A4E5-9B68536CDFD8}"/>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1">
              <a:extLst>
                <a:ext uri="{FF2B5EF4-FFF2-40B4-BE49-F238E27FC236}">
                  <a16:creationId xmlns:a16="http://schemas.microsoft.com/office/drawing/2014/main" id="{13FC5098-8507-4098-93FB-F2624FFC64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2">
              <a:extLst>
                <a:ext uri="{FF2B5EF4-FFF2-40B4-BE49-F238E27FC236}">
                  <a16:creationId xmlns:a16="http://schemas.microsoft.com/office/drawing/2014/main" id="{7E5888E8-4F68-4921-8A2B-AEC299F6A1C2}"/>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3">
              <a:extLst>
                <a:ext uri="{FF2B5EF4-FFF2-40B4-BE49-F238E27FC236}">
                  <a16:creationId xmlns:a16="http://schemas.microsoft.com/office/drawing/2014/main" id="{B67C5942-8CB4-499B-AA8B-12470AC8A79E}"/>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4">
              <a:extLst>
                <a:ext uri="{FF2B5EF4-FFF2-40B4-BE49-F238E27FC236}">
                  <a16:creationId xmlns:a16="http://schemas.microsoft.com/office/drawing/2014/main" id="{7AD189ED-F890-4E02-8D27-6A3CE264891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5">
              <a:extLst>
                <a:ext uri="{FF2B5EF4-FFF2-40B4-BE49-F238E27FC236}">
                  <a16:creationId xmlns:a16="http://schemas.microsoft.com/office/drawing/2014/main" id="{A694629D-32D1-4504-B143-297920522C9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6">
              <a:extLst>
                <a:ext uri="{FF2B5EF4-FFF2-40B4-BE49-F238E27FC236}">
                  <a16:creationId xmlns:a16="http://schemas.microsoft.com/office/drawing/2014/main" id="{2412EA18-A215-4DFD-A0A6-2AD409F481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17">
              <a:extLst>
                <a:ext uri="{FF2B5EF4-FFF2-40B4-BE49-F238E27FC236}">
                  <a16:creationId xmlns:a16="http://schemas.microsoft.com/office/drawing/2014/main" id="{C4E0E6D7-A2DC-410B-9822-C2D716A99AB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6" name="Freeform 18">
              <a:extLst>
                <a:ext uri="{FF2B5EF4-FFF2-40B4-BE49-F238E27FC236}">
                  <a16:creationId xmlns:a16="http://schemas.microsoft.com/office/drawing/2014/main" id="{D7B7983B-BA78-4770-8F07-998CF704FD22}"/>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7" name="Freeform 19">
              <a:extLst>
                <a:ext uri="{FF2B5EF4-FFF2-40B4-BE49-F238E27FC236}">
                  <a16:creationId xmlns:a16="http://schemas.microsoft.com/office/drawing/2014/main" id="{A748B14A-0908-4434-A2E9-F3E4992B204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Freeform 20">
              <a:extLst>
                <a:ext uri="{FF2B5EF4-FFF2-40B4-BE49-F238E27FC236}">
                  <a16:creationId xmlns:a16="http://schemas.microsoft.com/office/drawing/2014/main" id="{9A723747-6853-43C4-AAB4-C1C0C93D9934}"/>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Rectangle 21">
              <a:extLst>
                <a:ext uri="{FF2B5EF4-FFF2-40B4-BE49-F238E27FC236}">
                  <a16:creationId xmlns:a16="http://schemas.microsoft.com/office/drawing/2014/main" id="{135592F9-D2BB-451E-96FF-092A1EE1A3BE}"/>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2">
              <a:extLst>
                <a:ext uri="{FF2B5EF4-FFF2-40B4-BE49-F238E27FC236}">
                  <a16:creationId xmlns:a16="http://schemas.microsoft.com/office/drawing/2014/main" id="{745670F2-51EA-4EA7-A414-FB609C350ED5}"/>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3">
              <a:extLst>
                <a:ext uri="{FF2B5EF4-FFF2-40B4-BE49-F238E27FC236}">
                  <a16:creationId xmlns:a16="http://schemas.microsoft.com/office/drawing/2014/main" id="{99B68E36-21CB-49F9-8DAA-F892BB3F7740}"/>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4">
              <a:extLst>
                <a:ext uri="{FF2B5EF4-FFF2-40B4-BE49-F238E27FC236}">
                  <a16:creationId xmlns:a16="http://schemas.microsoft.com/office/drawing/2014/main" id="{F07D88E7-14BD-4576-AC88-8D241E6B93BF}"/>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5">
              <a:extLst>
                <a:ext uri="{FF2B5EF4-FFF2-40B4-BE49-F238E27FC236}">
                  <a16:creationId xmlns:a16="http://schemas.microsoft.com/office/drawing/2014/main" id="{BCAAAD9F-0A1F-49A6-A4DE-A5A523C54625}"/>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6">
              <a:extLst>
                <a:ext uri="{FF2B5EF4-FFF2-40B4-BE49-F238E27FC236}">
                  <a16:creationId xmlns:a16="http://schemas.microsoft.com/office/drawing/2014/main" id="{DA1B6F50-51ED-4149-9C09-11E80089776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7">
              <a:extLst>
                <a:ext uri="{FF2B5EF4-FFF2-40B4-BE49-F238E27FC236}">
                  <a16:creationId xmlns:a16="http://schemas.microsoft.com/office/drawing/2014/main" id="{0AC74EF2-F419-4368-912E-71A0EA81D8E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8">
              <a:extLst>
                <a:ext uri="{FF2B5EF4-FFF2-40B4-BE49-F238E27FC236}">
                  <a16:creationId xmlns:a16="http://schemas.microsoft.com/office/drawing/2014/main" id="{1C171149-6E4E-4D78-AB93-8E367FDD9F43}"/>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29">
              <a:extLst>
                <a:ext uri="{FF2B5EF4-FFF2-40B4-BE49-F238E27FC236}">
                  <a16:creationId xmlns:a16="http://schemas.microsoft.com/office/drawing/2014/main" id="{A815DF7B-E424-42AB-A6AB-634DA40688E4}"/>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0">
              <a:extLst>
                <a:ext uri="{FF2B5EF4-FFF2-40B4-BE49-F238E27FC236}">
                  <a16:creationId xmlns:a16="http://schemas.microsoft.com/office/drawing/2014/main" id="{66BD8C37-8BC5-45CD-B87D-5AFE1A70DC26}"/>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1">
              <a:extLst>
                <a:ext uri="{FF2B5EF4-FFF2-40B4-BE49-F238E27FC236}">
                  <a16:creationId xmlns:a16="http://schemas.microsoft.com/office/drawing/2014/main" id="{2CEB33A3-B63A-4808-96DD-C5F24BF9ACFD}"/>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2">
              <a:extLst>
                <a:ext uri="{FF2B5EF4-FFF2-40B4-BE49-F238E27FC236}">
                  <a16:creationId xmlns:a16="http://schemas.microsoft.com/office/drawing/2014/main" id="{C313A88E-E4EB-47A3-9504-3CBEC9DA2963}"/>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4">
              <a:extLst>
                <a:ext uri="{FF2B5EF4-FFF2-40B4-BE49-F238E27FC236}">
                  <a16:creationId xmlns:a16="http://schemas.microsoft.com/office/drawing/2014/main" id="{56F05306-E858-4AD6-9044-0829EB27D9AA}"/>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5">
              <a:extLst>
                <a:ext uri="{FF2B5EF4-FFF2-40B4-BE49-F238E27FC236}">
                  <a16:creationId xmlns:a16="http://schemas.microsoft.com/office/drawing/2014/main" id="{32901447-608B-4121-B7E4-6FCEAEA2508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6">
              <a:extLst>
                <a:ext uri="{FF2B5EF4-FFF2-40B4-BE49-F238E27FC236}">
                  <a16:creationId xmlns:a16="http://schemas.microsoft.com/office/drawing/2014/main" id="{39190006-5196-47DB-99AE-94D3B7F0459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7">
              <a:extLst>
                <a:ext uri="{FF2B5EF4-FFF2-40B4-BE49-F238E27FC236}">
                  <a16:creationId xmlns:a16="http://schemas.microsoft.com/office/drawing/2014/main" id="{8604054B-C93B-45A8-AB0E-E4348614520B}"/>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8">
              <a:extLst>
                <a:ext uri="{FF2B5EF4-FFF2-40B4-BE49-F238E27FC236}">
                  <a16:creationId xmlns:a16="http://schemas.microsoft.com/office/drawing/2014/main" id="{D0EFF960-9F83-4FFE-BF82-B52577442D3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39">
              <a:extLst>
                <a:ext uri="{FF2B5EF4-FFF2-40B4-BE49-F238E27FC236}">
                  <a16:creationId xmlns:a16="http://schemas.microsoft.com/office/drawing/2014/main" id="{99D3D888-B3BA-4D97-B256-1108E2C3F2E3}"/>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0">
              <a:extLst>
                <a:ext uri="{FF2B5EF4-FFF2-40B4-BE49-F238E27FC236}">
                  <a16:creationId xmlns:a16="http://schemas.microsoft.com/office/drawing/2014/main" id="{7F59FA3C-1276-422B-80A8-04EF5B7FFB3B}"/>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1">
              <a:extLst>
                <a:ext uri="{FF2B5EF4-FFF2-40B4-BE49-F238E27FC236}">
                  <a16:creationId xmlns:a16="http://schemas.microsoft.com/office/drawing/2014/main" id="{0F1A5475-0A1C-4B1A-97EC-5E3CD806750C}"/>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2">
              <a:extLst>
                <a:ext uri="{FF2B5EF4-FFF2-40B4-BE49-F238E27FC236}">
                  <a16:creationId xmlns:a16="http://schemas.microsoft.com/office/drawing/2014/main" id="{A3DDBAEE-DF7C-4EC8-94DD-05D69B1CDE43}"/>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3">
              <a:extLst>
                <a:ext uri="{FF2B5EF4-FFF2-40B4-BE49-F238E27FC236}">
                  <a16:creationId xmlns:a16="http://schemas.microsoft.com/office/drawing/2014/main" id="{D5F93DF4-E313-489C-8E2A-B483A92DEDD8}"/>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4">
              <a:extLst>
                <a:ext uri="{FF2B5EF4-FFF2-40B4-BE49-F238E27FC236}">
                  <a16:creationId xmlns:a16="http://schemas.microsoft.com/office/drawing/2014/main" id="{4DC15CBD-9941-4E37-A8B4-F231D3B3151B}"/>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5">
              <a:extLst>
                <a:ext uri="{FF2B5EF4-FFF2-40B4-BE49-F238E27FC236}">
                  <a16:creationId xmlns:a16="http://schemas.microsoft.com/office/drawing/2014/main" id="{9ADB481C-21A1-49F8-ACE4-4CD0729D9208}"/>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6">
              <a:extLst>
                <a:ext uri="{FF2B5EF4-FFF2-40B4-BE49-F238E27FC236}">
                  <a16:creationId xmlns:a16="http://schemas.microsoft.com/office/drawing/2014/main" id="{E4D2031E-0A6F-4C49-9ED4-AB51D06F0F1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7">
              <a:extLst>
                <a:ext uri="{FF2B5EF4-FFF2-40B4-BE49-F238E27FC236}">
                  <a16:creationId xmlns:a16="http://schemas.microsoft.com/office/drawing/2014/main" id="{C44C9E42-3F3B-4C13-A2DA-02F22BA28A8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8">
              <a:extLst>
                <a:ext uri="{FF2B5EF4-FFF2-40B4-BE49-F238E27FC236}">
                  <a16:creationId xmlns:a16="http://schemas.microsoft.com/office/drawing/2014/main" id="{01353E56-76A6-4F6D-B228-D349DD153DAB}"/>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49">
              <a:extLst>
                <a:ext uri="{FF2B5EF4-FFF2-40B4-BE49-F238E27FC236}">
                  <a16:creationId xmlns:a16="http://schemas.microsoft.com/office/drawing/2014/main" id="{61622A06-0465-4E80-BE10-ABA3B3FE3DEF}"/>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0">
              <a:extLst>
                <a:ext uri="{FF2B5EF4-FFF2-40B4-BE49-F238E27FC236}">
                  <a16:creationId xmlns:a16="http://schemas.microsoft.com/office/drawing/2014/main" id="{87927BE2-A3FC-4F6C-B8B1-028431DC64BC}"/>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1">
              <a:extLst>
                <a:ext uri="{FF2B5EF4-FFF2-40B4-BE49-F238E27FC236}">
                  <a16:creationId xmlns:a16="http://schemas.microsoft.com/office/drawing/2014/main" id="{9AB4F4C4-EA49-4CC5-B240-860DE380C319}"/>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2">
              <a:extLst>
                <a:ext uri="{FF2B5EF4-FFF2-40B4-BE49-F238E27FC236}">
                  <a16:creationId xmlns:a16="http://schemas.microsoft.com/office/drawing/2014/main" id="{357BA5D2-76BC-4D95-9315-2DE8D62D55B7}"/>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3">
              <a:extLst>
                <a:ext uri="{FF2B5EF4-FFF2-40B4-BE49-F238E27FC236}">
                  <a16:creationId xmlns:a16="http://schemas.microsoft.com/office/drawing/2014/main" id="{DCED355D-42FD-4686-B0EF-0E3062E19ED4}"/>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4">
              <a:extLst>
                <a:ext uri="{FF2B5EF4-FFF2-40B4-BE49-F238E27FC236}">
                  <a16:creationId xmlns:a16="http://schemas.microsoft.com/office/drawing/2014/main" id="{0958AEB7-DBAD-45AC-9AB2-48F0F1765950}"/>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5">
              <a:extLst>
                <a:ext uri="{FF2B5EF4-FFF2-40B4-BE49-F238E27FC236}">
                  <a16:creationId xmlns:a16="http://schemas.microsoft.com/office/drawing/2014/main" id="{D21079D7-F09E-4BC4-907F-AB73704555F7}"/>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6">
              <a:extLst>
                <a:ext uri="{FF2B5EF4-FFF2-40B4-BE49-F238E27FC236}">
                  <a16:creationId xmlns:a16="http://schemas.microsoft.com/office/drawing/2014/main" id="{A704AF6D-383A-461D-9A8E-803EB90DE594}"/>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7">
              <a:extLst>
                <a:ext uri="{FF2B5EF4-FFF2-40B4-BE49-F238E27FC236}">
                  <a16:creationId xmlns:a16="http://schemas.microsoft.com/office/drawing/2014/main" id="{FC012E4A-28D8-454A-A556-8AC6B0EB0B6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8">
              <a:extLst>
                <a:ext uri="{FF2B5EF4-FFF2-40B4-BE49-F238E27FC236}">
                  <a16:creationId xmlns:a16="http://schemas.microsoft.com/office/drawing/2014/main" id="{905E96C3-CEAF-465F-98F7-C346C851D7CA}"/>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59">
              <a:extLst>
                <a:ext uri="{FF2B5EF4-FFF2-40B4-BE49-F238E27FC236}">
                  <a16:creationId xmlns:a16="http://schemas.microsoft.com/office/drawing/2014/main" id="{B96BC9E4-E5E9-4941-BC5B-77E75A08F211}"/>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0">
              <a:extLst>
                <a:ext uri="{FF2B5EF4-FFF2-40B4-BE49-F238E27FC236}">
                  <a16:creationId xmlns:a16="http://schemas.microsoft.com/office/drawing/2014/main" id="{094DCF66-2169-4747-B305-D494F1D1B5D7}"/>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1">
              <a:extLst>
                <a:ext uri="{FF2B5EF4-FFF2-40B4-BE49-F238E27FC236}">
                  <a16:creationId xmlns:a16="http://schemas.microsoft.com/office/drawing/2014/main" id="{4AEC03C8-5E0C-4AFF-AE73-885A440478E9}"/>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9" name="Freeform 62">
              <a:extLst>
                <a:ext uri="{FF2B5EF4-FFF2-40B4-BE49-F238E27FC236}">
                  <a16:creationId xmlns:a16="http://schemas.microsoft.com/office/drawing/2014/main" id="{2F0EA371-30C6-42A1-8D7F-5F691CCF4E2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Tree>
    <p:extLst>
      <p:ext uri="{BB962C8B-B14F-4D97-AF65-F5344CB8AC3E}">
        <p14:creationId xmlns:p14="http://schemas.microsoft.com/office/powerpoint/2010/main" val="11776138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B">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75" name="Text Placeholder 140">
            <a:extLst>
              <a:ext uri="{FF2B5EF4-FFF2-40B4-BE49-F238E27FC236}">
                <a16:creationId xmlns:a16="http://schemas.microsoft.com/office/drawing/2014/main" id="{F8C9875D-6ED4-4691-B4EE-6BE289CEFD87}"/>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6" name="Text Placeholder 135">
            <a:extLst>
              <a:ext uri="{FF2B5EF4-FFF2-40B4-BE49-F238E27FC236}">
                <a16:creationId xmlns:a16="http://schemas.microsoft.com/office/drawing/2014/main" id="{601F3602-2361-40F0-A995-ABA050961AB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26802196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dirty="0"/>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241772125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Slide-Discover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79" name="Freeform: Shape 78">
            <a:extLst>
              <a:ext uri="{FF2B5EF4-FFF2-40B4-BE49-F238E27FC236}">
                <a16:creationId xmlns:a16="http://schemas.microsoft.com/office/drawing/2014/main" id="{9821C742-34A7-4634-ABFF-1A8C76DB814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1" name="Text Placeholder 140">
            <a:extLst>
              <a:ext uri="{FF2B5EF4-FFF2-40B4-BE49-F238E27FC236}">
                <a16:creationId xmlns:a16="http://schemas.microsoft.com/office/drawing/2014/main" id="{E2C11A33-E2C2-4ED9-A0FF-F9E78469F2C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CFA768B8-D2D1-447E-9F0E-47C681CCC99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57847716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lide-Fluid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Freeform: Shape 65">
            <a:extLst>
              <a:ext uri="{FF2B5EF4-FFF2-40B4-BE49-F238E27FC236}">
                <a16:creationId xmlns:a16="http://schemas.microsoft.com/office/drawing/2014/main" id="{E3563E49-DAF7-4206-AAD7-38E789258387}"/>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3" name="Text Placeholder 140">
            <a:extLst>
              <a:ext uri="{FF2B5EF4-FFF2-40B4-BE49-F238E27FC236}">
                <a16:creationId xmlns:a16="http://schemas.microsoft.com/office/drawing/2014/main" id="{0BA02072-FEDB-429A-A4C0-22D59D09BF0A}"/>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0ABA4448-A18D-4663-B455-EAD951F86205}"/>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88765359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Slide-Strength">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Freeform: Shape 65">
            <a:extLst>
              <a:ext uri="{FF2B5EF4-FFF2-40B4-BE49-F238E27FC236}">
                <a16:creationId xmlns:a16="http://schemas.microsoft.com/office/drawing/2014/main" id="{0176FAE9-F8D7-45AD-AA56-97F65AF5C7CF}"/>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3" name="Text Placeholder 140">
            <a:extLst>
              <a:ext uri="{FF2B5EF4-FFF2-40B4-BE49-F238E27FC236}">
                <a16:creationId xmlns:a16="http://schemas.microsoft.com/office/drawing/2014/main" id="{7B87D9FE-C85C-4214-9157-DD7F3ED28A34}"/>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15BBA84-73B3-48DF-B6EE-69867E46B6EF}"/>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3873191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Slide-Structu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Freeform: Shape 65">
            <a:extLst>
              <a:ext uri="{FF2B5EF4-FFF2-40B4-BE49-F238E27FC236}">
                <a16:creationId xmlns:a16="http://schemas.microsoft.com/office/drawing/2014/main" id="{229705A0-38F7-4A9C-86A4-2F68DE74B02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3" name="Text Placeholder 140">
            <a:extLst>
              <a:ext uri="{FF2B5EF4-FFF2-40B4-BE49-F238E27FC236}">
                <a16:creationId xmlns:a16="http://schemas.microsoft.com/office/drawing/2014/main" id="{4D897568-993B-4A02-A134-6722AC6A9865}"/>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CA8F343C-4D99-4A43-995F-05ACA5C64EB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82467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Slide-Commun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Freeform: Shape 65">
            <a:extLst>
              <a:ext uri="{FF2B5EF4-FFF2-40B4-BE49-F238E27FC236}">
                <a16:creationId xmlns:a16="http://schemas.microsoft.com/office/drawing/2014/main" id="{0624966D-E4EA-4F50-9BB6-48291DC82572}"/>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3" name="Text Placeholder 140">
            <a:extLst>
              <a:ext uri="{FF2B5EF4-FFF2-40B4-BE49-F238E27FC236}">
                <a16:creationId xmlns:a16="http://schemas.microsoft.com/office/drawing/2014/main" id="{7C435E10-BA07-43CA-946E-F929538E56E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8818C800-1FD7-46E3-9513-EDED28C7D419}"/>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1317661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Slide-Knowledg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Freeform: Shape 65">
            <a:extLst>
              <a:ext uri="{FF2B5EF4-FFF2-40B4-BE49-F238E27FC236}">
                <a16:creationId xmlns:a16="http://schemas.microsoft.com/office/drawing/2014/main" id="{054BDF27-BFAD-478C-A199-3DB667D3F5E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3" name="Text Placeholder 140">
            <a:extLst>
              <a:ext uri="{FF2B5EF4-FFF2-40B4-BE49-F238E27FC236}">
                <a16:creationId xmlns:a16="http://schemas.microsoft.com/office/drawing/2014/main" id="{219F3B99-BA96-428A-8B96-08B07C39576F}"/>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E6A1775-999F-4891-AEA1-BDBEAF077E5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325861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Slide-Learnin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80" name="Freeform: Shape 79">
            <a:extLst>
              <a:ext uri="{FF2B5EF4-FFF2-40B4-BE49-F238E27FC236}">
                <a16:creationId xmlns:a16="http://schemas.microsoft.com/office/drawing/2014/main" id="{9F2674CC-72EB-4595-86BE-D02CD83455C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4" name="Text Placeholder 140">
            <a:extLst>
              <a:ext uri="{FF2B5EF4-FFF2-40B4-BE49-F238E27FC236}">
                <a16:creationId xmlns:a16="http://schemas.microsoft.com/office/drawing/2014/main" id="{C2FB46BE-AAF7-42FF-9037-1C6EE88FE3BD}"/>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62CC006-DD2A-4ACA-910F-2010703F4F3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16213437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Slide-Movement">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Freeform: Shape 65">
            <a:extLst>
              <a:ext uri="{FF2B5EF4-FFF2-40B4-BE49-F238E27FC236}">
                <a16:creationId xmlns:a16="http://schemas.microsoft.com/office/drawing/2014/main" id="{6725A7B3-05B9-43EC-BD6A-2951B787802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83" name="Text Placeholder 140">
            <a:extLst>
              <a:ext uri="{FF2B5EF4-FFF2-40B4-BE49-F238E27FC236}">
                <a16:creationId xmlns:a16="http://schemas.microsoft.com/office/drawing/2014/main" id="{3AF26A12-2ED5-4400-ADF5-846B94638FB6}"/>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EDA5586F-18E7-4601-96CA-50CD2AA81EC8}"/>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63850342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Slide B-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8" name="Freeform: Shape 67">
            <a:extLst>
              <a:ext uri="{FF2B5EF4-FFF2-40B4-BE49-F238E27FC236}">
                <a16:creationId xmlns:a16="http://schemas.microsoft.com/office/drawing/2014/main" id="{C553431B-6092-48C5-AD7C-F30516D7A38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2" name="Text Placeholder 140">
            <a:extLst>
              <a:ext uri="{FF2B5EF4-FFF2-40B4-BE49-F238E27FC236}">
                <a16:creationId xmlns:a16="http://schemas.microsoft.com/office/drawing/2014/main" id="{B4389B36-E541-48E7-A912-C35EE13572D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BA1EDDF-3973-431D-958F-640EC310C4D6}"/>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9957189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C">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12204000" cy="6857998"/>
          </a:xfrm>
          <a:solidFill>
            <a:schemeClr val="bg1">
              <a:lumMod val="85000"/>
            </a:schemeClr>
          </a:solidFill>
        </p:spPr>
        <p:txBody>
          <a:bodyPr lIns="360000" tIns="360000" rIns="360000" bIns="360000">
            <a:normAutofit/>
          </a:bodyPr>
          <a:lstStyle>
            <a:lvl1pPr algn="r">
              <a:defRPr sz="1600">
                <a:solidFill>
                  <a:schemeClr val="tx1">
                    <a:lumMod val="50000"/>
                    <a:lumOff val="50000"/>
                  </a:schemeClr>
                </a:solidFill>
              </a:defRPr>
            </a:lvl1pPr>
          </a:lstStyle>
          <a:p>
            <a:r>
              <a:rPr lang="en-US" noProof="0" dirty="0"/>
              <a:t>Click icon to add picture</a:t>
            </a:r>
            <a:endParaRPr lang="en-AU" noProof="0" dirty="0"/>
          </a:p>
        </p:txBody>
      </p:sp>
      <p:sp>
        <p:nvSpPr>
          <p:cNvPr id="73" name="Subtitle 72">
            <a:extLst>
              <a:ext uri="{FF2B5EF4-FFF2-40B4-BE49-F238E27FC236}">
                <a16:creationId xmlns:a16="http://schemas.microsoft.com/office/drawing/2014/main" id="{2993D1DC-23D0-40CA-BA80-0CCA239AC610}"/>
              </a:ext>
            </a:extLst>
          </p:cNvPr>
          <p:cNvSpPr>
            <a:spLocks noGrp="1"/>
          </p:cNvSpPr>
          <p:nvPr>
            <p:ph type="subTitle" idx="1" hasCustomPrompt="1"/>
          </p:nvPr>
        </p:nvSpPr>
        <p:spPr>
          <a:xfrm>
            <a:off x="0" y="0"/>
            <a:ext cx="5729283" cy="6857998"/>
          </a:xfrm>
          <a:custGeom>
            <a:avLst/>
            <a:gdLst>
              <a:gd name="connsiteX0" fmla="*/ 0 w 5729283"/>
              <a:gd name="connsiteY0" fmla="*/ 0 h 6857998"/>
              <a:gd name="connsiteX1" fmla="*/ 4311112 w 5729283"/>
              <a:gd name="connsiteY1" fmla="*/ 0 h 6857998"/>
              <a:gd name="connsiteX2" fmla="*/ 5729283 w 5729283"/>
              <a:gd name="connsiteY2" fmla="*/ 5316930 h 6857998"/>
              <a:gd name="connsiteX3" fmla="*/ 0 w 5729283"/>
              <a:gd name="connsiteY3" fmla="*/ 6857998 h 6857998"/>
            </a:gdLst>
            <a:ahLst/>
            <a:cxnLst>
              <a:cxn ang="0">
                <a:pos x="connsiteX0" y="connsiteY0"/>
              </a:cxn>
              <a:cxn ang="0">
                <a:pos x="connsiteX1" y="connsiteY1"/>
              </a:cxn>
              <a:cxn ang="0">
                <a:pos x="connsiteX2" y="connsiteY2"/>
              </a:cxn>
              <a:cxn ang="0">
                <a:pos x="connsiteX3" y="connsiteY3"/>
              </a:cxn>
            </a:cxnLst>
            <a:rect l="l" t="t" r="r" b="b"/>
            <a:pathLst>
              <a:path w="5729283" h="6857998">
                <a:moveTo>
                  <a:pt x="0" y="0"/>
                </a:moveTo>
                <a:lnTo>
                  <a:pt x="4311112" y="0"/>
                </a:lnTo>
                <a:lnTo>
                  <a:pt x="5729283" y="5316930"/>
                </a:lnTo>
                <a:lnTo>
                  <a:pt x="0" y="6857998"/>
                </a:lnTo>
                <a:close/>
              </a:path>
            </a:pathLst>
          </a:custGeom>
          <a:solidFill>
            <a:schemeClr val="bg1">
              <a:alpha val="80000"/>
            </a:schemeClr>
          </a:solidFill>
        </p:spPr>
        <p:txBody>
          <a:bodyPr wrap="square" lIns="576000" tIns="2484000" rIns="1404000" anchor="t" anchorCtr="0">
            <a:noAutofit/>
          </a:bodyPr>
          <a:lstStyle>
            <a:lvl1pPr marL="0" indent="0" algn="l">
              <a:spcAft>
                <a:spcPts val="12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37" name="Text Placeholder 135">
            <a:extLst>
              <a:ext uri="{FF2B5EF4-FFF2-40B4-BE49-F238E27FC236}">
                <a16:creationId xmlns:a16="http://schemas.microsoft.com/office/drawing/2014/main" id="{081B6B67-7D18-4A84-A9C8-F8EB715A3FB3}"/>
              </a:ext>
            </a:extLst>
          </p:cNvPr>
          <p:cNvSpPr>
            <a:spLocks noGrp="1" noChangeAspect="1"/>
          </p:cNvSpPr>
          <p:nvPr>
            <p:ph type="body" sz="quarter" idx="14" hasCustomPrompt="1"/>
          </p:nvPr>
        </p:nvSpPr>
        <p:spPr>
          <a:xfrm>
            <a:off x="607255" y="616633"/>
            <a:ext cx="1440000" cy="144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39" name="Text Placeholder 140">
            <a:extLst>
              <a:ext uri="{FF2B5EF4-FFF2-40B4-BE49-F238E27FC236}">
                <a16:creationId xmlns:a16="http://schemas.microsoft.com/office/drawing/2014/main" id="{57544754-61DA-4535-96B6-21D24A61885D}"/>
              </a:ext>
            </a:extLst>
          </p:cNvPr>
          <p:cNvSpPr>
            <a:spLocks noGrp="1"/>
          </p:cNvSpPr>
          <p:nvPr>
            <p:ph type="body" sz="quarter" idx="16" hasCustomPrompt="1"/>
          </p:nvPr>
        </p:nvSpPr>
        <p:spPr>
          <a:xfrm>
            <a:off x="500063" y="5265337"/>
            <a:ext cx="3567112"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8" name="Text Placeholder 135">
            <a:extLst>
              <a:ext uri="{FF2B5EF4-FFF2-40B4-BE49-F238E27FC236}">
                <a16:creationId xmlns:a16="http://schemas.microsoft.com/office/drawing/2014/main" id="{08BE5594-C448-4AC9-B08C-E09264A1634F}"/>
              </a:ext>
            </a:extLst>
          </p:cNvPr>
          <p:cNvSpPr>
            <a:spLocks noGrp="1"/>
          </p:cNvSpPr>
          <p:nvPr>
            <p:ph type="body" sz="quarter" idx="17" hasCustomPrompt="1"/>
          </p:nvPr>
        </p:nvSpPr>
        <p:spPr>
          <a:xfrm>
            <a:off x="607255" y="52093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4439700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Slide B-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7" name="Freeform: Shape 66">
            <a:extLst>
              <a:ext uri="{FF2B5EF4-FFF2-40B4-BE49-F238E27FC236}">
                <a16:creationId xmlns:a16="http://schemas.microsoft.com/office/drawing/2014/main" id="{86F4D0A5-6CC7-400E-9C3C-0694666F6F8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3" name="Text Placeholder 140">
            <a:extLst>
              <a:ext uri="{FF2B5EF4-FFF2-40B4-BE49-F238E27FC236}">
                <a16:creationId xmlns:a16="http://schemas.microsoft.com/office/drawing/2014/main" id="{C8E1928D-065A-4AB1-9DF2-3C1374F8D11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11A1BDE-E875-46F4-AFCD-40A301028118}"/>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96075915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Slide B-Strength">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7" name="Freeform: Shape 66">
            <a:extLst>
              <a:ext uri="{FF2B5EF4-FFF2-40B4-BE49-F238E27FC236}">
                <a16:creationId xmlns:a16="http://schemas.microsoft.com/office/drawing/2014/main" id="{44E114E6-BD85-4C72-BAB6-6A2A343DA8D5}"/>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3" name="Text Placeholder 140">
            <a:extLst>
              <a:ext uri="{FF2B5EF4-FFF2-40B4-BE49-F238E27FC236}">
                <a16:creationId xmlns:a16="http://schemas.microsoft.com/office/drawing/2014/main" id="{3156ADEC-0272-4274-9765-6F13B085BBDE}"/>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13892CA3-1F3C-40B3-9F82-3B2099571FB1}"/>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0147513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Slide B-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7" name="Freeform: Shape 66">
            <a:extLst>
              <a:ext uri="{FF2B5EF4-FFF2-40B4-BE49-F238E27FC236}">
                <a16:creationId xmlns:a16="http://schemas.microsoft.com/office/drawing/2014/main" id="{FCFB8DF9-51A8-485E-9F12-E5A3330F489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3" name="Text Placeholder 140">
            <a:extLst>
              <a:ext uri="{FF2B5EF4-FFF2-40B4-BE49-F238E27FC236}">
                <a16:creationId xmlns:a16="http://schemas.microsoft.com/office/drawing/2014/main" id="{2DDB1C3D-68C3-412D-8EB3-97570F00136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8C843FD-33AA-4EEC-9FDF-27DC52E9A1E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342566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lide B-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7" name="Freeform: Shape 66">
            <a:extLst>
              <a:ext uri="{FF2B5EF4-FFF2-40B4-BE49-F238E27FC236}">
                <a16:creationId xmlns:a16="http://schemas.microsoft.com/office/drawing/2014/main" id="{9C7F53C6-9053-440C-8E3D-971AFB12FFFC}"/>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3" name="Text Placeholder 140">
            <a:extLst>
              <a:ext uri="{FF2B5EF4-FFF2-40B4-BE49-F238E27FC236}">
                <a16:creationId xmlns:a16="http://schemas.microsoft.com/office/drawing/2014/main" id="{7AF040AB-A5DC-4D6D-B6BA-75BCAFC7AAFC}"/>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51F7505-AB35-46E5-9D36-6EFD604C99AC}"/>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26421944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B-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8" name="Freeform: Shape 67">
            <a:extLst>
              <a:ext uri="{FF2B5EF4-FFF2-40B4-BE49-F238E27FC236}">
                <a16:creationId xmlns:a16="http://schemas.microsoft.com/office/drawing/2014/main" id="{54420FA1-8DAE-4658-86CF-B5658CDC24E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4" name="Text Placeholder 140">
            <a:extLst>
              <a:ext uri="{FF2B5EF4-FFF2-40B4-BE49-F238E27FC236}">
                <a16:creationId xmlns:a16="http://schemas.microsoft.com/office/drawing/2014/main" id="{234B86AF-61C0-4BEF-AED9-AB6E1045862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1EC55AF-72F6-4B80-B565-E4736853BBD5}"/>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014275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lide B-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7" name="Freeform: Shape 66">
            <a:extLst>
              <a:ext uri="{FF2B5EF4-FFF2-40B4-BE49-F238E27FC236}">
                <a16:creationId xmlns:a16="http://schemas.microsoft.com/office/drawing/2014/main" id="{C8A16490-7A25-479D-8887-224357329F5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3" name="Text Placeholder 140">
            <a:extLst>
              <a:ext uri="{FF2B5EF4-FFF2-40B4-BE49-F238E27FC236}">
                <a16:creationId xmlns:a16="http://schemas.microsoft.com/office/drawing/2014/main" id="{E5F69457-834C-4B3E-AF4C-CDBC7D6FC8A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C135A83-4349-4D19-A851-56FC171B943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798071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Slide B-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8" name="Freeform: Shape 67">
            <a:extLst>
              <a:ext uri="{FF2B5EF4-FFF2-40B4-BE49-F238E27FC236}">
                <a16:creationId xmlns:a16="http://schemas.microsoft.com/office/drawing/2014/main" id="{EABDE6FE-819A-4678-A6E8-009E38A1A56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134" name="Text Placeholder 140">
            <a:extLst>
              <a:ext uri="{FF2B5EF4-FFF2-40B4-BE49-F238E27FC236}">
                <a16:creationId xmlns:a16="http://schemas.microsoft.com/office/drawing/2014/main" id="{FD7259D0-6B32-4DE1-8F13-A21A1C988BF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D42A6F0E-E106-4C5B-90DE-D6097D2850F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263184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ection Header C-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60928" t="-30644" r="-107570"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8" name="Text Placeholder 140">
            <a:extLst>
              <a:ext uri="{FF2B5EF4-FFF2-40B4-BE49-F238E27FC236}">
                <a16:creationId xmlns:a16="http://schemas.microsoft.com/office/drawing/2014/main" id="{4CE4066F-5CB1-43C1-8385-16A6CA0296A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7C590671-A7C1-4FD2-8937-335D342E216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88980855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ection Header C-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122106" t="-35294" r="-54327"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2" name="Text Placeholder 140">
            <a:extLst>
              <a:ext uri="{FF2B5EF4-FFF2-40B4-BE49-F238E27FC236}">
                <a16:creationId xmlns:a16="http://schemas.microsoft.com/office/drawing/2014/main" id="{C88C7B38-255E-4D79-80C8-2A025E1CFAC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C7B1783-9A42-4500-B3D5-978D81F02062}"/>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71756115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ection Header C-Strength">
    <p:bg>
      <p:bgPr>
        <a:blipFill>
          <a:blip r:embed="rId2"/>
          <a:stretch>
            <a:fillRect/>
          </a:stretch>
        </a:blipFill>
        <a:effectLst/>
      </p:bgPr>
    </p:b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55179" t="-40292" r="-67666" b="-4637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2" name="Text Placeholder 140">
            <a:extLst>
              <a:ext uri="{FF2B5EF4-FFF2-40B4-BE49-F238E27FC236}">
                <a16:creationId xmlns:a16="http://schemas.microsoft.com/office/drawing/2014/main" id="{B37A7C5F-6C97-4907-9B6E-CAD54B542D5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9411580-DB87-4A03-8CAA-0596920BA9B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76569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partner">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2494666" y="686883"/>
            <a:ext cx="3765573"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dirty="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3" name="Picture Placeholder 2">
            <a:extLst>
              <a:ext uri="{FF2B5EF4-FFF2-40B4-BE49-F238E27FC236}">
                <a16:creationId xmlns:a16="http://schemas.microsoft.com/office/drawing/2014/main" id="{441F2942-2F48-4595-B815-42D3F57C14B8}"/>
              </a:ext>
            </a:extLst>
          </p:cNvPr>
          <p:cNvSpPr>
            <a:spLocks noGrp="1"/>
          </p:cNvSpPr>
          <p:nvPr>
            <p:ph type="pic" sz="quarter" idx="18" hasCustomPrompt="1"/>
          </p:nvPr>
        </p:nvSpPr>
        <p:spPr>
          <a:xfrm>
            <a:off x="500062" y="5410200"/>
            <a:ext cx="1939655" cy="923925"/>
          </a:xfrm>
        </p:spPr>
        <p:txBody>
          <a:bodyPr/>
          <a:lstStyle>
            <a:lvl1pPr>
              <a:defRPr sz="1600">
                <a:solidFill>
                  <a:schemeClr val="bg1"/>
                </a:solidFill>
              </a:defRPr>
            </a:lvl1pPr>
          </a:lstStyle>
          <a:p>
            <a:r>
              <a:rPr lang="en-AU" dirty="0"/>
              <a:t>Click to add partner logos</a:t>
            </a:r>
          </a:p>
        </p:txBody>
      </p:sp>
      <p:sp>
        <p:nvSpPr>
          <p:cNvPr id="79" name="Picture Placeholder 2">
            <a:extLst>
              <a:ext uri="{FF2B5EF4-FFF2-40B4-BE49-F238E27FC236}">
                <a16:creationId xmlns:a16="http://schemas.microsoft.com/office/drawing/2014/main" id="{649337E6-8710-4F9B-AE53-FDDFC8849CF6}"/>
              </a:ext>
            </a:extLst>
          </p:cNvPr>
          <p:cNvSpPr>
            <a:spLocks noGrp="1"/>
          </p:cNvSpPr>
          <p:nvPr>
            <p:ph type="pic" sz="quarter" idx="19" hasCustomPrompt="1"/>
          </p:nvPr>
        </p:nvSpPr>
        <p:spPr>
          <a:xfrm>
            <a:off x="2601859" y="5410200"/>
            <a:ext cx="1939655" cy="923925"/>
          </a:xfrm>
        </p:spPr>
        <p:txBody>
          <a:bodyPr/>
          <a:lstStyle>
            <a:lvl1pPr>
              <a:defRPr sz="1600">
                <a:solidFill>
                  <a:schemeClr val="bg1"/>
                </a:solidFill>
              </a:defRPr>
            </a:lvl1pPr>
          </a:lstStyle>
          <a:p>
            <a:r>
              <a:rPr lang="en-AU" dirty="0"/>
              <a:t>Click to add partner logos</a:t>
            </a:r>
          </a:p>
        </p:txBody>
      </p:sp>
      <p:sp>
        <p:nvSpPr>
          <p:cNvPr id="80" name="Picture Placeholder 2">
            <a:extLst>
              <a:ext uri="{FF2B5EF4-FFF2-40B4-BE49-F238E27FC236}">
                <a16:creationId xmlns:a16="http://schemas.microsoft.com/office/drawing/2014/main" id="{2E04A960-7ECB-4B73-A38E-482CE39F43DB}"/>
              </a:ext>
            </a:extLst>
          </p:cNvPr>
          <p:cNvSpPr>
            <a:spLocks noGrp="1"/>
          </p:cNvSpPr>
          <p:nvPr>
            <p:ph type="pic" sz="quarter" idx="20" hasCustomPrompt="1"/>
          </p:nvPr>
        </p:nvSpPr>
        <p:spPr>
          <a:xfrm>
            <a:off x="4703656" y="5410200"/>
            <a:ext cx="1939655" cy="923925"/>
          </a:xfrm>
        </p:spPr>
        <p:txBody>
          <a:bodyPr/>
          <a:lstStyle>
            <a:lvl1pPr>
              <a:defRPr sz="1600">
                <a:solidFill>
                  <a:schemeClr val="bg1"/>
                </a:solidFill>
              </a:defRPr>
            </a:lvl1pPr>
          </a:lstStyle>
          <a:p>
            <a:r>
              <a:rPr lang="en-AU" dirty="0"/>
              <a:t>Click to add partner logos</a:t>
            </a:r>
          </a:p>
        </p:txBody>
      </p:sp>
      <p:sp>
        <p:nvSpPr>
          <p:cNvPr id="81" name="Text Placeholder 135">
            <a:extLst>
              <a:ext uri="{FF2B5EF4-FFF2-40B4-BE49-F238E27FC236}">
                <a16:creationId xmlns:a16="http://schemas.microsoft.com/office/drawing/2014/main" id="{440AA25A-4016-4893-8A83-7E4393420338}"/>
              </a:ext>
            </a:extLst>
          </p:cNvPr>
          <p:cNvSpPr>
            <a:spLocks noGrp="1"/>
          </p:cNvSpPr>
          <p:nvPr>
            <p:ph type="body" sz="quarter" idx="21" hasCustomPrompt="1"/>
          </p:nvPr>
        </p:nvSpPr>
        <p:spPr>
          <a:xfrm>
            <a:off x="2601859" y="630906"/>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72463026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ection Header C-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6836" t="-3166" r="-52387" b="-578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2" name="Text Placeholder 140">
            <a:extLst>
              <a:ext uri="{FF2B5EF4-FFF2-40B4-BE49-F238E27FC236}">
                <a16:creationId xmlns:a16="http://schemas.microsoft.com/office/drawing/2014/main" id="{47EAFC36-6B42-4718-B950-E73D679183E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2C5AC15-2F83-4DFF-A7D6-FDC451DF0F79}"/>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9204199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ection Header C-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7082" t="-12072" r="-54824" b="-15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3" name="Text Placeholder 140">
            <a:extLst>
              <a:ext uri="{FF2B5EF4-FFF2-40B4-BE49-F238E27FC236}">
                <a16:creationId xmlns:a16="http://schemas.microsoft.com/office/drawing/2014/main" id="{9A35FC83-B4F8-4E38-8B51-53931CF7E2CB}"/>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9D845B7-610D-45D7-886B-50A578383BF7}"/>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1920816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Section Header C-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0012" t="-12876" r="-48014" b="-132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2" name="Text Placeholder 140">
            <a:extLst>
              <a:ext uri="{FF2B5EF4-FFF2-40B4-BE49-F238E27FC236}">
                <a16:creationId xmlns:a16="http://schemas.microsoft.com/office/drawing/2014/main" id="{97A5019C-6BF2-4398-8DAA-FF283C94EA0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47F16148-6109-4250-8F2B-85B5C621F02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55453532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ection Header C-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53571" t="-17583" r="-76930" b="-3028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2" name="Text Placeholder 140">
            <a:extLst>
              <a:ext uri="{FF2B5EF4-FFF2-40B4-BE49-F238E27FC236}">
                <a16:creationId xmlns:a16="http://schemas.microsoft.com/office/drawing/2014/main" id="{77A3F8CD-5F2E-491B-926F-DCC7B4CAEC7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495759F-BC16-45E8-9CE1-BF7AC6B52D0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48475225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ection Header C-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9968" t="-3581" r="-35868" b="-881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73" name="Text Placeholder 140">
            <a:extLst>
              <a:ext uri="{FF2B5EF4-FFF2-40B4-BE49-F238E27FC236}">
                <a16:creationId xmlns:a16="http://schemas.microsoft.com/office/drawing/2014/main" id="{06AF1983-185F-47DE-98ED-8E65C1C77DFD}"/>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D9D2841-CD85-42CB-9788-F269FA32FEC4}"/>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61214058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11408407"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F7A00F41-6856-4FF9-B903-9259122CDD77}"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Tree>
    <p:extLst>
      <p:ext uri="{BB962C8B-B14F-4D97-AF65-F5344CB8AC3E}">
        <p14:creationId xmlns:p14="http://schemas.microsoft.com/office/powerpoint/2010/main" val="308947881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11408407"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Tree>
    <p:extLst>
      <p:ext uri="{BB962C8B-B14F-4D97-AF65-F5344CB8AC3E}">
        <p14:creationId xmlns:p14="http://schemas.microsoft.com/office/powerpoint/2010/main" val="309709862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13741"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229001401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8" y="1532415"/>
            <a:ext cx="11408407"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9324917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8" y="1532415"/>
            <a:ext cx="11408407" cy="4459189"/>
          </a:xfrm>
        </p:spPr>
        <p:txBody>
          <a:bodyPr numCol="3"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36344054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B-partner">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dirty="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
        <p:nvSpPr>
          <p:cNvPr id="66" name="Picture Placeholder 2">
            <a:extLst>
              <a:ext uri="{FF2B5EF4-FFF2-40B4-BE49-F238E27FC236}">
                <a16:creationId xmlns:a16="http://schemas.microsoft.com/office/drawing/2014/main" id="{A60525C7-BF5C-4763-BFD2-4489EB5B78B7}"/>
              </a:ext>
            </a:extLst>
          </p:cNvPr>
          <p:cNvSpPr>
            <a:spLocks noGrp="1"/>
          </p:cNvSpPr>
          <p:nvPr>
            <p:ph type="pic" sz="quarter" idx="18" hasCustomPrompt="1"/>
          </p:nvPr>
        </p:nvSpPr>
        <p:spPr>
          <a:xfrm>
            <a:off x="500062"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7" name="Picture Placeholder 2">
            <a:extLst>
              <a:ext uri="{FF2B5EF4-FFF2-40B4-BE49-F238E27FC236}">
                <a16:creationId xmlns:a16="http://schemas.microsoft.com/office/drawing/2014/main" id="{2B0AC9A8-08B7-4674-84A9-EE81504DB88C}"/>
              </a:ext>
            </a:extLst>
          </p:cNvPr>
          <p:cNvSpPr>
            <a:spLocks noGrp="1"/>
          </p:cNvSpPr>
          <p:nvPr>
            <p:ph type="pic" sz="quarter" idx="19" hasCustomPrompt="1"/>
          </p:nvPr>
        </p:nvSpPr>
        <p:spPr>
          <a:xfrm>
            <a:off x="2601859"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8" name="Picture Placeholder 2">
            <a:extLst>
              <a:ext uri="{FF2B5EF4-FFF2-40B4-BE49-F238E27FC236}">
                <a16:creationId xmlns:a16="http://schemas.microsoft.com/office/drawing/2014/main" id="{05998953-BBE0-4246-B9BC-50453554F00A}"/>
              </a:ext>
            </a:extLst>
          </p:cNvPr>
          <p:cNvSpPr>
            <a:spLocks noGrp="1"/>
          </p:cNvSpPr>
          <p:nvPr>
            <p:ph type="pic" sz="quarter" idx="20" hasCustomPrompt="1"/>
          </p:nvPr>
        </p:nvSpPr>
        <p:spPr>
          <a:xfrm>
            <a:off x="4703656"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132" name="Text Placeholder 140">
            <a:extLst>
              <a:ext uri="{FF2B5EF4-FFF2-40B4-BE49-F238E27FC236}">
                <a16:creationId xmlns:a16="http://schemas.microsoft.com/office/drawing/2014/main" id="{CF59814C-B444-4ECE-A32B-683E53AD2059}"/>
              </a:ext>
            </a:extLst>
          </p:cNvPr>
          <p:cNvSpPr>
            <a:spLocks noGrp="1"/>
          </p:cNvSpPr>
          <p:nvPr>
            <p:ph type="body" sz="quarter" idx="17" hasCustomPrompt="1"/>
          </p:nvPr>
        </p:nvSpPr>
        <p:spPr>
          <a:xfrm>
            <a:off x="2494666" y="686883"/>
            <a:ext cx="3776837"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4" name="Text Placeholder 135">
            <a:extLst>
              <a:ext uri="{FF2B5EF4-FFF2-40B4-BE49-F238E27FC236}">
                <a16:creationId xmlns:a16="http://schemas.microsoft.com/office/drawing/2014/main" id="{4AA778C4-F038-4603-85A2-34141147C14C}"/>
              </a:ext>
            </a:extLst>
          </p:cNvPr>
          <p:cNvSpPr>
            <a:spLocks noGrp="1"/>
          </p:cNvSpPr>
          <p:nvPr>
            <p:ph type="body" sz="quarter" idx="21" hasCustomPrompt="1"/>
          </p:nvPr>
        </p:nvSpPr>
        <p:spPr>
          <a:xfrm>
            <a:off x="2601859" y="630906"/>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291661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7559430" cy="592453"/>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6447022"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8136900" y="433468"/>
            <a:ext cx="3621629" cy="5739039"/>
          </a:xfrm>
          <a:blipFill>
            <a:blip r:embed="rId2" cstate="screen">
              <a:extLst>
                <a:ext uri="{28A0092B-C50C-407E-A947-70E740481C1C}">
                  <a14:useLocalDpi xmlns:a14="http://schemas.microsoft.com/office/drawing/2010/main"/>
                </a:ext>
              </a:extLst>
            </a:blip>
            <a:srcRect/>
            <a:stretch>
              <a:fillRect l="-25545" t="-2787" r="-25545" b="-2787"/>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10" name="Media Placeholder 5">
            <a:extLst>
              <a:ext uri="{FF2B5EF4-FFF2-40B4-BE49-F238E27FC236}">
                <a16:creationId xmlns:a16="http://schemas.microsoft.com/office/drawing/2014/main" id="{D4618085-6A58-496C-A30D-555A1C153755}"/>
              </a:ext>
            </a:extLst>
          </p:cNvPr>
          <p:cNvSpPr>
            <a:spLocks noGrp="1"/>
          </p:cNvSpPr>
          <p:nvPr>
            <p:ph type="media" sz="quarter" idx="17" hasCustomPrompt="1"/>
          </p:nvPr>
        </p:nvSpPr>
        <p:spPr>
          <a:xfrm>
            <a:off x="433469" y="2124868"/>
            <a:ext cx="7442318" cy="4047639"/>
          </a:xfrm>
          <a:solidFill>
            <a:schemeClr val="bg1">
              <a:lumMod val="85000"/>
            </a:schemeClr>
          </a:solidFill>
        </p:spPr>
        <p:txBody>
          <a:bodyPr/>
          <a:lstStyle>
            <a:lvl1pPr>
              <a:defRPr sz="1600">
                <a:solidFill>
                  <a:schemeClr val="tx1">
                    <a:lumMod val="50000"/>
                    <a:lumOff val="50000"/>
                  </a:schemeClr>
                </a:solidFill>
              </a:defRPr>
            </a:lvl1pPr>
          </a:lstStyle>
          <a:p>
            <a:r>
              <a:rPr lang="en-AU" dirty="0"/>
              <a:t>Click icon to add video </a:t>
            </a:r>
          </a:p>
        </p:txBody>
      </p:sp>
      <p:sp>
        <p:nvSpPr>
          <p:cNvPr id="2" name="Date Placeholder 1">
            <a:extLst>
              <a:ext uri="{FF2B5EF4-FFF2-40B4-BE49-F238E27FC236}">
                <a16:creationId xmlns:a16="http://schemas.microsoft.com/office/drawing/2014/main" id="{F48E018D-B91E-4FCF-8E3D-E1119B796B64}"/>
              </a:ext>
            </a:extLst>
          </p:cNvPr>
          <p:cNvSpPr>
            <a:spLocks noGrp="1"/>
          </p:cNvSpPr>
          <p:nvPr>
            <p:ph type="dt" sz="half" idx="18"/>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E0674060-CB40-4866-BC46-412241E584C8}"/>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44373596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04B5C923-130F-4CE2-B289-D278C823149A}"/>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82AA6262-DA14-43FE-B7AA-479C75CB9FFA}"/>
              </a:ext>
            </a:extLst>
          </p:cNvPr>
          <p:cNvSpPr>
            <a:spLocks noGrp="1"/>
          </p:cNvSpPr>
          <p:nvPr>
            <p:ph type="dt" sz="half" idx="17"/>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12F1FC4A-C989-4916-B28D-469943DEEFD4}"/>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74628951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3894165"/>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4BF7CC0-017F-45FE-92AB-638C82778A12}"/>
              </a:ext>
            </a:extLst>
          </p:cNvPr>
          <p:cNvSpPr>
            <a:spLocks noGrp="1"/>
          </p:cNvSpPr>
          <p:nvPr>
            <p:ph type="ftr" sz="quarter" idx="17"/>
          </p:nvPr>
        </p:nvSpPr>
        <p:spPr/>
        <p:txBody>
          <a:bodyPr/>
          <a:lstStyle/>
          <a:p>
            <a:endParaRPr lang="en-AU" noProof="0" dirty="0"/>
          </a:p>
        </p:txBody>
      </p:sp>
      <p:sp>
        <p:nvSpPr>
          <p:cNvPr id="16" name="Picture Placeholder 8">
            <a:extLst>
              <a:ext uri="{FF2B5EF4-FFF2-40B4-BE49-F238E27FC236}">
                <a16:creationId xmlns:a16="http://schemas.microsoft.com/office/drawing/2014/main" id="{D5D96E0D-0308-450C-A1B8-18356D2C1715}"/>
              </a:ext>
            </a:extLst>
          </p:cNvPr>
          <p:cNvSpPr>
            <a:spLocks noGrp="1"/>
          </p:cNvSpPr>
          <p:nvPr>
            <p:ph type="pic" sz="quarter" idx="21"/>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17" name="Picture Placeholder 8">
            <a:extLst>
              <a:ext uri="{FF2B5EF4-FFF2-40B4-BE49-F238E27FC236}">
                <a16:creationId xmlns:a16="http://schemas.microsoft.com/office/drawing/2014/main" id="{84117D5A-86B7-4AD4-AEA3-09FD38F3CFB8}"/>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2" name="Date Placeholder 1">
            <a:extLst>
              <a:ext uri="{FF2B5EF4-FFF2-40B4-BE49-F238E27FC236}">
                <a16:creationId xmlns:a16="http://schemas.microsoft.com/office/drawing/2014/main" id="{0AF26E98-E7B3-401C-BBD3-44AED288710C}"/>
              </a:ext>
            </a:extLst>
          </p:cNvPr>
          <p:cNvSpPr>
            <a:spLocks noGrp="1"/>
          </p:cNvSpPr>
          <p:nvPr>
            <p:ph type="dt" sz="half" idx="25"/>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E353FC3F-C9AF-4833-9D51-51399AED9176}"/>
              </a:ext>
            </a:extLst>
          </p:cNvPr>
          <p:cNvSpPr>
            <a:spLocks noGrp="1"/>
          </p:cNvSpPr>
          <p:nvPr>
            <p:ph type="sldNum" sz="quarter" idx="26"/>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0239736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C0DA04E8-A36A-4835-AEDD-DEE7F9EE0FA4}"/>
              </a:ext>
            </a:extLst>
          </p:cNvPr>
          <p:cNvSpPr>
            <a:spLocks noGrp="1"/>
          </p:cNvSpPr>
          <p:nvPr>
            <p:ph type="ftr" sz="quarter" idx="18"/>
          </p:nvPr>
        </p:nvSpPr>
        <p:spPr/>
        <p:txBody>
          <a:bodyPr/>
          <a:lstStyle/>
          <a:p>
            <a:endParaRPr lang="en-AU" noProof="0" dirty="0"/>
          </a:p>
        </p:txBody>
      </p:sp>
      <p:sp>
        <p:nvSpPr>
          <p:cNvPr id="11" name="Picture Placeholder 8">
            <a:extLst>
              <a:ext uri="{FF2B5EF4-FFF2-40B4-BE49-F238E27FC236}">
                <a16:creationId xmlns:a16="http://schemas.microsoft.com/office/drawing/2014/main" id="{2EBC3B63-F8E6-4CD5-A3CE-0A68BD6D24E9}"/>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12" name="Picture Placeholder 8">
            <a:extLst>
              <a:ext uri="{FF2B5EF4-FFF2-40B4-BE49-F238E27FC236}">
                <a16:creationId xmlns:a16="http://schemas.microsoft.com/office/drawing/2014/main" id="{E739982C-B3F1-49FA-A015-50C5BA9FD40B}"/>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13" name="Picture Placeholder 8">
            <a:extLst>
              <a:ext uri="{FF2B5EF4-FFF2-40B4-BE49-F238E27FC236}">
                <a16:creationId xmlns:a16="http://schemas.microsoft.com/office/drawing/2014/main" id="{31841E0A-6DB9-42D0-BD80-57DE7F80C2ED}"/>
              </a:ext>
            </a:extLst>
          </p:cNvPr>
          <p:cNvSpPr>
            <a:spLocks noGrp="1"/>
          </p:cNvSpPr>
          <p:nvPr>
            <p:ph type="pic" sz="quarter" idx="2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2" name="Date Placeholder 1">
            <a:extLst>
              <a:ext uri="{FF2B5EF4-FFF2-40B4-BE49-F238E27FC236}">
                <a16:creationId xmlns:a16="http://schemas.microsoft.com/office/drawing/2014/main" id="{5D3F4A80-45A0-4953-8364-5BB35BEE19EA}"/>
              </a:ext>
            </a:extLst>
          </p:cNvPr>
          <p:cNvSpPr>
            <a:spLocks noGrp="1"/>
          </p:cNvSpPr>
          <p:nvPr>
            <p:ph type="dt" sz="half" idx="27"/>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849BD119-1E9F-42C8-BBE3-BA1D5B3AB4DB}"/>
              </a:ext>
            </a:extLst>
          </p:cNvPr>
          <p:cNvSpPr>
            <a:spLocks noGrp="1"/>
          </p:cNvSpPr>
          <p:nvPr>
            <p:ph type="sldNum" sz="quarter" idx="2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22627533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7FCC5649-0B68-4930-83FB-57F771940674}"/>
              </a:ext>
            </a:extLst>
          </p:cNvPr>
          <p:cNvSpPr>
            <a:spLocks noGrp="1"/>
          </p:cNvSpPr>
          <p:nvPr>
            <p:ph type="ftr" sz="quarter" idx="19"/>
          </p:nvPr>
        </p:nvSpPr>
        <p:spPr/>
        <p:txBody>
          <a:bodyPr/>
          <a:lstStyle/>
          <a:p>
            <a:endParaRPr lang="en-AU" noProof="0" dirty="0"/>
          </a:p>
        </p:txBody>
      </p:sp>
      <p:sp>
        <p:nvSpPr>
          <p:cNvPr id="16" name="Picture Placeholder 8">
            <a:extLst>
              <a:ext uri="{FF2B5EF4-FFF2-40B4-BE49-F238E27FC236}">
                <a16:creationId xmlns:a16="http://schemas.microsoft.com/office/drawing/2014/main" id="{1A6C2717-A40C-4B91-A59E-476ABCBFA49D}"/>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17" name="Picture Placeholder 8">
            <a:extLst>
              <a:ext uri="{FF2B5EF4-FFF2-40B4-BE49-F238E27FC236}">
                <a16:creationId xmlns:a16="http://schemas.microsoft.com/office/drawing/2014/main" id="{E5CE3F13-4F10-496E-9AF5-EB9AD5EEB8CD}"/>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18" name="Picture Placeholder 8">
            <a:extLst>
              <a:ext uri="{FF2B5EF4-FFF2-40B4-BE49-F238E27FC236}">
                <a16:creationId xmlns:a16="http://schemas.microsoft.com/office/drawing/2014/main" id="{4F400719-C365-4225-A532-5F986A18ECA4}"/>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19" name="Picture Placeholder 8">
            <a:extLst>
              <a:ext uri="{FF2B5EF4-FFF2-40B4-BE49-F238E27FC236}">
                <a16:creationId xmlns:a16="http://schemas.microsoft.com/office/drawing/2014/main" id="{2B1DF00D-30B2-490C-B3B2-6E92730487D7}"/>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dirty="0"/>
          </a:p>
        </p:txBody>
      </p:sp>
      <p:sp>
        <p:nvSpPr>
          <p:cNvPr id="2" name="Date Placeholder 1">
            <a:extLst>
              <a:ext uri="{FF2B5EF4-FFF2-40B4-BE49-F238E27FC236}">
                <a16:creationId xmlns:a16="http://schemas.microsoft.com/office/drawing/2014/main" id="{6AADCC63-20FE-4D59-BB93-369A8D612D40}"/>
              </a:ext>
            </a:extLst>
          </p:cNvPr>
          <p:cNvSpPr>
            <a:spLocks noGrp="1"/>
          </p:cNvSpPr>
          <p:nvPr>
            <p:ph type="dt" sz="half" idx="26"/>
          </p:nvPr>
        </p:nvSpPr>
        <p:spPr/>
        <p:txBody>
          <a:bodyPr/>
          <a:lstStyle/>
          <a:p>
            <a:fld id="{15C1EA3C-26E9-4B87-838B-C7B127160328}" type="datetime1">
              <a:rPr lang="en-AU" noProof="0" smtClean="0"/>
              <a:t>30/08/2025</a:t>
            </a:fld>
            <a:endParaRPr lang="en-AU" noProof="0" dirty="0"/>
          </a:p>
        </p:txBody>
      </p:sp>
      <p:sp>
        <p:nvSpPr>
          <p:cNvPr id="6" name="Slide Number Placeholder 5">
            <a:extLst>
              <a:ext uri="{FF2B5EF4-FFF2-40B4-BE49-F238E27FC236}">
                <a16:creationId xmlns:a16="http://schemas.microsoft.com/office/drawing/2014/main" id="{F4F80D9D-A3A2-4222-913D-0FD981A9D57E}"/>
              </a:ext>
            </a:extLst>
          </p:cNvPr>
          <p:cNvSpPr>
            <a:spLocks noGrp="1"/>
          </p:cNvSpPr>
          <p:nvPr>
            <p:ph type="sldNum" sz="quarter" idx="27"/>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310901255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endParaRPr lang="en-AU" dirty="0"/>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8352491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dirty="0"/>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8218518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6" y="1532415"/>
            <a:ext cx="11408409"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Tree>
    <p:extLst>
      <p:ext uri="{BB962C8B-B14F-4D97-AF65-F5344CB8AC3E}">
        <p14:creationId xmlns:p14="http://schemas.microsoft.com/office/powerpoint/2010/main" val="283428558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7"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24765"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8465040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7" y="1532415"/>
            <a:ext cx="11408408"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284868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dirty="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dirty="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11408408" cy="4459189"/>
          </a:xfrm>
        </p:spPr>
        <p:txBody>
          <a:bodyPr numCol="3"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Tree>
    <p:extLst>
      <p:ext uri="{BB962C8B-B14F-4D97-AF65-F5344CB8AC3E}">
        <p14:creationId xmlns:p14="http://schemas.microsoft.com/office/powerpoint/2010/main" val="144233490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26" Type="http://schemas.openxmlformats.org/officeDocument/2006/relationships/theme" Target="../theme/theme2.xml"/><Relationship Id="rId3" Type="http://schemas.openxmlformats.org/officeDocument/2006/relationships/slideLayout" Target="../slideLayouts/slideLayout23.xml"/><Relationship Id="rId21" Type="http://schemas.openxmlformats.org/officeDocument/2006/relationships/slideLayout" Target="../slideLayouts/slideLayout41.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5" Type="http://schemas.openxmlformats.org/officeDocument/2006/relationships/slideLayout" Target="../slideLayouts/slideLayout45.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24" Type="http://schemas.openxmlformats.org/officeDocument/2006/relationships/slideLayout" Target="../slideLayouts/slideLayout44.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23" Type="http://schemas.openxmlformats.org/officeDocument/2006/relationships/slideLayout" Target="../slideLayouts/slideLayout43.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 Id="rId22" Type="http://schemas.openxmlformats.org/officeDocument/2006/relationships/slideLayout" Target="../slideLayouts/slideLayout42.xml"/><Relationship Id="rId27"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image" Target="../media/image1.png"/><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3.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US" noProof="0"/>
              <a:t>Click to edit Master title style</a:t>
            </a:r>
            <a:endParaRPr lang="en-AU" noProof="0" dirty="0"/>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6" y="1532415"/>
            <a:ext cx="11408409" cy="4376944"/>
          </a:xfrm>
          <a:prstGeom prst="rect">
            <a:avLst/>
          </a:prstGeom>
        </p:spPr>
        <p:txBody>
          <a:bodyPr vert="horz" lIns="91440" tIns="45720" rIns="91440" bIns="4572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316357" y="6172501"/>
            <a:ext cx="8035422"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59" y="6172501"/>
            <a:ext cx="846000"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a:blipFill>
            <a:blip r:embed="rId22"/>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Tree>
    <p:extLst>
      <p:ext uri="{BB962C8B-B14F-4D97-AF65-F5344CB8AC3E}">
        <p14:creationId xmlns:p14="http://schemas.microsoft.com/office/powerpoint/2010/main" val="1274833569"/>
      </p:ext>
    </p:extLst>
  </p:cSld>
  <p:clrMap bg1="lt1" tx1="dk1" bg2="lt2" tx2="dk2" accent1="accent1" accent2="accent2" accent3="accent3" accent4="accent4" accent5="accent5" accent6="accent6" hlink="hlink" folHlink="folHlink"/>
  <p:sldLayoutIdLst>
    <p:sldLayoutId id="2147483664" r:id="rId1"/>
    <p:sldLayoutId id="2147483666" r:id="rId2"/>
    <p:sldLayoutId id="2147483663" r:id="rId3"/>
    <p:sldLayoutId id="2147483765" r:id="rId4"/>
    <p:sldLayoutId id="2147483766" r:id="rId5"/>
    <p:sldLayoutId id="2147483667" r:id="rId6"/>
    <p:sldLayoutId id="2147483713" r:id="rId7"/>
    <p:sldLayoutId id="2147483668" r:id="rId8"/>
    <p:sldLayoutId id="2147483669" r:id="rId9"/>
    <p:sldLayoutId id="2147483649" r:id="rId10"/>
    <p:sldLayoutId id="2147483656" r:id="rId11"/>
    <p:sldLayoutId id="2147483658" r:id="rId12"/>
    <p:sldLayoutId id="2147483767" r:id="rId13"/>
    <p:sldLayoutId id="2147483670" r:id="rId14"/>
    <p:sldLayoutId id="2147483672" r:id="rId15"/>
    <p:sldLayoutId id="2147483673" r:id="rId16"/>
    <p:sldLayoutId id="2147483674" r:id="rId17"/>
    <p:sldLayoutId id="2147483675" r:id="rId18"/>
    <p:sldLayoutId id="2147483676" r:id="rId19"/>
    <p:sldLayoutId id="2147483671" r:id="rId20"/>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a:blipFill>
            <a:blip r:embed="rId27"/>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Tree>
    <p:extLst>
      <p:ext uri="{BB962C8B-B14F-4D97-AF65-F5344CB8AC3E}">
        <p14:creationId xmlns:p14="http://schemas.microsoft.com/office/powerpoint/2010/main" val="2437851870"/>
      </p:ext>
    </p:extLst>
  </p:cSld>
  <p:clrMap bg1="lt1" tx1="dk1" bg2="lt2" tx2="dk2" accent1="accent1" accent2="accent2" accent3="accent3" accent4="accent4" accent5="accent5" accent6="accent6" hlink="hlink" folHlink="folHlink"/>
  <p:sldLayoutIdLst>
    <p:sldLayoutId id="2147483734" r:id="rId1"/>
    <p:sldLayoutId id="2147483744" r:id="rId2"/>
    <p:sldLayoutId id="2147483745" r:id="rId3"/>
    <p:sldLayoutId id="2147483746" r:id="rId4"/>
    <p:sldLayoutId id="2147483747" r:id="rId5"/>
    <p:sldLayoutId id="2147483748" r:id="rId6"/>
    <p:sldLayoutId id="2147483749" r:id="rId7"/>
    <p:sldLayoutId id="2147483750" r:id="rId8"/>
    <p:sldLayoutId id="2147483735" r:id="rId9"/>
    <p:sldLayoutId id="2147483751" r:id="rId10"/>
    <p:sldLayoutId id="2147483752" r:id="rId11"/>
    <p:sldLayoutId id="2147483753" r:id="rId12"/>
    <p:sldLayoutId id="2147483754" r:id="rId13"/>
    <p:sldLayoutId id="2147483755" r:id="rId14"/>
    <p:sldLayoutId id="2147483756" r:id="rId15"/>
    <p:sldLayoutId id="2147483757" r:id="rId16"/>
    <p:sldLayoutId id="2147483743" r:id="rId17"/>
    <p:sldLayoutId id="2147483758" r:id="rId18"/>
    <p:sldLayoutId id="2147483759" r:id="rId19"/>
    <p:sldLayoutId id="2147483760" r:id="rId20"/>
    <p:sldLayoutId id="2147483761" r:id="rId21"/>
    <p:sldLayoutId id="2147483762" r:id="rId22"/>
    <p:sldLayoutId id="2147483763" r:id="rId23"/>
    <p:sldLayoutId id="2147483764" r:id="rId24"/>
    <p:sldLayoutId id="2147483770" r:id="rId25"/>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6" name="Freeform: Shape 65">
            <a:extLst>
              <a:ext uri="{FF2B5EF4-FFF2-40B4-BE49-F238E27FC236}">
                <a16:creationId xmlns:a16="http://schemas.microsoft.com/office/drawing/2014/main" id="{9E096F91-AD99-4C52-895F-5F73C9ACDCD8}"/>
              </a:ext>
            </a:extLst>
          </p:cNvPr>
          <p:cNvSpPr/>
          <p:nvPr userDrawn="1"/>
        </p:nvSpPr>
        <p:spPr>
          <a:xfrm>
            <a:off x="6097" y="0"/>
            <a:ext cx="6433456" cy="2650285"/>
          </a:xfrm>
          <a:custGeom>
            <a:avLst/>
            <a:gdLst>
              <a:gd name="connsiteX0" fmla="*/ 0 w 6433456"/>
              <a:gd name="connsiteY0" fmla="*/ 0 h 2650285"/>
              <a:gd name="connsiteX1" fmla="*/ 6185409 w 6433456"/>
              <a:gd name="connsiteY1" fmla="*/ 0 h 2650285"/>
              <a:gd name="connsiteX2" fmla="*/ 6433456 w 6433456"/>
              <a:gd name="connsiteY2" fmla="*/ 924909 h 2650285"/>
              <a:gd name="connsiteX3" fmla="*/ 0 w 6433456"/>
              <a:gd name="connsiteY3" fmla="*/ 2650285 h 2650285"/>
              <a:gd name="connsiteX4" fmla="*/ 0 w 6433456"/>
              <a:gd name="connsiteY4" fmla="*/ 0 h 265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3456" h="2650285">
                <a:moveTo>
                  <a:pt x="0" y="0"/>
                </a:moveTo>
                <a:lnTo>
                  <a:pt x="6185409" y="0"/>
                </a:lnTo>
                <a:lnTo>
                  <a:pt x="6433456" y="924909"/>
                </a:lnTo>
                <a:lnTo>
                  <a:pt x="0" y="2650285"/>
                </a:lnTo>
                <a:lnTo>
                  <a:pt x="0" y="0"/>
                </a:lnTo>
                <a:close/>
              </a:path>
            </a:pathLst>
          </a:custGeom>
          <a:solidFill>
            <a:schemeClr val="accent2">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dirty="0"/>
          </a:p>
        </p:txBody>
      </p:sp>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30/08/2025</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a:blipFill>
            <a:blip r:embed="rId13"/>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dirty="0"/>
            </a:p>
          </p:txBody>
        </p:sp>
      </p:grpSp>
    </p:spTree>
    <p:extLst>
      <p:ext uri="{BB962C8B-B14F-4D97-AF65-F5344CB8AC3E}">
        <p14:creationId xmlns:p14="http://schemas.microsoft.com/office/powerpoint/2010/main" val="2864487331"/>
      </p:ext>
    </p:extLst>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68" r:id="rId5"/>
    <p:sldLayoutId id="2147483726" r:id="rId6"/>
    <p:sldLayoutId id="2147483727" r:id="rId7"/>
    <p:sldLayoutId id="2147483728" r:id="rId8"/>
    <p:sldLayoutId id="2147483729" r:id="rId9"/>
    <p:sldLayoutId id="2147483730" r:id="rId10"/>
    <p:sldLayoutId id="2147483732" r:id="rId11"/>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45.xml"/></Relationships>
</file>

<file path=ppt/slides/_rels/slide12.xml.rels><?xml version="1.0" encoding="UTF-8" standalone="yes"?>
<Relationships xmlns="http://schemas.openxmlformats.org/package/2006/relationships"><Relationship Id="rId2" Type="http://schemas.openxmlformats.org/officeDocument/2006/relationships/image" Target="../media/image21.emf"/><Relationship Id="rId1" Type="http://schemas.openxmlformats.org/officeDocument/2006/relationships/slideLayout" Target="../slideLayouts/slideLayout45.xml"/></Relationships>
</file>

<file path=ppt/slides/_rels/slide13.xml.rels><?xml version="1.0" encoding="UTF-8" standalone="yes"?>
<Relationships xmlns="http://schemas.openxmlformats.org/package/2006/relationships"><Relationship Id="rId2" Type="http://schemas.openxmlformats.org/officeDocument/2006/relationships/image" Target="../media/image22.emf"/><Relationship Id="rId1" Type="http://schemas.openxmlformats.org/officeDocument/2006/relationships/slideLayout" Target="../slideLayouts/slideLayout45.xml"/></Relationships>
</file>

<file path=ppt/slides/_rels/slide14.xml.rels><?xml version="1.0" encoding="UTF-8" standalone="yes"?>
<Relationships xmlns="http://schemas.openxmlformats.org/package/2006/relationships"><Relationship Id="rId2" Type="http://schemas.openxmlformats.org/officeDocument/2006/relationships/image" Target="../media/image23.emf"/><Relationship Id="rId1" Type="http://schemas.openxmlformats.org/officeDocument/2006/relationships/slideLayout" Target="../slideLayouts/slideLayout45.xml"/></Relationships>
</file>

<file path=ppt/slides/_rels/slide15.xml.rels><?xml version="1.0" encoding="UTF-8" standalone="yes"?>
<Relationships xmlns="http://schemas.openxmlformats.org/package/2006/relationships"><Relationship Id="rId2" Type="http://schemas.openxmlformats.org/officeDocument/2006/relationships/image" Target="../media/image24.emf"/><Relationship Id="rId1" Type="http://schemas.openxmlformats.org/officeDocument/2006/relationships/slideLayout" Target="../slideLayouts/slideLayout45.xml"/></Relationships>
</file>

<file path=ppt/slides/_rels/slide16.x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slideLayout" Target="../slideLayouts/slideLayout45.xml"/></Relationships>
</file>

<file path=ppt/slides/_rels/slide17.xml.rels><?xml version="1.0" encoding="UTF-8" standalone="yes"?>
<Relationships xmlns="http://schemas.openxmlformats.org/package/2006/relationships"><Relationship Id="rId2" Type="http://schemas.openxmlformats.org/officeDocument/2006/relationships/image" Target="../media/image26.emf"/><Relationship Id="rId1" Type="http://schemas.openxmlformats.org/officeDocument/2006/relationships/slideLayout" Target="../slideLayouts/slideLayout45.xml"/></Relationships>
</file>

<file path=ppt/slides/_rels/slide18.xml.rels><?xml version="1.0" encoding="UTF-8" standalone="yes"?>
<Relationships xmlns="http://schemas.openxmlformats.org/package/2006/relationships"><Relationship Id="rId2" Type="http://schemas.openxmlformats.org/officeDocument/2006/relationships/image" Target="../media/image27.emf"/><Relationship Id="rId1" Type="http://schemas.openxmlformats.org/officeDocument/2006/relationships/slideLayout" Target="../slideLayouts/slideLayout4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45.xml"/></Relationships>
</file>

<file path=ppt/slides/_rels/slide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4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Layout" Target="../slideLayouts/slideLayout45.xml"/></Relationships>
</file>

<file path=ppt/slides/_rels/slide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45.xml"/><Relationship Id="rId4" Type="http://schemas.openxmlformats.org/officeDocument/2006/relationships/image" Target="../media/image18.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ubtitle 7">
            <a:extLst>
              <a:ext uri="{FF2B5EF4-FFF2-40B4-BE49-F238E27FC236}">
                <a16:creationId xmlns:a16="http://schemas.microsoft.com/office/drawing/2014/main" id="{15563C3A-1EBD-4B44-9F9F-45DA5F8990F6}"/>
              </a:ext>
            </a:extLst>
          </p:cNvPr>
          <p:cNvSpPr>
            <a:spLocks noGrp="1"/>
          </p:cNvSpPr>
          <p:nvPr>
            <p:ph type="subTitle" idx="1"/>
          </p:nvPr>
        </p:nvSpPr>
        <p:spPr>
          <a:xfrm>
            <a:off x="605630" y="2239200"/>
            <a:ext cx="10535845" cy="1629542"/>
          </a:xfrm>
        </p:spPr>
        <p:txBody>
          <a:bodyPr/>
          <a:lstStyle/>
          <a:p>
            <a:r>
              <a:rPr lang="en-AU" sz="3200" dirty="0"/>
              <a:t>Revealing the Hidden Inequality in Longevity in Australia</a:t>
            </a:r>
          </a:p>
          <a:p>
            <a:r>
              <a:rPr lang="en-AU" sz="2800" dirty="0"/>
              <a:t>L20: The Twentieth International Longevity Risk and Capital Markets Solutions Conference</a:t>
            </a:r>
          </a:p>
        </p:txBody>
      </p:sp>
      <p:sp>
        <p:nvSpPr>
          <p:cNvPr id="10" name="Text Placeholder 9">
            <a:extLst>
              <a:ext uri="{FF2B5EF4-FFF2-40B4-BE49-F238E27FC236}">
                <a16:creationId xmlns:a16="http://schemas.microsoft.com/office/drawing/2014/main" id="{3B478464-3489-4396-BEDE-562F47C38F6E}"/>
              </a:ext>
            </a:extLst>
          </p:cNvPr>
          <p:cNvSpPr>
            <a:spLocks noGrp="1"/>
          </p:cNvSpPr>
          <p:nvPr>
            <p:ph type="body" sz="quarter" idx="17"/>
          </p:nvPr>
        </p:nvSpPr>
        <p:spPr>
          <a:xfrm>
            <a:off x="689634" y="4904283"/>
            <a:ext cx="6858680" cy="1325177"/>
          </a:xfrm>
        </p:spPr>
        <p:txBody>
          <a:bodyPr>
            <a:normAutofit/>
          </a:bodyPr>
          <a:lstStyle/>
          <a:p>
            <a:r>
              <a:rPr lang="en-US" sz="2000" dirty="0"/>
              <a:t>Tim Adair, University of Melbourne</a:t>
            </a:r>
          </a:p>
          <a:p>
            <a:r>
              <a:rPr lang="en-US" sz="2000" dirty="0"/>
              <a:t>Han Li, University of Melbourne</a:t>
            </a:r>
          </a:p>
        </p:txBody>
      </p:sp>
    </p:spTree>
    <p:extLst>
      <p:ext uri="{BB962C8B-B14F-4D97-AF65-F5344CB8AC3E}">
        <p14:creationId xmlns:p14="http://schemas.microsoft.com/office/powerpoint/2010/main" val="385896357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C5FA03-C2DB-DC08-9185-8F0323E35B27}"/>
              </a:ext>
            </a:extLst>
          </p:cNvPr>
          <p:cNvSpPr>
            <a:spLocks noGrp="1"/>
          </p:cNvSpPr>
          <p:nvPr>
            <p:ph type="title"/>
          </p:nvPr>
        </p:nvSpPr>
        <p:spPr/>
        <p:txBody>
          <a:bodyPr/>
          <a:lstStyle/>
          <a:p>
            <a:r>
              <a:rPr lang="en-AU" dirty="0"/>
              <a:t>Methods</a:t>
            </a:r>
          </a:p>
        </p:txBody>
      </p:sp>
      <p:sp>
        <p:nvSpPr>
          <p:cNvPr id="3" name="Content Placeholder 2">
            <a:extLst>
              <a:ext uri="{FF2B5EF4-FFF2-40B4-BE49-F238E27FC236}">
                <a16:creationId xmlns:a16="http://schemas.microsoft.com/office/drawing/2014/main" id="{9C9CBFDF-337B-C42D-5B83-F9BD02C857FC}"/>
              </a:ext>
            </a:extLst>
          </p:cNvPr>
          <p:cNvSpPr>
            <a:spLocks noGrp="1"/>
          </p:cNvSpPr>
          <p:nvPr>
            <p:ph idx="1"/>
          </p:nvPr>
        </p:nvSpPr>
        <p:spPr/>
        <p:txBody>
          <a:bodyPr/>
          <a:lstStyle/>
          <a:p>
            <a:pPr marL="342900" indent="-342900">
              <a:buFont typeface="Arial" panose="020B0604020202020204" pitchFamily="34" charset="0"/>
              <a:buChar char="•"/>
            </a:pPr>
            <a:r>
              <a:rPr lang="en-AU" b="1" dirty="0"/>
              <a:t>Age-standardised death rates (ages 25-64 years)</a:t>
            </a:r>
            <a:r>
              <a:rPr lang="en-AU" dirty="0"/>
              <a:t>, </a:t>
            </a:r>
            <a:r>
              <a:rPr lang="en-AU" b="1" dirty="0"/>
              <a:t>rate ratios </a:t>
            </a:r>
            <a:r>
              <a:rPr lang="en-AU" dirty="0"/>
              <a:t>and </a:t>
            </a:r>
            <a:r>
              <a:rPr lang="en-AU" b="1" dirty="0"/>
              <a:t>Relative Index of Inequality </a:t>
            </a:r>
            <a:r>
              <a:rPr lang="en-AU" dirty="0"/>
              <a:t>(RII; a regression-based measure of inequalities over all percentiles/quantiles relative to magnitude of death rates) (Moreno-Betancur 2015)</a:t>
            </a:r>
          </a:p>
          <a:p>
            <a:pPr marL="558900" lvl="1" indent="-342900"/>
            <a:r>
              <a:rPr lang="en-AU" b="1" dirty="0"/>
              <a:t>IRSD percentile - </a:t>
            </a:r>
            <a:r>
              <a:rPr lang="en-AU" dirty="0"/>
              <a:t>SA1 and SA2 level</a:t>
            </a:r>
          </a:p>
          <a:p>
            <a:pPr marL="558900" lvl="1" indent="-342900"/>
            <a:r>
              <a:rPr lang="en-AU" b="1" dirty="0"/>
              <a:t>IRSD 20 quantiles </a:t>
            </a:r>
            <a:r>
              <a:rPr lang="en-AU" dirty="0"/>
              <a:t>(i.e. 1</a:t>
            </a:r>
            <a:r>
              <a:rPr lang="en-AU" baseline="30000" dirty="0"/>
              <a:t>st</a:t>
            </a:r>
            <a:r>
              <a:rPr lang="en-AU" dirty="0"/>
              <a:t>-5</a:t>
            </a:r>
            <a:r>
              <a:rPr lang="en-AU" baseline="30000" dirty="0"/>
              <a:t>th</a:t>
            </a:r>
            <a:r>
              <a:rPr lang="en-AU" dirty="0"/>
              <a:t> percentile, 6</a:t>
            </a:r>
            <a:r>
              <a:rPr lang="en-AU" baseline="30000" dirty="0"/>
              <a:t>th</a:t>
            </a:r>
            <a:r>
              <a:rPr lang="en-AU" dirty="0"/>
              <a:t>-10</a:t>
            </a:r>
            <a:r>
              <a:rPr lang="en-AU" baseline="30000" dirty="0"/>
              <a:t>th</a:t>
            </a:r>
            <a:r>
              <a:rPr lang="en-AU" dirty="0"/>
              <a:t> etc) – SA1, SA2, SA3 and SA4 levels</a:t>
            </a:r>
          </a:p>
          <a:p>
            <a:pPr marL="342900" indent="-342900">
              <a:buFont typeface="Arial" panose="020B0604020202020204" pitchFamily="34" charset="0"/>
              <a:buChar char="•"/>
            </a:pPr>
            <a:endParaRPr lang="en-AU" b="1" dirty="0"/>
          </a:p>
          <a:p>
            <a:pPr marL="342900" indent="-342900">
              <a:buFont typeface="Arial" panose="020B0604020202020204" pitchFamily="34" charset="0"/>
              <a:buChar char="•"/>
            </a:pPr>
            <a:r>
              <a:rPr lang="en-AU" b="1" dirty="0"/>
              <a:t>Age-standardised death rates </a:t>
            </a:r>
            <a:r>
              <a:rPr lang="en-AU" dirty="0"/>
              <a:t>(ages 25-64 years) by </a:t>
            </a:r>
            <a:r>
              <a:rPr lang="en-AU" b="1" dirty="0"/>
              <a:t>equivalised household income / education and IRSD quantile (SA1 level)</a:t>
            </a:r>
          </a:p>
        </p:txBody>
      </p:sp>
      <p:sp>
        <p:nvSpPr>
          <p:cNvPr id="4" name="Slide Number Placeholder 3">
            <a:extLst>
              <a:ext uri="{FF2B5EF4-FFF2-40B4-BE49-F238E27FC236}">
                <a16:creationId xmlns:a16="http://schemas.microsoft.com/office/drawing/2014/main" id="{F1F9BD6B-2813-F1B2-AC52-872F3306236D}"/>
              </a:ext>
            </a:extLst>
          </p:cNvPr>
          <p:cNvSpPr>
            <a:spLocks noGrp="1"/>
          </p:cNvSpPr>
          <p:nvPr>
            <p:ph type="sldNum" sz="quarter" idx="12"/>
          </p:nvPr>
        </p:nvSpPr>
        <p:spPr/>
        <p:txBody>
          <a:bodyPr/>
          <a:lstStyle/>
          <a:p>
            <a:fld id="{DC22DD25-61AE-413C-B4D2-EF2365C9B2E1}" type="slidenum">
              <a:rPr lang="en-AU" noProof="0" smtClean="0"/>
              <a:t>10</a:t>
            </a:fld>
            <a:endParaRPr lang="en-AU" noProof="0" dirty="0"/>
          </a:p>
        </p:txBody>
      </p:sp>
    </p:spTree>
    <p:extLst>
      <p:ext uri="{BB962C8B-B14F-4D97-AF65-F5344CB8AC3E}">
        <p14:creationId xmlns:p14="http://schemas.microsoft.com/office/powerpoint/2010/main" val="367010007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1630DF-2F29-2B3A-EC6D-B9CDD2DA537C}"/>
              </a:ext>
            </a:extLst>
          </p:cNvPr>
          <p:cNvSpPr>
            <a:spLocks noGrp="1"/>
          </p:cNvSpPr>
          <p:nvPr>
            <p:ph type="title"/>
          </p:nvPr>
        </p:nvSpPr>
        <p:spPr/>
        <p:txBody>
          <a:bodyPr/>
          <a:lstStyle/>
          <a:p>
            <a:r>
              <a:rPr lang="en-AU" dirty="0"/>
              <a:t>Methods</a:t>
            </a:r>
          </a:p>
        </p:txBody>
      </p:sp>
      <mc:AlternateContent xmlns:mc="http://schemas.openxmlformats.org/markup-compatibility/2006">
        <mc:Choice xmlns:a14="http://schemas.microsoft.com/office/drawing/2010/main" Requires="a14">
          <p:sp>
            <p:nvSpPr>
              <p:cNvPr id="3" name="Content Placeholder 2">
                <a:extLst>
                  <a:ext uri="{FF2B5EF4-FFF2-40B4-BE49-F238E27FC236}">
                    <a16:creationId xmlns:a16="http://schemas.microsoft.com/office/drawing/2014/main" id="{365CCD53-E035-CCD3-9506-5B9B92501891}"/>
                  </a:ext>
                </a:extLst>
              </p:cNvPr>
              <p:cNvSpPr>
                <a:spLocks noGrp="1"/>
              </p:cNvSpPr>
              <p:nvPr>
                <p:ph idx="1"/>
              </p:nvPr>
            </p:nvSpPr>
            <p:spPr/>
            <p:txBody>
              <a:bodyPr/>
              <a:lstStyle/>
              <a:p>
                <a:pPr marL="342900" indent="-342900">
                  <a:buFont typeface="Arial" panose="020B0604020202020204" pitchFamily="34" charset="0"/>
                  <a:buChar char="•"/>
                </a:pPr>
                <a:r>
                  <a:rPr lang="en-AU" dirty="0"/>
                  <a:t>Conducted Cox regression for each five-year age group &amp; sex</a:t>
                </a:r>
              </a:p>
              <a:p>
                <a:pPr marL="342900" indent="-342900">
                  <a:buFont typeface="Arial" panose="020B0604020202020204" pitchFamily="34" charset="0"/>
                  <a:buChar char="•"/>
                </a:pPr>
                <a:endParaRPr lang="en-AU" dirty="0"/>
              </a:p>
              <a:p>
                <a:pPr lvl="1" indent="0">
                  <a:buNone/>
                </a:pPr>
                <a:endParaRPr lang="en-AU" b="0" i="1" dirty="0">
                  <a:latin typeface="Cambria Math" panose="02040503050406030204" pitchFamily="18" charset="0"/>
                </a:endParaRPr>
              </a:p>
              <a:p>
                <a:pPr marL="558900" lvl="1" indent="-342900"/>
                <a14:m>
                  <m:oMath xmlns:m="http://schemas.openxmlformats.org/officeDocument/2006/math">
                    <m:r>
                      <a:rPr lang="en-AU" b="0" i="1" smtClean="0">
                        <a:latin typeface="Cambria Math" panose="02040503050406030204" pitchFamily="18" charset="0"/>
                      </a:rPr>
                      <m:t>h</m:t>
                    </m:r>
                    <m:r>
                      <a:rPr lang="en-AU" b="0" i="1" smtClean="0">
                        <a:latin typeface="Cambria Math" panose="02040503050406030204" pitchFamily="18" charset="0"/>
                      </a:rPr>
                      <m:t>(</m:t>
                    </m:r>
                    <m:r>
                      <a:rPr lang="en-AU" b="0" i="1" smtClean="0">
                        <a:latin typeface="Cambria Math" panose="02040503050406030204" pitchFamily="18" charset="0"/>
                      </a:rPr>
                      <m:t>𝑡</m:t>
                    </m:r>
                    <m:r>
                      <a:rPr lang="en-AU" b="0" i="1" smtClean="0">
                        <a:latin typeface="Cambria Math" panose="02040503050406030204" pitchFamily="18" charset="0"/>
                      </a:rPr>
                      <m:t>)</m:t>
                    </m:r>
                  </m:oMath>
                </a14:m>
                <a:r>
                  <a:rPr lang="en-AU" i="1" dirty="0"/>
                  <a:t> </a:t>
                </a:r>
                <a:r>
                  <a:rPr lang="en-AU" dirty="0"/>
                  <a:t>is the hazard rate, </a:t>
                </a:r>
                <a14:m>
                  <m:oMath xmlns:m="http://schemas.openxmlformats.org/officeDocument/2006/math">
                    <m:sSub>
                      <m:sSubPr>
                        <m:ctrlPr>
                          <a:rPr lang="en-AU" i="1">
                            <a:latin typeface="Cambria Math" panose="02040503050406030204" pitchFamily="18" charset="0"/>
                          </a:rPr>
                        </m:ctrlPr>
                      </m:sSubPr>
                      <m:e>
                        <m:r>
                          <a:rPr lang="en-AU" i="1">
                            <a:latin typeface="Cambria Math" panose="02040503050406030204" pitchFamily="18" charset="0"/>
                          </a:rPr>
                          <m:t>h</m:t>
                        </m:r>
                      </m:e>
                      <m:sub>
                        <m:r>
                          <a:rPr lang="en-AU" i="1">
                            <a:latin typeface="Cambria Math" panose="02040503050406030204" pitchFamily="18" charset="0"/>
                          </a:rPr>
                          <m:t>0</m:t>
                        </m:r>
                      </m:sub>
                    </m:sSub>
                    <m:r>
                      <a:rPr lang="en-AU" i="1">
                        <a:latin typeface="Cambria Math" panose="02040503050406030204" pitchFamily="18" charset="0"/>
                      </a:rPr>
                      <m:t>(</m:t>
                    </m:r>
                    <m:r>
                      <a:rPr lang="en-AU" i="1">
                        <a:latin typeface="Cambria Math" panose="02040503050406030204" pitchFamily="18" charset="0"/>
                      </a:rPr>
                      <m:t>𝑡</m:t>
                    </m:r>
                    <m:r>
                      <a:rPr lang="en-AU" i="1">
                        <a:latin typeface="Cambria Math" panose="02040503050406030204" pitchFamily="18" charset="0"/>
                      </a:rPr>
                      <m:t>)</m:t>
                    </m:r>
                  </m:oMath>
                </a14:m>
                <a:r>
                  <a:rPr lang="en-AU" i="1" dirty="0"/>
                  <a:t> </a:t>
                </a:r>
                <a:r>
                  <a:rPr lang="en-AU" dirty="0"/>
                  <a:t>is the baseline hazard, </a:t>
                </a:r>
                <a14:m>
                  <m:oMath xmlns:m="http://schemas.openxmlformats.org/officeDocument/2006/math">
                    <m:sSup>
                      <m:sSupPr>
                        <m:ctrlPr>
                          <a:rPr lang="en-AU" b="0" i="1" smtClean="0">
                            <a:latin typeface="Cambria Math" panose="02040503050406030204" pitchFamily="18" charset="0"/>
                            <a:ea typeface="Cambria Math" panose="02040503050406030204" pitchFamily="18" charset="0"/>
                          </a:rPr>
                        </m:ctrlPr>
                      </m:sSupPr>
                      <m:e>
                        <m:r>
                          <a:rPr lang="en-AU" i="1">
                            <a:latin typeface="Cambria Math" panose="02040503050406030204" pitchFamily="18" charset="0"/>
                            <a:ea typeface="Cambria Math" panose="02040503050406030204" pitchFamily="18" charset="0"/>
                          </a:rPr>
                          <m:t>𝛽</m:t>
                        </m:r>
                      </m:e>
                      <m:sup>
                        <m:r>
                          <a:rPr lang="en-AU" b="0" i="1" smtClean="0">
                            <a:latin typeface="Cambria Math" panose="02040503050406030204" pitchFamily="18" charset="0"/>
                            <a:ea typeface="Cambria Math" panose="02040503050406030204" pitchFamily="18" charset="0"/>
                          </a:rPr>
                          <m:t>𝑇</m:t>
                        </m:r>
                      </m:sup>
                    </m:sSup>
                    <m:r>
                      <a:rPr lang="en-AU" b="0" i="1" smtClean="0">
                        <a:latin typeface="Cambria Math" panose="02040503050406030204" pitchFamily="18" charset="0"/>
                        <a:ea typeface="Cambria Math" panose="02040503050406030204" pitchFamily="18" charset="0"/>
                      </a:rPr>
                      <m:t> </m:t>
                    </m:r>
                  </m:oMath>
                </a14:m>
                <a:r>
                  <a:rPr lang="en-AU" dirty="0"/>
                  <a:t>is a vector of coefficients, </a:t>
                </a:r>
                <a14:m>
                  <m:oMath xmlns:m="http://schemas.openxmlformats.org/officeDocument/2006/math">
                    <m:sSub>
                      <m:sSubPr>
                        <m:ctrlPr>
                          <a:rPr lang="en-AU" i="1">
                            <a:latin typeface="Cambria Math" panose="02040503050406030204" pitchFamily="18" charset="0"/>
                          </a:rPr>
                        </m:ctrlPr>
                      </m:sSubPr>
                      <m:e>
                        <m:r>
                          <a:rPr lang="en-AU" b="0" i="1" smtClean="0">
                            <a:latin typeface="Cambria Math" panose="02040503050406030204" pitchFamily="18" charset="0"/>
                          </a:rPr>
                          <m:t>𝑋</m:t>
                        </m:r>
                      </m:e>
                      <m:sub>
                        <m:r>
                          <a:rPr lang="en-AU" b="0" i="1" smtClean="0">
                            <a:latin typeface="Cambria Math" panose="02040503050406030204" pitchFamily="18" charset="0"/>
                          </a:rPr>
                          <m:t>𝑖</m:t>
                        </m:r>
                      </m:sub>
                    </m:sSub>
                    <m:r>
                      <a:rPr lang="en-AU" i="1">
                        <a:latin typeface="Cambria Math" panose="02040503050406030204" pitchFamily="18" charset="0"/>
                      </a:rPr>
                      <m:t> </m:t>
                    </m:r>
                  </m:oMath>
                </a14:m>
                <a:r>
                  <a:rPr lang="en-AU" dirty="0"/>
                  <a:t>is a vector of covariates</a:t>
                </a:r>
              </a:p>
              <a:p>
                <a:pPr marL="558900" lvl="1" indent="-342900"/>
                <a:r>
                  <a:rPr lang="en-AU" dirty="0"/>
                  <a:t>We used covariates of education, household income and IRSD quartile (SA1 level)</a:t>
                </a:r>
              </a:p>
              <a:p>
                <a:pPr marL="558900" lvl="1" indent="-342900"/>
                <a:r>
                  <a:rPr lang="en-AU" dirty="0"/>
                  <a:t>From the results, the cumulative hazard function was generated</a:t>
                </a:r>
              </a:p>
              <a:p>
                <a:pPr marL="558900" lvl="1" indent="-342900"/>
                <a:r>
                  <a:rPr lang="en-AU" dirty="0"/>
                  <a:t>We calculated </a:t>
                </a:r>
                <a:r>
                  <a:rPr lang="en-AU" b="1" dirty="0"/>
                  <a:t>ratio of cumulative hazard function </a:t>
                </a:r>
                <a:r>
                  <a:rPr lang="en-AU" dirty="0"/>
                  <a:t>of </a:t>
                </a:r>
                <a:r>
                  <a:rPr lang="en-AU" b="1" dirty="0"/>
                  <a:t>Low</a:t>
                </a:r>
                <a:r>
                  <a:rPr lang="en-AU" dirty="0"/>
                  <a:t> (education Year 11 or lower, household income &lt;$26,000, IRSD (SA1) &lt;= 25th percentile) to </a:t>
                </a:r>
                <a:r>
                  <a:rPr lang="en-AU" b="1" dirty="0"/>
                  <a:t>High</a:t>
                </a:r>
                <a:r>
                  <a:rPr lang="en-AU" dirty="0"/>
                  <a:t> (education Bachelor’s or higher, household income $91,000+, IRSD (SA1) &gt; 75th percentile) </a:t>
                </a:r>
                <a:r>
                  <a:rPr lang="en-AU" b="1" dirty="0"/>
                  <a:t>socio-economic groups</a:t>
                </a:r>
                <a:r>
                  <a:rPr lang="en-AU" dirty="0"/>
                  <a:t>, each ~5% of the population</a:t>
                </a:r>
              </a:p>
              <a:p>
                <a:pPr marL="342900" indent="-342900">
                  <a:buFont typeface="Arial" panose="020B0604020202020204" pitchFamily="34" charset="0"/>
                  <a:buChar char="•"/>
                </a:pPr>
                <a:endParaRPr lang="en-AU" b="1" dirty="0"/>
              </a:p>
              <a:p>
                <a:pPr marL="342900" indent="-342900">
                  <a:buFont typeface="Arial" panose="020B0604020202020204" pitchFamily="34" charset="0"/>
                  <a:buChar char="•"/>
                </a:pPr>
                <a:r>
                  <a:rPr lang="en-AU" b="1" dirty="0"/>
                  <a:t>Life expectancy at 25 years</a:t>
                </a:r>
              </a:p>
              <a:p>
                <a:pPr marL="558900" lvl="1" indent="-342900"/>
                <a:r>
                  <a:rPr lang="en-AU" b="1" dirty="0"/>
                  <a:t>IRSD: 20 quantiles </a:t>
                </a:r>
                <a:r>
                  <a:rPr lang="en-AU" dirty="0"/>
                  <a:t>(SA1 and SA2 levels)</a:t>
                </a:r>
              </a:p>
              <a:p>
                <a:pPr marL="558900" lvl="1" indent="-342900"/>
                <a:r>
                  <a:rPr lang="en-AU" b="1" dirty="0"/>
                  <a:t>Low and High socio-economic groups</a:t>
                </a:r>
              </a:p>
              <a:p>
                <a:endParaRPr lang="en-AU" dirty="0"/>
              </a:p>
            </p:txBody>
          </p:sp>
        </mc:Choice>
        <mc:Fallback>
          <p:sp>
            <p:nvSpPr>
              <p:cNvPr id="3" name="Content Placeholder 2">
                <a:extLst>
                  <a:ext uri="{FF2B5EF4-FFF2-40B4-BE49-F238E27FC236}">
                    <a16:creationId xmlns:a16="http://schemas.microsoft.com/office/drawing/2014/main" id="{365CCD53-E035-CCD3-9506-5B9B92501891}"/>
                  </a:ext>
                </a:extLst>
              </p:cNvPr>
              <p:cNvSpPr>
                <a:spLocks noGrp="1" noRot="1" noChangeAspect="1" noMove="1" noResize="1" noEditPoints="1" noAdjustHandles="1" noChangeArrowheads="1" noChangeShapeType="1" noTextEdit="1"/>
              </p:cNvSpPr>
              <p:nvPr>
                <p:ph idx="1"/>
              </p:nvPr>
            </p:nvSpPr>
            <p:spPr>
              <a:blipFill>
                <a:blip r:embed="rId2"/>
                <a:stretch>
                  <a:fillRect l="-481" t="-696" b="-20891"/>
                </a:stretch>
              </a:blipFill>
            </p:spPr>
            <p:txBody>
              <a:bodyPr/>
              <a:lstStyle/>
              <a:p>
                <a:r>
                  <a:rPr lang="en-AU">
                    <a:noFill/>
                  </a:rPr>
                  <a:t> </a:t>
                </a:r>
              </a:p>
            </p:txBody>
          </p:sp>
        </mc:Fallback>
      </mc:AlternateContent>
      <p:sp>
        <p:nvSpPr>
          <p:cNvPr id="4" name="Slide Number Placeholder 3">
            <a:extLst>
              <a:ext uri="{FF2B5EF4-FFF2-40B4-BE49-F238E27FC236}">
                <a16:creationId xmlns:a16="http://schemas.microsoft.com/office/drawing/2014/main" id="{E6A4E141-8863-4E59-BD58-8F77BAF616C3}"/>
              </a:ext>
            </a:extLst>
          </p:cNvPr>
          <p:cNvSpPr>
            <a:spLocks noGrp="1"/>
          </p:cNvSpPr>
          <p:nvPr>
            <p:ph type="sldNum" sz="quarter" idx="12"/>
          </p:nvPr>
        </p:nvSpPr>
        <p:spPr/>
        <p:txBody>
          <a:bodyPr/>
          <a:lstStyle/>
          <a:p>
            <a:fld id="{DC22DD25-61AE-413C-B4D2-EF2365C9B2E1}" type="slidenum">
              <a:rPr lang="en-AU" noProof="0" smtClean="0"/>
              <a:t>11</a:t>
            </a:fld>
            <a:endParaRPr lang="en-AU" noProof="0" dirty="0"/>
          </a:p>
        </p:txBody>
      </p:sp>
      <p:pic>
        <p:nvPicPr>
          <p:cNvPr id="8" name="Picture 7">
            <a:extLst>
              <a:ext uri="{FF2B5EF4-FFF2-40B4-BE49-F238E27FC236}">
                <a16:creationId xmlns:a16="http://schemas.microsoft.com/office/drawing/2014/main" id="{6888D3F4-62CC-3F15-B2FD-2ACD2A0E6F67}"/>
              </a:ext>
            </a:extLst>
          </p:cNvPr>
          <p:cNvPicPr>
            <a:picLocks noChangeAspect="1"/>
          </p:cNvPicPr>
          <p:nvPr/>
        </p:nvPicPr>
        <p:blipFill>
          <a:blip r:embed="rId3"/>
          <a:stretch>
            <a:fillRect/>
          </a:stretch>
        </p:blipFill>
        <p:spPr>
          <a:xfrm>
            <a:off x="659466" y="1985545"/>
            <a:ext cx="3410510" cy="560711"/>
          </a:xfrm>
          <a:prstGeom prst="rect">
            <a:avLst/>
          </a:prstGeom>
        </p:spPr>
      </p:pic>
    </p:spTree>
    <p:extLst>
      <p:ext uri="{BB962C8B-B14F-4D97-AF65-F5344CB8AC3E}">
        <p14:creationId xmlns:p14="http://schemas.microsoft.com/office/powerpoint/2010/main" val="228117454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7F8CEE-934B-6C0C-B223-BB8CAB54D895}"/>
              </a:ext>
            </a:extLst>
          </p:cNvPr>
          <p:cNvSpPr>
            <a:spLocks noGrp="1"/>
          </p:cNvSpPr>
          <p:nvPr>
            <p:ph type="title"/>
          </p:nvPr>
        </p:nvSpPr>
        <p:spPr>
          <a:xfrm>
            <a:off x="1496290" y="395066"/>
            <a:ext cx="10695709" cy="887360"/>
          </a:xfrm>
        </p:spPr>
        <p:txBody>
          <a:bodyPr/>
          <a:lstStyle/>
          <a:p>
            <a:r>
              <a:rPr lang="en-AU" dirty="0"/>
              <a:t>Death rates (25-64) by IRSD percentile: SA1 and SA2, Aug 2016-Dec 2019</a:t>
            </a:r>
          </a:p>
        </p:txBody>
      </p:sp>
      <p:sp>
        <p:nvSpPr>
          <p:cNvPr id="4" name="Slide Number Placeholder 3">
            <a:extLst>
              <a:ext uri="{FF2B5EF4-FFF2-40B4-BE49-F238E27FC236}">
                <a16:creationId xmlns:a16="http://schemas.microsoft.com/office/drawing/2014/main" id="{0ABC9188-7B41-6742-BC24-CD231196E8E7}"/>
              </a:ext>
            </a:extLst>
          </p:cNvPr>
          <p:cNvSpPr>
            <a:spLocks noGrp="1"/>
          </p:cNvSpPr>
          <p:nvPr>
            <p:ph type="sldNum" sz="quarter" idx="12"/>
          </p:nvPr>
        </p:nvSpPr>
        <p:spPr/>
        <p:txBody>
          <a:bodyPr/>
          <a:lstStyle/>
          <a:p>
            <a:fld id="{DC22DD25-61AE-413C-B4D2-EF2365C9B2E1}" type="slidenum">
              <a:rPr lang="en-AU" noProof="0" smtClean="0"/>
              <a:t>12</a:t>
            </a:fld>
            <a:endParaRPr lang="en-AU" noProof="0" dirty="0"/>
          </a:p>
        </p:txBody>
      </p:sp>
      <p:sp>
        <p:nvSpPr>
          <p:cNvPr id="8" name="TextBox 7">
            <a:extLst>
              <a:ext uri="{FF2B5EF4-FFF2-40B4-BE49-F238E27FC236}">
                <a16:creationId xmlns:a16="http://schemas.microsoft.com/office/drawing/2014/main" id="{5034B31C-01C2-26BD-4288-B393AD717AF5}"/>
              </a:ext>
            </a:extLst>
          </p:cNvPr>
          <p:cNvSpPr txBox="1"/>
          <p:nvPr/>
        </p:nvSpPr>
        <p:spPr>
          <a:xfrm>
            <a:off x="9400033" y="1788314"/>
            <a:ext cx="2523582" cy="646331"/>
          </a:xfrm>
          <a:prstGeom prst="rect">
            <a:avLst/>
          </a:prstGeom>
          <a:noFill/>
        </p:spPr>
        <p:txBody>
          <a:bodyPr wrap="square" rtlCol="0">
            <a:spAutoFit/>
          </a:bodyPr>
          <a:lstStyle/>
          <a:p>
            <a:r>
              <a:rPr lang="en-AU" b="1" dirty="0"/>
              <a:t>Ratio death rate IRSD percentile 1:100</a:t>
            </a:r>
          </a:p>
        </p:txBody>
      </p:sp>
      <p:graphicFrame>
        <p:nvGraphicFramePr>
          <p:cNvPr id="9" name="Table 8">
            <a:extLst>
              <a:ext uri="{FF2B5EF4-FFF2-40B4-BE49-F238E27FC236}">
                <a16:creationId xmlns:a16="http://schemas.microsoft.com/office/drawing/2014/main" id="{185B7CDC-010C-0460-6873-6FFE09EC9767}"/>
              </a:ext>
            </a:extLst>
          </p:cNvPr>
          <p:cNvGraphicFramePr>
            <a:graphicFrameLocks noGrp="1"/>
          </p:cNvGraphicFramePr>
          <p:nvPr>
            <p:extLst>
              <p:ext uri="{D42A27DB-BD31-4B8C-83A1-F6EECF244321}">
                <p14:modId xmlns:p14="http://schemas.microsoft.com/office/powerpoint/2010/main" val="3039241422"/>
              </p:ext>
            </p:extLst>
          </p:nvPr>
        </p:nvGraphicFramePr>
        <p:xfrm>
          <a:off x="9150679" y="2402568"/>
          <a:ext cx="2829330" cy="1112520"/>
        </p:xfrm>
        <a:graphic>
          <a:graphicData uri="http://schemas.openxmlformats.org/drawingml/2006/table">
            <a:tbl>
              <a:tblPr firstRow="1" bandRow="1">
                <a:tableStyleId>{5C22544A-7EE6-4342-B048-85BDC9FD1C3A}</a:tableStyleId>
              </a:tblPr>
              <a:tblGrid>
                <a:gridCol w="943110">
                  <a:extLst>
                    <a:ext uri="{9D8B030D-6E8A-4147-A177-3AD203B41FA5}">
                      <a16:colId xmlns:a16="http://schemas.microsoft.com/office/drawing/2014/main" val="302952969"/>
                    </a:ext>
                  </a:extLst>
                </a:gridCol>
                <a:gridCol w="943110">
                  <a:extLst>
                    <a:ext uri="{9D8B030D-6E8A-4147-A177-3AD203B41FA5}">
                      <a16:colId xmlns:a16="http://schemas.microsoft.com/office/drawing/2014/main" val="3795003002"/>
                    </a:ext>
                  </a:extLst>
                </a:gridCol>
                <a:gridCol w="943110">
                  <a:extLst>
                    <a:ext uri="{9D8B030D-6E8A-4147-A177-3AD203B41FA5}">
                      <a16:colId xmlns:a16="http://schemas.microsoft.com/office/drawing/2014/main" val="1563675299"/>
                    </a:ext>
                  </a:extLst>
                </a:gridCol>
              </a:tblGrid>
              <a:tr h="370840">
                <a:tc>
                  <a:txBody>
                    <a:bodyPr/>
                    <a:lstStyle/>
                    <a:p>
                      <a:endParaRPr lang="en-AU" dirty="0"/>
                    </a:p>
                  </a:txBody>
                  <a:tcPr/>
                </a:tc>
                <a:tc>
                  <a:txBody>
                    <a:bodyPr/>
                    <a:lstStyle/>
                    <a:p>
                      <a:r>
                        <a:rPr lang="en-AU" dirty="0"/>
                        <a:t>Male</a:t>
                      </a:r>
                    </a:p>
                  </a:txBody>
                  <a:tcPr/>
                </a:tc>
                <a:tc>
                  <a:txBody>
                    <a:bodyPr/>
                    <a:lstStyle/>
                    <a:p>
                      <a:r>
                        <a:rPr lang="en-AU" dirty="0"/>
                        <a:t>Female</a:t>
                      </a:r>
                    </a:p>
                  </a:txBody>
                  <a:tcPr/>
                </a:tc>
                <a:extLst>
                  <a:ext uri="{0D108BD9-81ED-4DB2-BD59-A6C34878D82A}">
                    <a16:rowId xmlns:a16="http://schemas.microsoft.com/office/drawing/2014/main" val="836941159"/>
                  </a:ext>
                </a:extLst>
              </a:tr>
              <a:tr h="370840">
                <a:tc>
                  <a:txBody>
                    <a:bodyPr/>
                    <a:lstStyle/>
                    <a:p>
                      <a:r>
                        <a:rPr lang="en-AU" dirty="0"/>
                        <a:t>SA1</a:t>
                      </a:r>
                    </a:p>
                  </a:txBody>
                  <a:tcPr/>
                </a:tc>
                <a:tc>
                  <a:txBody>
                    <a:bodyPr/>
                    <a:lstStyle/>
                    <a:p>
                      <a:r>
                        <a:rPr lang="en-AU" dirty="0"/>
                        <a:t>7.9</a:t>
                      </a:r>
                    </a:p>
                  </a:txBody>
                  <a:tcPr/>
                </a:tc>
                <a:tc>
                  <a:txBody>
                    <a:bodyPr/>
                    <a:lstStyle/>
                    <a:p>
                      <a:r>
                        <a:rPr lang="en-AU" dirty="0"/>
                        <a:t>6.4</a:t>
                      </a:r>
                    </a:p>
                  </a:txBody>
                  <a:tcPr/>
                </a:tc>
                <a:extLst>
                  <a:ext uri="{0D108BD9-81ED-4DB2-BD59-A6C34878D82A}">
                    <a16:rowId xmlns:a16="http://schemas.microsoft.com/office/drawing/2014/main" val="2150388636"/>
                  </a:ext>
                </a:extLst>
              </a:tr>
              <a:tr h="370840">
                <a:tc>
                  <a:txBody>
                    <a:bodyPr/>
                    <a:lstStyle/>
                    <a:p>
                      <a:r>
                        <a:rPr lang="en-AU" dirty="0"/>
                        <a:t>SA2</a:t>
                      </a:r>
                    </a:p>
                  </a:txBody>
                  <a:tcPr/>
                </a:tc>
                <a:tc>
                  <a:txBody>
                    <a:bodyPr/>
                    <a:lstStyle/>
                    <a:p>
                      <a:r>
                        <a:rPr lang="en-AU" dirty="0"/>
                        <a:t>3.9</a:t>
                      </a:r>
                    </a:p>
                  </a:txBody>
                  <a:tcPr/>
                </a:tc>
                <a:tc>
                  <a:txBody>
                    <a:bodyPr/>
                    <a:lstStyle/>
                    <a:p>
                      <a:r>
                        <a:rPr lang="en-AU" dirty="0"/>
                        <a:t>3.6</a:t>
                      </a:r>
                    </a:p>
                  </a:txBody>
                  <a:tcPr/>
                </a:tc>
                <a:extLst>
                  <a:ext uri="{0D108BD9-81ED-4DB2-BD59-A6C34878D82A}">
                    <a16:rowId xmlns:a16="http://schemas.microsoft.com/office/drawing/2014/main" val="653211975"/>
                  </a:ext>
                </a:extLst>
              </a:tr>
            </a:tbl>
          </a:graphicData>
        </a:graphic>
      </p:graphicFrame>
      <p:graphicFrame>
        <p:nvGraphicFramePr>
          <p:cNvPr id="10" name="Table 9">
            <a:extLst>
              <a:ext uri="{FF2B5EF4-FFF2-40B4-BE49-F238E27FC236}">
                <a16:creationId xmlns:a16="http://schemas.microsoft.com/office/drawing/2014/main" id="{29ACEC86-FC73-6EF5-ECC0-2B98539E2DDB}"/>
              </a:ext>
            </a:extLst>
          </p:cNvPr>
          <p:cNvGraphicFramePr>
            <a:graphicFrameLocks noGrp="1"/>
          </p:cNvGraphicFramePr>
          <p:nvPr>
            <p:extLst>
              <p:ext uri="{D42A27DB-BD31-4B8C-83A1-F6EECF244321}">
                <p14:modId xmlns:p14="http://schemas.microsoft.com/office/powerpoint/2010/main" val="120180700"/>
              </p:ext>
            </p:extLst>
          </p:nvPr>
        </p:nvGraphicFramePr>
        <p:xfrm>
          <a:off x="9247158" y="4811934"/>
          <a:ext cx="2829330" cy="1651000"/>
        </p:xfrm>
        <a:graphic>
          <a:graphicData uri="http://schemas.openxmlformats.org/drawingml/2006/table">
            <a:tbl>
              <a:tblPr firstRow="1" bandRow="1">
                <a:tableStyleId>{5C22544A-7EE6-4342-B048-85BDC9FD1C3A}</a:tableStyleId>
              </a:tblPr>
              <a:tblGrid>
                <a:gridCol w="603898">
                  <a:extLst>
                    <a:ext uri="{9D8B030D-6E8A-4147-A177-3AD203B41FA5}">
                      <a16:colId xmlns:a16="http://schemas.microsoft.com/office/drawing/2014/main" val="302952969"/>
                    </a:ext>
                  </a:extLst>
                </a:gridCol>
                <a:gridCol w="1122218">
                  <a:extLst>
                    <a:ext uri="{9D8B030D-6E8A-4147-A177-3AD203B41FA5}">
                      <a16:colId xmlns:a16="http://schemas.microsoft.com/office/drawing/2014/main" val="3795003002"/>
                    </a:ext>
                  </a:extLst>
                </a:gridCol>
                <a:gridCol w="1103214">
                  <a:extLst>
                    <a:ext uri="{9D8B030D-6E8A-4147-A177-3AD203B41FA5}">
                      <a16:colId xmlns:a16="http://schemas.microsoft.com/office/drawing/2014/main" val="1563675299"/>
                    </a:ext>
                  </a:extLst>
                </a:gridCol>
              </a:tblGrid>
              <a:tr h="370840">
                <a:tc>
                  <a:txBody>
                    <a:bodyPr/>
                    <a:lstStyle/>
                    <a:p>
                      <a:endParaRPr lang="en-AU" dirty="0"/>
                    </a:p>
                  </a:txBody>
                  <a:tcPr/>
                </a:tc>
                <a:tc>
                  <a:txBody>
                    <a:bodyPr/>
                    <a:lstStyle/>
                    <a:p>
                      <a:r>
                        <a:rPr lang="en-AU" dirty="0"/>
                        <a:t>Male</a:t>
                      </a:r>
                    </a:p>
                  </a:txBody>
                  <a:tcPr/>
                </a:tc>
                <a:tc>
                  <a:txBody>
                    <a:bodyPr/>
                    <a:lstStyle/>
                    <a:p>
                      <a:r>
                        <a:rPr lang="en-AU" dirty="0"/>
                        <a:t>Female</a:t>
                      </a:r>
                    </a:p>
                  </a:txBody>
                  <a:tcPr/>
                </a:tc>
                <a:extLst>
                  <a:ext uri="{0D108BD9-81ED-4DB2-BD59-A6C34878D82A}">
                    <a16:rowId xmlns:a16="http://schemas.microsoft.com/office/drawing/2014/main" val="836941159"/>
                  </a:ext>
                </a:extLst>
              </a:tr>
              <a:tr h="370840">
                <a:tc>
                  <a:txBody>
                    <a:bodyPr/>
                    <a:lstStyle/>
                    <a:p>
                      <a:r>
                        <a:rPr lang="en-AU" dirty="0"/>
                        <a:t>SA1</a:t>
                      </a:r>
                    </a:p>
                  </a:txBody>
                  <a:tcPr/>
                </a:tc>
                <a:tc>
                  <a:txBody>
                    <a:bodyPr/>
                    <a:lstStyle/>
                    <a:p>
                      <a:r>
                        <a:rPr lang="en-AU" dirty="0"/>
                        <a:t>3.9 </a:t>
                      </a:r>
                    </a:p>
                    <a:p>
                      <a:r>
                        <a:rPr lang="en-AU" dirty="0"/>
                        <a:t>(3.7-4.2)</a:t>
                      </a:r>
                    </a:p>
                  </a:txBody>
                  <a:tcPr/>
                </a:tc>
                <a:tc>
                  <a:txBody>
                    <a:bodyPr/>
                    <a:lstStyle/>
                    <a:p>
                      <a:r>
                        <a:rPr lang="en-AU" dirty="0"/>
                        <a:t>3.4 </a:t>
                      </a:r>
                    </a:p>
                    <a:p>
                      <a:r>
                        <a:rPr lang="en-AU" dirty="0"/>
                        <a:t>(3.2-3.7)</a:t>
                      </a:r>
                    </a:p>
                  </a:txBody>
                  <a:tcPr/>
                </a:tc>
                <a:extLst>
                  <a:ext uri="{0D108BD9-81ED-4DB2-BD59-A6C34878D82A}">
                    <a16:rowId xmlns:a16="http://schemas.microsoft.com/office/drawing/2014/main" val="2150388636"/>
                  </a:ext>
                </a:extLst>
              </a:tr>
              <a:tr h="370840">
                <a:tc>
                  <a:txBody>
                    <a:bodyPr/>
                    <a:lstStyle/>
                    <a:p>
                      <a:r>
                        <a:rPr lang="en-AU" dirty="0"/>
                        <a:t>SA2</a:t>
                      </a:r>
                    </a:p>
                  </a:txBody>
                  <a:tcPr/>
                </a:tc>
                <a:tc>
                  <a:txBody>
                    <a:bodyPr/>
                    <a:lstStyle/>
                    <a:p>
                      <a:r>
                        <a:rPr lang="en-AU" dirty="0"/>
                        <a:t>2.6</a:t>
                      </a:r>
                    </a:p>
                    <a:p>
                      <a:r>
                        <a:rPr lang="en-AU" dirty="0"/>
                        <a:t>(2.5-2.7)</a:t>
                      </a:r>
                    </a:p>
                  </a:txBody>
                  <a:tcPr/>
                </a:tc>
                <a:tc>
                  <a:txBody>
                    <a:bodyPr/>
                    <a:lstStyle/>
                    <a:p>
                      <a:r>
                        <a:rPr lang="en-AU" dirty="0"/>
                        <a:t>2.3</a:t>
                      </a:r>
                    </a:p>
                    <a:p>
                      <a:r>
                        <a:rPr lang="en-AU" dirty="0"/>
                        <a:t>(2.2-2.4)</a:t>
                      </a:r>
                    </a:p>
                  </a:txBody>
                  <a:tcPr/>
                </a:tc>
                <a:extLst>
                  <a:ext uri="{0D108BD9-81ED-4DB2-BD59-A6C34878D82A}">
                    <a16:rowId xmlns:a16="http://schemas.microsoft.com/office/drawing/2014/main" val="653211975"/>
                  </a:ext>
                </a:extLst>
              </a:tr>
            </a:tbl>
          </a:graphicData>
        </a:graphic>
      </p:graphicFrame>
      <p:sp>
        <p:nvSpPr>
          <p:cNvPr id="11" name="TextBox 10">
            <a:extLst>
              <a:ext uri="{FF2B5EF4-FFF2-40B4-BE49-F238E27FC236}">
                <a16:creationId xmlns:a16="http://schemas.microsoft.com/office/drawing/2014/main" id="{576DB072-383C-1418-951B-020C1E5C9CA2}"/>
              </a:ext>
            </a:extLst>
          </p:cNvPr>
          <p:cNvSpPr txBox="1"/>
          <p:nvPr/>
        </p:nvSpPr>
        <p:spPr>
          <a:xfrm>
            <a:off x="9504969" y="3988899"/>
            <a:ext cx="2313709" cy="646331"/>
          </a:xfrm>
          <a:prstGeom prst="rect">
            <a:avLst/>
          </a:prstGeom>
          <a:noFill/>
        </p:spPr>
        <p:txBody>
          <a:bodyPr wrap="square" rtlCol="0">
            <a:spAutoFit/>
          </a:bodyPr>
          <a:lstStyle/>
          <a:p>
            <a:r>
              <a:rPr lang="en-AU" b="1" dirty="0"/>
              <a:t>Relative Index of Inequality (RII)</a:t>
            </a:r>
          </a:p>
        </p:txBody>
      </p:sp>
      <p:pic>
        <p:nvPicPr>
          <p:cNvPr id="7" name="Picture 6">
            <a:extLst>
              <a:ext uri="{FF2B5EF4-FFF2-40B4-BE49-F238E27FC236}">
                <a16:creationId xmlns:a16="http://schemas.microsoft.com/office/drawing/2014/main" id="{BE337569-CABB-00BA-771E-34EB9C938F29}"/>
              </a:ext>
            </a:extLst>
          </p:cNvPr>
          <p:cNvPicPr>
            <a:picLocks noChangeAspect="1"/>
          </p:cNvPicPr>
          <p:nvPr/>
        </p:nvPicPr>
        <p:blipFill>
          <a:blip r:embed="rId2"/>
          <a:stretch>
            <a:fillRect/>
          </a:stretch>
        </p:blipFill>
        <p:spPr>
          <a:xfrm>
            <a:off x="0" y="1567935"/>
            <a:ext cx="9037286" cy="5164163"/>
          </a:xfrm>
          <a:prstGeom prst="rect">
            <a:avLst/>
          </a:prstGeom>
        </p:spPr>
      </p:pic>
    </p:spTree>
    <p:extLst>
      <p:ext uri="{BB962C8B-B14F-4D97-AF65-F5344CB8AC3E}">
        <p14:creationId xmlns:p14="http://schemas.microsoft.com/office/powerpoint/2010/main" val="418504153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E099DC-6BE8-7AAB-BCF7-1C1D431A5E7D}"/>
              </a:ext>
            </a:extLst>
          </p:cNvPr>
          <p:cNvSpPr>
            <a:spLocks noGrp="1"/>
          </p:cNvSpPr>
          <p:nvPr>
            <p:ph type="title"/>
          </p:nvPr>
        </p:nvSpPr>
        <p:spPr>
          <a:xfrm>
            <a:off x="1417741" y="249745"/>
            <a:ext cx="10296000" cy="887360"/>
          </a:xfrm>
        </p:spPr>
        <p:txBody>
          <a:bodyPr/>
          <a:lstStyle/>
          <a:p>
            <a:r>
              <a:rPr lang="en-AU" dirty="0"/>
              <a:t>Death rates (25-64) by 20 IRSD quantiles: SA1, SA2, SA3 and SA4, Aug 2016-Dec 2019</a:t>
            </a:r>
          </a:p>
        </p:txBody>
      </p:sp>
      <p:sp>
        <p:nvSpPr>
          <p:cNvPr id="4" name="Slide Number Placeholder 3">
            <a:extLst>
              <a:ext uri="{FF2B5EF4-FFF2-40B4-BE49-F238E27FC236}">
                <a16:creationId xmlns:a16="http://schemas.microsoft.com/office/drawing/2014/main" id="{BE96FCA2-E10D-E752-1501-9A22311287EE}"/>
              </a:ext>
            </a:extLst>
          </p:cNvPr>
          <p:cNvSpPr>
            <a:spLocks noGrp="1"/>
          </p:cNvSpPr>
          <p:nvPr>
            <p:ph type="sldNum" sz="quarter" idx="12"/>
          </p:nvPr>
        </p:nvSpPr>
        <p:spPr/>
        <p:txBody>
          <a:bodyPr/>
          <a:lstStyle/>
          <a:p>
            <a:fld id="{DC22DD25-61AE-413C-B4D2-EF2365C9B2E1}" type="slidenum">
              <a:rPr lang="en-AU" noProof="0" smtClean="0"/>
              <a:t>13</a:t>
            </a:fld>
            <a:endParaRPr lang="en-AU" noProof="0" dirty="0"/>
          </a:p>
        </p:txBody>
      </p:sp>
      <p:sp>
        <p:nvSpPr>
          <p:cNvPr id="7" name="TextBox 6">
            <a:extLst>
              <a:ext uri="{FF2B5EF4-FFF2-40B4-BE49-F238E27FC236}">
                <a16:creationId xmlns:a16="http://schemas.microsoft.com/office/drawing/2014/main" id="{F01E3197-A3CB-2CA2-1418-55FD2064230F}"/>
              </a:ext>
            </a:extLst>
          </p:cNvPr>
          <p:cNvSpPr txBox="1"/>
          <p:nvPr/>
        </p:nvSpPr>
        <p:spPr>
          <a:xfrm>
            <a:off x="9448148" y="1105722"/>
            <a:ext cx="2523582" cy="646331"/>
          </a:xfrm>
          <a:prstGeom prst="rect">
            <a:avLst/>
          </a:prstGeom>
          <a:noFill/>
        </p:spPr>
        <p:txBody>
          <a:bodyPr wrap="square" rtlCol="0">
            <a:spAutoFit/>
          </a:bodyPr>
          <a:lstStyle/>
          <a:p>
            <a:r>
              <a:rPr lang="en-AU" b="1" dirty="0"/>
              <a:t>Ratio death rate IRSD percentile 1:100</a:t>
            </a:r>
          </a:p>
        </p:txBody>
      </p:sp>
      <p:sp>
        <p:nvSpPr>
          <p:cNvPr id="8" name="TextBox 7">
            <a:extLst>
              <a:ext uri="{FF2B5EF4-FFF2-40B4-BE49-F238E27FC236}">
                <a16:creationId xmlns:a16="http://schemas.microsoft.com/office/drawing/2014/main" id="{EC9E4A75-AE07-296A-6D86-1B27A1D2516C}"/>
              </a:ext>
            </a:extLst>
          </p:cNvPr>
          <p:cNvSpPr txBox="1"/>
          <p:nvPr/>
        </p:nvSpPr>
        <p:spPr>
          <a:xfrm>
            <a:off x="9658021" y="3936721"/>
            <a:ext cx="2313709" cy="646331"/>
          </a:xfrm>
          <a:prstGeom prst="rect">
            <a:avLst/>
          </a:prstGeom>
          <a:noFill/>
        </p:spPr>
        <p:txBody>
          <a:bodyPr wrap="square" rtlCol="0">
            <a:spAutoFit/>
          </a:bodyPr>
          <a:lstStyle/>
          <a:p>
            <a:r>
              <a:rPr lang="en-AU" b="1" dirty="0"/>
              <a:t>Relative Index of Inequality (RII)</a:t>
            </a:r>
          </a:p>
        </p:txBody>
      </p:sp>
      <p:graphicFrame>
        <p:nvGraphicFramePr>
          <p:cNvPr id="9" name="Table 8">
            <a:extLst>
              <a:ext uri="{FF2B5EF4-FFF2-40B4-BE49-F238E27FC236}">
                <a16:creationId xmlns:a16="http://schemas.microsoft.com/office/drawing/2014/main" id="{AA1FECB7-BB77-117B-001B-D8238C4A0AA2}"/>
              </a:ext>
            </a:extLst>
          </p:cNvPr>
          <p:cNvGraphicFramePr>
            <a:graphicFrameLocks noGrp="1"/>
          </p:cNvGraphicFramePr>
          <p:nvPr>
            <p:extLst>
              <p:ext uri="{D42A27DB-BD31-4B8C-83A1-F6EECF244321}">
                <p14:modId xmlns:p14="http://schemas.microsoft.com/office/powerpoint/2010/main" val="3577381247"/>
              </p:ext>
            </p:extLst>
          </p:nvPr>
        </p:nvGraphicFramePr>
        <p:xfrm>
          <a:off x="9247158" y="1757956"/>
          <a:ext cx="2829330" cy="1854200"/>
        </p:xfrm>
        <a:graphic>
          <a:graphicData uri="http://schemas.openxmlformats.org/drawingml/2006/table">
            <a:tbl>
              <a:tblPr firstRow="1" bandRow="1">
                <a:tableStyleId>{5C22544A-7EE6-4342-B048-85BDC9FD1C3A}</a:tableStyleId>
              </a:tblPr>
              <a:tblGrid>
                <a:gridCol w="943110">
                  <a:extLst>
                    <a:ext uri="{9D8B030D-6E8A-4147-A177-3AD203B41FA5}">
                      <a16:colId xmlns:a16="http://schemas.microsoft.com/office/drawing/2014/main" val="302952969"/>
                    </a:ext>
                  </a:extLst>
                </a:gridCol>
                <a:gridCol w="943110">
                  <a:extLst>
                    <a:ext uri="{9D8B030D-6E8A-4147-A177-3AD203B41FA5}">
                      <a16:colId xmlns:a16="http://schemas.microsoft.com/office/drawing/2014/main" val="3795003002"/>
                    </a:ext>
                  </a:extLst>
                </a:gridCol>
                <a:gridCol w="943110">
                  <a:extLst>
                    <a:ext uri="{9D8B030D-6E8A-4147-A177-3AD203B41FA5}">
                      <a16:colId xmlns:a16="http://schemas.microsoft.com/office/drawing/2014/main" val="1563675299"/>
                    </a:ext>
                  </a:extLst>
                </a:gridCol>
              </a:tblGrid>
              <a:tr h="370840">
                <a:tc>
                  <a:txBody>
                    <a:bodyPr/>
                    <a:lstStyle/>
                    <a:p>
                      <a:endParaRPr lang="en-AU" dirty="0"/>
                    </a:p>
                  </a:txBody>
                  <a:tcPr/>
                </a:tc>
                <a:tc>
                  <a:txBody>
                    <a:bodyPr/>
                    <a:lstStyle/>
                    <a:p>
                      <a:r>
                        <a:rPr lang="en-AU" dirty="0"/>
                        <a:t>Male</a:t>
                      </a:r>
                    </a:p>
                  </a:txBody>
                  <a:tcPr/>
                </a:tc>
                <a:tc>
                  <a:txBody>
                    <a:bodyPr/>
                    <a:lstStyle/>
                    <a:p>
                      <a:r>
                        <a:rPr lang="en-AU" dirty="0"/>
                        <a:t>Female</a:t>
                      </a:r>
                    </a:p>
                  </a:txBody>
                  <a:tcPr/>
                </a:tc>
                <a:extLst>
                  <a:ext uri="{0D108BD9-81ED-4DB2-BD59-A6C34878D82A}">
                    <a16:rowId xmlns:a16="http://schemas.microsoft.com/office/drawing/2014/main" val="836941159"/>
                  </a:ext>
                </a:extLst>
              </a:tr>
              <a:tr h="370840">
                <a:tc>
                  <a:txBody>
                    <a:bodyPr/>
                    <a:lstStyle/>
                    <a:p>
                      <a:r>
                        <a:rPr lang="en-AU" dirty="0"/>
                        <a:t>SA1</a:t>
                      </a:r>
                    </a:p>
                  </a:txBody>
                  <a:tcPr/>
                </a:tc>
                <a:tc>
                  <a:txBody>
                    <a:bodyPr/>
                    <a:lstStyle/>
                    <a:p>
                      <a:r>
                        <a:rPr lang="en-AU" dirty="0"/>
                        <a:t>4.8</a:t>
                      </a:r>
                    </a:p>
                  </a:txBody>
                  <a:tcPr/>
                </a:tc>
                <a:tc>
                  <a:txBody>
                    <a:bodyPr/>
                    <a:lstStyle/>
                    <a:p>
                      <a:r>
                        <a:rPr lang="en-AU" dirty="0"/>
                        <a:t>4.0</a:t>
                      </a:r>
                    </a:p>
                  </a:txBody>
                  <a:tcPr/>
                </a:tc>
                <a:extLst>
                  <a:ext uri="{0D108BD9-81ED-4DB2-BD59-A6C34878D82A}">
                    <a16:rowId xmlns:a16="http://schemas.microsoft.com/office/drawing/2014/main" val="2150388636"/>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a:t>SA2</a:t>
                      </a:r>
                    </a:p>
                  </a:txBody>
                  <a:tcPr/>
                </a:tc>
                <a:tc>
                  <a:txBody>
                    <a:bodyPr/>
                    <a:lstStyle/>
                    <a:p>
                      <a:r>
                        <a:rPr lang="en-AU" dirty="0"/>
                        <a:t>3.0</a:t>
                      </a:r>
                    </a:p>
                  </a:txBody>
                  <a:tcPr/>
                </a:tc>
                <a:tc>
                  <a:txBody>
                    <a:bodyPr/>
                    <a:lstStyle/>
                    <a:p>
                      <a:r>
                        <a:rPr lang="en-AU" dirty="0"/>
                        <a:t>2.6</a:t>
                      </a:r>
                    </a:p>
                  </a:txBody>
                  <a:tcPr/>
                </a:tc>
                <a:extLst>
                  <a:ext uri="{0D108BD9-81ED-4DB2-BD59-A6C34878D82A}">
                    <a16:rowId xmlns:a16="http://schemas.microsoft.com/office/drawing/2014/main" val="1736847494"/>
                  </a:ext>
                </a:extLst>
              </a:tr>
              <a:tr h="370840">
                <a:tc>
                  <a:txBody>
                    <a:bodyPr/>
                    <a:lstStyle/>
                    <a:p>
                      <a:r>
                        <a:rPr lang="en-AU" dirty="0"/>
                        <a:t>SA3</a:t>
                      </a:r>
                    </a:p>
                  </a:txBody>
                  <a:tcPr/>
                </a:tc>
                <a:tc>
                  <a:txBody>
                    <a:bodyPr/>
                    <a:lstStyle/>
                    <a:p>
                      <a:r>
                        <a:rPr lang="en-AU" dirty="0"/>
                        <a:t>2.4</a:t>
                      </a:r>
                    </a:p>
                  </a:txBody>
                  <a:tcPr/>
                </a:tc>
                <a:tc>
                  <a:txBody>
                    <a:bodyPr/>
                    <a:lstStyle/>
                    <a:p>
                      <a:r>
                        <a:rPr lang="en-AU" dirty="0"/>
                        <a:t>2.1</a:t>
                      </a:r>
                    </a:p>
                  </a:txBody>
                  <a:tcPr/>
                </a:tc>
                <a:extLst>
                  <a:ext uri="{0D108BD9-81ED-4DB2-BD59-A6C34878D82A}">
                    <a16:rowId xmlns:a16="http://schemas.microsoft.com/office/drawing/2014/main" val="3818557354"/>
                  </a:ext>
                </a:extLst>
              </a:tr>
              <a:tr h="370840">
                <a:tc>
                  <a:txBody>
                    <a:bodyPr/>
                    <a:lstStyle/>
                    <a:p>
                      <a:r>
                        <a:rPr lang="en-AU" dirty="0"/>
                        <a:t>SA4</a:t>
                      </a:r>
                    </a:p>
                  </a:txBody>
                  <a:tcPr/>
                </a:tc>
                <a:tc>
                  <a:txBody>
                    <a:bodyPr/>
                    <a:lstStyle/>
                    <a:p>
                      <a:r>
                        <a:rPr lang="en-AU" dirty="0"/>
                        <a:t>2.0</a:t>
                      </a:r>
                    </a:p>
                  </a:txBody>
                  <a:tcPr/>
                </a:tc>
                <a:tc>
                  <a:txBody>
                    <a:bodyPr/>
                    <a:lstStyle/>
                    <a:p>
                      <a:r>
                        <a:rPr lang="en-AU" dirty="0"/>
                        <a:t>1.7</a:t>
                      </a:r>
                    </a:p>
                  </a:txBody>
                  <a:tcPr/>
                </a:tc>
                <a:extLst>
                  <a:ext uri="{0D108BD9-81ED-4DB2-BD59-A6C34878D82A}">
                    <a16:rowId xmlns:a16="http://schemas.microsoft.com/office/drawing/2014/main" val="653211975"/>
                  </a:ext>
                </a:extLst>
              </a:tr>
            </a:tbl>
          </a:graphicData>
        </a:graphic>
      </p:graphicFrame>
      <p:graphicFrame>
        <p:nvGraphicFramePr>
          <p:cNvPr id="10" name="Table 9">
            <a:extLst>
              <a:ext uri="{FF2B5EF4-FFF2-40B4-BE49-F238E27FC236}">
                <a16:creationId xmlns:a16="http://schemas.microsoft.com/office/drawing/2014/main" id="{991487E0-7C78-A2D0-BF04-F51165DA8363}"/>
              </a:ext>
            </a:extLst>
          </p:cNvPr>
          <p:cNvGraphicFramePr>
            <a:graphicFrameLocks noGrp="1"/>
          </p:cNvGraphicFramePr>
          <p:nvPr>
            <p:extLst>
              <p:ext uri="{D42A27DB-BD31-4B8C-83A1-F6EECF244321}">
                <p14:modId xmlns:p14="http://schemas.microsoft.com/office/powerpoint/2010/main" val="2212424540"/>
              </p:ext>
            </p:extLst>
          </p:nvPr>
        </p:nvGraphicFramePr>
        <p:xfrm>
          <a:off x="8907356" y="4683426"/>
          <a:ext cx="3284644" cy="1854200"/>
        </p:xfrm>
        <a:graphic>
          <a:graphicData uri="http://schemas.openxmlformats.org/drawingml/2006/table">
            <a:tbl>
              <a:tblPr firstRow="1" bandRow="1">
                <a:tableStyleId>{5C22544A-7EE6-4342-B048-85BDC9FD1C3A}</a:tableStyleId>
              </a:tblPr>
              <a:tblGrid>
                <a:gridCol w="630535">
                  <a:extLst>
                    <a:ext uri="{9D8B030D-6E8A-4147-A177-3AD203B41FA5}">
                      <a16:colId xmlns:a16="http://schemas.microsoft.com/office/drawing/2014/main" val="302952969"/>
                    </a:ext>
                  </a:extLst>
                </a:gridCol>
                <a:gridCol w="1334108">
                  <a:extLst>
                    <a:ext uri="{9D8B030D-6E8A-4147-A177-3AD203B41FA5}">
                      <a16:colId xmlns:a16="http://schemas.microsoft.com/office/drawing/2014/main" val="3795003002"/>
                    </a:ext>
                  </a:extLst>
                </a:gridCol>
                <a:gridCol w="1320001">
                  <a:extLst>
                    <a:ext uri="{9D8B030D-6E8A-4147-A177-3AD203B41FA5}">
                      <a16:colId xmlns:a16="http://schemas.microsoft.com/office/drawing/2014/main" val="1563675299"/>
                    </a:ext>
                  </a:extLst>
                </a:gridCol>
              </a:tblGrid>
              <a:tr h="370840">
                <a:tc>
                  <a:txBody>
                    <a:bodyPr/>
                    <a:lstStyle/>
                    <a:p>
                      <a:endParaRPr lang="en-AU" dirty="0"/>
                    </a:p>
                  </a:txBody>
                  <a:tcPr/>
                </a:tc>
                <a:tc>
                  <a:txBody>
                    <a:bodyPr/>
                    <a:lstStyle/>
                    <a:p>
                      <a:r>
                        <a:rPr lang="en-AU" dirty="0"/>
                        <a:t>Male</a:t>
                      </a:r>
                    </a:p>
                  </a:txBody>
                  <a:tcPr/>
                </a:tc>
                <a:tc>
                  <a:txBody>
                    <a:bodyPr/>
                    <a:lstStyle/>
                    <a:p>
                      <a:r>
                        <a:rPr lang="en-AU" dirty="0"/>
                        <a:t>Female</a:t>
                      </a:r>
                    </a:p>
                  </a:txBody>
                  <a:tcPr/>
                </a:tc>
                <a:extLst>
                  <a:ext uri="{0D108BD9-81ED-4DB2-BD59-A6C34878D82A}">
                    <a16:rowId xmlns:a16="http://schemas.microsoft.com/office/drawing/2014/main" val="836941159"/>
                  </a:ext>
                </a:extLst>
              </a:tr>
              <a:tr h="370840">
                <a:tc>
                  <a:txBody>
                    <a:bodyPr/>
                    <a:lstStyle/>
                    <a:p>
                      <a:r>
                        <a:rPr lang="en-AU" dirty="0"/>
                        <a:t>SA1</a:t>
                      </a:r>
                    </a:p>
                  </a:txBody>
                  <a:tcPr/>
                </a:tc>
                <a:tc>
                  <a:txBody>
                    <a:bodyPr/>
                    <a:lstStyle/>
                    <a:p>
                      <a:r>
                        <a:rPr lang="en-AU" dirty="0"/>
                        <a:t>3.9 (3.6-4.3)</a:t>
                      </a:r>
                    </a:p>
                  </a:txBody>
                  <a:tcPr/>
                </a:tc>
                <a:tc>
                  <a:txBody>
                    <a:bodyPr/>
                    <a:lstStyle/>
                    <a:p>
                      <a:r>
                        <a:rPr lang="en-AU" dirty="0"/>
                        <a:t>3.4 (3.1-3.8)</a:t>
                      </a:r>
                    </a:p>
                  </a:txBody>
                  <a:tcPr/>
                </a:tc>
                <a:extLst>
                  <a:ext uri="{0D108BD9-81ED-4DB2-BD59-A6C34878D82A}">
                    <a16:rowId xmlns:a16="http://schemas.microsoft.com/office/drawing/2014/main" val="2150388636"/>
                  </a:ext>
                </a:extLst>
              </a:tr>
              <a:tr h="370840">
                <a:tc>
                  <a:txBody>
                    <a:bodyPr/>
                    <a:lstStyle/>
                    <a:p>
                      <a:r>
                        <a:rPr lang="en-AU" dirty="0"/>
                        <a:t>SA2</a:t>
                      </a:r>
                    </a:p>
                  </a:txBody>
                  <a:tcPr/>
                </a:tc>
                <a:tc>
                  <a:txBody>
                    <a:bodyPr/>
                    <a:lstStyle/>
                    <a:p>
                      <a:r>
                        <a:rPr lang="en-AU" dirty="0"/>
                        <a:t>2.6 (2.5-2.8)</a:t>
                      </a:r>
                    </a:p>
                  </a:txBody>
                  <a:tcPr/>
                </a:tc>
                <a:tc>
                  <a:txBody>
                    <a:bodyPr/>
                    <a:lstStyle/>
                    <a:p>
                      <a:r>
                        <a:rPr lang="en-AU" dirty="0"/>
                        <a:t>2.3 (2.2-2.5)</a:t>
                      </a:r>
                    </a:p>
                  </a:txBody>
                  <a:tcPr/>
                </a:tc>
                <a:extLst>
                  <a:ext uri="{0D108BD9-81ED-4DB2-BD59-A6C34878D82A}">
                    <a16:rowId xmlns:a16="http://schemas.microsoft.com/office/drawing/2014/main" val="653211975"/>
                  </a:ext>
                </a:extLst>
              </a:tr>
              <a:tr h="370840">
                <a:tc>
                  <a:txBody>
                    <a:bodyPr/>
                    <a:lstStyle/>
                    <a:p>
                      <a:r>
                        <a:rPr lang="en-AU" dirty="0"/>
                        <a:t>SA3</a:t>
                      </a:r>
                    </a:p>
                  </a:txBody>
                  <a:tcPr/>
                </a:tc>
                <a:tc>
                  <a:txBody>
                    <a:bodyPr/>
                    <a:lstStyle/>
                    <a:p>
                      <a:r>
                        <a:rPr lang="en-AU" dirty="0"/>
                        <a:t>2.0 (1.9-2.1)</a:t>
                      </a:r>
                    </a:p>
                  </a:txBody>
                  <a:tcPr/>
                </a:tc>
                <a:tc>
                  <a:txBody>
                    <a:bodyPr/>
                    <a:lstStyle/>
                    <a:p>
                      <a:r>
                        <a:rPr lang="en-AU" dirty="0"/>
                        <a:t>1.9 (1.8-2.0)</a:t>
                      </a:r>
                    </a:p>
                  </a:txBody>
                  <a:tcPr/>
                </a:tc>
                <a:extLst>
                  <a:ext uri="{0D108BD9-81ED-4DB2-BD59-A6C34878D82A}">
                    <a16:rowId xmlns:a16="http://schemas.microsoft.com/office/drawing/2014/main" val="2626908365"/>
                  </a:ext>
                </a:extLst>
              </a:tr>
              <a:tr h="370840">
                <a:tc>
                  <a:txBody>
                    <a:bodyPr/>
                    <a:lstStyle/>
                    <a:p>
                      <a:r>
                        <a:rPr lang="en-AU" dirty="0"/>
                        <a:t>SA4</a:t>
                      </a:r>
                    </a:p>
                  </a:txBody>
                  <a:tcPr/>
                </a:tc>
                <a:tc>
                  <a:txBody>
                    <a:bodyPr/>
                    <a:lstStyle/>
                    <a:p>
                      <a:r>
                        <a:rPr lang="en-AU" dirty="0"/>
                        <a:t>1.8 (1.7-2.0)</a:t>
                      </a:r>
                    </a:p>
                  </a:txBody>
                  <a:tcPr/>
                </a:tc>
                <a:tc>
                  <a:txBody>
                    <a:bodyPr/>
                    <a:lstStyle/>
                    <a:p>
                      <a:r>
                        <a:rPr lang="en-AU" dirty="0"/>
                        <a:t>1.7 (1.6-1.8)</a:t>
                      </a:r>
                    </a:p>
                  </a:txBody>
                  <a:tcPr/>
                </a:tc>
                <a:extLst>
                  <a:ext uri="{0D108BD9-81ED-4DB2-BD59-A6C34878D82A}">
                    <a16:rowId xmlns:a16="http://schemas.microsoft.com/office/drawing/2014/main" val="2340377408"/>
                  </a:ext>
                </a:extLst>
              </a:tr>
            </a:tbl>
          </a:graphicData>
        </a:graphic>
      </p:graphicFrame>
      <p:pic>
        <p:nvPicPr>
          <p:cNvPr id="5" name="Picture 4">
            <a:extLst>
              <a:ext uri="{FF2B5EF4-FFF2-40B4-BE49-F238E27FC236}">
                <a16:creationId xmlns:a16="http://schemas.microsoft.com/office/drawing/2014/main" id="{12F495EE-D5FB-9117-F892-9F407FBC16C6}"/>
              </a:ext>
            </a:extLst>
          </p:cNvPr>
          <p:cNvPicPr>
            <a:picLocks noChangeAspect="1"/>
          </p:cNvPicPr>
          <p:nvPr/>
        </p:nvPicPr>
        <p:blipFill>
          <a:blip r:embed="rId2"/>
          <a:stretch>
            <a:fillRect/>
          </a:stretch>
        </p:blipFill>
        <p:spPr>
          <a:xfrm>
            <a:off x="5762" y="1579056"/>
            <a:ext cx="8801099" cy="5029199"/>
          </a:xfrm>
          <a:prstGeom prst="rect">
            <a:avLst/>
          </a:prstGeom>
        </p:spPr>
      </p:pic>
    </p:spTree>
    <p:extLst>
      <p:ext uri="{BB962C8B-B14F-4D97-AF65-F5344CB8AC3E}">
        <p14:creationId xmlns:p14="http://schemas.microsoft.com/office/powerpoint/2010/main" val="413248514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928EFD-52D8-5AA6-289B-A21ED4C2B047}"/>
              </a:ext>
            </a:extLst>
          </p:cNvPr>
          <p:cNvSpPr>
            <a:spLocks noGrp="1"/>
          </p:cNvSpPr>
          <p:nvPr>
            <p:ph type="title"/>
          </p:nvPr>
        </p:nvSpPr>
        <p:spPr>
          <a:xfrm>
            <a:off x="1428764" y="395066"/>
            <a:ext cx="10569271" cy="887360"/>
          </a:xfrm>
        </p:spPr>
        <p:txBody>
          <a:bodyPr/>
          <a:lstStyle/>
          <a:p>
            <a:r>
              <a:rPr lang="en-AU" dirty="0"/>
              <a:t>Death rates (25-64) by household income and 20 IRSD quantiles (SA1), Aug 2016-Dec 2019</a:t>
            </a:r>
          </a:p>
        </p:txBody>
      </p:sp>
      <p:sp>
        <p:nvSpPr>
          <p:cNvPr id="3" name="Content Placeholder 2">
            <a:extLst>
              <a:ext uri="{FF2B5EF4-FFF2-40B4-BE49-F238E27FC236}">
                <a16:creationId xmlns:a16="http://schemas.microsoft.com/office/drawing/2014/main" id="{4E335205-AFC4-A2F7-E778-4F08782F9C07}"/>
              </a:ext>
            </a:extLst>
          </p:cNvPr>
          <p:cNvSpPr>
            <a:spLocks noGrp="1"/>
          </p:cNvSpPr>
          <p:nvPr>
            <p:ph idx="1"/>
          </p:nvPr>
        </p:nvSpPr>
        <p:spPr>
          <a:xfrm>
            <a:off x="9082770" y="1413997"/>
            <a:ext cx="3185431" cy="4626933"/>
          </a:xfrm>
        </p:spPr>
        <p:txBody>
          <a:bodyPr/>
          <a:lstStyle/>
          <a:p>
            <a:r>
              <a:rPr lang="en-AU" dirty="0"/>
              <a:t>At each income level, ratio of death rate of IRSD quantile 1:20 ranges from:</a:t>
            </a:r>
          </a:p>
          <a:p>
            <a:r>
              <a:rPr lang="en-AU" dirty="0"/>
              <a:t>2.4 to 3.2 for males</a:t>
            </a:r>
          </a:p>
          <a:p>
            <a:r>
              <a:rPr lang="en-AU" dirty="0"/>
              <a:t>2.0 to 2.9 for females</a:t>
            </a:r>
          </a:p>
          <a:p>
            <a:endParaRPr lang="en-AU" dirty="0"/>
          </a:p>
          <a:p>
            <a:r>
              <a:rPr lang="en-AU" dirty="0"/>
              <a:t>At each IRSD quantile, ratio of death rate of </a:t>
            </a:r>
            <a:r>
              <a:rPr lang="en-AU" dirty="0" err="1"/>
              <a:t>Iow</a:t>
            </a:r>
            <a:r>
              <a:rPr lang="en-AU" dirty="0"/>
              <a:t> to high income ranges from:</a:t>
            </a:r>
          </a:p>
          <a:p>
            <a:r>
              <a:rPr lang="en-AU" dirty="0"/>
              <a:t>2.5 to 3.6 for males</a:t>
            </a:r>
          </a:p>
          <a:p>
            <a:r>
              <a:rPr lang="en-AU" dirty="0"/>
              <a:t>1.9 to 3.2 for females</a:t>
            </a:r>
          </a:p>
          <a:p>
            <a:endParaRPr lang="en-AU" dirty="0"/>
          </a:p>
          <a:p>
            <a:endParaRPr lang="en-AU" dirty="0"/>
          </a:p>
        </p:txBody>
      </p:sp>
      <p:sp>
        <p:nvSpPr>
          <p:cNvPr id="4" name="Slide Number Placeholder 3">
            <a:extLst>
              <a:ext uri="{FF2B5EF4-FFF2-40B4-BE49-F238E27FC236}">
                <a16:creationId xmlns:a16="http://schemas.microsoft.com/office/drawing/2014/main" id="{E303F6D2-A2DC-095A-5C53-619DCF622203}"/>
              </a:ext>
            </a:extLst>
          </p:cNvPr>
          <p:cNvSpPr>
            <a:spLocks noGrp="1"/>
          </p:cNvSpPr>
          <p:nvPr>
            <p:ph type="sldNum" sz="quarter" idx="12"/>
          </p:nvPr>
        </p:nvSpPr>
        <p:spPr/>
        <p:txBody>
          <a:bodyPr/>
          <a:lstStyle/>
          <a:p>
            <a:fld id="{DC22DD25-61AE-413C-B4D2-EF2365C9B2E1}" type="slidenum">
              <a:rPr lang="en-AU" noProof="0" smtClean="0"/>
              <a:t>14</a:t>
            </a:fld>
            <a:endParaRPr lang="en-AU" noProof="0" dirty="0"/>
          </a:p>
        </p:txBody>
      </p:sp>
      <p:pic>
        <p:nvPicPr>
          <p:cNvPr id="6" name="Picture 5">
            <a:extLst>
              <a:ext uri="{FF2B5EF4-FFF2-40B4-BE49-F238E27FC236}">
                <a16:creationId xmlns:a16="http://schemas.microsoft.com/office/drawing/2014/main" id="{9D12C2C7-98B3-D5FF-8D78-A93D1721AD54}"/>
              </a:ext>
            </a:extLst>
          </p:cNvPr>
          <p:cNvPicPr>
            <a:picLocks noChangeAspect="1"/>
          </p:cNvPicPr>
          <p:nvPr/>
        </p:nvPicPr>
        <p:blipFill>
          <a:blip r:embed="rId2"/>
          <a:stretch>
            <a:fillRect/>
          </a:stretch>
        </p:blipFill>
        <p:spPr>
          <a:xfrm>
            <a:off x="161365" y="1516918"/>
            <a:ext cx="8786239" cy="5020708"/>
          </a:xfrm>
          <a:prstGeom prst="rect">
            <a:avLst/>
          </a:prstGeom>
        </p:spPr>
      </p:pic>
    </p:spTree>
    <p:extLst>
      <p:ext uri="{BB962C8B-B14F-4D97-AF65-F5344CB8AC3E}">
        <p14:creationId xmlns:p14="http://schemas.microsoft.com/office/powerpoint/2010/main" val="21931942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CC681-A48C-089B-E060-C0576BC38E1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0C94C7A-AD73-1588-3643-F51C7D0260E1}"/>
              </a:ext>
            </a:extLst>
          </p:cNvPr>
          <p:cNvSpPr>
            <a:spLocks noGrp="1"/>
          </p:cNvSpPr>
          <p:nvPr>
            <p:ph type="title"/>
          </p:nvPr>
        </p:nvSpPr>
        <p:spPr>
          <a:xfrm>
            <a:off x="1428765" y="263495"/>
            <a:ext cx="10296000" cy="887360"/>
          </a:xfrm>
        </p:spPr>
        <p:txBody>
          <a:bodyPr/>
          <a:lstStyle/>
          <a:p>
            <a:r>
              <a:rPr lang="en-AU" dirty="0"/>
              <a:t>Death rates (25-64) by education and 20 IRSD quantiles (SA1), Aug 2016-Dec 2019</a:t>
            </a:r>
          </a:p>
        </p:txBody>
      </p:sp>
      <p:sp>
        <p:nvSpPr>
          <p:cNvPr id="3" name="Content Placeholder 2">
            <a:extLst>
              <a:ext uri="{FF2B5EF4-FFF2-40B4-BE49-F238E27FC236}">
                <a16:creationId xmlns:a16="http://schemas.microsoft.com/office/drawing/2014/main" id="{95E25DE2-9A95-2919-DE51-37D88EDAF844}"/>
              </a:ext>
            </a:extLst>
          </p:cNvPr>
          <p:cNvSpPr>
            <a:spLocks noGrp="1"/>
          </p:cNvSpPr>
          <p:nvPr>
            <p:ph idx="1"/>
          </p:nvPr>
        </p:nvSpPr>
        <p:spPr/>
        <p:txBody>
          <a:bodyPr/>
          <a:lstStyle/>
          <a:p>
            <a:endParaRPr lang="en-AU" dirty="0"/>
          </a:p>
          <a:p>
            <a:endParaRPr lang="en-AU" dirty="0"/>
          </a:p>
          <a:p>
            <a:endParaRPr lang="en-AU" dirty="0"/>
          </a:p>
          <a:p>
            <a:endParaRPr lang="en-AU" dirty="0"/>
          </a:p>
        </p:txBody>
      </p:sp>
      <p:sp>
        <p:nvSpPr>
          <p:cNvPr id="4" name="Slide Number Placeholder 3">
            <a:extLst>
              <a:ext uri="{FF2B5EF4-FFF2-40B4-BE49-F238E27FC236}">
                <a16:creationId xmlns:a16="http://schemas.microsoft.com/office/drawing/2014/main" id="{50B4A91B-61BF-E4A7-CEED-221CAB14BAA6}"/>
              </a:ext>
            </a:extLst>
          </p:cNvPr>
          <p:cNvSpPr>
            <a:spLocks noGrp="1"/>
          </p:cNvSpPr>
          <p:nvPr>
            <p:ph type="sldNum" sz="quarter" idx="12"/>
          </p:nvPr>
        </p:nvSpPr>
        <p:spPr/>
        <p:txBody>
          <a:bodyPr/>
          <a:lstStyle/>
          <a:p>
            <a:fld id="{DC22DD25-61AE-413C-B4D2-EF2365C9B2E1}" type="slidenum">
              <a:rPr lang="en-AU" noProof="0" smtClean="0"/>
              <a:t>15</a:t>
            </a:fld>
            <a:endParaRPr lang="en-AU" noProof="0" dirty="0"/>
          </a:p>
        </p:txBody>
      </p:sp>
      <p:sp>
        <p:nvSpPr>
          <p:cNvPr id="8" name="Content Placeholder 2">
            <a:extLst>
              <a:ext uri="{FF2B5EF4-FFF2-40B4-BE49-F238E27FC236}">
                <a16:creationId xmlns:a16="http://schemas.microsoft.com/office/drawing/2014/main" id="{9698C79D-1466-D8BC-0F32-63E67B5A8BE4}"/>
              </a:ext>
            </a:extLst>
          </p:cNvPr>
          <p:cNvSpPr txBox="1">
            <a:spLocks/>
          </p:cNvSpPr>
          <p:nvPr/>
        </p:nvSpPr>
        <p:spPr>
          <a:xfrm>
            <a:off x="9082770" y="1413997"/>
            <a:ext cx="3185431" cy="4626933"/>
          </a:xfrm>
          <a:prstGeom prst="rect">
            <a:avLst/>
          </a:prstGeom>
        </p:spPr>
        <p:txBody>
          <a:bodyPr vert="horz" lIns="91440" tIns="45720" rIns="91440" bIns="45720" rtlCol="0">
            <a:noAutofit/>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dirty="0"/>
              <a:t>At each education level, ratio of death rate of IRSD quantile 1:20 ranges from:</a:t>
            </a:r>
          </a:p>
          <a:p>
            <a:r>
              <a:rPr lang="en-AU" dirty="0"/>
              <a:t>2.6 to 3.4 for males</a:t>
            </a:r>
          </a:p>
          <a:p>
            <a:r>
              <a:rPr lang="en-AU" dirty="0"/>
              <a:t>2.3 to 3.1 for females</a:t>
            </a:r>
          </a:p>
          <a:p>
            <a:endParaRPr lang="en-AU" dirty="0"/>
          </a:p>
          <a:p>
            <a:r>
              <a:rPr lang="en-AU" dirty="0"/>
              <a:t>At each IRSD quantile, ratio of death rate of </a:t>
            </a:r>
            <a:r>
              <a:rPr lang="en-AU" dirty="0" err="1"/>
              <a:t>Iow</a:t>
            </a:r>
            <a:r>
              <a:rPr lang="en-AU" dirty="0"/>
              <a:t> to high education ranges from:</a:t>
            </a:r>
          </a:p>
          <a:p>
            <a:r>
              <a:rPr lang="en-AU" dirty="0"/>
              <a:t>2.5 to 3.0 for males</a:t>
            </a:r>
          </a:p>
          <a:p>
            <a:r>
              <a:rPr lang="en-AU" dirty="0"/>
              <a:t>1.6 to 2.3 for females</a:t>
            </a:r>
          </a:p>
          <a:p>
            <a:endParaRPr lang="en-AU" dirty="0"/>
          </a:p>
          <a:p>
            <a:endParaRPr lang="en-AU" dirty="0"/>
          </a:p>
        </p:txBody>
      </p:sp>
      <p:pic>
        <p:nvPicPr>
          <p:cNvPr id="9" name="Picture 8">
            <a:extLst>
              <a:ext uri="{FF2B5EF4-FFF2-40B4-BE49-F238E27FC236}">
                <a16:creationId xmlns:a16="http://schemas.microsoft.com/office/drawing/2014/main" id="{0DE1F137-A751-ABD6-4AF0-AA83348B404E}"/>
              </a:ext>
            </a:extLst>
          </p:cNvPr>
          <p:cNvPicPr>
            <a:picLocks noChangeAspect="1"/>
          </p:cNvPicPr>
          <p:nvPr/>
        </p:nvPicPr>
        <p:blipFill>
          <a:blip r:embed="rId2"/>
          <a:stretch>
            <a:fillRect/>
          </a:stretch>
        </p:blipFill>
        <p:spPr>
          <a:xfrm>
            <a:off x="110079" y="1410374"/>
            <a:ext cx="8972691" cy="5127252"/>
          </a:xfrm>
          <a:prstGeom prst="rect">
            <a:avLst/>
          </a:prstGeom>
        </p:spPr>
      </p:pic>
    </p:spTree>
    <p:extLst>
      <p:ext uri="{BB962C8B-B14F-4D97-AF65-F5344CB8AC3E}">
        <p14:creationId xmlns:p14="http://schemas.microsoft.com/office/powerpoint/2010/main" val="222939662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8988B8-62C2-CC29-103B-59B1B4EA2BB5}"/>
              </a:ext>
            </a:extLst>
          </p:cNvPr>
          <p:cNvSpPr>
            <a:spLocks noGrp="1"/>
          </p:cNvSpPr>
          <p:nvPr>
            <p:ph type="title"/>
          </p:nvPr>
        </p:nvSpPr>
        <p:spPr/>
        <p:txBody>
          <a:bodyPr/>
          <a:lstStyle/>
          <a:p>
            <a:r>
              <a:rPr lang="en-AU" dirty="0"/>
              <a:t>Ratio of cumulative hazard function of Low to High socio-economic status, Aug 2016-Dec 2019</a:t>
            </a:r>
          </a:p>
        </p:txBody>
      </p:sp>
      <p:sp>
        <p:nvSpPr>
          <p:cNvPr id="11" name="TextBox 10">
            <a:extLst>
              <a:ext uri="{FF2B5EF4-FFF2-40B4-BE49-F238E27FC236}">
                <a16:creationId xmlns:a16="http://schemas.microsoft.com/office/drawing/2014/main" id="{5E13A0D1-9DBB-B7DA-46F7-91AA9DDD773D}"/>
              </a:ext>
            </a:extLst>
          </p:cNvPr>
          <p:cNvSpPr txBox="1"/>
          <p:nvPr/>
        </p:nvSpPr>
        <p:spPr>
          <a:xfrm>
            <a:off x="737399" y="1299335"/>
            <a:ext cx="9660438" cy="923330"/>
          </a:xfrm>
          <a:prstGeom prst="rect">
            <a:avLst/>
          </a:prstGeom>
          <a:noFill/>
        </p:spPr>
        <p:txBody>
          <a:bodyPr wrap="square" rtlCol="0">
            <a:spAutoFit/>
          </a:bodyPr>
          <a:lstStyle/>
          <a:p>
            <a:r>
              <a:rPr lang="en-AU" b="1" dirty="0"/>
              <a:t>Low: education Year 11 or lower, household income &lt;$26,000, IRSD (SA1) &lt;= 25</a:t>
            </a:r>
            <a:r>
              <a:rPr lang="en-AU" b="1" baseline="30000" dirty="0"/>
              <a:t>th</a:t>
            </a:r>
            <a:r>
              <a:rPr lang="en-AU" b="1" dirty="0"/>
              <a:t> percentile</a:t>
            </a:r>
          </a:p>
          <a:p>
            <a:r>
              <a:rPr lang="en-AU" b="1" dirty="0"/>
              <a:t>High: education Bachelor’s or higher, household income $91,000+, IRSD (SA1) &gt; 75</a:t>
            </a:r>
            <a:r>
              <a:rPr lang="en-AU" b="1" baseline="30000" dirty="0"/>
              <a:t>th</a:t>
            </a:r>
            <a:r>
              <a:rPr lang="en-AU" b="1" dirty="0"/>
              <a:t> percentile</a:t>
            </a:r>
          </a:p>
          <a:p>
            <a:r>
              <a:rPr lang="en-AU" b="1" dirty="0"/>
              <a:t>Each approx. 5% of population.</a:t>
            </a:r>
          </a:p>
        </p:txBody>
      </p:sp>
      <p:pic>
        <p:nvPicPr>
          <p:cNvPr id="6" name="Picture 5">
            <a:extLst>
              <a:ext uri="{FF2B5EF4-FFF2-40B4-BE49-F238E27FC236}">
                <a16:creationId xmlns:a16="http://schemas.microsoft.com/office/drawing/2014/main" id="{B400E2A0-382F-0DA8-E7F6-A7D9B497AF43}"/>
              </a:ext>
            </a:extLst>
          </p:cNvPr>
          <p:cNvPicPr>
            <a:picLocks noChangeAspect="1"/>
          </p:cNvPicPr>
          <p:nvPr/>
        </p:nvPicPr>
        <p:blipFill>
          <a:blip r:embed="rId2"/>
          <a:stretch>
            <a:fillRect/>
          </a:stretch>
        </p:blipFill>
        <p:spPr>
          <a:xfrm>
            <a:off x="1528482" y="2239574"/>
            <a:ext cx="8189259" cy="4679576"/>
          </a:xfrm>
          <a:prstGeom prst="rect">
            <a:avLst/>
          </a:prstGeom>
        </p:spPr>
      </p:pic>
    </p:spTree>
    <p:extLst>
      <p:ext uri="{BB962C8B-B14F-4D97-AF65-F5344CB8AC3E}">
        <p14:creationId xmlns:p14="http://schemas.microsoft.com/office/powerpoint/2010/main" val="10077541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6147A1-3105-4197-0D8E-66F4C61A307E}"/>
              </a:ext>
            </a:extLst>
          </p:cNvPr>
          <p:cNvSpPr>
            <a:spLocks noGrp="1"/>
          </p:cNvSpPr>
          <p:nvPr>
            <p:ph type="title"/>
          </p:nvPr>
        </p:nvSpPr>
        <p:spPr/>
        <p:txBody>
          <a:bodyPr/>
          <a:lstStyle/>
          <a:p>
            <a:r>
              <a:rPr lang="en-AU" dirty="0"/>
              <a:t>Life expectancy at 25 years by IRSD quantile (SA1 and SA2), Aug 2016-Dec 2019</a:t>
            </a:r>
          </a:p>
        </p:txBody>
      </p:sp>
      <p:sp>
        <p:nvSpPr>
          <p:cNvPr id="4" name="Slide Number Placeholder 3">
            <a:extLst>
              <a:ext uri="{FF2B5EF4-FFF2-40B4-BE49-F238E27FC236}">
                <a16:creationId xmlns:a16="http://schemas.microsoft.com/office/drawing/2014/main" id="{7475424D-37CF-4541-940E-B7FAF467D041}"/>
              </a:ext>
            </a:extLst>
          </p:cNvPr>
          <p:cNvSpPr>
            <a:spLocks noGrp="1"/>
          </p:cNvSpPr>
          <p:nvPr>
            <p:ph type="sldNum" sz="quarter" idx="12"/>
          </p:nvPr>
        </p:nvSpPr>
        <p:spPr/>
        <p:txBody>
          <a:bodyPr/>
          <a:lstStyle/>
          <a:p>
            <a:fld id="{DC22DD25-61AE-413C-B4D2-EF2365C9B2E1}" type="slidenum">
              <a:rPr lang="en-AU" noProof="0" smtClean="0"/>
              <a:t>17</a:t>
            </a:fld>
            <a:endParaRPr lang="en-AU" noProof="0" dirty="0"/>
          </a:p>
        </p:txBody>
      </p:sp>
      <p:graphicFrame>
        <p:nvGraphicFramePr>
          <p:cNvPr id="9" name="Table 8">
            <a:extLst>
              <a:ext uri="{FF2B5EF4-FFF2-40B4-BE49-F238E27FC236}">
                <a16:creationId xmlns:a16="http://schemas.microsoft.com/office/drawing/2014/main" id="{74809F42-6E27-37C6-5565-B1A2A9DB1BEA}"/>
              </a:ext>
            </a:extLst>
          </p:cNvPr>
          <p:cNvGraphicFramePr>
            <a:graphicFrameLocks noGrp="1"/>
          </p:cNvGraphicFramePr>
          <p:nvPr>
            <p:extLst>
              <p:ext uri="{D42A27DB-BD31-4B8C-83A1-F6EECF244321}">
                <p14:modId xmlns:p14="http://schemas.microsoft.com/office/powerpoint/2010/main" val="1462117037"/>
              </p:ext>
            </p:extLst>
          </p:nvPr>
        </p:nvGraphicFramePr>
        <p:xfrm>
          <a:off x="9247158" y="3429000"/>
          <a:ext cx="2829330" cy="1112520"/>
        </p:xfrm>
        <a:graphic>
          <a:graphicData uri="http://schemas.openxmlformats.org/drawingml/2006/table">
            <a:tbl>
              <a:tblPr firstRow="1" bandRow="1">
                <a:tableStyleId>{5C22544A-7EE6-4342-B048-85BDC9FD1C3A}</a:tableStyleId>
              </a:tblPr>
              <a:tblGrid>
                <a:gridCol w="943110">
                  <a:extLst>
                    <a:ext uri="{9D8B030D-6E8A-4147-A177-3AD203B41FA5}">
                      <a16:colId xmlns:a16="http://schemas.microsoft.com/office/drawing/2014/main" val="302952969"/>
                    </a:ext>
                  </a:extLst>
                </a:gridCol>
                <a:gridCol w="943110">
                  <a:extLst>
                    <a:ext uri="{9D8B030D-6E8A-4147-A177-3AD203B41FA5}">
                      <a16:colId xmlns:a16="http://schemas.microsoft.com/office/drawing/2014/main" val="3795003002"/>
                    </a:ext>
                  </a:extLst>
                </a:gridCol>
                <a:gridCol w="943110">
                  <a:extLst>
                    <a:ext uri="{9D8B030D-6E8A-4147-A177-3AD203B41FA5}">
                      <a16:colId xmlns:a16="http://schemas.microsoft.com/office/drawing/2014/main" val="1563675299"/>
                    </a:ext>
                  </a:extLst>
                </a:gridCol>
              </a:tblGrid>
              <a:tr h="370840">
                <a:tc>
                  <a:txBody>
                    <a:bodyPr/>
                    <a:lstStyle/>
                    <a:p>
                      <a:endParaRPr lang="en-AU" dirty="0"/>
                    </a:p>
                  </a:txBody>
                  <a:tcPr/>
                </a:tc>
                <a:tc>
                  <a:txBody>
                    <a:bodyPr/>
                    <a:lstStyle/>
                    <a:p>
                      <a:r>
                        <a:rPr lang="en-AU" dirty="0"/>
                        <a:t>Male</a:t>
                      </a:r>
                    </a:p>
                  </a:txBody>
                  <a:tcPr/>
                </a:tc>
                <a:tc>
                  <a:txBody>
                    <a:bodyPr/>
                    <a:lstStyle/>
                    <a:p>
                      <a:r>
                        <a:rPr lang="en-AU" dirty="0"/>
                        <a:t>Female</a:t>
                      </a:r>
                    </a:p>
                  </a:txBody>
                  <a:tcPr/>
                </a:tc>
                <a:extLst>
                  <a:ext uri="{0D108BD9-81ED-4DB2-BD59-A6C34878D82A}">
                    <a16:rowId xmlns:a16="http://schemas.microsoft.com/office/drawing/2014/main" val="836941159"/>
                  </a:ext>
                </a:extLst>
              </a:tr>
              <a:tr h="370840">
                <a:tc>
                  <a:txBody>
                    <a:bodyPr/>
                    <a:lstStyle/>
                    <a:p>
                      <a:r>
                        <a:rPr lang="en-AU" dirty="0"/>
                        <a:t>SA1</a:t>
                      </a:r>
                    </a:p>
                  </a:txBody>
                  <a:tcPr/>
                </a:tc>
                <a:tc>
                  <a:txBody>
                    <a:bodyPr/>
                    <a:lstStyle/>
                    <a:p>
                      <a:r>
                        <a:rPr lang="en-AU" dirty="0"/>
                        <a:t>10.1</a:t>
                      </a:r>
                    </a:p>
                  </a:txBody>
                  <a:tcPr/>
                </a:tc>
                <a:tc>
                  <a:txBody>
                    <a:bodyPr/>
                    <a:lstStyle/>
                    <a:p>
                      <a:r>
                        <a:rPr lang="en-AU" dirty="0"/>
                        <a:t>8.1</a:t>
                      </a:r>
                    </a:p>
                  </a:txBody>
                  <a:tcPr/>
                </a:tc>
                <a:extLst>
                  <a:ext uri="{0D108BD9-81ED-4DB2-BD59-A6C34878D82A}">
                    <a16:rowId xmlns:a16="http://schemas.microsoft.com/office/drawing/2014/main" val="2150388636"/>
                  </a:ext>
                </a:extLst>
              </a:tr>
              <a:tr h="37084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a:t>SA2</a:t>
                      </a:r>
                    </a:p>
                  </a:txBody>
                  <a:tcPr/>
                </a:tc>
                <a:tc>
                  <a:txBody>
                    <a:bodyPr/>
                    <a:lstStyle/>
                    <a:p>
                      <a:r>
                        <a:rPr lang="en-AU" dirty="0"/>
                        <a:t>6.5</a:t>
                      </a:r>
                    </a:p>
                  </a:txBody>
                  <a:tcPr/>
                </a:tc>
                <a:tc>
                  <a:txBody>
                    <a:bodyPr/>
                    <a:lstStyle/>
                    <a:p>
                      <a:r>
                        <a:rPr lang="en-AU" dirty="0"/>
                        <a:t>4.8</a:t>
                      </a:r>
                    </a:p>
                  </a:txBody>
                  <a:tcPr/>
                </a:tc>
                <a:extLst>
                  <a:ext uri="{0D108BD9-81ED-4DB2-BD59-A6C34878D82A}">
                    <a16:rowId xmlns:a16="http://schemas.microsoft.com/office/drawing/2014/main" val="1736847494"/>
                  </a:ext>
                </a:extLst>
              </a:tr>
            </a:tbl>
          </a:graphicData>
        </a:graphic>
      </p:graphicFrame>
      <p:sp>
        <p:nvSpPr>
          <p:cNvPr id="10" name="TextBox 9">
            <a:extLst>
              <a:ext uri="{FF2B5EF4-FFF2-40B4-BE49-F238E27FC236}">
                <a16:creationId xmlns:a16="http://schemas.microsoft.com/office/drawing/2014/main" id="{D1A1BC0C-25E6-B00A-B8ED-AE809D93A7E2}"/>
              </a:ext>
            </a:extLst>
          </p:cNvPr>
          <p:cNvSpPr txBox="1"/>
          <p:nvPr/>
        </p:nvSpPr>
        <p:spPr>
          <a:xfrm>
            <a:off x="9400032" y="2303208"/>
            <a:ext cx="2523582" cy="923330"/>
          </a:xfrm>
          <a:prstGeom prst="rect">
            <a:avLst/>
          </a:prstGeom>
          <a:noFill/>
        </p:spPr>
        <p:txBody>
          <a:bodyPr wrap="square" rtlCol="0">
            <a:spAutoFit/>
          </a:bodyPr>
          <a:lstStyle/>
          <a:p>
            <a:r>
              <a:rPr lang="en-AU" b="1" dirty="0"/>
              <a:t>Gap in life expectancy between  IRSD quantile 20 and 1 (years)</a:t>
            </a:r>
          </a:p>
        </p:txBody>
      </p:sp>
      <p:pic>
        <p:nvPicPr>
          <p:cNvPr id="5" name="Picture 4">
            <a:extLst>
              <a:ext uri="{FF2B5EF4-FFF2-40B4-BE49-F238E27FC236}">
                <a16:creationId xmlns:a16="http://schemas.microsoft.com/office/drawing/2014/main" id="{381CCB68-554A-583E-F07A-B75CBA3901E7}"/>
              </a:ext>
            </a:extLst>
          </p:cNvPr>
          <p:cNvPicPr>
            <a:picLocks noChangeAspect="1"/>
          </p:cNvPicPr>
          <p:nvPr/>
        </p:nvPicPr>
        <p:blipFill>
          <a:blip r:embed="rId2"/>
          <a:stretch>
            <a:fillRect/>
          </a:stretch>
        </p:blipFill>
        <p:spPr>
          <a:xfrm>
            <a:off x="85229" y="1488142"/>
            <a:ext cx="9161929" cy="5235388"/>
          </a:xfrm>
          <a:prstGeom prst="rect">
            <a:avLst/>
          </a:prstGeom>
        </p:spPr>
      </p:pic>
    </p:spTree>
    <p:extLst>
      <p:ext uri="{BB962C8B-B14F-4D97-AF65-F5344CB8AC3E}">
        <p14:creationId xmlns:p14="http://schemas.microsoft.com/office/powerpoint/2010/main" val="72382245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A2262C-F733-14F1-615F-238403125F7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779BFB5-BFFF-8710-504E-B259AF10C92F}"/>
              </a:ext>
            </a:extLst>
          </p:cNvPr>
          <p:cNvSpPr>
            <a:spLocks noGrp="1"/>
          </p:cNvSpPr>
          <p:nvPr>
            <p:ph type="title"/>
          </p:nvPr>
        </p:nvSpPr>
        <p:spPr>
          <a:xfrm>
            <a:off x="1417741" y="240810"/>
            <a:ext cx="10296000" cy="887360"/>
          </a:xfrm>
        </p:spPr>
        <p:txBody>
          <a:bodyPr/>
          <a:lstStyle/>
          <a:p>
            <a:r>
              <a:rPr lang="en-AU" dirty="0"/>
              <a:t>Life expectancy at 25 years of Low and High socio-economic status, Aug 2016-Dec 2019</a:t>
            </a:r>
          </a:p>
        </p:txBody>
      </p:sp>
      <p:sp>
        <p:nvSpPr>
          <p:cNvPr id="4" name="Slide Number Placeholder 3">
            <a:extLst>
              <a:ext uri="{FF2B5EF4-FFF2-40B4-BE49-F238E27FC236}">
                <a16:creationId xmlns:a16="http://schemas.microsoft.com/office/drawing/2014/main" id="{ED0241FA-4C8C-7F6E-C220-2BB804C5FDD6}"/>
              </a:ext>
            </a:extLst>
          </p:cNvPr>
          <p:cNvSpPr>
            <a:spLocks noGrp="1"/>
          </p:cNvSpPr>
          <p:nvPr>
            <p:ph type="sldNum" sz="quarter" idx="12"/>
          </p:nvPr>
        </p:nvSpPr>
        <p:spPr/>
        <p:txBody>
          <a:bodyPr/>
          <a:lstStyle/>
          <a:p>
            <a:fld id="{DC22DD25-61AE-413C-B4D2-EF2365C9B2E1}" type="slidenum">
              <a:rPr lang="en-AU" noProof="0" smtClean="0"/>
              <a:t>18</a:t>
            </a:fld>
            <a:endParaRPr lang="en-AU" noProof="0" dirty="0"/>
          </a:p>
        </p:txBody>
      </p:sp>
      <p:sp>
        <p:nvSpPr>
          <p:cNvPr id="9" name="TextBox 8">
            <a:extLst>
              <a:ext uri="{FF2B5EF4-FFF2-40B4-BE49-F238E27FC236}">
                <a16:creationId xmlns:a16="http://schemas.microsoft.com/office/drawing/2014/main" id="{19F52A06-E889-F6A6-5E69-B56960220B0B}"/>
              </a:ext>
            </a:extLst>
          </p:cNvPr>
          <p:cNvSpPr txBox="1"/>
          <p:nvPr/>
        </p:nvSpPr>
        <p:spPr>
          <a:xfrm>
            <a:off x="9628346" y="2337845"/>
            <a:ext cx="2523582" cy="923330"/>
          </a:xfrm>
          <a:prstGeom prst="rect">
            <a:avLst/>
          </a:prstGeom>
          <a:noFill/>
        </p:spPr>
        <p:txBody>
          <a:bodyPr wrap="square" rtlCol="0">
            <a:spAutoFit/>
          </a:bodyPr>
          <a:lstStyle/>
          <a:p>
            <a:r>
              <a:rPr lang="en-AU" b="1" dirty="0"/>
              <a:t>Gap in life expectancy between  High and Low Group (years)</a:t>
            </a:r>
          </a:p>
        </p:txBody>
      </p:sp>
      <p:graphicFrame>
        <p:nvGraphicFramePr>
          <p:cNvPr id="10" name="Table 9">
            <a:extLst>
              <a:ext uri="{FF2B5EF4-FFF2-40B4-BE49-F238E27FC236}">
                <a16:creationId xmlns:a16="http://schemas.microsoft.com/office/drawing/2014/main" id="{AC46298A-5244-87AC-CA30-274A877AD6E6}"/>
              </a:ext>
            </a:extLst>
          </p:cNvPr>
          <p:cNvGraphicFramePr>
            <a:graphicFrameLocks noGrp="1"/>
          </p:cNvGraphicFramePr>
          <p:nvPr>
            <p:extLst>
              <p:ext uri="{D42A27DB-BD31-4B8C-83A1-F6EECF244321}">
                <p14:modId xmlns:p14="http://schemas.microsoft.com/office/powerpoint/2010/main" val="1315904520"/>
              </p:ext>
            </p:extLst>
          </p:nvPr>
        </p:nvGraphicFramePr>
        <p:xfrm>
          <a:off x="9628346" y="3452072"/>
          <a:ext cx="2183842" cy="1258982"/>
        </p:xfrm>
        <a:graphic>
          <a:graphicData uri="http://schemas.openxmlformats.org/drawingml/2006/table">
            <a:tbl>
              <a:tblPr firstRow="1" bandRow="1">
                <a:tableStyleId>{5C22544A-7EE6-4342-B048-85BDC9FD1C3A}</a:tableStyleId>
              </a:tblPr>
              <a:tblGrid>
                <a:gridCol w="1091921">
                  <a:extLst>
                    <a:ext uri="{9D8B030D-6E8A-4147-A177-3AD203B41FA5}">
                      <a16:colId xmlns:a16="http://schemas.microsoft.com/office/drawing/2014/main" val="3404485659"/>
                    </a:ext>
                  </a:extLst>
                </a:gridCol>
                <a:gridCol w="1091921">
                  <a:extLst>
                    <a:ext uri="{9D8B030D-6E8A-4147-A177-3AD203B41FA5}">
                      <a16:colId xmlns:a16="http://schemas.microsoft.com/office/drawing/2014/main" val="4266989956"/>
                    </a:ext>
                  </a:extLst>
                </a:gridCol>
              </a:tblGrid>
              <a:tr h="629491">
                <a:tc>
                  <a:txBody>
                    <a:bodyPr/>
                    <a:lstStyle/>
                    <a:p>
                      <a:r>
                        <a:rPr lang="en-AU" sz="2000" dirty="0"/>
                        <a:t>Male</a:t>
                      </a:r>
                    </a:p>
                  </a:txBody>
                  <a:tcPr/>
                </a:tc>
                <a:tc>
                  <a:txBody>
                    <a:bodyPr/>
                    <a:lstStyle/>
                    <a:p>
                      <a:r>
                        <a:rPr lang="en-AU" sz="2000" dirty="0"/>
                        <a:t>Female</a:t>
                      </a:r>
                    </a:p>
                  </a:txBody>
                  <a:tcPr/>
                </a:tc>
                <a:extLst>
                  <a:ext uri="{0D108BD9-81ED-4DB2-BD59-A6C34878D82A}">
                    <a16:rowId xmlns:a16="http://schemas.microsoft.com/office/drawing/2014/main" val="1628983167"/>
                  </a:ext>
                </a:extLst>
              </a:tr>
              <a:tr h="629491">
                <a:tc>
                  <a:txBody>
                    <a:bodyPr/>
                    <a:lstStyle/>
                    <a:p>
                      <a:r>
                        <a:rPr lang="en-AU" sz="2000" dirty="0"/>
                        <a:t>14.9</a:t>
                      </a:r>
                    </a:p>
                  </a:txBody>
                  <a:tcPr/>
                </a:tc>
                <a:tc>
                  <a:txBody>
                    <a:bodyPr/>
                    <a:lstStyle/>
                    <a:p>
                      <a:r>
                        <a:rPr lang="en-AU" sz="2000" dirty="0"/>
                        <a:t>10.8</a:t>
                      </a:r>
                    </a:p>
                  </a:txBody>
                  <a:tcPr/>
                </a:tc>
                <a:extLst>
                  <a:ext uri="{0D108BD9-81ED-4DB2-BD59-A6C34878D82A}">
                    <a16:rowId xmlns:a16="http://schemas.microsoft.com/office/drawing/2014/main" val="1384811719"/>
                  </a:ext>
                </a:extLst>
              </a:tr>
            </a:tbl>
          </a:graphicData>
        </a:graphic>
      </p:graphicFrame>
      <p:sp>
        <p:nvSpPr>
          <p:cNvPr id="12" name="TextBox 11">
            <a:extLst>
              <a:ext uri="{FF2B5EF4-FFF2-40B4-BE49-F238E27FC236}">
                <a16:creationId xmlns:a16="http://schemas.microsoft.com/office/drawing/2014/main" id="{F9E6DF12-C7E4-1982-1949-902BC697E421}"/>
              </a:ext>
            </a:extLst>
          </p:cNvPr>
          <p:cNvSpPr txBox="1"/>
          <p:nvPr/>
        </p:nvSpPr>
        <p:spPr>
          <a:xfrm>
            <a:off x="888437" y="1223618"/>
            <a:ext cx="9531295" cy="923330"/>
          </a:xfrm>
          <a:prstGeom prst="rect">
            <a:avLst/>
          </a:prstGeom>
          <a:noFill/>
        </p:spPr>
        <p:txBody>
          <a:bodyPr wrap="square">
            <a:spAutoFit/>
          </a:bodyPr>
          <a:lstStyle/>
          <a:p>
            <a:r>
              <a:rPr lang="en-AU" b="1" dirty="0"/>
              <a:t>Low: education Year 11 or lower, household income &lt;$26,000, IRSD (SA1) &lt;= 25</a:t>
            </a:r>
            <a:r>
              <a:rPr lang="en-AU" b="1" baseline="30000" dirty="0"/>
              <a:t>th</a:t>
            </a:r>
            <a:r>
              <a:rPr lang="en-AU" b="1" dirty="0"/>
              <a:t> percentile</a:t>
            </a:r>
          </a:p>
          <a:p>
            <a:r>
              <a:rPr lang="en-AU" b="1" dirty="0"/>
              <a:t>High: education Bachelor’s or higher, household income $91,000+, IRSD (SA1) &gt; 75</a:t>
            </a:r>
            <a:r>
              <a:rPr lang="en-AU" b="1" baseline="30000" dirty="0"/>
              <a:t>th</a:t>
            </a:r>
            <a:r>
              <a:rPr lang="en-AU" b="1" dirty="0"/>
              <a:t> percentile</a:t>
            </a:r>
          </a:p>
          <a:p>
            <a:r>
              <a:rPr lang="en-AU" b="1" dirty="0"/>
              <a:t>Each approx. 5% of population.</a:t>
            </a:r>
          </a:p>
        </p:txBody>
      </p:sp>
      <p:pic>
        <p:nvPicPr>
          <p:cNvPr id="5" name="Picture 4">
            <a:extLst>
              <a:ext uri="{FF2B5EF4-FFF2-40B4-BE49-F238E27FC236}">
                <a16:creationId xmlns:a16="http://schemas.microsoft.com/office/drawing/2014/main" id="{C066132B-F13D-41FC-D631-E19138D76338}"/>
              </a:ext>
            </a:extLst>
          </p:cNvPr>
          <p:cNvPicPr>
            <a:picLocks noChangeAspect="1"/>
          </p:cNvPicPr>
          <p:nvPr/>
        </p:nvPicPr>
        <p:blipFill>
          <a:blip r:embed="rId2"/>
          <a:stretch>
            <a:fillRect/>
          </a:stretch>
        </p:blipFill>
        <p:spPr>
          <a:xfrm>
            <a:off x="729435" y="2146948"/>
            <a:ext cx="7992035" cy="4566877"/>
          </a:xfrm>
          <a:prstGeom prst="rect">
            <a:avLst/>
          </a:prstGeom>
        </p:spPr>
      </p:pic>
    </p:spTree>
    <p:extLst>
      <p:ext uri="{BB962C8B-B14F-4D97-AF65-F5344CB8AC3E}">
        <p14:creationId xmlns:p14="http://schemas.microsoft.com/office/powerpoint/2010/main" val="228733744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C5A36E-46BF-68EA-EDAE-1110C9DB8C04}"/>
              </a:ext>
            </a:extLst>
          </p:cNvPr>
          <p:cNvSpPr>
            <a:spLocks noGrp="1"/>
          </p:cNvSpPr>
          <p:nvPr>
            <p:ph type="title"/>
          </p:nvPr>
        </p:nvSpPr>
        <p:spPr/>
        <p:txBody>
          <a:bodyPr/>
          <a:lstStyle/>
          <a:p>
            <a:r>
              <a:rPr lang="en-AU" dirty="0"/>
              <a:t>Discussion</a:t>
            </a:r>
          </a:p>
        </p:txBody>
      </p:sp>
      <p:sp>
        <p:nvSpPr>
          <p:cNvPr id="3" name="Content Placeholder 2">
            <a:extLst>
              <a:ext uri="{FF2B5EF4-FFF2-40B4-BE49-F238E27FC236}">
                <a16:creationId xmlns:a16="http://schemas.microsoft.com/office/drawing/2014/main" id="{92DC4176-60E6-C928-2D3E-B789ADD073E3}"/>
              </a:ext>
            </a:extLst>
          </p:cNvPr>
          <p:cNvSpPr>
            <a:spLocks noGrp="1"/>
          </p:cNvSpPr>
          <p:nvPr>
            <p:ph idx="1"/>
          </p:nvPr>
        </p:nvSpPr>
        <p:spPr>
          <a:xfrm>
            <a:off x="316358" y="1240528"/>
            <a:ext cx="11408407" cy="4376944"/>
          </a:xfrm>
        </p:spPr>
        <p:txBody>
          <a:bodyPr/>
          <a:lstStyle/>
          <a:p>
            <a:pPr marL="342900" indent="-342900">
              <a:buFont typeface="Arial" panose="020B0604020202020204" pitchFamily="34" charset="0"/>
              <a:buChar char="•"/>
            </a:pPr>
            <a:r>
              <a:rPr lang="en-AU" dirty="0"/>
              <a:t>To date, Australian mortality and life expectancy inequalities had mostly been analysed at the SA2 level (average ~10,000 people), with limited exceptions (e.g. by education).</a:t>
            </a:r>
          </a:p>
          <a:p>
            <a:pPr marL="342900" indent="-342900">
              <a:buFont typeface="Arial" panose="020B0604020202020204" pitchFamily="34" charset="0"/>
              <a:buChar char="•"/>
            </a:pPr>
            <a:r>
              <a:rPr lang="en-AU" dirty="0"/>
              <a:t>At the SA1 level (average ~400 people), </a:t>
            </a:r>
            <a:r>
              <a:rPr lang="en-AU" b="1" dirty="0"/>
              <a:t>male</a:t>
            </a:r>
            <a:r>
              <a:rPr lang="en-AU" dirty="0"/>
              <a:t> </a:t>
            </a:r>
            <a:r>
              <a:rPr lang="en-AU" b="1" dirty="0"/>
              <a:t>death rates at ages 25-64 almost 8 times higher in the lowest versus highest IRSD </a:t>
            </a:r>
            <a:r>
              <a:rPr lang="en-AU" dirty="0"/>
              <a:t>(Index of Relative Socio-economic Disadvantage) </a:t>
            </a:r>
            <a:r>
              <a:rPr lang="en-AU" b="1" dirty="0"/>
              <a:t>percentile</a:t>
            </a:r>
            <a:r>
              <a:rPr lang="en-AU" dirty="0"/>
              <a:t> compared with almost 4 times higher at the SA2 level. For </a:t>
            </a:r>
            <a:r>
              <a:rPr lang="en-AU" b="1" dirty="0"/>
              <a:t>females</a:t>
            </a:r>
            <a:r>
              <a:rPr lang="en-AU" dirty="0"/>
              <a:t> it was </a:t>
            </a:r>
            <a:r>
              <a:rPr lang="en-AU" b="1" dirty="0"/>
              <a:t>over 6 times higher </a:t>
            </a:r>
            <a:r>
              <a:rPr lang="en-AU" dirty="0"/>
              <a:t>at SA1 level and less than 4 times higher at SA2 level.</a:t>
            </a:r>
          </a:p>
          <a:p>
            <a:pPr marL="342900" indent="-342900">
              <a:buFont typeface="Arial" panose="020B0604020202020204" pitchFamily="34" charset="0"/>
              <a:buChar char="•"/>
            </a:pPr>
            <a:r>
              <a:rPr lang="en-AU" dirty="0"/>
              <a:t>These ratios and RIIs steadily decline as progress from SA1 through to SA4 levels (&gt;200k average)</a:t>
            </a:r>
          </a:p>
          <a:p>
            <a:pPr marL="342900" indent="-342900">
              <a:buFont typeface="Arial" panose="020B0604020202020204" pitchFamily="34" charset="0"/>
              <a:buChar char="•"/>
            </a:pPr>
            <a:r>
              <a:rPr lang="en-AU" dirty="0"/>
              <a:t>Even within IRSD quantiles (SA1), death rate ratios for low to high education and income are consistently at least twice as high. Within education and income groups, death rate ratios for the lowest to highest IRSD quantile are also consistently at least twice as high. </a:t>
            </a:r>
            <a:r>
              <a:rPr lang="en-AU" b="1" dirty="0"/>
              <a:t>Both area- and individual-level factors contribute to mortality inequalities.</a:t>
            </a:r>
          </a:p>
          <a:p>
            <a:pPr marL="342900" indent="-342900">
              <a:buFont typeface="Arial" panose="020B0604020202020204" pitchFamily="34" charset="0"/>
              <a:buChar char="•"/>
            </a:pPr>
            <a:r>
              <a:rPr lang="en-AU" dirty="0"/>
              <a:t>Using a </a:t>
            </a:r>
            <a:r>
              <a:rPr lang="en-AU" b="1" dirty="0"/>
              <a:t>combination of income, education and IRSD quantiles</a:t>
            </a:r>
            <a:r>
              <a:rPr lang="en-AU" dirty="0"/>
              <a:t>, </a:t>
            </a:r>
            <a:r>
              <a:rPr lang="en-AU" b="1" dirty="0"/>
              <a:t>death rate ratios are 10 (male) and 7 times higher (female) </a:t>
            </a:r>
            <a:r>
              <a:rPr lang="en-AU" dirty="0"/>
              <a:t>between </a:t>
            </a:r>
            <a:r>
              <a:rPr lang="en-AU" b="1" dirty="0"/>
              <a:t>high and low socio-economic groups </a:t>
            </a:r>
            <a:r>
              <a:rPr lang="en-AU" dirty="0"/>
              <a:t>(~5% of population each).</a:t>
            </a:r>
          </a:p>
          <a:p>
            <a:pPr marL="342900" indent="-342900">
              <a:buFont typeface="Arial" panose="020B0604020202020204" pitchFamily="34" charset="0"/>
              <a:buChar char="•"/>
            </a:pPr>
            <a:r>
              <a:rPr lang="en-AU" b="1" dirty="0"/>
              <a:t>Life expectancy at age 25 years </a:t>
            </a:r>
            <a:r>
              <a:rPr lang="en-AU" dirty="0"/>
              <a:t>varies by </a:t>
            </a:r>
            <a:r>
              <a:rPr lang="en-AU" b="1" dirty="0"/>
              <a:t>10 years for males and 8 years for females by IRSD quantile </a:t>
            </a:r>
            <a:r>
              <a:rPr lang="en-AU" dirty="0"/>
              <a:t>and by </a:t>
            </a:r>
            <a:r>
              <a:rPr lang="en-AU" b="1" dirty="0"/>
              <a:t>15 and 11 years between the high and low socio-economic groups</a:t>
            </a:r>
            <a:r>
              <a:rPr lang="en-AU" dirty="0"/>
              <a:t>. Compares with </a:t>
            </a:r>
            <a:r>
              <a:rPr lang="en-AU" b="1" dirty="0"/>
              <a:t>gap of 9 and 5.5 years by education level </a:t>
            </a:r>
            <a:r>
              <a:rPr lang="en-AU" dirty="0"/>
              <a:t>found by Welsh et al (2021).</a:t>
            </a:r>
          </a:p>
        </p:txBody>
      </p:sp>
    </p:spTree>
    <p:extLst>
      <p:ext uri="{BB962C8B-B14F-4D97-AF65-F5344CB8AC3E}">
        <p14:creationId xmlns:p14="http://schemas.microsoft.com/office/powerpoint/2010/main" val="27394023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F2044B-436C-D119-7E26-6A0BEF237A5B}"/>
              </a:ext>
            </a:extLst>
          </p:cNvPr>
          <p:cNvSpPr>
            <a:spLocks noGrp="1"/>
          </p:cNvSpPr>
          <p:nvPr>
            <p:ph type="title"/>
          </p:nvPr>
        </p:nvSpPr>
        <p:spPr/>
        <p:txBody>
          <a:bodyPr/>
          <a:lstStyle/>
          <a:p>
            <a:r>
              <a:rPr lang="en-AU" dirty="0"/>
              <a:t>Background</a:t>
            </a:r>
          </a:p>
        </p:txBody>
      </p:sp>
      <p:sp>
        <p:nvSpPr>
          <p:cNvPr id="3" name="Content Placeholder 2">
            <a:extLst>
              <a:ext uri="{FF2B5EF4-FFF2-40B4-BE49-F238E27FC236}">
                <a16:creationId xmlns:a16="http://schemas.microsoft.com/office/drawing/2014/main" id="{08F07958-4F47-D214-4B0A-11121BF87CBD}"/>
              </a:ext>
            </a:extLst>
          </p:cNvPr>
          <p:cNvSpPr>
            <a:spLocks noGrp="1"/>
          </p:cNvSpPr>
          <p:nvPr>
            <p:ph idx="1"/>
          </p:nvPr>
        </p:nvSpPr>
        <p:spPr>
          <a:xfrm>
            <a:off x="360963" y="1565868"/>
            <a:ext cx="10946374" cy="4376944"/>
          </a:xfrm>
        </p:spPr>
        <p:txBody>
          <a:bodyPr/>
          <a:lstStyle/>
          <a:p>
            <a:r>
              <a:rPr lang="en-AU" sz="2800" dirty="0"/>
              <a:t>Australia has </a:t>
            </a:r>
            <a:r>
              <a:rPr lang="en-AU" sz="2800" b="1" dirty="0"/>
              <a:t>one of the highest life expectancies </a:t>
            </a:r>
            <a:r>
              <a:rPr lang="en-AU" sz="2800" dirty="0"/>
              <a:t>in the world, consistently ranked within the top 10 countries (UN Pop Division, GBD).</a:t>
            </a:r>
          </a:p>
          <a:p>
            <a:r>
              <a:rPr lang="en-AU" sz="2800" dirty="0"/>
              <a:t>However, there are two areas of concern with Australia’s performance:</a:t>
            </a:r>
          </a:p>
          <a:p>
            <a:pPr marL="342900" indent="-342900">
              <a:buFont typeface="Arial" panose="020B0604020202020204" pitchFamily="34" charset="0"/>
              <a:buChar char="•"/>
            </a:pPr>
            <a:r>
              <a:rPr lang="en-AU" sz="2800" dirty="0">
                <a:solidFill>
                  <a:srgbClr val="002060"/>
                </a:solidFill>
              </a:rPr>
              <a:t>Slowing improvements in mortality rates and life expectancy</a:t>
            </a:r>
            <a:r>
              <a:rPr lang="en-AU" sz="2800" dirty="0"/>
              <a:t>, especially among young-middle aged adults (Timonin et al. 2024).</a:t>
            </a:r>
          </a:p>
          <a:p>
            <a:pPr marL="342900" indent="-342900">
              <a:buFont typeface="Arial" panose="020B0604020202020204" pitchFamily="34" charset="0"/>
              <a:buChar char="•"/>
            </a:pPr>
            <a:r>
              <a:rPr lang="en-AU" sz="2800" dirty="0">
                <a:solidFill>
                  <a:srgbClr val="002060"/>
                </a:solidFill>
              </a:rPr>
              <a:t>Wide area-level socio-economic inequalities</a:t>
            </a:r>
            <a:r>
              <a:rPr lang="en-AU" sz="2800" dirty="0"/>
              <a:t> in mortality rates and life expectancy pre-COVID.</a:t>
            </a:r>
          </a:p>
        </p:txBody>
      </p:sp>
    </p:spTree>
    <p:extLst>
      <p:ext uri="{BB962C8B-B14F-4D97-AF65-F5344CB8AC3E}">
        <p14:creationId xmlns:p14="http://schemas.microsoft.com/office/powerpoint/2010/main" val="263363748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D62598-1256-08E6-2C14-61B23A5952D7}"/>
              </a:ext>
            </a:extLst>
          </p:cNvPr>
          <p:cNvSpPr>
            <a:spLocks noGrp="1"/>
          </p:cNvSpPr>
          <p:nvPr>
            <p:ph type="title"/>
          </p:nvPr>
        </p:nvSpPr>
        <p:spPr/>
        <p:txBody>
          <a:bodyPr/>
          <a:lstStyle/>
          <a:p>
            <a:r>
              <a:rPr lang="en-AU" dirty="0"/>
              <a:t>Discussion</a:t>
            </a:r>
          </a:p>
        </p:txBody>
      </p:sp>
      <p:sp>
        <p:nvSpPr>
          <p:cNvPr id="3" name="Content Placeholder 2">
            <a:extLst>
              <a:ext uri="{FF2B5EF4-FFF2-40B4-BE49-F238E27FC236}">
                <a16:creationId xmlns:a16="http://schemas.microsoft.com/office/drawing/2014/main" id="{37A70D01-0164-E3B2-EF18-A7372101ABFA}"/>
              </a:ext>
            </a:extLst>
          </p:cNvPr>
          <p:cNvSpPr>
            <a:spLocks noGrp="1"/>
          </p:cNvSpPr>
          <p:nvPr>
            <p:ph idx="1"/>
          </p:nvPr>
        </p:nvSpPr>
        <p:spPr/>
        <p:txBody>
          <a:bodyPr/>
          <a:lstStyle/>
          <a:p>
            <a:r>
              <a:rPr lang="en-AU" dirty="0"/>
              <a:t>The results are valuable to understand not only the extent to which area-level measures underestimate mortality inequalities but also the granularity in longevity variation across a contemporary high-income population.</a:t>
            </a:r>
          </a:p>
          <a:p>
            <a:r>
              <a:rPr lang="en-AU" dirty="0"/>
              <a:t>The findings of the relative size of individual- compared with area-level inequalities have relevance for other countries, where often inequalities only available for geographic areas.</a:t>
            </a:r>
          </a:p>
          <a:p>
            <a:r>
              <a:rPr lang="en-AU" dirty="0"/>
              <a:t>Further analyses will:</a:t>
            </a:r>
          </a:p>
          <a:p>
            <a:pPr marL="342900" indent="-342900">
              <a:buFontTx/>
              <a:buChar char="-"/>
            </a:pPr>
            <a:r>
              <a:rPr lang="en-AU" dirty="0"/>
              <a:t>seek to further explore the relationship between average population size of a geographic area and the extent of mortality inequalities </a:t>
            </a:r>
          </a:p>
          <a:p>
            <a:pPr marL="342900" indent="-342900">
              <a:buFontTx/>
              <a:buChar char="-"/>
            </a:pPr>
            <a:r>
              <a:rPr lang="en-AU" dirty="0"/>
              <a:t>combine additional Census variables to analyse mortality inequalities with even greater granularity</a:t>
            </a:r>
          </a:p>
          <a:p>
            <a:pPr marL="342900" indent="-342900">
              <a:buFontTx/>
              <a:buChar char="-"/>
            </a:pPr>
            <a:r>
              <a:rPr lang="en-AU" dirty="0"/>
              <a:t>explore cause contributions to these inequalities.</a:t>
            </a:r>
          </a:p>
          <a:p>
            <a:endParaRPr lang="en-AU" dirty="0"/>
          </a:p>
        </p:txBody>
      </p:sp>
      <p:sp>
        <p:nvSpPr>
          <p:cNvPr id="4" name="Slide Number Placeholder 3">
            <a:extLst>
              <a:ext uri="{FF2B5EF4-FFF2-40B4-BE49-F238E27FC236}">
                <a16:creationId xmlns:a16="http://schemas.microsoft.com/office/drawing/2014/main" id="{A1706601-5F48-C5E2-EDB2-9ACDDD8C09DB}"/>
              </a:ext>
            </a:extLst>
          </p:cNvPr>
          <p:cNvSpPr>
            <a:spLocks noGrp="1"/>
          </p:cNvSpPr>
          <p:nvPr>
            <p:ph type="sldNum" sz="quarter" idx="12"/>
          </p:nvPr>
        </p:nvSpPr>
        <p:spPr/>
        <p:txBody>
          <a:bodyPr/>
          <a:lstStyle/>
          <a:p>
            <a:fld id="{DC22DD25-61AE-413C-B4D2-EF2365C9B2E1}" type="slidenum">
              <a:rPr lang="en-AU" noProof="0" smtClean="0"/>
              <a:t>20</a:t>
            </a:fld>
            <a:endParaRPr lang="en-AU" noProof="0" dirty="0"/>
          </a:p>
        </p:txBody>
      </p:sp>
    </p:spTree>
    <p:extLst>
      <p:ext uri="{BB962C8B-B14F-4D97-AF65-F5344CB8AC3E}">
        <p14:creationId xmlns:p14="http://schemas.microsoft.com/office/powerpoint/2010/main" val="85799346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F72464-58E8-2FCD-BB05-7B38FC48E91C}"/>
              </a:ext>
            </a:extLst>
          </p:cNvPr>
          <p:cNvSpPr>
            <a:spLocks noGrp="1"/>
          </p:cNvSpPr>
          <p:nvPr>
            <p:ph type="title"/>
          </p:nvPr>
        </p:nvSpPr>
        <p:spPr/>
        <p:txBody>
          <a:bodyPr/>
          <a:lstStyle/>
          <a:p>
            <a:r>
              <a:rPr lang="en-AU" dirty="0"/>
              <a:t>Acknowledgements</a:t>
            </a:r>
          </a:p>
        </p:txBody>
      </p:sp>
      <p:sp>
        <p:nvSpPr>
          <p:cNvPr id="3" name="Content Placeholder 2">
            <a:extLst>
              <a:ext uri="{FF2B5EF4-FFF2-40B4-BE49-F238E27FC236}">
                <a16:creationId xmlns:a16="http://schemas.microsoft.com/office/drawing/2014/main" id="{A9BF27D0-8ADD-BA26-8360-69E7B059ACBD}"/>
              </a:ext>
            </a:extLst>
          </p:cNvPr>
          <p:cNvSpPr>
            <a:spLocks noGrp="1"/>
          </p:cNvSpPr>
          <p:nvPr>
            <p:ph idx="1"/>
          </p:nvPr>
        </p:nvSpPr>
        <p:spPr>
          <a:xfrm>
            <a:off x="316358" y="1795557"/>
            <a:ext cx="11408407" cy="4376944"/>
          </a:xfrm>
        </p:spPr>
        <p:txBody>
          <a:bodyPr/>
          <a:lstStyle/>
          <a:p>
            <a:r>
              <a:rPr lang="en-AU" sz="2400" dirty="0">
                <a:ea typeface="Open Sans" panose="020B0606030504020204" pitchFamily="34" charset="0"/>
                <a:cs typeface="Open Sans" panose="020B0606030504020204" pitchFamily="34" charset="0"/>
              </a:rPr>
              <a:t>Andrew Cairns for commenting on preliminary results.</a:t>
            </a:r>
          </a:p>
          <a:p>
            <a:r>
              <a:rPr lang="en-AU" sz="2400" dirty="0">
                <a:ea typeface="Open Sans" panose="020B0606030504020204" pitchFamily="34" charset="0"/>
                <a:cs typeface="Open Sans" panose="020B0606030504020204" pitchFamily="34" charset="0"/>
              </a:rPr>
              <a:t>The ABS and data custodians for making the data used in this presentation available in PLIDA. </a:t>
            </a:r>
            <a:endParaRPr lang="en-AU" sz="2400" i="0" dirty="0">
              <a:solidFill>
                <a:srgbClr val="000000"/>
              </a:solidFill>
              <a:effectLst/>
              <a:ea typeface="Open Sans" panose="020B0606030504020204" pitchFamily="34" charset="0"/>
              <a:cs typeface="Open Sans" panose="020B0606030504020204" pitchFamily="34" charset="0"/>
            </a:endParaRPr>
          </a:p>
          <a:p>
            <a:r>
              <a:rPr lang="en-AU" sz="2400" dirty="0">
                <a:ea typeface="Open Sans" panose="020B0606030504020204" pitchFamily="34" charset="0"/>
                <a:cs typeface="Open Sans" panose="020B0606030504020204" pitchFamily="34" charset="0"/>
              </a:rPr>
              <a:t>Australian Research Council (FT240100506).</a:t>
            </a:r>
          </a:p>
        </p:txBody>
      </p:sp>
      <p:sp>
        <p:nvSpPr>
          <p:cNvPr id="4" name="Slide Number Placeholder 3">
            <a:extLst>
              <a:ext uri="{FF2B5EF4-FFF2-40B4-BE49-F238E27FC236}">
                <a16:creationId xmlns:a16="http://schemas.microsoft.com/office/drawing/2014/main" id="{949E38BE-821E-08E9-5101-395F693B8A6E}"/>
              </a:ext>
            </a:extLst>
          </p:cNvPr>
          <p:cNvSpPr>
            <a:spLocks noGrp="1"/>
          </p:cNvSpPr>
          <p:nvPr>
            <p:ph type="sldNum" sz="quarter" idx="12"/>
          </p:nvPr>
        </p:nvSpPr>
        <p:spPr/>
        <p:txBody>
          <a:bodyPr/>
          <a:lstStyle/>
          <a:p>
            <a:fld id="{DC22DD25-61AE-413C-B4D2-EF2365C9B2E1}" type="slidenum">
              <a:rPr lang="en-AU" noProof="0" smtClean="0"/>
              <a:t>21</a:t>
            </a:fld>
            <a:endParaRPr lang="en-AU" noProof="0" dirty="0"/>
          </a:p>
        </p:txBody>
      </p:sp>
    </p:spTree>
    <p:extLst>
      <p:ext uri="{BB962C8B-B14F-4D97-AF65-F5344CB8AC3E}">
        <p14:creationId xmlns:p14="http://schemas.microsoft.com/office/powerpoint/2010/main" val="63530834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085858-0776-492B-E2B1-0E0E2C21F1C7}"/>
              </a:ext>
            </a:extLst>
          </p:cNvPr>
          <p:cNvSpPr>
            <a:spLocks noGrp="1"/>
          </p:cNvSpPr>
          <p:nvPr>
            <p:ph type="title"/>
          </p:nvPr>
        </p:nvSpPr>
        <p:spPr>
          <a:xfrm>
            <a:off x="1428765" y="395066"/>
            <a:ext cx="10539612" cy="887360"/>
          </a:xfrm>
        </p:spPr>
        <p:txBody>
          <a:bodyPr/>
          <a:lstStyle/>
          <a:p>
            <a:r>
              <a:rPr lang="en-AU" dirty="0"/>
              <a:t>Area-level socio-economic inequalities in premature mortality rates</a:t>
            </a:r>
          </a:p>
        </p:txBody>
      </p:sp>
      <p:sp>
        <p:nvSpPr>
          <p:cNvPr id="3" name="Content Placeholder 2">
            <a:extLst>
              <a:ext uri="{FF2B5EF4-FFF2-40B4-BE49-F238E27FC236}">
                <a16:creationId xmlns:a16="http://schemas.microsoft.com/office/drawing/2014/main" id="{3DDF8B51-0EA8-36A8-3759-054C2CEBD887}"/>
              </a:ext>
            </a:extLst>
          </p:cNvPr>
          <p:cNvSpPr>
            <a:spLocks noGrp="1"/>
          </p:cNvSpPr>
          <p:nvPr>
            <p:ph idx="1"/>
          </p:nvPr>
        </p:nvSpPr>
        <p:spPr>
          <a:xfrm>
            <a:off x="316359" y="1532415"/>
            <a:ext cx="6412915" cy="4822648"/>
          </a:xfrm>
        </p:spPr>
        <p:txBody>
          <a:bodyPr/>
          <a:lstStyle/>
          <a:p>
            <a:r>
              <a:rPr lang="en-AU" dirty="0"/>
              <a:t>Using a socio-economic index measured at Small Area Level 2 (SA2: average population ~10,000), to analyse age-standardised death rates at ages 35-74 years:</a:t>
            </a:r>
          </a:p>
          <a:p>
            <a:pPr marL="342900" indent="-342900">
              <a:buFont typeface="Arial" panose="020B0604020202020204" pitchFamily="34" charset="0"/>
              <a:buChar char="•"/>
            </a:pPr>
            <a:r>
              <a:rPr lang="en-AU" dirty="0"/>
              <a:t>From 2011-16,  death rates for the most disadvantaged quintile (Q1) </a:t>
            </a:r>
            <a:r>
              <a:rPr lang="en-AU" b="1" dirty="0"/>
              <a:t>did not improve</a:t>
            </a:r>
            <a:r>
              <a:rPr lang="en-AU" dirty="0"/>
              <a:t>.</a:t>
            </a:r>
          </a:p>
          <a:p>
            <a:pPr marL="342900" indent="-342900">
              <a:buFont typeface="Arial" panose="020B0604020202020204" pitchFamily="34" charset="0"/>
              <a:buChar char="•"/>
            </a:pPr>
            <a:r>
              <a:rPr lang="en-AU" dirty="0"/>
              <a:t>From 2011-16, the ratio of the death rate for the most disadvantaged quintile to the most disadvantaged quintile (Q5) </a:t>
            </a:r>
            <a:r>
              <a:rPr lang="en-AU" b="1" dirty="0"/>
              <a:t>increased </a:t>
            </a:r>
            <a:r>
              <a:rPr lang="en-AU" dirty="0"/>
              <a:t>(i.e. inequalities widened), especially for females.</a:t>
            </a:r>
          </a:p>
          <a:p>
            <a:pPr marL="342900" indent="-342900">
              <a:buFont typeface="Arial" panose="020B0604020202020204" pitchFamily="34" charset="0"/>
              <a:buChar char="•"/>
            </a:pPr>
            <a:r>
              <a:rPr lang="en-AU" dirty="0"/>
              <a:t>In 2016, the Q1:Q5 ratio of death rates was 2.1 for males and 2.0 for males.</a:t>
            </a:r>
          </a:p>
          <a:p>
            <a:endParaRPr lang="en-AU" dirty="0"/>
          </a:p>
        </p:txBody>
      </p:sp>
      <p:sp>
        <p:nvSpPr>
          <p:cNvPr id="4" name="Slide Number Placeholder 3">
            <a:extLst>
              <a:ext uri="{FF2B5EF4-FFF2-40B4-BE49-F238E27FC236}">
                <a16:creationId xmlns:a16="http://schemas.microsoft.com/office/drawing/2014/main" id="{8E030CF1-8A00-759B-76C8-B46E1677B52B}"/>
              </a:ext>
            </a:extLst>
          </p:cNvPr>
          <p:cNvSpPr>
            <a:spLocks noGrp="1"/>
          </p:cNvSpPr>
          <p:nvPr>
            <p:ph type="sldNum" sz="quarter" idx="12"/>
          </p:nvPr>
        </p:nvSpPr>
        <p:spPr/>
        <p:txBody>
          <a:bodyPr/>
          <a:lstStyle/>
          <a:p>
            <a:fld id="{DC22DD25-61AE-413C-B4D2-EF2365C9B2E1}" type="slidenum">
              <a:rPr lang="en-AU" noProof="0" smtClean="0"/>
              <a:t>3</a:t>
            </a:fld>
            <a:endParaRPr lang="en-AU" noProof="0" dirty="0"/>
          </a:p>
        </p:txBody>
      </p:sp>
      <p:pic>
        <p:nvPicPr>
          <p:cNvPr id="8" name="Picture 7">
            <a:extLst>
              <a:ext uri="{FF2B5EF4-FFF2-40B4-BE49-F238E27FC236}">
                <a16:creationId xmlns:a16="http://schemas.microsoft.com/office/drawing/2014/main" id="{FACB5C31-10B7-CE5C-7BD1-5030AEC71268}"/>
              </a:ext>
            </a:extLst>
          </p:cNvPr>
          <p:cNvPicPr>
            <a:picLocks noChangeAspect="1"/>
          </p:cNvPicPr>
          <p:nvPr/>
        </p:nvPicPr>
        <p:blipFill>
          <a:blip r:embed="rId2"/>
          <a:stretch>
            <a:fillRect/>
          </a:stretch>
        </p:blipFill>
        <p:spPr>
          <a:xfrm>
            <a:off x="6729274" y="1282426"/>
            <a:ext cx="5239103" cy="5427678"/>
          </a:xfrm>
          <a:prstGeom prst="rect">
            <a:avLst/>
          </a:prstGeom>
        </p:spPr>
      </p:pic>
      <p:sp>
        <p:nvSpPr>
          <p:cNvPr id="9" name="TextBox 8">
            <a:extLst>
              <a:ext uri="{FF2B5EF4-FFF2-40B4-BE49-F238E27FC236}">
                <a16:creationId xmlns:a16="http://schemas.microsoft.com/office/drawing/2014/main" id="{11405E6A-1194-1A6F-5B9B-7F40B20D10C8}"/>
              </a:ext>
            </a:extLst>
          </p:cNvPr>
          <p:cNvSpPr txBox="1"/>
          <p:nvPr/>
        </p:nvSpPr>
        <p:spPr>
          <a:xfrm>
            <a:off x="633806" y="6355063"/>
            <a:ext cx="5157251" cy="307777"/>
          </a:xfrm>
          <a:prstGeom prst="rect">
            <a:avLst/>
          </a:prstGeom>
          <a:noFill/>
        </p:spPr>
        <p:txBody>
          <a:bodyPr wrap="square" rtlCol="0">
            <a:spAutoFit/>
          </a:bodyPr>
          <a:lstStyle/>
          <a:p>
            <a:r>
              <a:rPr lang="en-AU" sz="1400" dirty="0"/>
              <a:t>Adair &amp; Lopez, </a:t>
            </a:r>
            <a:r>
              <a:rPr lang="en-AU" sz="1400" i="1" dirty="0"/>
              <a:t>Australian Population Studies</a:t>
            </a:r>
            <a:r>
              <a:rPr lang="en-AU" sz="1400" dirty="0"/>
              <a:t>, 2020</a:t>
            </a:r>
          </a:p>
        </p:txBody>
      </p:sp>
    </p:spTree>
    <p:extLst>
      <p:ext uri="{BB962C8B-B14F-4D97-AF65-F5344CB8AC3E}">
        <p14:creationId xmlns:p14="http://schemas.microsoft.com/office/powerpoint/2010/main" val="152065490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2DF945-C866-6C57-A22E-3199A8AE801B}"/>
              </a:ext>
            </a:extLst>
          </p:cNvPr>
          <p:cNvSpPr>
            <a:spLocks noGrp="1"/>
          </p:cNvSpPr>
          <p:nvPr>
            <p:ph type="title"/>
          </p:nvPr>
        </p:nvSpPr>
        <p:spPr/>
        <p:txBody>
          <a:bodyPr/>
          <a:lstStyle/>
          <a:p>
            <a:r>
              <a:rPr lang="en-AU" dirty="0"/>
              <a:t>Area-level socio-economic inequalities in life expectancy</a:t>
            </a:r>
          </a:p>
        </p:txBody>
      </p:sp>
      <p:sp>
        <p:nvSpPr>
          <p:cNvPr id="3" name="Content Placeholder 2">
            <a:extLst>
              <a:ext uri="{FF2B5EF4-FFF2-40B4-BE49-F238E27FC236}">
                <a16:creationId xmlns:a16="http://schemas.microsoft.com/office/drawing/2014/main" id="{B7EAF529-975D-41C3-0BD8-2E5CCD91F95B}"/>
              </a:ext>
            </a:extLst>
          </p:cNvPr>
          <p:cNvSpPr>
            <a:spLocks noGrp="1"/>
          </p:cNvSpPr>
          <p:nvPr>
            <p:ph idx="1"/>
          </p:nvPr>
        </p:nvSpPr>
        <p:spPr>
          <a:xfrm>
            <a:off x="316358" y="1532415"/>
            <a:ext cx="7353949" cy="4376944"/>
          </a:xfrm>
        </p:spPr>
        <p:txBody>
          <a:bodyPr/>
          <a:lstStyle/>
          <a:p>
            <a:r>
              <a:rPr lang="en-AU" dirty="0"/>
              <a:t>Using a socio-economic measured at the SA2 level, measuring life expectancy at birth:</a:t>
            </a:r>
          </a:p>
          <a:p>
            <a:pPr marL="342900" indent="-342900">
              <a:buFont typeface="Arial" panose="020B0604020202020204" pitchFamily="34" charset="0"/>
              <a:buChar char="•"/>
            </a:pPr>
            <a:r>
              <a:rPr lang="en-AU" dirty="0"/>
              <a:t>Male life expectancy in the most disadvantaged decile (D1) was </a:t>
            </a:r>
            <a:r>
              <a:rPr lang="en-AU" b="1" dirty="0"/>
              <a:t>almost</a:t>
            </a:r>
            <a:r>
              <a:rPr lang="en-AU" dirty="0"/>
              <a:t> </a:t>
            </a:r>
            <a:r>
              <a:rPr lang="en-AU" b="1" dirty="0"/>
              <a:t>7 years </a:t>
            </a:r>
            <a:r>
              <a:rPr lang="en-AU" dirty="0"/>
              <a:t>lower than the most advantaged decile (D10) in 2017-19, following a widening since 2013-14.</a:t>
            </a:r>
          </a:p>
          <a:p>
            <a:pPr marL="558900" lvl="1" indent="-342900">
              <a:buFont typeface="Wingdings" panose="05000000000000000000" pitchFamily="2" charset="2"/>
              <a:buChar char="Ø"/>
            </a:pPr>
            <a:r>
              <a:rPr lang="en-AU" dirty="0"/>
              <a:t>Then narrowed slightly during the COVID-19 pandemic. </a:t>
            </a:r>
          </a:p>
          <a:p>
            <a:pPr marL="342900" indent="-342900">
              <a:buFont typeface="Arial" panose="020B0604020202020204" pitchFamily="34" charset="0"/>
              <a:buChar char="•"/>
            </a:pPr>
            <a:r>
              <a:rPr lang="en-AU" dirty="0"/>
              <a:t>Female life expectancy in D1 was </a:t>
            </a:r>
            <a:r>
              <a:rPr lang="en-AU" b="1" dirty="0"/>
              <a:t>5 years </a:t>
            </a:r>
            <a:r>
              <a:rPr lang="en-AU" dirty="0"/>
              <a:t>lower than D10 in 2021-22</a:t>
            </a:r>
          </a:p>
          <a:p>
            <a:pPr marL="558900" lvl="1" indent="-342900">
              <a:buFont typeface="Wingdings" panose="05000000000000000000" pitchFamily="2" charset="2"/>
              <a:buChar char="Ø"/>
            </a:pPr>
            <a:r>
              <a:rPr lang="en-AU" dirty="0"/>
              <a:t>After slightly widening during the COVID-19 pandemic. </a:t>
            </a:r>
          </a:p>
          <a:p>
            <a:pPr marL="342900" indent="-342900">
              <a:buFont typeface="Arial" panose="020B0604020202020204" pitchFamily="34" charset="0"/>
              <a:buChar char="•"/>
            </a:pPr>
            <a:endParaRPr lang="en-AU" dirty="0"/>
          </a:p>
        </p:txBody>
      </p:sp>
      <p:sp>
        <p:nvSpPr>
          <p:cNvPr id="4" name="Slide Number Placeholder 3">
            <a:extLst>
              <a:ext uri="{FF2B5EF4-FFF2-40B4-BE49-F238E27FC236}">
                <a16:creationId xmlns:a16="http://schemas.microsoft.com/office/drawing/2014/main" id="{0F3ACF13-F093-D909-DC51-679E4211E8E3}"/>
              </a:ext>
            </a:extLst>
          </p:cNvPr>
          <p:cNvSpPr>
            <a:spLocks noGrp="1"/>
          </p:cNvSpPr>
          <p:nvPr>
            <p:ph type="sldNum" sz="quarter" idx="12"/>
          </p:nvPr>
        </p:nvSpPr>
        <p:spPr/>
        <p:txBody>
          <a:bodyPr/>
          <a:lstStyle/>
          <a:p>
            <a:fld id="{DC22DD25-61AE-413C-B4D2-EF2365C9B2E1}" type="slidenum">
              <a:rPr lang="en-AU" noProof="0" smtClean="0"/>
              <a:t>4</a:t>
            </a:fld>
            <a:endParaRPr lang="en-AU" noProof="0" dirty="0"/>
          </a:p>
        </p:txBody>
      </p:sp>
      <p:pic>
        <p:nvPicPr>
          <p:cNvPr id="8" name="Picture 7">
            <a:extLst>
              <a:ext uri="{FF2B5EF4-FFF2-40B4-BE49-F238E27FC236}">
                <a16:creationId xmlns:a16="http://schemas.microsoft.com/office/drawing/2014/main" id="{88C9F630-FF00-74B4-6A77-6777D8568E8D}"/>
              </a:ext>
            </a:extLst>
          </p:cNvPr>
          <p:cNvPicPr>
            <a:picLocks noChangeAspect="1"/>
          </p:cNvPicPr>
          <p:nvPr/>
        </p:nvPicPr>
        <p:blipFill>
          <a:blip r:embed="rId2"/>
          <a:stretch>
            <a:fillRect/>
          </a:stretch>
        </p:blipFill>
        <p:spPr>
          <a:xfrm>
            <a:off x="7729010" y="838746"/>
            <a:ext cx="3995755" cy="5944161"/>
          </a:xfrm>
          <a:prstGeom prst="rect">
            <a:avLst/>
          </a:prstGeom>
        </p:spPr>
      </p:pic>
      <p:sp>
        <p:nvSpPr>
          <p:cNvPr id="9" name="TextBox 8">
            <a:extLst>
              <a:ext uri="{FF2B5EF4-FFF2-40B4-BE49-F238E27FC236}">
                <a16:creationId xmlns:a16="http://schemas.microsoft.com/office/drawing/2014/main" id="{0441FEAF-5FB9-07B8-E947-D20E19D9A4B7}"/>
              </a:ext>
            </a:extLst>
          </p:cNvPr>
          <p:cNvSpPr txBox="1"/>
          <p:nvPr/>
        </p:nvSpPr>
        <p:spPr>
          <a:xfrm>
            <a:off x="633806" y="6355063"/>
            <a:ext cx="5157251" cy="307777"/>
          </a:xfrm>
          <a:prstGeom prst="rect">
            <a:avLst/>
          </a:prstGeom>
          <a:noFill/>
        </p:spPr>
        <p:txBody>
          <a:bodyPr wrap="square" rtlCol="0">
            <a:spAutoFit/>
          </a:bodyPr>
          <a:lstStyle/>
          <a:p>
            <a:r>
              <a:rPr lang="en-AU" sz="1400" dirty="0"/>
              <a:t>Timonin et al, </a:t>
            </a:r>
            <a:r>
              <a:rPr lang="en-AU" sz="1400" i="1" dirty="0"/>
              <a:t>Lancet Public Health</a:t>
            </a:r>
            <a:r>
              <a:rPr lang="en-AU" sz="1400" dirty="0"/>
              <a:t>, 2025</a:t>
            </a:r>
          </a:p>
        </p:txBody>
      </p:sp>
    </p:spTree>
    <p:extLst>
      <p:ext uri="{BB962C8B-B14F-4D97-AF65-F5344CB8AC3E}">
        <p14:creationId xmlns:p14="http://schemas.microsoft.com/office/powerpoint/2010/main" val="236398466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61924A-2DBD-BB57-0E25-863AD9B3AB3F}"/>
              </a:ext>
            </a:extLst>
          </p:cNvPr>
          <p:cNvSpPr>
            <a:spLocks noGrp="1"/>
          </p:cNvSpPr>
          <p:nvPr>
            <p:ph type="title"/>
          </p:nvPr>
        </p:nvSpPr>
        <p:spPr/>
        <p:txBody>
          <a:bodyPr/>
          <a:lstStyle/>
          <a:p>
            <a:r>
              <a:rPr lang="en-AU" dirty="0"/>
              <a:t>Individual-level socio-economic inequalities</a:t>
            </a:r>
          </a:p>
        </p:txBody>
      </p:sp>
      <p:sp>
        <p:nvSpPr>
          <p:cNvPr id="3" name="Content Placeholder 2">
            <a:extLst>
              <a:ext uri="{FF2B5EF4-FFF2-40B4-BE49-F238E27FC236}">
                <a16:creationId xmlns:a16="http://schemas.microsoft.com/office/drawing/2014/main" id="{5ADA60B7-A80A-CCE3-654D-538A5A36A04A}"/>
              </a:ext>
            </a:extLst>
          </p:cNvPr>
          <p:cNvSpPr>
            <a:spLocks noGrp="1"/>
          </p:cNvSpPr>
          <p:nvPr>
            <p:ph idx="1"/>
          </p:nvPr>
        </p:nvSpPr>
        <p:spPr>
          <a:xfrm>
            <a:off x="316358" y="1532414"/>
            <a:ext cx="11408407" cy="5005211"/>
          </a:xfrm>
        </p:spPr>
        <p:txBody>
          <a:bodyPr/>
          <a:lstStyle/>
          <a:p>
            <a:r>
              <a:rPr lang="en-AU" b="1" dirty="0">
                <a:solidFill>
                  <a:srgbClr val="002060"/>
                </a:solidFill>
              </a:rPr>
              <a:t>Area-level analyses of socio-economic inequalities have been undertaken largely out of necessity. </a:t>
            </a:r>
          </a:p>
          <a:p>
            <a:r>
              <a:rPr lang="en-AU" dirty="0"/>
              <a:t>Death registration data that are available for researchers only provide socio-economic indices measured at the SA2 level.</a:t>
            </a:r>
          </a:p>
          <a:p>
            <a:pPr marL="342900" indent="-342900">
              <a:buFont typeface="Arial" panose="020B0604020202020204" pitchFamily="34" charset="0"/>
              <a:buChar char="•"/>
            </a:pPr>
            <a:r>
              <a:rPr lang="en-AU" dirty="0"/>
              <a:t>	No individual socio-economic data are available in these data.</a:t>
            </a:r>
          </a:p>
          <a:p>
            <a:r>
              <a:rPr lang="en-AU" dirty="0"/>
              <a:t>Analyses at the SA2 level are likely to underestimate the extent of mortality inequalities by not accounting for the heterogeneity of socioeconomic status of individuals within SA2 populations.</a:t>
            </a:r>
          </a:p>
          <a:p>
            <a:r>
              <a:rPr lang="en-AU" dirty="0"/>
              <a:t>In recent years death registration data have been linked at the individual level to the Population Census, which has enabled analysis of mortality and life expectancy:</a:t>
            </a:r>
          </a:p>
          <a:p>
            <a:pPr marL="457200" indent="-457200">
              <a:buFont typeface="Arial" panose="020B0604020202020204" pitchFamily="34" charset="0"/>
              <a:buAutoNum type="alphaLcParenR"/>
            </a:pPr>
            <a:r>
              <a:rPr lang="en-AU" dirty="0"/>
              <a:t>at the SA1 level (average population 400)</a:t>
            </a:r>
          </a:p>
          <a:p>
            <a:pPr marL="457200" indent="-457200">
              <a:buAutoNum type="alphaLcParenR"/>
            </a:pPr>
            <a:r>
              <a:rPr lang="en-AU" dirty="0"/>
              <a:t>individual socio-economic characteristics.</a:t>
            </a:r>
          </a:p>
          <a:p>
            <a:r>
              <a:rPr lang="en-AU" dirty="0"/>
              <a:t>Analysis of life expectancy at age 25 found that the gap between the highest and lowest educational groups was </a:t>
            </a:r>
            <a:r>
              <a:rPr lang="en-AU" b="1" dirty="0"/>
              <a:t>9.1 years for males </a:t>
            </a:r>
            <a:r>
              <a:rPr lang="en-AU" dirty="0"/>
              <a:t>and </a:t>
            </a:r>
            <a:r>
              <a:rPr lang="en-AU" b="1" dirty="0"/>
              <a:t>5.5 years for females </a:t>
            </a:r>
            <a:r>
              <a:rPr lang="en-AU" dirty="0"/>
              <a:t>(Welsh et al. 2021).</a:t>
            </a:r>
          </a:p>
          <a:p>
            <a:endParaRPr lang="en-AU" dirty="0"/>
          </a:p>
        </p:txBody>
      </p:sp>
      <p:sp>
        <p:nvSpPr>
          <p:cNvPr id="4" name="Slide Number Placeholder 3">
            <a:extLst>
              <a:ext uri="{FF2B5EF4-FFF2-40B4-BE49-F238E27FC236}">
                <a16:creationId xmlns:a16="http://schemas.microsoft.com/office/drawing/2014/main" id="{BB5785C2-3AF7-5EA6-8EAE-FCDD820D826E}"/>
              </a:ext>
            </a:extLst>
          </p:cNvPr>
          <p:cNvSpPr>
            <a:spLocks noGrp="1"/>
          </p:cNvSpPr>
          <p:nvPr>
            <p:ph type="sldNum" sz="quarter" idx="12"/>
          </p:nvPr>
        </p:nvSpPr>
        <p:spPr/>
        <p:txBody>
          <a:bodyPr/>
          <a:lstStyle/>
          <a:p>
            <a:fld id="{DC22DD25-61AE-413C-B4D2-EF2365C9B2E1}" type="slidenum">
              <a:rPr lang="en-AU" noProof="0" smtClean="0"/>
              <a:t>5</a:t>
            </a:fld>
            <a:endParaRPr lang="en-AU" noProof="0" dirty="0"/>
          </a:p>
        </p:txBody>
      </p:sp>
    </p:spTree>
    <p:extLst>
      <p:ext uri="{BB962C8B-B14F-4D97-AF65-F5344CB8AC3E}">
        <p14:creationId xmlns:p14="http://schemas.microsoft.com/office/powerpoint/2010/main" val="164054296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1A6A26-A7D7-864A-2E64-EE81CA338655}"/>
              </a:ext>
            </a:extLst>
          </p:cNvPr>
          <p:cNvSpPr>
            <a:spLocks noGrp="1"/>
          </p:cNvSpPr>
          <p:nvPr>
            <p:ph type="title"/>
          </p:nvPr>
        </p:nvSpPr>
        <p:spPr/>
        <p:txBody>
          <a:bodyPr/>
          <a:lstStyle/>
          <a:p>
            <a:r>
              <a:rPr lang="en-AU" dirty="0"/>
              <a:t>Presentation objectives</a:t>
            </a:r>
          </a:p>
        </p:txBody>
      </p:sp>
      <p:sp>
        <p:nvSpPr>
          <p:cNvPr id="3" name="Content Placeholder 2">
            <a:extLst>
              <a:ext uri="{FF2B5EF4-FFF2-40B4-BE49-F238E27FC236}">
                <a16:creationId xmlns:a16="http://schemas.microsoft.com/office/drawing/2014/main" id="{4D579A1D-9099-5089-C2EC-41860BFC1267}"/>
              </a:ext>
            </a:extLst>
          </p:cNvPr>
          <p:cNvSpPr>
            <a:spLocks noGrp="1"/>
          </p:cNvSpPr>
          <p:nvPr>
            <p:ph idx="1"/>
          </p:nvPr>
        </p:nvSpPr>
        <p:spPr/>
        <p:txBody>
          <a:bodyPr/>
          <a:lstStyle/>
          <a:p>
            <a:r>
              <a:rPr lang="en-AU" dirty="0"/>
              <a:t>There is further scope to measure inequalities in longevity in Australia according with more granularity than areas with an average population of 10,000 (SA2 level).</a:t>
            </a:r>
          </a:p>
          <a:p>
            <a:r>
              <a:rPr lang="en-AU" dirty="0"/>
              <a:t>This presentation </a:t>
            </a:r>
            <a:r>
              <a:rPr lang="en-AU" b="1" dirty="0">
                <a:solidFill>
                  <a:srgbClr val="002060"/>
                </a:solidFill>
              </a:rPr>
              <a:t>aims to uncover the hidden inequality in longevity in Australia, utilising death registration data linked at the individual level with the Population Census to measure age-standardised premature death rates (25-64) and life expectancy at age 25 years:</a:t>
            </a:r>
          </a:p>
          <a:p>
            <a:pPr marL="342900" indent="-342900">
              <a:buFont typeface="Arial" panose="020B0604020202020204" pitchFamily="34" charset="0"/>
              <a:buChar char="•"/>
            </a:pPr>
            <a:r>
              <a:rPr lang="en-AU" dirty="0"/>
              <a:t>At the SA1 level (average population 400) using the Index of Relative Socio-economic Disadvantage (IRSD) to measure area socio-economic status</a:t>
            </a:r>
          </a:p>
          <a:p>
            <a:pPr marL="342900" indent="-342900">
              <a:buFont typeface="Arial" panose="020B0604020202020204" pitchFamily="34" charset="0"/>
              <a:buChar char="•"/>
            </a:pPr>
            <a:r>
              <a:rPr lang="en-AU" dirty="0"/>
              <a:t>Compare differences in inequalities measured using IRSD at the SA1 and SA2 levels and at larger areas of aggregation (SA3, SA4).</a:t>
            </a:r>
          </a:p>
          <a:p>
            <a:pPr marL="342900" indent="-342900">
              <a:buFont typeface="Arial" panose="020B0604020202020204" pitchFamily="34" charset="0"/>
              <a:buChar char="•"/>
            </a:pPr>
            <a:r>
              <a:rPr lang="en-AU" dirty="0"/>
              <a:t>At the individual level using a combination of equivalised household income, highest education attainment and IRSD measured at the SA1 level.</a:t>
            </a:r>
          </a:p>
          <a:p>
            <a:pPr marL="342900" indent="-342900">
              <a:buFont typeface="Arial" panose="020B0604020202020204" pitchFamily="34" charset="0"/>
              <a:buChar char="•"/>
            </a:pPr>
            <a:r>
              <a:rPr lang="en-AU" dirty="0"/>
              <a:t>Discuss the results with reference to the Australian context and lessons for international analyses.</a:t>
            </a:r>
          </a:p>
        </p:txBody>
      </p:sp>
      <p:sp>
        <p:nvSpPr>
          <p:cNvPr id="4" name="Slide Number Placeholder 3">
            <a:extLst>
              <a:ext uri="{FF2B5EF4-FFF2-40B4-BE49-F238E27FC236}">
                <a16:creationId xmlns:a16="http://schemas.microsoft.com/office/drawing/2014/main" id="{A017BCB4-E978-5AFA-C466-64B606CDE6EA}"/>
              </a:ext>
            </a:extLst>
          </p:cNvPr>
          <p:cNvSpPr>
            <a:spLocks noGrp="1"/>
          </p:cNvSpPr>
          <p:nvPr>
            <p:ph type="sldNum" sz="quarter" idx="12"/>
          </p:nvPr>
        </p:nvSpPr>
        <p:spPr/>
        <p:txBody>
          <a:bodyPr/>
          <a:lstStyle/>
          <a:p>
            <a:fld id="{DC22DD25-61AE-413C-B4D2-EF2365C9B2E1}" type="slidenum">
              <a:rPr lang="en-AU" noProof="0" smtClean="0"/>
              <a:t>6</a:t>
            </a:fld>
            <a:endParaRPr lang="en-AU" noProof="0" dirty="0"/>
          </a:p>
        </p:txBody>
      </p:sp>
    </p:spTree>
    <p:extLst>
      <p:ext uri="{BB962C8B-B14F-4D97-AF65-F5344CB8AC3E}">
        <p14:creationId xmlns:p14="http://schemas.microsoft.com/office/powerpoint/2010/main" val="105959130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BAF6E3-8893-FE36-AC6C-068F5E95310C}"/>
              </a:ext>
            </a:extLst>
          </p:cNvPr>
          <p:cNvSpPr>
            <a:spLocks noGrp="1"/>
          </p:cNvSpPr>
          <p:nvPr>
            <p:ph type="title"/>
          </p:nvPr>
        </p:nvSpPr>
        <p:spPr/>
        <p:txBody>
          <a:bodyPr/>
          <a:lstStyle/>
          <a:p>
            <a:r>
              <a:rPr lang="en-AU" dirty="0"/>
              <a:t>Australian Statistical Geography Standard (ASGS)</a:t>
            </a:r>
          </a:p>
        </p:txBody>
      </p:sp>
      <p:sp>
        <p:nvSpPr>
          <p:cNvPr id="4" name="Slide Number Placeholder 3">
            <a:extLst>
              <a:ext uri="{FF2B5EF4-FFF2-40B4-BE49-F238E27FC236}">
                <a16:creationId xmlns:a16="http://schemas.microsoft.com/office/drawing/2014/main" id="{786548BA-39CE-96C8-ABDD-623723CB6C4B}"/>
              </a:ext>
            </a:extLst>
          </p:cNvPr>
          <p:cNvSpPr>
            <a:spLocks noGrp="1"/>
          </p:cNvSpPr>
          <p:nvPr>
            <p:ph type="sldNum" sz="quarter" idx="12"/>
          </p:nvPr>
        </p:nvSpPr>
        <p:spPr/>
        <p:txBody>
          <a:bodyPr/>
          <a:lstStyle/>
          <a:p>
            <a:fld id="{DC22DD25-61AE-413C-B4D2-EF2365C9B2E1}" type="slidenum">
              <a:rPr lang="en-AU" noProof="0" smtClean="0"/>
              <a:t>7</a:t>
            </a:fld>
            <a:endParaRPr lang="en-AU" noProof="0" dirty="0"/>
          </a:p>
        </p:txBody>
      </p:sp>
      <p:pic>
        <p:nvPicPr>
          <p:cNvPr id="8" name="Picture 7">
            <a:extLst>
              <a:ext uri="{FF2B5EF4-FFF2-40B4-BE49-F238E27FC236}">
                <a16:creationId xmlns:a16="http://schemas.microsoft.com/office/drawing/2014/main" id="{D16C926A-3181-C053-35DE-EA30F37F524A}"/>
              </a:ext>
            </a:extLst>
          </p:cNvPr>
          <p:cNvPicPr>
            <a:picLocks noChangeAspect="1"/>
          </p:cNvPicPr>
          <p:nvPr/>
        </p:nvPicPr>
        <p:blipFill>
          <a:blip r:embed="rId2"/>
          <a:stretch>
            <a:fillRect/>
          </a:stretch>
        </p:blipFill>
        <p:spPr>
          <a:xfrm>
            <a:off x="4089249" y="2950209"/>
            <a:ext cx="7905750" cy="2257425"/>
          </a:xfrm>
          <a:prstGeom prst="rect">
            <a:avLst/>
          </a:prstGeom>
        </p:spPr>
      </p:pic>
      <p:sp>
        <p:nvSpPr>
          <p:cNvPr id="10" name="TextBox 9">
            <a:extLst>
              <a:ext uri="{FF2B5EF4-FFF2-40B4-BE49-F238E27FC236}">
                <a16:creationId xmlns:a16="http://schemas.microsoft.com/office/drawing/2014/main" id="{286D8028-4AC4-487D-FEC5-78FE5CFA3747}"/>
              </a:ext>
            </a:extLst>
          </p:cNvPr>
          <p:cNvSpPr txBox="1"/>
          <p:nvPr/>
        </p:nvSpPr>
        <p:spPr>
          <a:xfrm>
            <a:off x="5636554" y="5526170"/>
            <a:ext cx="6096000" cy="523220"/>
          </a:xfrm>
          <a:prstGeom prst="rect">
            <a:avLst/>
          </a:prstGeom>
          <a:noFill/>
        </p:spPr>
        <p:txBody>
          <a:bodyPr wrap="square">
            <a:spAutoFit/>
          </a:bodyPr>
          <a:lstStyle/>
          <a:p>
            <a:r>
              <a:rPr lang="en-AU" sz="1400" dirty="0"/>
              <a:t>Duncan, 2021, https://rpubs.com/Earlien/ASGS_and_Non-ASGS_Spatial_Structures</a:t>
            </a:r>
          </a:p>
        </p:txBody>
      </p:sp>
      <p:pic>
        <p:nvPicPr>
          <p:cNvPr id="14" name="Picture 13">
            <a:extLst>
              <a:ext uri="{FF2B5EF4-FFF2-40B4-BE49-F238E27FC236}">
                <a16:creationId xmlns:a16="http://schemas.microsoft.com/office/drawing/2014/main" id="{9CF1C86A-23B6-06F4-F32B-0E017BCE7240}"/>
              </a:ext>
            </a:extLst>
          </p:cNvPr>
          <p:cNvPicPr>
            <a:picLocks noChangeAspect="1"/>
          </p:cNvPicPr>
          <p:nvPr/>
        </p:nvPicPr>
        <p:blipFill>
          <a:blip r:embed="rId3"/>
          <a:stretch>
            <a:fillRect/>
          </a:stretch>
        </p:blipFill>
        <p:spPr>
          <a:xfrm>
            <a:off x="600090" y="1392873"/>
            <a:ext cx="828675" cy="5372100"/>
          </a:xfrm>
          <a:prstGeom prst="rect">
            <a:avLst/>
          </a:prstGeom>
        </p:spPr>
      </p:pic>
      <p:sp>
        <p:nvSpPr>
          <p:cNvPr id="15" name="TextBox 14">
            <a:extLst>
              <a:ext uri="{FF2B5EF4-FFF2-40B4-BE49-F238E27FC236}">
                <a16:creationId xmlns:a16="http://schemas.microsoft.com/office/drawing/2014/main" id="{0C1AB45E-55CC-6E48-BFA6-E856FC254333}"/>
              </a:ext>
            </a:extLst>
          </p:cNvPr>
          <p:cNvSpPr txBox="1"/>
          <p:nvPr/>
        </p:nvSpPr>
        <p:spPr>
          <a:xfrm>
            <a:off x="1512393" y="1539766"/>
            <a:ext cx="1995055" cy="5078313"/>
          </a:xfrm>
          <a:prstGeom prst="rect">
            <a:avLst/>
          </a:prstGeom>
          <a:noFill/>
        </p:spPr>
        <p:txBody>
          <a:bodyPr wrap="square" rtlCol="0">
            <a:spAutoFit/>
          </a:bodyPr>
          <a:lstStyle/>
          <a:p>
            <a:r>
              <a:rPr lang="en-AU" dirty="0"/>
              <a:t>Pop. 23.4 m (2016)</a:t>
            </a:r>
          </a:p>
          <a:p>
            <a:endParaRPr lang="en-AU" dirty="0"/>
          </a:p>
          <a:p>
            <a:endParaRPr lang="en-AU" dirty="0"/>
          </a:p>
          <a:p>
            <a:endParaRPr lang="en-AU" dirty="0"/>
          </a:p>
          <a:p>
            <a:endParaRPr lang="en-AU" dirty="0"/>
          </a:p>
          <a:p>
            <a:endParaRPr lang="en-AU" dirty="0"/>
          </a:p>
          <a:p>
            <a:endParaRPr lang="en-AU" dirty="0"/>
          </a:p>
          <a:p>
            <a:r>
              <a:rPr lang="en-AU" dirty="0"/>
              <a:t>n=107</a:t>
            </a:r>
          </a:p>
          <a:p>
            <a:r>
              <a:rPr lang="en-AU" dirty="0"/>
              <a:t>avg. pop. 218,710</a:t>
            </a:r>
          </a:p>
          <a:p>
            <a:endParaRPr lang="en-AU" dirty="0"/>
          </a:p>
          <a:p>
            <a:r>
              <a:rPr lang="en-AU" dirty="0"/>
              <a:t>n=358</a:t>
            </a:r>
          </a:p>
          <a:p>
            <a:r>
              <a:rPr lang="en-AU" dirty="0"/>
              <a:t>avg. pop. 65,369</a:t>
            </a:r>
          </a:p>
          <a:p>
            <a:endParaRPr lang="en-AU" dirty="0"/>
          </a:p>
          <a:p>
            <a:r>
              <a:rPr lang="en-AU" dirty="0"/>
              <a:t>n=2,310</a:t>
            </a:r>
          </a:p>
          <a:p>
            <a:r>
              <a:rPr lang="en-AU" dirty="0"/>
              <a:t>avg. pop. 10,130</a:t>
            </a:r>
          </a:p>
          <a:p>
            <a:endParaRPr lang="en-AU" dirty="0"/>
          </a:p>
          <a:p>
            <a:r>
              <a:rPr lang="en-AU" dirty="0"/>
              <a:t>n=57,523</a:t>
            </a:r>
          </a:p>
          <a:p>
            <a:r>
              <a:rPr lang="en-AU" dirty="0"/>
              <a:t>avg. pop. 407 </a:t>
            </a:r>
          </a:p>
        </p:txBody>
      </p:sp>
      <p:sp>
        <p:nvSpPr>
          <p:cNvPr id="16" name="TextBox 15">
            <a:extLst>
              <a:ext uri="{FF2B5EF4-FFF2-40B4-BE49-F238E27FC236}">
                <a16:creationId xmlns:a16="http://schemas.microsoft.com/office/drawing/2014/main" id="{B3D74D57-A4CD-4EB8-A3E8-B03D1BB92BD7}"/>
              </a:ext>
            </a:extLst>
          </p:cNvPr>
          <p:cNvSpPr txBox="1"/>
          <p:nvPr/>
        </p:nvSpPr>
        <p:spPr>
          <a:xfrm>
            <a:off x="4006122" y="2298053"/>
            <a:ext cx="6096000" cy="400110"/>
          </a:xfrm>
          <a:prstGeom prst="rect">
            <a:avLst/>
          </a:prstGeom>
          <a:noFill/>
        </p:spPr>
        <p:txBody>
          <a:bodyPr wrap="square">
            <a:spAutoFit/>
          </a:bodyPr>
          <a:lstStyle/>
          <a:p>
            <a:r>
              <a:rPr lang="en-AU" sz="2000" b="1" dirty="0"/>
              <a:t>Example: State of Victoria</a:t>
            </a:r>
          </a:p>
        </p:txBody>
      </p:sp>
      <p:sp>
        <p:nvSpPr>
          <p:cNvPr id="18" name="TextBox 17">
            <a:extLst>
              <a:ext uri="{FF2B5EF4-FFF2-40B4-BE49-F238E27FC236}">
                <a16:creationId xmlns:a16="http://schemas.microsoft.com/office/drawing/2014/main" id="{0DD8A070-7992-2280-84BF-4444C5705BC8}"/>
              </a:ext>
            </a:extLst>
          </p:cNvPr>
          <p:cNvSpPr txBox="1"/>
          <p:nvPr/>
        </p:nvSpPr>
        <p:spPr>
          <a:xfrm>
            <a:off x="4006122" y="6447872"/>
            <a:ext cx="1330037" cy="369332"/>
          </a:xfrm>
          <a:prstGeom prst="rect">
            <a:avLst/>
          </a:prstGeom>
          <a:noFill/>
        </p:spPr>
        <p:txBody>
          <a:bodyPr wrap="square">
            <a:spAutoFit/>
          </a:bodyPr>
          <a:lstStyle/>
          <a:p>
            <a:r>
              <a:rPr lang="en-AU" sz="1800" dirty="0"/>
              <a:t>ABS, 2016</a:t>
            </a:r>
            <a:endParaRPr lang="en-AU" dirty="0"/>
          </a:p>
        </p:txBody>
      </p:sp>
    </p:spTree>
    <p:extLst>
      <p:ext uri="{BB962C8B-B14F-4D97-AF65-F5344CB8AC3E}">
        <p14:creationId xmlns:p14="http://schemas.microsoft.com/office/powerpoint/2010/main" val="280737159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87A07A-EF44-30F2-F8DA-A96840324A99}"/>
              </a:ext>
            </a:extLst>
          </p:cNvPr>
          <p:cNvSpPr>
            <a:spLocks noGrp="1"/>
          </p:cNvSpPr>
          <p:nvPr>
            <p:ph type="title"/>
          </p:nvPr>
        </p:nvSpPr>
        <p:spPr/>
        <p:txBody>
          <a:bodyPr/>
          <a:lstStyle/>
          <a:p>
            <a:r>
              <a:rPr lang="en-AU" dirty="0"/>
              <a:t>Index of Relative Socio-economic Disadvantage (IRSD)</a:t>
            </a:r>
          </a:p>
        </p:txBody>
      </p:sp>
      <p:sp>
        <p:nvSpPr>
          <p:cNvPr id="3" name="Content Placeholder 2">
            <a:extLst>
              <a:ext uri="{FF2B5EF4-FFF2-40B4-BE49-F238E27FC236}">
                <a16:creationId xmlns:a16="http://schemas.microsoft.com/office/drawing/2014/main" id="{9260255C-AFD0-71D3-26B6-F60CEAD28A60}"/>
              </a:ext>
            </a:extLst>
          </p:cNvPr>
          <p:cNvSpPr>
            <a:spLocks noGrp="1"/>
          </p:cNvSpPr>
          <p:nvPr>
            <p:ph idx="1"/>
          </p:nvPr>
        </p:nvSpPr>
        <p:spPr>
          <a:xfrm>
            <a:off x="307122" y="1709110"/>
            <a:ext cx="4349855" cy="4376944"/>
          </a:xfrm>
        </p:spPr>
        <p:txBody>
          <a:bodyPr/>
          <a:lstStyle/>
          <a:p>
            <a:r>
              <a:rPr lang="en-AU" dirty="0"/>
              <a:t>The IRSD was developed by the Australian Bureau of Statistics (ABS). It is constructed from 19 census variables covering income, education, housing and employment status (ABS 2018).</a:t>
            </a:r>
          </a:p>
          <a:p>
            <a:r>
              <a:rPr lang="en-AU" dirty="0"/>
              <a:t>For each SA1, the percentage of the population categorised by each variable is calculated and principal component analysis used to determine weights that are used to construct an index score.</a:t>
            </a:r>
          </a:p>
          <a:p>
            <a:r>
              <a:rPr lang="en-AU" dirty="0"/>
              <a:t>An index score can then be calculated for higher levels of aggregation (SA2, SA3, SA4). </a:t>
            </a:r>
          </a:p>
        </p:txBody>
      </p:sp>
      <p:sp>
        <p:nvSpPr>
          <p:cNvPr id="6" name="TextBox 5">
            <a:extLst>
              <a:ext uri="{FF2B5EF4-FFF2-40B4-BE49-F238E27FC236}">
                <a16:creationId xmlns:a16="http://schemas.microsoft.com/office/drawing/2014/main" id="{38FE3AE6-D25A-C333-9EA8-E1133DBD4E9F}"/>
              </a:ext>
            </a:extLst>
          </p:cNvPr>
          <p:cNvSpPr txBox="1"/>
          <p:nvPr/>
        </p:nvSpPr>
        <p:spPr>
          <a:xfrm>
            <a:off x="5120765" y="6278268"/>
            <a:ext cx="1330037" cy="369332"/>
          </a:xfrm>
          <a:prstGeom prst="rect">
            <a:avLst/>
          </a:prstGeom>
          <a:noFill/>
        </p:spPr>
        <p:txBody>
          <a:bodyPr wrap="square">
            <a:spAutoFit/>
          </a:bodyPr>
          <a:lstStyle/>
          <a:p>
            <a:r>
              <a:rPr lang="en-AU" sz="1800" dirty="0"/>
              <a:t>ABS, 2021</a:t>
            </a:r>
            <a:endParaRPr lang="en-AU" dirty="0"/>
          </a:p>
        </p:txBody>
      </p:sp>
      <p:sp>
        <p:nvSpPr>
          <p:cNvPr id="13" name="TextBox 12">
            <a:extLst>
              <a:ext uri="{FF2B5EF4-FFF2-40B4-BE49-F238E27FC236}">
                <a16:creationId xmlns:a16="http://schemas.microsoft.com/office/drawing/2014/main" id="{9E5BDC23-CA48-2B6B-8B98-74E16F68C86A}"/>
              </a:ext>
            </a:extLst>
          </p:cNvPr>
          <p:cNvSpPr txBox="1"/>
          <p:nvPr/>
        </p:nvSpPr>
        <p:spPr>
          <a:xfrm>
            <a:off x="11135134" y="2434220"/>
            <a:ext cx="1330037" cy="369332"/>
          </a:xfrm>
          <a:prstGeom prst="rect">
            <a:avLst/>
          </a:prstGeom>
          <a:noFill/>
        </p:spPr>
        <p:txBody>
          <a:bodyPr wrap="square">
            <a:spAutoFit/>
          </a:bodyPr>
          <a:lstStyle/>
          <a:p>
            <a:r>
              <a:rPr lang="en-AU" sz="1800" dirty="0"/>
              <a:t>National</a:t>
            </a:r>
            <a:endParaRPr lang="en-AU" dirty="0"/>
          </a:p>
        </p:txBody>
      </p:sp>
      <p:sp>
        <p:nvSpPr>
          <p:cNvPr id="14" name="TextBox 13">
            <a:extLst>
              <a:ext uri="{FF2B5EF4-FFF2-40B4-BE49-F238E27FC236}">
                <a16:creationId xmlns:a16="http://schemas.microsoft.com/office/drawing/2014/main" id="{FA3749CC-E5C4-5AE5-C46B-8BFC221438E7}"/>
              </a:ext>
            </a:extLst>
          </p:cNvPr>
          <p:cNvSpPr txBox="1"/>
          <p:nvPr/>
        </p:nvSpPr>
        <p:spPr>
          <a:xfrm>
            <a:off x="11033538" y="5485771"/>
            <a:ext cx="1330037" cy="369332"/>
          </a:xfrm>
          <a:prstGeom prst="rect">
            <a:avLst/>
          </a:prstGeom>
          <a:noFill/>
        </p:spPr>
        <p:txBody>
          <a:bodyPr wrap="square">
            <a:spAutoFit/>
          </a:bodyPr>
          <a:lstStyle/>
          <a:p>
            <a:r>
              <a:rPr lang="en-AU" sz="1800" dirty="0"/>
              <a:t>Melbourne</a:t>
            </a:r>
            <a:endParaRPr lang="en-AU" dirty="0"/>
          </a:p>
        </p:txBody>
      </p:sp>
      <p:pic>
        <p:nvPicPr>
          <p:cNvPr id="5" name="Picture 4">
            <a:extLst>
              <a:ext uri="{FF2B5EF4-FFF2-40B4-BE49-F238E27FC236}">
                <a16:creationId xmlns:a16="http://schemas.microsoft.com/office/drawing/2014/main" id="{B9055D6E-DEF0-7117-EF62-8FE069E775BF}"/>
              </a:ext>
            </a:extLst>
          </p:cNvPr>
          <p:cNvPicPr>
            <a:picLocks noChangeAspect="1"/>
          </p:cNvPicPr>
          <p:nvPr/>
        </p:nvPicPr>
        <p:blipFill>
          <a:blip r:embed="rId2"/>
          <a:stretch>
            <a:fillRect/>
          </a:stretch>
        </p:blipFill>
        <p:spPr>
          <a:xfrm>
            <a:off x="7217578" y="1037063"/>
            <a:ext cx="3815959" cy="3425748"/>
          </a:xfrm>
          <a:prstGeom prst="rect">
            <a:avLst/>
          </a:prstGeom>
        </p:spPr>
      </p:pic>
      <p:pic>
        <p:nvPicPr>
          <p:cNvPr id="9" name="Picture 8">
            <a:extLst>
              <a:ext uri="{FF2B5EF4-FFF2-40B4-BE49-F238E27FC236}">
                <a16:creationId xmlns:a16="http://schemas.microsoft.com/office/drawing/2014/main" id="{55B9D27E-BEC4-D3F0-50B8-BA5793CDB15B}"/>
              </a:ext>
            </a:extLst>
          </p:cNvPr>
          <p:cNvPicPr>
            <a:picLocks noChangeAspect="1"/>
          </p:cNvPicPr>
          <p:nvPr/>
        </p:nvPicPr>
        <p:blipFill>
          <a:blip r:embed="rId3"/>
          <a:stretch>
            <a:fillRect/>
          </a:stretch>
        </p:blipFill>
        <p:spPr>
          <a:xfrm>
            <a:off x="4957518" y="1769484"/>
            <a:ext cx="2097367" cy="2068135"/>
          </a:xfrm>
          <a:prstGeom prst="rect">
            <a:avLst/>
          </a:prstGeom>
        </p:spPr>
      </p:pic>
      <p:pic>
        <p:nvPicPr>
          <p:cNvPr id="19" name="Picture 18">
            <a:extLst>
              <a:ext uri="{FF2B5EF4-FFF2-40B4-BE49-F238E27FC236}">
                <a16:creationId xmlns:a16="http://schemas.microsoft.com/office/drawing/2014/main" id="{79DB154C-D7F9-DF39-8933-34C759DE8F8C}"/>
              </a:ext>
            </a:extLst>
          </p:cNvPr>
          <p:cNvPicPr>
            <a:picLocks noChangeAspect="1"/>
          </p:cNvPicPr>
          <p:nvPr/>
        </p:nvPicPr>
        <p:blipFill>
          <a:blip r:embed="rId4"/>
          <a:stretch>
            <a:fillRect/>
          </a:stretch>
        </p:blipFill>
        <p:spPr>
          <a:xfrm>
            <a:off x="7217578" y="4630725"/>
            <a:ext cx="3815959" cy="2025162"/>
          </a:xfrm>
          <a:prstGeom prst="rect">
            <a:avLst/>
          </a:prstGeom>
        </p:spPr>
      </p:pic>
    </p:spTree>
    <p:extLst>
      <p:ext uri="{BB962C8B-B14F-4D97-AF65-F5344CB8AC3E}">
        <p14:creationId xmlns:p14="http://schemas.microsoft.com/office/powerpoint/2010/main" val="10791901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FBB756-657F-274E-CB92-DFA448615C71}"/>
              </a:ext>
            </a:extLst>
          </p:cNvPr>
          <p:cNvSpPr>
            <a:spLocks noGrp="1"/>
          </p:cNvSpPr>
          <p:nvPr>
            <p:ph type="title"/>
          </p:nvPr>
        </p:nvSpPr>
        <p:spPr/>
        <p:txBody>
          <a:bodyPr/>
          <a:lstStyle/>
          <a:p>
            <a:r>
              <a:rPr lang="en-AU" dirty="0"/>
              <a:t>Linked data</a:t>
            </a:r>
          </a:p>
        </p:txBody>
      </p:sp>
      <p:sp>
        <p:nvSpPr>
          <p:cNvPr id="3" name="Content Placeholder 2">
            <a:extLst>
              <a:ext uri="{FF2B5EF4-FFF2-40B4-BE49-F238E27FC236}">
                <a16:creationId xmlns:a16="http://schemas.microsoft.com/office/drawing/2014/main" id="{8F8967F2-8EF0-8BBF-68D5-1ABF5D7FADDC}"/>
              </a:ext>
            </a:extLst>
          </p:cNvPr>
          <p:cNvSpPr>
            <a:spLocks noGrp="1"/>
          </p:cNvSpPr>
          <p:nvPr>
            <p:ph idx="1"/>
          </p:nvPr>
        </p:nvSpPr>
        <p:spPr/>
        <p:txBody>
          <a:bodyPr/>
          <a:lstStyle/>
          <a:p>
            <a:r>
              <a:rPr lang="en-AU" dirty="0"/>
              <a:t>Australian Bureau of Statistics Person Level Integrated Data Asset (PLIDA) </a:t>
            </a:r>
            <a:r>
              <a:rPr lang="en-AU" b="1" dirty="0"/>
              <a:t>links death registration data to Census data </a:t>
            </a:r>
            <a:r>
              <a:rPr lang="en-AU" dirty="0"/>
              <a:t>via a Personal Linkage Spine – allows analysis of individual-level inequalities in mortality rates. </a:t>
            </a:r>
          </a:p>
          <a:p>
            <a:endParaRPr lang="en-AU" dirty="0"/>
          </a:p>
        </p:txBody>
      </p:sp>
      <p:sp>
        <p:nvSpPr>
          <p:cNvPr id="4" name="Slide Number Placeholder 3">
            <a:extLst>
              <a:ext uri="{FF2B5EF4-FFF2-40B4-BE49-F238E27FC236}">
                <a16:creationId xmlns:a16="http://schemas.microsoft.com/office/drawing/2014/main" id="{AE6A9BDC-21FA-20AA-42B2-A91AB600C7D8}"/>
              </a:ext>
            </a:extLst>
          </p:cNvPr>
          <p:cNvSpPr>
            <a:spLocks noGrp="1"/>
          </p:cNvSpPr>
          <p:nvPr>
            <p:ph type="sldNum" sz="quarter" idx="12"/>
          </p:nvPr>
        </p:nvSpPr>
        <p:spPr/>
        <p:txBody>
          <a:bodyPr/>
          <a:lstStyle/>
          <a:p>
            <a:fld id="{DC22DD25-61AE-413C-B4D2-EF2365C9B2E1}" type="slidenum">
              <a:rPr lang="en-AU" noProof="0" smtClean="0"/>
              <a:t>9</a:t>
            </a:fld>
            <a:endParaRPr lang="en-AU" noProof="0" dirty="0"/>
          </a:p>
        </p:txBody>
      </p:sp>
      <p:sp>
        <p:nvSpPr>
          <p:cNvPr id="5" name="Arrow: Left-Right 4">
            <a:extLst>
              <a:ext uri="{FF2B5EF4-FFF2-40B4-BE49-F238E27FC236}">
                <a16:creationId xmlns:a16="http://schemas.microsoft.com/office/drawing/2014/main" id="{4FD5D443-4F37-E445-CF28-38AFC0CE68C1}"/>
              </a:ext>
            </a:extLst>
          </p:cNvPr>
          <p:cNvSpPr/>
          <p:nvPr/>
        </p:nvSpPr>
        <p:spPr>
          <a:xfrm rot="19271781">
            <a:off x="2935799" y="3779922"/>
            <a:ext cx="1291583" cy="426952"/>
          </a:xfrm>
          <a:prstGeom prst="leftRightArrow">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6" name="Arrow: Left-Right 5">
            <a:extLst>
              <a:ext uri="{FF2B5EF4-FFF2-40B4-BE49-F238E27FC236}">
                <a16:creationId xmlns:a16="http://schemas.microsoft.com/office/drawing/2014/main" id="{F59F298E-FFF5-A9E0-3BED-BDCEF2F3A71E}"/>
              </a:ext>
            </a:extLst>
          </p:cNvPr>
          <p:cNvSpPr/>
          <p:nvPr/>
        </p:nvSpPr>
        <p:spPr>
          <a:xfrm rot="2589120">
            <a:off x="6707967" y="3778464"/>
            <a:ext cx="1246677" cy="393650"/>
          </a:xfrm>
          <a:prstGeom prst="leftRightArrow">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 name="Rectangle: Rounded Corners 6">
            <a:extLst>
              <a:ext uri="{FF2B5EF4-FFF2-40B4-BE49-F238E27FC236}">
                <a16:creationId xmlns:a16="http://schemas.microsoft.com/office/drawing/2014/main" id="{2CC943D4-4DE7-BCC2-D2B3-E37CA2261A4C}"/>
              </a:ext>
            </a:extLst>
          </p:cNvPr>
          <p:cNvSpPr/>
          <p:nvPr/>
        </p:nvSpPr>
        <p:spPr>
          <a:xfrm>
            <a:off x="3726855" y="2579472"/>
            <a:ext cx="3471168" cy="849528"/>
          </a:xfrm>
          <a:prstGeom prst="roundRect">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b="1" dirty="0"/>
              <a:t>Personal linkage spine</a:t>
            </a:r>
          </a:p>
        </p:txBody>
      </p:sp>
      <p:sp>
        <p:nvSpPr>
          <p:cNvPr id="8" name="Rectangle: Rounded Corners 7">
            <a:extLst>
              <a:ext uri="{FF2B5EF4-FFF2-40B4-BE49-F238E27FC236}">
                <a16:creationId xmlns:a16="http://schemas.microsoft.com/office/drawing/2014/main" id="{34E067A9-B7D0-9C0D-B670-9016C96B2132}"/>
              </a:ext>
            </a:extLst>
          </p:cNvPr>
          <p:cNvSpPr/>
          <p:nvPr/>
        </p:nvSpPr>
        <p:spPr>
          <a:xfrm>
            <a:off x="2058977" y="4751915"/>
            <a:ext cx="2585976" cy="1420586"/>
          </a:xfrm>
          <a:prstGeom prst="roundRect">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b="1" dirty="0"/>
              <a:t>Death registration (Census 2016 (Aug) – Dec 19)</a:t>
            </a:r>
          </a:p>
          <a:p>
            <a:pPr algn="ctr"/>
            <a:r>
              <a:rPr lang="en-AU" dirty="0"/>
              <a:t>Deaths by age, sex, cause</a:t>
            </a:r>
          </a:p>
        </p:txBody>
      </p:sp>
      <p:sp>
        <p:nvSpPr>
          <p:cNvPr id="9" name="Rectangle: Rounded Corners 8">
            <a:extLst>
              <a:ext uri="{FF2B5EF4-FFF2-40B4-BE49-F238E27FC236}">
                <a16:creationId xmlns:a16="http://schemas.microsoft.com/office/drawing/2014/main" id="{79DDD041-E16A-AB72-C2E3-AA829DF40C94}"/>
              </a:ext>
            </a:extLst>
          </p:cNvPr>
          <p:cNvSpPr/>
          <p:nvPr/>
        </p:nvSpPr>
        <p:spPr>
          <a:xfrm>
            <a:off x="5861186" y="4498006"/>
            <a:ext cx="3550669" cy="1920158"/>
          </a:xfrm>
          <a:prstGeom prst="roundRect">
            <a:avLst/>
          </a:prstGeom>
          <a:solidFill>
            <a:schemeClr val="accent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b="1" dirty="0"/>
              <a:t>2016 Census</a:t>
            </a:r>
          </a:p>
          <a:p>
            <a:pPr algn="ctr"/>
            <a:r>
              <a:rPr lang="en-AU" dirty="0"/>
              <a:t>Socio-economic information, including:</a:t>
            </a:r>
          </a:p>
          <a:p>
            <a:pPr marL="285750" indent="-285750" algn="ctr">
              <a:buFont typeface="Arial" panose="020B0604020202020204" pitchFamily="34" charset="0"/>
              <a:buChar char="•"/>
            </a:pPr>
            <a:r>
              <a:rPr lang="en-AU" dirty="0"/>
              <a:t>Highest Education</a:t>
            </a:r>
          </a:p>
          <a:p>
            <a:pPr marL="285750" indent="-285750" algn="ctr">
              <a:buFont typeface="Arial" panose="020B0604020202020204" pitchFamily="34" charset="0"/>
              <a:buChar char="•"/>
            </a:pPr>
            <a:r>
              <a:rPr lang="en-AU" dirty="0"/>
              <a:t>Equivalised household income</a:t>
            </a:r>
          </a:p>
          <a:p>
            <a:pPr marL="285750" indent="-285750" algn="ctr">
              <a:buFont typeface="Arial" panose="020B0604020202020204" pitchFamily="34" charset="0"/>
              <a:buChar char="•"/>
            </a:pPr>
            <a:r>
              <a:rPr lang="en-AU" dirty="0"/>
              <a:t>IRSD at SA1 level</a:t>
            </a:r>
          </a:p>
        </p:txBody>
      </p:sp>
      <p:sp>
        <p:nvSpPr>
          <p:cNvPr id="10" name="Rectangle: Rounded Corners 9">
            <a:extLst>
              <a:ext uri="{FF2B5EF4-FFF2-40B4-BE49-F238E27FC236}">
                <a16:creationId xmlns:a16="http://schemas.microsoft.com/office/drawing/2014/main" id="{BB31AE8B-B81C-2C57-95B4-A5FD9D654BD4}"/>
              </a:ext>
            </a:extLst>
          </p:cNvPr>
          <p:cNvSpPr/>
          <p:nvPr/>
        </p:nvSpPr>
        <p:spPr>
          <a:xfrm>
            <a:off x="2058977" y="3154827"/>
            <a:ext cx="932395" cy="820462"/>
          </a:xfrm>
          <a:prstGeom prst="round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b="1" dirty="0">
                <a:solidFill>
                  <a:schemeClr val="accent1"/>
                </a:solidFill>
              </a:rPr>
              <a:t>98.8% match spine </a:t>
            </a:r>
          </a:p>
        </p:txBody>
      </p:sp>
      <p:sp>
        <p:nvSpPr>
          <p:cNvPr id="11" name="Rectangle: Rounded Corners 10">
            <a:extLst>
              <a:ext uri="{FF2B5EF4-FFF2-40B4-BE49-F238E27FC236}">
                <a16:creationId xmlns:a16="http://schemas.microsoft.com/office/drawing/2014/main" id="{AA128AE7-1657-0715-BFCD-E326377595D1}"/>
              </a:ext>
            </a:extLst>
          </p:cNvPr>
          <p:cNvSpPr/>
          <p:nvPr/>
        </p:nvSpPr>
        <p:spPr>
          <a:xfrm>
            <a:off x="7862115" y="3154827"/>
            <a:ext cx="939310" cy="849528"/>
          </a:xfrm>
          <a:prstGeom prst="round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b="1" dirty="0">
                <a:solidFill>
                  <a:schemeClr val="accent1"/>
                </a:solidFill>
              </a:rPr>
              <a:t>89.2% match spine </a:t>
            </a:r>
          </a:p>
        </p:txBody>
      </p:sp>
    </p:spTree>
    <p:extLst>
      <p:ext uri="{BB962C8B-B14F-4D97-AF65-F5344CB8AC3E}">
        <p14:creationId xmlns:p14="http://schemas.microsoft.com/office/powerpoint/2010/main" val="982760694"/>
      </p:ext>
    </p:extLst>
  </p:cSld>
  <p:clrMapOvr>
    <a:masterClrMapping/>
  </p:clrMapOvr>
</p:sld>
</file>

<file path=ppt/theme/theme1.xml><?xml version="1.0" encoding="utf-8"?>
<a:theme xmlns:a="http://schemas.openxmlformats.org/drawingml/2006/main" name="University of Melbourne">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14C51791-37E8-4657-9CE5-D4E99BD32A32}"/>
    </a:ext>
  </a:extLst>
</a:theme>
</file>

<file path=ppt/theme/theme2.xml><?xml version="1.0" encoding="utf-8"?>
<a:theme xmlns:a="http://schemas.openxmlformats.org/drawingml/2006/main" name="University of Melbourne Patterns">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AB136F3B-80A3-4FB0-BF85-2FB1B6DB43A3}"/>
    </a:ext>
  </a:extLst>
</a:theme>
</file>

<file path=ppt/theme/theme3.xml><?xml version="1.0" encoding="utf-8"?>
<a:theme xmlns:a="http://schemas.openxmlformats.org/drawingml/2006/main" name="University of Melbourne-Layout B">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826CCCAB-60C9-4959-938C-0BD365A015DC}"/>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5F957DF84E387142AFDCFEF2EE91556D" ma:contentTypeVersion="30" ma:contentTypeDescription="Create a new document." ma:contentTypeScope="" ma:versionID="fcf6babc4bccfd9d1d5bda29554b3a40">
  <xsd:schema xmlns:xsd="http://www.w3.org/2001/XMLSchema" xmlns:xs="http://www.w3.org/2001/XMLSchema" xmlns:p="http://schemas.microsoft.com/office/2006/metadata/properties" xmlns:ns2="033ef18a-230f-4d0f-9559-7993c0af83d1" xmlns:ns3="d8584141-3505-4689-876a-73c23099f0c3" xmlns:ns4="f07d8113-1d44-46cb-baa5-a742d0650dfc" targetNamespace="http://schemas.microsoft.com/office/2006/metadata/properties" ma:root="true" ma:fieldsID="d928676755c2a92bf3695818ba8c5bbe" ns2:_="" ns3:_="" ns4:_="">
    <xsd:import namespace="033ef18a-230f-4d0f-9559-7993c0af83d1"/>
    <xsd:import namespace="d8584141-3505-4689-876a-73c23099f0c3"/>
    <xsd:import namespace="f07d8113-1d44-46cb-baa5-a742d0650dfc"/>
    <xsd:element name="properties">
      <xsd:complexType>
        <xsd:sequence>
          <xsd:element name="documentManagement">
            <xsd:complexType>
              <xsd:all>
                <xsd:element ref="ns2:MediaServiceMetadata" minOccurs="0"/>
                <xsd:element ref="ns2:MediaServiceFastMetadata" minOccurs="0"/>
                <xsd:element ref="ns3:SharedWithUsers" minOccurs="0"/>
                <xsd:element ref="ns3:SharedWithDetails" minOccurs="0"/>
                <xsd:element ref="ns2:MediaServiceDateTaken" minOccurs="0"/>
                <xsd:element ref="ns2:MediaServiceAutoTags" minOccurs="0"/>
                <xsd:element ref="ns2:MediaServiceOCR" minOccurs="0"/>
                <xsd:element ref="ns2:MediaServiceGenerationTime" minOccurs="0"/>
                <xsd:element ref="ns2:MediaServiceEventHashCode" minOccurs="0"/>
                <xsd:element ref="ns2:MediaServiceAutoKeyPoints" minOccurs="0"/>
                <xsd:element ref="ns2:MediaServiceKeyPoints" minOccurs="0"/>
                <xsd:element ref="ns2:MediaLengthInSeconds" minOccurs="0"/>
                <xsd:element ref="ns2:MediaServiceLocation" minOccurs="0"/>
                <xsd:element ref="ns2:Deliverable_x0020_Status" minOccurs="0"/>
                <xsd:element ref="ns2:lcf76f155ced4ddcb4097134ff3c332f" minOccurs="0"/>
                <xsd:element ref="ns4:TaxCatchAll" minOccurs="0"/>
                <xsd:element ref="ns2:Locations" minOccurs="0"/>
                <xsd:element ref="ns2:cc5d1bbd-6d9d-4ddc-be45-f44a1273aedaCountryOrRegion" minOccurs="0"/>
                <xsd:element ref="ns2:cc5d1bbd-6d9d-4ddc-be45-f44a1273aedaState" minOccurs="0"/>
                <xsd:element ref="ns2:cc5d1bbd-6d9d-4ddc-be45-f44a1273aedaCity" minOccurs="0"/>
                <xsd:element ref="ns2:cc5d1bbd-6d9d-4ddc-be45-f44a1273aedaPostalCode" minOccurs="0"/>
                <xsd:element ref="ns2:cc5d1bbd-6d9d-4ddc-be45-f44a1273aedaStreet" minOccurs="0"/>
                <xsd:element ref="ns2:cc5d1bbd-6d9d-4ddc-be45-f44a1273aedaGeoLoc" minOccurs="0"/>
                <xsd:element ref="ns2:cc5d1bbd-6d9d-4ddc-be45-f44a1273aedaDispName" minOccurs="0"/>
                <xsd:element ref="ns2:Opp_x002f_Project"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33ef18a-230f-4d0f-9559-7993c0af83d1"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2" nillable="true" ma:displayName="MediaServiceDateTaken" ma:hidden="true" ma:internalName="MediaServiceDateTaken" ma:readOnly="true">
      <xsd:simpleType>
        <xsd:restriction base="dms:Text"/>
      </xsd:simpleType>
    </xsd:element>
    <xsd:element name="MediaServiceAutoTags" ma:index="13" nillable="true" ma:displayName="Tags" ma:internalName="MediaServiceAutoTags"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ServiceAutoKeyPoints" ma:index="17" nillable="true" ma:displayName="MediaServiceAutoKeyPoints" ma:hidden="true" ma:internalName="MediaServiceAutoKeyPoints" ma:readOnly="true">
      <xsd:simpleType>
        <xsd:restriction base="dms:Note"/>
      </xsd:simpleType>
    </xsd:element>
    <xsd:element name="MediaServiceKeyPoints" ma:index="18" nillable="true" ma:displayName="KeyPoints" ma:internalName="MediaServiceKeyPoints" ma:readOnly="true">
      <xsd:simpleType>
        <xsd:restriction base="dms:Note">
          <xsd:maxLength value="255"/>
        </xsd:restriction>
      </xsd:simpleType>
    </xsd:element>
    <xsd:element name="MediaLengthInSeconds" ma:index="19" nillable="true" ma:displayName="Length (seconds)" ma:internalName="MediaLengthInSeconds" ma:readOnly="true">
      <xsd:simpleType>
        <xsd:restriction base="dms:Unknown"/>
      </xsd:simpleType>
    </xsd:element>
    <xsd:element name="MediaServiceLocation" ma:index="20" nillable="true" ma:displayName="Location" ma:internalName="MediaServiceLocation" ma:readOnly="true">
      <xsd:simpleType>
        <xsd:restriction base="dms:Text"/>
      </xsd:simpleType>
    </xsd:element>
    <xsd:element name="Deliverable_x0020_Status" ma:index="21" nillable="true" ma:displayName="Deliverable Status" ma:default="DRAFT: UoM-Nossal to send to UNFPA" ma:format="Dropdown" ma:internalName="Deliverable_x0020_Status">
      <xsd:simpleType>
        <xsd:restriction base="dms:Choice">
          <xsd:enumeration value="DRAFT: UoM-Nossal to send to UNFPA"/>
          <xsd:enumeration value="DRAFT: uploaded - ready for UNFPA review"/>
          <xsd:enumeration value="DRAFT: feedback sent to UoM-Nossal by UNFPA"/>
          <xsd:enumeration value="FINAL: uploaded  - ready for UNFPA review"/>
          <xsd:enumeration value="FINAL: feedback from UNFPA to UoM-Nossal"/>
          <xsd:enumeration value="FINAL: UNFPA Approved and no further changes"/>
        </xsd:restriction>
      </xsd:simpleType>
    </xsd:element>
    <xsd:element name="lcf76f155ced4ddcb4097134ff3c332f" ma:index="23" nillable="true" ma:taxonomy="true" ma:internalName="lcf76f155ced4ddcb4097134ff3c332f" ma:taxonomyFieldName="MediaServiceImageTags" ma:displayName="Image Tags" ma:readOnly="false" ma:fieldId="{5cf76f15-5ced-4ddc-b409-7134ff3c332f}" ma:taxonomyMulti="true" ma:sspId="db163b37-248a-4bdb-8038-6e8df1cc47ab" ma:termSetId="09814cd3-568e-fe90-9814-8d621ff8fb84" ma:anchorId="fba54fb3-c3e1-fe81-a776-ca4b69148c4d" ma:open="true" ma:isKeyword="false">
      <xsd:complexType>
        <xsd:sequence>
          <xsd:element ref="pc:Terms" minOccurs="0" maxOccurs="1"/>
        </xsd:sequence>
      </xsd:complexType>
    </xsd:element>
    <xsd:element name="Locations" ma:index="25" nillable="true" ma:displayName="Locations" ma:format="Dropdown" ma:internalName="Locations">
      <xsd:simpleType>
        <xsd:restriction base="dms:Unknown"/>
      </xsd:simpleType>
    </xsd:element>
    <xsd:element name="cc5d1bbd-6d9d-4ddc-be45-f44a1273aedaCountryOrRegion" ma:index="26" nillable="true" ma:displayName="Locations: Country/Region" ma:internalName="CountryOrRegion" ma:readOnly="true">
      <xsd:simpleType>
        <xsd:restriction base="dms:Text"/>
      </xsd:simpleType>
    </xsd:element>
    <xsd:element name="cc5d1bbd-6d9d-4ddc-be45-f44a1273aedaState" ma:index="27" nillable="true" ma:displayName="Locations: State" ma:internalName="State" ma:readOnly="true">
      <xsd:simpleType>
        <xsd:restriction base="dms:Text"/>
      </xsd:simpleType>
    </xsd:element>
    <xsd:element name="cc5d1bbd-6d9d-4ddc-be45-f44a1273aedaCity" ma:index="28" nillable="true" ma:displayName="Locations: City" ma:internalName="City" ma:readOnly="true">
      <xsd:simpleType>
        <xsd:restriction base="dms:Text"/>
      </xsd:simpleType>
    </xsd:element>
    <xsd:element name="cc5d1bbd-6d9d-4ddc-be45-f44a1273aedaPostalCode" ma:index="29" nillable="true" ma:displayName="Locations: Postal Code" ma:internalName="PostalCode" ma:readOnly="true">
      <xsd:simpleType>
        <xsd:restriction base="dms:Text"/>
      </xsd:simpleType>
    </xsd:element>
    <xsd:element name="cc5d1bbd-6d9d-4ddc-be45-f44a1273aedaStreet" ma:index="30" nillable="true" ma:displayName="Locations: Street" ma:internalName="Street" ma:readOnly="true">
      <xsd:simpleType>
        <xsd:restriction base="dms:Text"/>
      </xsd:simpleType>
    </xsd:element>
    <xsd:element name="cc5d1bbd-6d9d-4ddc-be45-f44a1273aedaGeoLoc" ma:index="31" nillable="true" ma:displayName="Locations: Coordinates" ma:internalName="GeoLoc" ma:readOnly="true">
      <xsd:simpleType>
        <xsd:restriction base="dms:Unknown"/>
      </xsd:simpleType>
    </xsd:element>
    <xsd:element name="cc5d1bbd-6d9d-4ddc-be45-f44a1273aedaDispName" ma:index="32" nillable="true" ma:displayName="Locations: Name" ma:internalName="DispName" ma:readOnly="true">
      <xsd:simpleType>
        <xsd:restriction base="dms:Text"/>
      </xsd:simpleType>
    </xsd:element>
    <xsd:element name="Opp_x002f_Project" ma:index="33" nillable="true" ma:displayName="Opp/Project" ma:format="Dropdown" ma:internalName="Opp_x002f_Project">
      <xsd:simpleType>
        <xsd:restriction base="dms:Choice">
          <xsd:enumeration value="Opportunity"/>
          <xsd:enumeration value="Project"/>
          <xsd:enumeration value="LTA"/>
        </xsd:restriction>
      </xsd:simpleType>
    </xsd:element>
    <xsd:element name="MediaServiceObjectDetectorVersions" ma:index="34" nillable="true" ma:displayName="MediaServiceObjectDetectorVersions" ma:description=""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d8584141-3505-4689-876a-73c23099f0c3"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f07d8113-1d44-46cb-baa5-a742d0650dfc" elementFormDefault="qualified">
    <xsd:import namespace="http://schemas.microsoft.com/office/2006/documentManagement/types"/>
    <xsd:import namespace="http://schemas.microsoft.com/office/infopath/2007/PartnerControls"/>
    <xsd:element name="TaxCatchAll" ma:index="24" nillable="true" ma:displayName="Taxonomy Catch All Column" ma:hidden="true" ma:list="{31e92a1e-e2ff-4f8e-b786-0d13796c7805}" ma:internalName="TaxCatchAll" ma:showField="CatchAllData" ma:web="d8584141-3505-4689-876a-73c23099f0c3">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Deliverable_x0020_Status xmlns="033ef18a-230f-4d0f-9559-7993c0af83d1">DRAFT: UoM-Nossal to send to UNFPA</Deliverable_x0020_Status>
    <TaxCatchAll xmlns="f07d8113-1d44-46cb-baa5-a742d0650dfc" xsi:nil="true"/>
    <lcf76f155ced4ddcb4097134ff3c332f xmlns="033ef18a-230f-4d0f-9559-7993c0af83d1">
      <Terms xmlns="http://schemas.microsoft.com/office/infopath/2007/PartnerControls"/>
    </lcf76f155ced4ddcb4097134ff3c332f>
    <Locations xmlns="033ef18a-230f-4d0f-9559-7993c0af83d1" xsi:nil="true"/>
    <Opp_x002f_Project xmlns="033ef18a-230f-4d0f-9559-7993c0af83d1"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023C13EC-596F-452E-B0EC-8CD0206470C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33ef18a-230f-4d0f-9559-7993c0af83d1"/>
    <ds:schemaRef ds:uri="d8584141-3505-4689-876a-73c23099f0c3"/>
    <ds:schemaRef ds:uri="f07d8113-1d44-46cb-baa5-a742d0650dfc"/>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B55726F2-4832-403E-AE7D-A4151D237C03}">
  <ds:schemaRefs>
    <ds:schemaRef ds:uri="http://schemas.microsoft.com/office/2006/metadata/properties"/>
    <ds:schemaRef ds:uri="033ef18a-230f-4d0f-9559-7993c0af83d1"/>
    <ds:schemaRef ds:uri="d8584141-3505-4689-876a-73c23099f0c3"/>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http://purl.org/dc/elements/1.1/"/>
    <ds:schemaRef ds:uri="http://www.w3.org/XML/1998/namespace"/>
    <ds:schemaRef ds:uri="http://purl.org/dc/dcmitype/"/>
    <ds:schemaRef ds:uri="f07d8113-1d44-46cb-baa5-a742d0650dfc"/>
  </ds:schemaRefs>
</ds:datastoreItem>
</file>

<file path=customXml/itemProps3.xml><?xml version="1.0" encoding="utf-8"?>
<ds:datastoreItem xmlns:ds="http://schemas.openxmlformats.org/officeDocument/2006/customXml" ds:itemID="{69C97065-F9FD-47F7-9930-6649CEA39305}">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UoM-PowerPoint-template-16x9</Template>
  <TotalTime>6263</TotalTime>
  <Words>1994</Words>
  <Application>Microsoft Office PowerPoint</Application>
  <PresentationFormat>Widescreen</PresentationFormat>
  <Paragraphs>227</Paragraphs>
  <Slides>21</Slides>
  <Notes>1</Notes>
  <HiddenSlides>0</HiddenSlides>
  <MMClips>0</MMClips>
  <ScaleCrop>false</ScaleCrop>
  <HeadingPairs>
    <vt:vector size="6" baseType="variant">
      <vt:variant>
        <vt:lpstr>Fonts Used</vt:lpstr>
      </vt:variant>
      <vt:variant>
        <vt:i4>6</vt:i4>
      </vt:variant>
      <vt:variant>
        <vt:lpstr>Theme</vt:lpstr>
      </vt:variant>
      <vt:variant>
        <vt:i4>3</vt:i4>
      </vt:variant>
      <vt:variant>
        <vt:lpstr>Slide Titles</vt:lpstr>
      </vt:variant>
      <vt:variant>
        <vt:i4>21</vt:i4>
      </vt:variant>
    </vt:vector>
  </HeadingPairs>
  <TitlesOfParts>
    <vt:vector size="30" baseType="lpstr">
      <vt:lpstr>Arial</vt:lpstr>
      <vt:lpstr>Calibri</vt:lpstr>
      <vt:lpstr>Cambria Math</vt:lpstr>
      <vt:lpstr>Georgia</vt:lpstr>
      <vt:lpstr>Open Sans</vt:lpstr>
      <vt:lpstr>Wingdings</vt:lpstr>
      <vt:lpstr>University of Melbourne</vt:lpstr>
      <vt:lpstr>University of Melbourne Patterns</vt:lpstr>
      <vt:lpstr>University of Melbourne-Layout B</vt:lpstr>
      <vt:lpstr>PowerPoint Presentation</vt:lpstr>
      <vt:lpstr>Background</vt:lpstr>
      <vt:lpstr>Area-level socio-economic inequalities in premature mortality rates</vt:lpstr>
      <vt:lpstr>Area-level socio-economic inequalities in life expectancy</vt:lpstr>
      <vt:lpstr>Individual-level socio-economic inequalities</vt:lpstr>
      <vt:lpstr>Presentation objectives</vt:lpstr>
      <vt:lpstr>Australian Statistical Geography Standard (ASGS)</vt:lpstr>
      <vt:lpstr>Index of Relative Socio-economic Disadvantage (IRSD)</vt:lpstr>
      <vt:lpstr>Linked data</vt:lpstr>
      <vt:lpstr>Methods</vt:lpstr>
      <vt:lpstr>Methods</vt:lpstr>
      <vt:lpstr>Death rates (25-64) by IRSD percentile: SA1 and SA2, Aug 2016-Dec 2019</vt:lpstr>
      <vt:lpstr>Death rates (25-64) by 20 IRSD quantiles: SA1, SA2, SA3 and SA4, Aug 2016-Dec 2019</vt:lpstr>
      <vt:lpstr>Death rates (25-64) by household income and 20 IRSD quantiles (SA1), Aug 2016-Dec 2019</vt:lpstr>
      <vt:lpstr>Death rates (25-64) by education and 20 IRSD quantiles (SA1), Aug 2016-Dec 2019</vt:lpstr>
      <vt:lpstr>Ratio of cumulative hazard function of Low to High socio-economic status, Aug 2016-Dec 2019</vt:lpstr>
      <vt:lpstr>Life expectancy at 25 years by IRSD quantile (SA1 and SA2), Aug 2016-Dec 2019</vt:lpstr>
      <vt:lpstr>Life expectancy at 25 years of Low and High socio-economic status, Aug 2016-Dec 2019</vt:lpstr>
      <vt:lpstr>Discussion</vt:lpstr>
      <vt:lpstr>Discussion</vt:lpstr>
      <vt:lpstr>Acknowledgements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Angela Mudford</dc:creator>
  <cp:lastModifiedBy>Timothy Adair</cp:lastModifiedBy>
  <cp:revision>83</cp:revision>
  <dcterms:created xsi:type="dcterms:W3CDTF">2020-10-13T03:59:47Z</dcterms:created>
  <dcterms:modified xsi:type="dcterms:W3CDTF">2025-08-29T23:16:01Z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0x0101005F957DF84E387142AFDCFEF2EE91556D</vt:lpwstr>
  </property>
</Properties>
</file>