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3" r:id="rId2"/>
    <p:sldId id="285" r:id="rId3"/>
    <p:sldId id="286" r:id="rId4"/>
    <p:sldId id="289" r:id="rId5"/>
    <p:sldId id="301" r:id="rId6"/>
    <p:sldId id="291" r:id="rId7"/>
    <p:sldId id="303" r:id="rId8"/>
    <p:sldId id="295" r:id="rId9"/>
    <p:sldId id="293" r:id="rId10"/>
    <p:sldId id="296" r:id="rId11"/>
    <p:sldId id="302" r:id="rId12"/>
    <p:sldId id="297" r:id="rId13"/>
    <p:sldId id="299" r:id="rId14"/>
    <p:sldId id="300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6D6578-BBE8-6C4B-BB7F-E78511E1E715}">
          <p14:sldIdLst>
            <p14:sldId id="283"/>
          </p14:sldIdLst>
        </p14:section>
        <p14:section name="Untitled Section" id="{04C902A4-AF95-F542-AAF4-8E3E9DBF2BE1}">
          <p14:sldIdLst>
            <p14:sldId id="285"/>
            <p14:sldId id="286"/>
            <p14:sldId id="289"/>
            <p14:sldId id="301"/>
            <p14:sldId id="291"/>
            <p14:sldId id="303"/>
            <p14:sldId id="295"/>
            <p14:sldId id="293"/>
            <p14:sldId id="296"/>
            <p14:sldId id="302"/>
            <p14:sldId id="297"/>
            <p14:sldId id="299"/>
            <p14:sldId id="300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6"/>
  </p:normalViewPr>
  <p:slideViewPr>
    <p:cSldViewPr snapToGrid="0">
      <p:cViewPr varScale="1">
        <p:scale>
          <a:sx n="194" d="100"/>
          <a:sy n="194" d="100"/>
        </p:scale>
        <p:origin x="5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B8DB6-971C-4F4B-9779-4929E35A3078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1C39E-8189-8E47-9671-175064D15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055B-1017-6C91-F65E-BF874B425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ADD58-015A-0779-C4B1-EC50E386D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8FA8F-493D-2F2D-551E-3C7956E0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8FD6-8783-434D-AC1F-992B4411B3D7}" type="datetime1">
              <a:rPr lang="en-GB" smtClean="0"/>
              <a:t>05/11/2025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382A-7E28-EA22-B001-52B36244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C3397-7C54-7D35-F61D-87E9EB0F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0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3056-15F8-267F-9219-8E3B281F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5D3A9-ED18-C4A3-DED3-609D96299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1663A-E99B-49ED-6804-5D916A50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FBC-064A-BD4D-B2E4-A89F32252F9A}" type="datetime1">
              <a:rPr lang="en-GB" smtClean="0"/>
              <a:t>05/11/2025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4ECD4-529A-E567-C2EA-18A5C87C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B54BC-12DB-CA94-C0D3-38B323FB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13A75-20B9-BE45-7487-30EEBED65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69E37-FF97-734D-EC81-B8F9A8677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632D5-9C3B-B7E4-BA79-A578B7C1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BBF-A983-A24A-AFA4-9341C20BAD86}" type="datetime1">
              <a:rPr lang="en-GB" smtClean="0"/>
              <a:t>05/11/2025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3DDE1-6A0D-BE76-F750-B9FA0819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393E6-AF71-8F95-37FC-3613201C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1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11/5/25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3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41A2-2D7F-EE56-8F9D-96A72FDE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41738-E49C-347E-0819-841D9123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3FE32-A958-4B26-82DE-C4D451BB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7C98-3F08-4348-90F1-EA2FB472D23F}" type="datetime1">
              <a:rPr lang="en-GB" smtClean="0"/>
              <a:t>05/11/2025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7B33F-48A2-812E-68E3-4752F0A7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91B12-2358-D398-C1D0-2F35F956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8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E391-FEED-FD4E-818A-A842B949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0679-475F-7091-D044-9DA67B91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F0A-8308-B724-A839-8FD94F5D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84E6-6EF8-124A-AAA5-578B1D19D67E}" type="datetime1">
              <a:rPr lang="en-GB" smtClean="0"/>
              <a:t>05/11/2025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044DB-6160-9B17-ADE3-7DE5E21D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26946-5C98-E5B7-B12E-9AD0243B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3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6BE9-449F-ED12-520E-5BD07E37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C1ED1-5BD5-316F-7229-FB67BFBBC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74D7E-B620-D642-9E00-B7ADCB78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69A33-51B2-FAA0-8DD6-5CFFCC79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9D21-CEC6-B049-A234-1D0B92798653}" type="datetime1">
              <a:rPr lang="en-GB" smtClean="0"/>
              <a:t>05/11/2025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E9EF7-1D4F-EA39-A22D-7880D2F4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4EFE7-D73C-B989-8CBA-5F9BB809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ADD3-BEC7-FD87-93F1-54452401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F6CE2-D7AC-7B95-2DFB-1EE6FEE46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E7B65-0055-EA52-6964-9CC9FD29F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7B9F8-D35B-136E-6E03-782FE86BE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153DC-AD0A-FBAE-E97E-CE33EA150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CDDF17-C046-6E80-3740-3011226D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EBB-380A-9F4C-8F66-D843087E705C}" type="datetime1">
              <a:rPr lang="en-GB" smtClean="0"/>
              <a:t>05/11/2025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88D35-157C-27D2-5870-4D51A0D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A39AF3-AADD-BFE0-0C86-62C02307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CE85-E0BA-7DBE-9360-F8A08A00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5AADA-1D54-6C12-3E7F-F63D364C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AD78-D3FB-B44B-8021-BB537D76A041}" type="datetime1">
              <a:rPr lang="en-GB" smtClean="0"/>
              <a:t>05/11/2025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6A302-D05F-B69A-805A-248FE072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3F4A1-ED58-A6DD-4554-8EC92F8C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5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B9702-1D45-4E9D-BA7E-A8CCB0FD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5FC0-F7DE-8A47-8688-1C89E847EA66}" type="datetime1">
              <a:rPr lang="en-GB" smtClean="0"/>
              <a:t>05/11/2025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99F4F-484F-545E-02F0-79B76B3B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7A781-5D5D-3399-AC05-C2160B6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057A-92EB-D92B-D61A-6399C3D9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26C5-052E-0BAB-BAA0-9987EEAB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152E-22AF-2106-6F74-3A57C3918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BC0B3-0707-A403-43EC-238245E6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42CC-F60C-2447-9A57-7C1EA3075CE6}" type="datetime1">
              <a:rPr lang="en-GB" smtClean="0"/>
              <a:t>05/11/2025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7FFEA-658B-6002-0343-21D0EBF8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23FE9-EF07-CD06-2AF9-053F9A1A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8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05D1-4397-8877-0E88-7DFAE92F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1D859-17DF-2FDD-79F7-B6926EE09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29C0E-1261-FB93-F90F-9404429B2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3408E-4EC5-9713-BC2F-0C1E884B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1955-F6CE-144E-BA67-5FDBDF6E426C}" type="datetime1">
              <a:rPr lang="en-GB" smtClean="0"/>
              <a:t>05/11/2025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0DA3A-3C78-8F92-00E8-40531F19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02A5E-FBB5-E530-361D-2641CABE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C5ED-DAC7-AE4D-A252-E6C8F40D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5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40507-8876-E03B-A94E-FEB5D355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3A642-44D2-43B0-ADEF-3D1ED3C72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7D6C-0886-69B5-CA36-45B112AF5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E12D-7064-1D4E-9975-0777CA561F34}" type="datetime1">
              <a:rPr lang="en-GB" smtClean="0"/>
              <a:t>05/11/2025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7E49-AE5D-B136-6343-4D387A4CD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63EE6-84D2-6CFA-BDC2-B63FF5217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EC5ED-DAC7-AE4D-A252-E6C8F40D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4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k.net/cutting-edge/7962392/ai-as-pricing-la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Stefano.iabi@gmail.com" TargetMode="External"/><Relationship Id="rId4" Type="http://schemas.openxmlformats.org/officeDocument/2006/relationships/hyperlink" Target="https://papers.ssrn.com/sol3/papers.cfm?abstract_id=521286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5BB768-D94A-21FD-759D-50C54F277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80" y="3035808"/>
            <a:ext cx="11460480" cy="786384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AI as Pricing Law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ACF6E8A-5988-7C9E-6CCC-F2F1A43E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580" y="3729098"/>
            <a:ext cx="11460480" cy="48037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000" dirty="0"/>
              <a:t>Stefano Iabichino, PhD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E862C-E39D-A443-223B-A39F6069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18" b="21127"/>
          <a:stretch>
            <a:fillRect/>
          </a:stretch>
        </p:blipFill>
        <p:spPr>
          <a:xfrm>
            <a:off x="7137991" y="4596752"/>
            <a:ext cx="5396116" cy="220696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610765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12E076-79DA-750D-7A8B-76315CF2CC16}"/>
              </a:ext>
            </a:extLst>
          </p:cNvPr>
          <p:cNvSpPr/>
          <p:nvPr/>
        </p:nvSpPr>
        <p:spPr>
          <a:xfrm>
            <a:off x="-12358" y="6610865"/>
            <a:ext cx="12204358" cy="2594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F8118-2209-5D31-1B68-F5AE64B9D0C0}"/>
              </a:ext>
            </a:extLst>
          </p:cNvPr>
          <p:cNvSpPr txBox="1"/>
          <p:nvPr/>
        </p:nvSpPr>
        <p:spPr>
          <a:xfrm>
            <a:off x="-12358" y="6617500"/>
            <a:ext cx="792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bg1"/>
                </a:solidFill>
              </a:rPr>
              <a:t>This paper represents the personal opinions of the author, and it is not intended to represent the position or opinions of UBS AG or any of its affiliates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22B6D-A47B-C6EE-B6DD-ACB06301064E}"/>
              </a:ext>
            </a:extLst>
          </p:cNvPr>
          <p:cNvSpPr txBox="1"/>
          <p:nvPr/>
        </p:nvSpPr>
        <p:spPr>
          <a:xfrm>
            <a:off x="17472" y="6167000"/>
            <a:ext cx="6072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Available at: </a:t>
            </a:r>
            <a:r>
              <a:rPr lang="en-US" sz="1000" i="1" dirty="0">
                <a:hlinkClick r:id="rId3"/>
              </a:rPr>
              <a:t>Risk.net </a:t>
            </a:r>
            <a:r>
              <a:rPr lang="en-US" sz="1000" i="1" dirty="0"/>
              <a:t>and </a:t>
            </a:r>
            <a:r>
              <a:rPr lang="en-US" sz="1000" i="1" dirty="0">
                <a:hlinkClick r:id="rId4"/>
              </a:rPr>
              <a:t>SSRN.com</a:t>
            </a:r>
            <a:r>
              <a:rPr lang="en-US" sz="1000" i="1" dirty="0"/>
              <a:t> </a:t>
            </a:r>
          </a:p>
          <a:p>
            <a:r>
              <a:rPr lang="en-US" sz="1000" dirty="0"/>
              <a:t>Contact: </a:t>
            </a:r>
            <a:r>
              <a:rPr lang="en-US" sz="1000" dirty="0">
                <a:hlinkClick r:id="rId5"/>
              </a:rPr>
              <a:t>Stefano.iabi@gmail.com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853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A4571-05B6-7A0A-3664-D193CC40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36CA96-D875-BBFD-4AF2-0426B3CB1DD0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CB5D02-21FB-3A5E-3FAC-D6DE4925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The Entire Portfolio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0C759-FB5E-1C55-6344-948CE35A46B8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D2A850B-61EA-8A9C-8175-33F7BF40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87" y="927588"/>
            <a:ext cx="9084128" cy="54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E4823-ED6F-5D70-009C-5CCD7EB86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3E832C-1D0F-E1F2-F366-9B00C45F81B7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CCE299-F64B-F567-BDCB-04518741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Portfolio Optimization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113BEC-E473-4E80-587C-AF24E3A2B683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CFFC24A-DC08-1417-0625-572ABA0A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16" y="927588"/>
            <a:ext cx="6063681" cy="57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4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A7867-9F71-6EE6-CA71-A8506ECF2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D5156A1-30BB-957D-1685-7FF43EBA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758" r="2730" b="12283"/>
          <a:stretch>
            <a:fillRect/>
          </a:stretch>
        </p:blipFill>
        <p:spPr>
          <a:xfrm>
            <a:off x="7641772" y="1452671"/>
            <a:ext cx="3091542" cy="5055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83F6EC-6BD0-ACEA-9434-6B6C72C0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244" t="25" r="34244" b="12258"/>
          <a:stretch>
            <a:fillRect/>
          </a:stretch>
        </p:blipFill>
        <p:spPr>
          <a:xfrm>
            <a:off x="4550230" y="1452671"/>
            <a:ext cx="3091542" cy="5055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33E41E-8B51-7A4F-ADEB-6CC4C3AC53FE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2DB309-41D4-633B-3B78-237D26F8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Attention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B4EB02-1548-AAC1-21A8-58A8E8316DDE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A291298-2C70-C84B-2699-A753254C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5757" b="12284"/>
          <a:stretch>
            <a:fillRect/>
          </a:stretch>
        </p:blipFill>
        <p:spPr>
          <a:xfrm>
            <a:off x="1190870" y="1452671"/>
            <a:ext cx="3359360" cy="50559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098E01-16E4-1307-EE8D-F29C1DA97EB2}"/>
              </a:ext>
            </a:extLst>
          </p:cNvPr>
          <p:cNvCxnSpPr>
            <a:cxnSpLocks/>
          </p:cNvCxnSpPr>
          <p:nvPr/>
        </p:nvCxnSpPr>
        <p:spPr>
          <a:xfrm flipV="1">
            <a:off x="3577537" y="1910168"/>
            <a:ext cx="0" cy="151947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8D16DC-9554-498D-D8D0-8AECB9B704F7}"/>
              </a:ext>
            </a:extLst>
          </p:cNvPr>
          <p:cNvCxnSpPr>
            <a:cxnSpLocks/>
          </p:cNvCxnSpPr>
          <p:nvPr/>
        </p:nvCxnSpPr>
        <p:spPr>
          <a:xfrm flipV="1">
            <a:off x="6843747" y="1854442"/>
            <a:ext cx="0" cy="1575201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C10AB5-559A-BC1A-F415-1D4DA19B9E48}"/>
              </a:ext>
            </a:extLst>
          </p:cNvPr>
          <p:cNvCxnSpPr>
            <a:cxnSpLocks/>
          </p:cNvCxnSpPr>
          <p:nvPr/>
        </p:nvCxnSpPr>
        <p:spPr>
          <a:xfrm flipV="1">
            <a:off x="9481041" y="1854442"/>
            <a:ext cx="0" cy="1575201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4EA0CE4-3833-DDD1-FE4D-5E93D073B888}"/>
              </a:ext>
            </a:extLst>
          </p:cNvPr>
          <p:cNvSpPr txBox="1"/>
          <p:nvPr/>
        </p:nvSpPr>
        <p:spPr>
          <a:xfrm>
            <a:off x="792364" y="962915"/>
            <a:ext cx="92221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GB" sz="1200" dirty="0"/>
              <a:t>Focus on the most relevant parts of the input when making a prediction or generating an output.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86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D6E17-12E4-63CC-9B3B-4E8DE4C16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3C4BDE-15ED-A9C9-D2B2-8E94AB9077F4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174681-E5A9-9B25-D8D5-13F43451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Performance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4A67A0-0AD8-ED17-E078-E1566988E9E3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21109A64-B587-356B-88B3-907454A2BA25}"/>
              </a:ext>
            </a:extLst>
          </p:cNvPr>
          <p:cNvSpPr txBox="1"/>
          <p:nvPr/>
        </p:nvSpPr>
        <p:spPr>
          <a:xfrm>
            <a:off x="3457970" y="2705725"/>
            <a:ext cx="5276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/>
              <a:t>80 seconds</a:t>
            </a:r>
          </a:p>
        </p:txBody>
      </p:sp>
    </p:spTree>
    <p:extLst>
      <p:ext uri="{BB962C8B-B14F-4D97-AF65-F5344CB8AC3E}">
        <p14:creationId xmlns:p14="http://schemas.microsoft.com/office/powerpoint/2010/main" val="9556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3F9EF-1F17-C4F7-960D-495905F8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8064DE-5DF3-4610-4B3A-C1D551DAE41B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3B8236-D24F-91A1-AE6A-AC8EC32E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Hardware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4E414C-F35B-04DF-11AA-7680FCA8675E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4EC159C-5CC3-A832-8272-814404A0C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90" y="1972742"/>
            <a:ext cx="3166219" cy="29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734AB8-A6B6-EEA9-B869-49F640615E33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C83DD6-2BC3-1386-5F6E-F4399DD9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Conclusion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BECAED-FCA7-445E-2344-5945E9B43C82}"/>
              </a:ext>
            </a:extLst>
          </p:cNvPr>
          <p:cNvCxnSpPr>
            <a:cxnSpLocks/>
          </p:cNvCxnSpPr>
          <p:nvPr/>
        </p:nvCxnSpPr>
        <p:spPr>
          <a:xfrm>
            <a:off x="1511596" y="963030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robot standing on a road with signs&#10;&#10;AI-generated content may be incorrect.">
            <a:extLst>
              <a:ext uri="{FF2B5EF4-FFF2-40B4-BE49-F238E27FC236}">
                <a16:creationId xmlns:a16="http://schemas.microsoft.com/office/drawing/2014/main" id="{36C6C2F7-DE37-024D-98AC-2EEE68F02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973" y="1066209"/>
            <a:ext cx="8687686" cy="5791791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8E83DE7D-AF2D-52FD-84AA-898772CB7548}"/>
              </a:ext>
            </a:extLst>
          </p:cNvPr>
          <p:cNvSpPr txBox="1">
            <a:spLocks/>
          </p:cNvSpPr>
          <p:nvPr/>
        </p:nvSpPr>
        <p:spPr>
          <a:xfrm>
            <a:off x="359576" y="5764138"/>
            <a:ext cx="1146048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</a:rPr>
              <a:t>AI as Pricing Law</a:t>
            </a:r>
          </a:p>
        </p:txBody>
      </p:sp>
    </p:spTree>
    <p:extLst>
      <p:ext uri="{BB962C8B-B14F-4D97-AF65-F5344CB8AC3E}">
        <p14:creationId xmlns:p14="http://schemas.microsoft.com/office/powerpoint/2010/main" val="56940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D7ACC-ED8B-A364-5D95-0FD159FB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98DE6A-5DDC-7313-212C-D1DD3A599638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F11128-25F7-16A0-CD32-BED33D2D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Conventional AI in Markets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6D7C68-2E6F-213D-E0B9-CFBB6239DAC6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B0F2094E-4A45-DECF-5422-B68CDFEFE645}"/>
              </a:ext>
            </a:extLst>
          </p:cNvPr>
          <p:cNvSpPr txBox="1"/>
          <p:nvPr/>
        </p:nvSpPr>
        <p:spPr>
          <a:xfrm>
            <a:off x="642423" y="3044279"/>
            <a:ext cx="109071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/>
              <a:t>Economic Hallucination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E9EF53-397F-B1F5-1C84-12C8A61D6F95}"/>
              </a:ext>
            </a:extLst>
          </p:cNvPr>
          <p:cNvSpPr txBox="1"/>
          <p:nvPr/>
        </p:nvSpPr>
        <p:spPr>
          <a:xfrm>
            <a:off x="753035" y="1727948"/>
            <a:ext cx="332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Neurons: nodes without meaning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B38C7-534F-F2F5-3122-91459458DE5B}"/>
              </a:ext>
            </a:extLst>
          </p:cNvPr>
          <p:cNvSpPr txBox="1"/>
          <p:nvPr/>
        </p:nvSpPr>
        <p:spPr>
          <a:xfrm>
            <a:off x="6624357" y="2343502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Synapses: connections without law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EDF4F-D24C-81F8-06A4-10D2A659FC6D}"/>
              </a:ext>
            </a:extLst>
          </p:cNvPr>
          <p:cNvSpPr txBox="1"/>
          <p:nvPr/>
        </p:nvSpPr>
        <p:spPr>
          <a:xfrm>
            <a:off x="753034" y="5496749"/>
            <a:ext cx="6430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Training-set dependent: internally consistent but externally naive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3A219-8757-5C42-17BE-8B92961E1427}"/>
              </a:ext>
            </a:extLst>
          </p:cNvPr>
          <p:cNvSpPr txBox="1"/>
          <p:nvPr/>
        </p:nvSpPr>
        <p:spPr>
          <a:xfrm>
            <a:off x="6624357" y="4632200"/>
            <a:ext cx="6360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Arbitrage-freedom: an afterthought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" grpId="0"/>
      <p:bldP spid="4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B4423-C7D3-F560-8153-E8ED26BA8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C2EBE1-DC37-5F01-274E-343AB54FB133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155BACE-C32D-3A13-6F2C-85878110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Re-imagining AI for Finance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8C6184-D86D-4B32-BBF8-DD1BF1A324C7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235D26F2-8C24-C7C2-81C7-1412F9A57C1D}"/>
              </a:ext>
            </a:extLst>
          </p:cNvPr>
          <p:cNvSpPr txBox="1"/>
          <p:nvPr/>
        </p:nvSpPr>
        <p:spPr>
          <a:xfrm>
            <a:off x="1986064" y="3044279"/>
            <a:ext cx="82198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/>
              <a:t>Finance-Native 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9D458-4077-EC5C-4510-AEFA2EC71F37}"/>
              </a:ext>
            </a:extLst>
          </p:cNvPr>
          <p:cNvSpPr txBox="1"/>
          <p:nvPr/>
        </p:nvSpPr>
        <p:spPr>
          <a:xfrm>
            <a:off x="753035" y="1727948"/>
            <a:ext cx="379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Neurons: encapsulate economic states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061D5-1959-9363-4EFA-5E0F2E29CA47}"/>
              </a:ext>
            </a:extLst>
          </p:cNvPr>
          <p:cNvSpPr txBox="1"/>
          <p:nvPr/>
        </p:nvSpPr>
        <p:spPr>
          <a:xfrm>
            <a:off x="6177469" y="2276973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Synapses: verify the First Fundamental Theorem of Finance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3757A-FCC5-7D4E-7E8D-5D04C725AE50}"/>
              </a:ext>
            </a:extLst>
          </p:cNvPr>
          <p:cNvSpPr txBox="1"/>
          <p:nvPr/>
        </p:nvSpPr>
        <p:spPr>
          <a:xfrm>
            <a:off x="753035" y="5496749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Backward and forward passes; attention-guided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E3D66-D500-FCC3-5E81-8A50B6F00262}"/>
              </a:ext>
            </a:extLst>
          </p:cNvPr>
          <p:cNvSpPr txBox="1"/>
          <p:nvPr/>
        </p:nvSpPr>
        <p:spPr>
          <a:xfrm>
            <a:off x="6624357" y="4632200"/>
            <a:ext cx="6360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Arbitrage-freedom: by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AC656-AF69-99C3-0BE0-4CE2FCB98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301039-05EF-3B22-E56F-4731F9FC8B3A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15A10A-10FB-38E9-86C1-FFEFBD76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Neural Quantitative Finance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DF2756-4B42-9D6D-376A-BFC07786EF7C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53EF02B4-357D-9582-0690-FE65C3CC0B81}"/>
              </a:ext>
            </a:extLst>
          </p:cNvPr>
          <p:cNvSpPr txBox="1"/>
          <p:nvPr/>
        </p:nvSpPr>
        <p:spPr>
          <a:xfrm>
            <a:off x="838200" y="1047214"/>
            <a:ext cx="309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Neurons with Market Semantic</a:t>
            </a:r>
          </a:p>
        </p:txBody>
      </p:sp>
      <p:sp>
        <p:nvSpPr>
          <p:cNvPr id="268" name="Diamond 267">
            <a:extLst>
              <a:ext uri="{FF2B5EF4-FFF2-40B4-BE49-F238E27FC236}">
                <a16:creationId xmlns:a16="http://schemas.microsoft.com/office/drawing/2014/main" id="{E775802F-62DE-62D8-53D1-7DA0D30F3A11}"/>
              </a:ext>
            </a:extLst>
          </p:cNvPr>
          <p:cNvSpPr/>
          <p:nvPr/>
        </p:nvSpPr>
        <p:spPr>
          <a:xfrm>
            <a:off x="4232776" y="4160006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862C1A49-6375-6A78-ED7C-98089C80AD69}"/>
              </a:ext>
            </a:extLst>
          </p:cNvPr>
          <p:cNvSpPr/>
          <p:nvPr/>
        </p:nvSpPr>
        <p:spPr>
          <a:xfrm>
            <a:off x="6733316" y="4055791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85B573A8-E59C-EE25-FF44-8373C9D95792}"/>
              </a:ext>
            </a:extLst>
          </p:cNvPr>
          <p:cNvSpPr/>
          <p:nvPr/>
        </p:nvSpPr>
        <p:spPr>
          <a:xfrm>
            <a:off x="5851781" y="4402020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860474BE-F9B5-4D26-E0CD-6A2DD2DEC955}"/>
              </a:ext>
            </a:extLst>
          </p:cNvPr>
          <p:cNvSpPr/>
          <p:nvPr/>
        </p:nvSpPr>
        <p:spPr>
          <a:xfrm>
            <a:off x="5019174" y="4701883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A63D9A71-5548-B3F6-5011-9B3FE542A154}"/>
              </a:ext>
            </a:extLst>
          </p:cNvPr>
          <p:cNvSpPr/>
          <p:nvPr/>
        </p:nvSpPr>
        <p:spPr>
          <a:xfrm>
            <a:off x="4133043" y="5070546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23FA64AA-7C2E-055F-8672-4A9348F17A7D}"/>
              </a:ext>
            </a:extLst>
          </p:cNvPr>
          <p:cNvSpPr/>
          <p:nvPr/>
        </p:nvSpPr>
        <p:spPr>
          <a:xfrm>
            <a:off x="7652857" y="4392983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47DDDB64-B132-4203-D157-609656B3DB20}"/>
              </a:ext>
            </a:extLst>
          </p:cNvPr>
          <p:cNvSpPr/>
          <p:nvPr/>
        </p:nvSpPr>
        <p:spPr>
          <a:xfrm>
            <a:off x="6728363" y="4720801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6BFED60D-D9F6-CF5A-0133-D6CFA466CD59}"/>
              </a:ext>
            </a:extLst>
          </p:cNvPr>
          <p:cNvSpPr/>
          <p:nvPr/>
        </p:nvSpPr>
        <p:spPr>
          <a:xfrm>
            <a:off x="5852797" y="5051349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614126F4-2B0C-59F1-B62F-8E43C6C7C433}"/>
              </a:ext>
            </a:extLst>
          </p:cNvPr>
          <p:cNvSpPr/>
          <p:nvPr/>
        </p:nvSpPr>
        <p:spPr>
          <a:xfrm>
            <a:off x="5015762" y="5383190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EC4DC4F-95BD-4B83-7BB1-A31F8A4E557A}"/>
              </a:ext>
            </a:extLst>
          </p:cNvPr>
          <p:cNvSpPr/>
          <p:nvPr/>
        </p:nvSpPr>
        <p:spPr>
          <a:xfrm>
            <a:off x="8522107" y="4744842"/>
            <a:ext cx="199465" cy="208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567FFEA-ABE6-E123-92DC-D26AA7F39516}"/>
              </a:ext>
            </a:extLst>
          </p:cNvPr>
          <p:cNvSpPr/>
          <p:nvPr/>
        </p:nvSpPr>
        <p:spPr>
          <a:xfrm>
            <a:off x="7652846" y="5005153"/>
            <a:ext cx="199465" cy="208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09EAB084-0F57-4025-5B89-E39431398847}"/>
              </a:ext>
            </a:extLst>
          </p:cNvPr>
          <p:cNvSpPr/>
          <p:nvPr/>
        </p:nvSpPr>
        <p:spPr>
          <a:xfrm>
            <a:off x="6728184" y="5378660"/>
            <a:ext cx="199465" cy="208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B4E3CA3B-096A-3308-D5A3-F6F108851F4A}"/>
              </a:ext>
            </a:extLst>
          </p:cNvPr>
          <p:cNvSpPr/>
          <p:nvPr/>
        </p:nvSpPr>
        <p:spPr>
          <a:xfrm>
            <a:off x="5842053" y="5716638"/>
            <a:ext cx="199465" cy="20842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AFF298DE-6290-31E2-27AC-E81A5142FA4E}"/>
              </a:ext>
            </a:extLst>
          </p:cNvPr>
          <p:cNvSpPr/>
          <p:nvPr/>
        </p:nvSpPr>
        <p:spPr>
          <a:xfrm>
            <a:off x="9337869" y="5077901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A3ADD8C3-CC1F-31F7-4336-4CF666903FCC}"/>
              </a:ext>
            </a:extLst>
          </p:cNvPr>
          <p:cNvSpPr/>
          <p:nvPr/>
        </p:nvSpPr>
        <p:spPr>
          <a:xfrm>
            <a:off x="8542252" y="5375034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EB31B834-4F9C-7B2A-AEDC-F614B9DF19C3}"/>
              </a:ext>
            </a:extLst>
          </p:cNvPr>
          <p:cNvSpPr/>
          <p:nvPr/>
        </p:nvSpPr>
        <p:spPr>
          <a:xfrm>
            <a:off x="7660549" y="5723993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AD81403C-AA73-5EF9-134E-C5135E2C23C1}"/>
              </a:ext>
            </a:extLst>
          </p:cNvPr>
          <p:cNvSpPr/>
          <p:nvPr/>
        </p:nvSpPr>
        <p:spPr>
          <a:xfrm>
            <a:off x="6731459" y="6092656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02F6172B-25B0-EC6C-D67E-29CECA55CC20}"/>
                  </a:ext>
                </a:extLst>
              </p:cNvPr>
              <p:cNvSpPr txBox="1"/>
              <p:nvPr/>
            </p:nvSpPr>
            <p:spPr>
              <a:xfrm rot="19690724">
                <a:off x="3446345" y="5222812"/>
                <a:ext cx="8436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Input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02F6172B-25B0-EC6C-D67E-29CECA55C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3446345" y="5222812"/>
                <a:ext cx="84365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EA1D11EA-6706-23AA-932A-837620014DE9}"/>
                  </a:ext>
                </a:extLst>
              </p:cNvPr>
              <p:cNvSpPr txBox="1"/>
              <p:nvPr/>
            </p:nvSpPr>
            <p:spPr>
              <a:xfrm rot="19690724">
                <a:off x="4258086" y="5630319"/>
                <a:ext cx="9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Hidden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EA1D11EA-6706-23AA-932A-837620014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4258086" y="5630319"/>
                <a:ext cx="90968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3872A854-6E43-84CB-9D6C-71DB5AD5D7B0}"/>
                  </a:ext>
                </a:extLst>
              </p:cNvPr>
              <p:cNvSpPr txBox="1"/>
              <p:nvPr/>
            </p:nvSpPr>
            <p:spPr>
              <a:xfrm rot="19690724">
                <a:off x="5105333" y="5974854"/>
                <a:ext cx="9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Hidden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3872A854-6E43-84CB-9D6C-71DB5AD5D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5105333" y="5974854"/>
                <a:ext cx="90968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E0E55B00-7044-2035-79E5-69A7C0D19437}"/>
                  </a:ext>
                </a:extLst>
              </p:cNvPr>
              <p:cNvSpPr txBox="1"/>
              <p:nvPr/>
            </p:nvSpPr>
            <p:spPr>
              <a:xfrm rot="19690724">
                <a:off x="5940770" y="6365012"/>
                <a:ext cx="9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Output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E0E55B00-7044-2035-79E5-69A7C0D19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5940770" y="6365012"/>
                <a:ext cx="9096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iamond 25">
            <a:extLst>
              <a:ext uri="{FF2B5EF4-FFF2-40B4-BE49-F238E27FC236}">
                <a16:creationId xmlns:a16="http://schemas.microsoft.com/office/drawing/2014/main" id="{81DADD6E-8F61-2208-A067-AF3A3E29DDFB}"/>
              </a:ext>
            </a:extLst>
          </p:cNvPr>
          <p:cNvSpPr/>
          <p:nvPr/>
        </p:nvSpPr>
        <p:spPr>
          <a:xfrm>
            <a:off x="4232776" y="1661811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BAAE95-D810-EBBD-946C-FC5ED10E14B9}"/>
              </a:ext>
            </a:extLst>
          </p:cNvPr>
          <p:cNvSpPr/>
          <p:nvPr/>
        </p:nvSpPr>
        <p:spPr>
          <a:xfrm>
            <a:off x="6721042" y="1557596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D5972E-B1DB-D37B-A222-D9DF24E69151}"/>
              </a:ext>
            </a:extLst>
          </p:cNvPr>
          <p:cNvSpPr/>
          <p:nvPr/>
        </p:nvSpPr>
        <p:spPr>
          <a:xfrm>
            <a:off x="5925425" y="1860866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07AB53-762F-DC31-A3F0-11452E5337F8}"/>
              </a:ext>
            </a:extLst>
          </p:cNvPr>
          <p:cNvSpPr/>
          <p:nvPr/>
        </p:nvSpPr>
        <p:spPr>
          <a:xfrm>
            <a:off x="5037585" y="2203688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470027A-7B6F-1DE7-AC9C-CE833631ADFF}"/>
              </a:ext>
            </a:extLst>
          </p:cNvPr>
          <p:cNvSpPr/>
          <p:nvPr/>
        </p:nvSpPr>
        <p:spPr>
          <a:xfrm>
            <a:off x="4133043" y="2572351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4C5ACDF-5C77-B13A-C20C-ECDD33DF4D5C}"/>
              </a:ext>
            </a:extLst>
          </p:cNvPr>
          <p:cNvSpPr/>
          <p:nvPr/>
        </p:nvSpPr>
        <p:spPr>
          <a:xfrm>
            <a:off x="7603761" y="1870240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4500AB1-BCE9-68EB-4A0A-781A7964743C}"/>
              </a:ext>
            </a:extLst>
          </p:cNvPr>
          <p:cNvSpPr/>
          <p:nvPr/>
        </p:nvSpPr>
        <p:spPr>
          <a:xfrm>
            <a:off x="6808144" y="2173510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7527EF8-67C4-56AA-B922-4114582CD991}"/>
              </a:ext>
            </a:extLst>
          </p:cNvPr>
          <p:cNvSpPr/>
          <p:nvPr/>
        </p:nvSpPr>
        <p:spPr>
          <a:xfrm>
            <a:off x="5920304" y="2516332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EA0047-14F4-7495-F2A0-8A500F8F08B9}"/>
              </a:ext>
            </a:extLst>
          </p:cNvPr>
          <p:cNvSpPr/>
          <p:nvPr/>
        </p:nvSpPr>
        <p:spPr>
          <a:xfrm>
            <a:off x="5015762" y="2884995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72671D4-0B06-0ACE-D80F-3FC89BD2EA37}"/>
              </a:ext>
            </a:extLst>
          </p:cNvPr>
          <p:cNvSpPr/>
          <p:nvPr/>
        </p:nvSpPr>
        <p:spPr>
          <a:xfrm>
            <a:off x="8430052" y="2203688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CC87FE-00EF-E4A9-FEE6-A2FB1A28D9C8}"/>
              </a:ext>
            </a:extLst>
          </p:cNvPr>
          <p:cNvSpPr/>
          <p:nvPr/>
        </p:nvSpPr>
        <p:spPr>
          <a:xfrm>
            <a:off x="7634435" y="2506958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80A5487-72DA-2680-A2E1-9914251D77E6}"/>
              </a:ext>
            </a:extLst>
          </p:cNvPr>
          <p:cNvSpPr/>
          <p:nvPr/>
        </p:nvSpPr>
        <p:spPr>
          <a:xfrm>
            <a:off x="6746595" y="2849780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D45626-59E5-833B-BFB5-1A77ED6211B1}"/>
              </a:ext>
            </a:extLst>
          </p:cNvPr>
          <p:cNvSpPr/>
          <p:nvPr/>
        </p:nvSpPr>
        <p:spPr>
          <a:xfrm>
            <a:off x="5842053" y="3218443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D8E5D7-6160-34E2-2263-046C0273E0D8}"/>
              </a:ext>
            </a:extLst>
          </p:cNvPr>
          <p:cNvSpPr/>
          <p:nvPr/>
        </p:nvSpPr>
        <p:spPr>
          <a:xfrm>
            <a:off x="9319458" y="2579706"/>
            <a:ext cx="199465" cy="2084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6AB1BF6-5BA9-9DC9-2BCB-20BE0233065E}"/>
              </a:ext>
            </a:extLst>
          </p:cNvPr>
          <p:cNvSpPr/>
          <p:nvPr/>
        </p:nvSpPr>
        <p:spPr>
          <a:xfrm>
            <a:off x="8523841" y="2882976"/>
            <a:ext cx="199465" cy="2084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3A63AB-C297-D23B-9ABF-8C212B93D7FF}"/>
              </a:ext>
            </a:extLst>
          </p:cNvPr>
          <p:cNvSpPr/>
          <p:nvPr/>
        </p:nvSpPr>
        <p:spPr>
          <a:xfrm>
            <a:off x="7636001" y="3225798"/>
            <a:ext cx="199465" cy="2084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EF8B24E-BF14-9EE9-67D8-CC7C383FDB6B}"/>
              </a:ext>
            </a:extLst>
          </p:cNvPr>
          <p:cNvSpPr/>
          <p:nvPr/>
        </p:nvSpPr>
        <p:spPr>
          <a:xfrm>
            <a:off x="6731459" y="3594461"/>
            <a:ext cx="199465" cy="2084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A7A0AF-2779-597F-0E21-15E26B69D275}"/>
              </a:ext>
            </a:extLst>
          </p:cNvPr>
          <p:cNvSpPr txBox="1"/>
          <p:nvPr/>
        </p:nvSpPr>
        <p:spPr>
          <a:xfrm rot="19087418">
            <a:off x="3591446" y="2286827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403D5A-5154-A3A6-0576-7D6212EB5B11}"/>
              </a:ext>
            </a:extLst>
          </p:cNvPr>
          <p:cNvCxnSpPr>
            <a:cxnSpLocks/>
            <a:stCxn id="30" idx="4"/>
            <a:endCxn id="272" idx="0"/>
          </p:cNvCxnSpPr>
          <p:nvPr/>
        </p:nvCxnSpPr>
        <p:spPr>
          <a:xfrm>
            <a:off x="4232776" y="2780780"/>
            <a:ext cx="0" cy="2289766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FAAC36-F7D5-BB6E-A401-1F683682FE41}"/>
              </a:ext>
            </a:extLst>
          </p:cNvPr>
          <p:cNvCxnSpPr>
            <a:cxnSpLocks/>
          </p:cNvCxnSpPr>
          <p:nvPr/>
        </p:nvCxnSpPr>
        <p:spPr>
          <a:xfrm>
            <a:off x="9433068" y="2780780"/>
            <a:ext cx="0" cy="2289766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96D4939-7198-2A96-A06E-853E8F76C665}"/>
              </a:ext>
            </a:extLst>
          </p:cNvPr>
          <p:cNvSpPr txBox="1"/>
          <p:nvPr/>
        </p:nvSpPr>
        <p:spPr>
          <a:xfrm rot="19087418">
            <a:off x="4525526" y="1874385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1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665096A9-1529-CF69-62C4-9044441A1328}"/>
              </a:ext>
            </a:extLst>
          </p:cNvPr>
          <p:cNvSpPr txBox="1"/>
          <p:nvPr/>
        </p:nvSpPr>
        <p:spPr>
          <a:xfrm rot="19087418">
            <a:off x="5409369" y="1537961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2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C1B6ECC6-B301-1C34-8453-A00F195CA89E}"/>
              </a:ext>
            </a:extLst>
          </p:cNvPr>
          <p:cNvSpPr txBox="1"/>
          <p:nvPr/>
        </p:nvSpPr>
        <p:spPr>
          <a:xfrm rot="19087418">
            <a:off x="6147464" y="1212693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3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E132690B-DBD1-EF53-A90B-FE635BC1F78E}"/>
              </a:ext>
            </a:extLst>
          </p:cNvPr>
          <p:cNvSpPr txBox="1"/>
          <p:nvPr/>
        </p:nvSpPr>
        <p:spPr>
          <a:xfrm rot="19740879">
            <a:off x="4627991" y="4492427"/>
            <a:ext cx="828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Neuron 1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9FE8354F-064E-70E7-F20B-3ACD31873360}"/>
              </a:ext>
            </a:extLst>
          </p:cNvPr>
          <p:cNvSpPr txBox="1"/>
          <p:nvPr/>
        </p:nvSpPr>
        <p:spPr>
          <a:xfrm rot="19740879">
            <a:off x="5496801" y="4169953"/>
            <a:ext cx="828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Neuron 2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BCD94378-A93E-95D0-28C2-60441E381914}"/>
              </a:ext>
            </a:extLst>
          </p:cNvPr>
          <p:cNvSpPr txBox="1"/>
          <p:nvPr/>
        </p:nvSpPr>
        <p:spPr>
          <a:xfrm rot="19740879">
            <a:off x="6329153" y="3845314"/>
            <a:ext cx="828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Neuron 3</a:t>
            </a:r>
          </a:p>
        </p:txBody>
      </p:sp>
      <p:sp>
        <p:nvSpPr>
          <p:cNvPr id="263" name="Diamond 262">
            <a:extLst>
              <a:ext uri="{FF2B5EF4-FFF2-40B4-BE49-F238E27FC236}">
                <a16:creationId xmlns:a16="http://schemas.microsoft.com/office/drawing/2014/main" id="{F19E8DC8-EDC0-CA45-D98C-6EBB3ED107DD}"/>
              </a:ext>
            </a:extLst>
          </p:cNvPr>
          <p:cNvSpPr/>
          <p:nvPr/>
        </p:nvSpPr>
        <p:spPr>
          <a:xfrm>
            <a:off x="4231656" y="4161996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1132AADE-F477-DFE6-5160-A99CF6CA4B4F}"/>
              </a:ext>
            </a:extLst>
          </p:cNvPr>
          <p:cNvSpPr/>
          <p:nvPr/>
        </p:nvSpPr>
        <p:spPr>
          <a:xfrm>
            <a:off x="6732196" y="4057781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AC22B695-F5DE-9279-F7DB-084A1E240310}"/>
              </a:ext>
            </a:extLst>
          </p:cNvPr>
          <p:cNvSpPr/>
          <p:nvPr/>
        </p:nvSpPr>
        <p:spPr>
          <a:xfrm>
            <a:off x="5850661" y="4404010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F72A84C8-881E-FF56-9C3D-422C04F3FF19}"/>
              </a:ext>
            </a:extLst>
          </p:cNvPr>
          <p:cNvSpPr/>
          <p:nvPr/>
        </p:nvSpPr>
        <p:spPr>
          <a:xfrm rot="309072">
            <a:off x="5018054" y="4703873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C5D28DD2-66DD-2A7F-7B48-DCE97607AEAC}"/>
              </a:ext>
            </a:extLst>
          </p:cNvPr>
          <p:cNvSpPr/>
          <p:nvPr/>
        </p:nvSpPr>
        <p:spPr>
          <a:xfrm>
            <a:off x="4131923" y="5072536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B138E426-A945-9518-A871-DEF63A1E8C1C}"/>
              </a:ext>
            </a:extLst>
          </p:cNvPr>
          <p:cNvSpPr/>
          <p:nvPr/>
        </p:nvSpPr>
        <p:spPr>
          <a:xfrm>
            <a:off x="7651737" y="4394973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D645A8C7-B737-E283-7A07-C69AAA8C5642}"/>
              </a:ext>
            </a:extLst>
          </p:cNvPr>
          <p:cNvSpPr/>
          <p:nvPr/>
        </p:nvSpPr>
        <p:spPr>
          <a:xfrm rot="19211897">
            <a:off x="6727243" y="4722791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1EEBA43D-D5A2-5A8D-2C27-753703087D7E}"/>
              </a:ext>
            </a:extLst>
          </p:cNvPr>
          <p:cNvSpPr/>
          <p:nvPr/>
        </p:nvSpPr>
        <p:spPr>
          <a:xfrm rot="20520922">
            <a:off x="5851677" y="5053339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BAFB3287-A62E-B8FC-20E6-FA0E3569C130}"/>
              </a:ext>
            </a:extLst>
          </p:cNvPr>
          <p:cNvSpPr/>
          <p:nvPr/>
        </p:nvSpPr>
        <p:spPr>
          <a:xfrm>
            <a:off x="5014642" y="5385180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F47C6588-CA52-B634-AF60-5921E7D20E3B}"/>
              </a:ext>
            </a:extLst>
          </p:cNvPr>
          <p:cNvSpPr/>
          <p:nvPr/>
        </p:nvSpPr>
        <p:spPr>
          <a:xfrm>
            <a:off x="8520987" y="4746832"/>
            <a:ext cx="199465" cy="208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FCC7FEB9-505C-6616-82BE-DC33DBBF11B7}"/>
              </a:ext>
            </a:extLst>
          </p:cNvPr>
          <p:cNvSpPr/>
          <p:nvPr/>
        </p:nvSpPr>
        <p:spPr>
          <a:xfrm>
            <a:off x="7645589" y="5007143"/>
            <a:ext cx="199465" cy="208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5A5EEA8-981A-51BF-10BA-28E5531A4758}"/>
              </a:ext>
            </a:extLst>
          </p:cNvPr>
          <p:cNvSpPr/>
          <p:nvPr/>
        </p:nvSpPr>
        <p:spPr>
          <a:xfrm>
            <a:off x="6708653" y="5380650"/>
            <a:ext cx="199465" cy="208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C687FBEA-1467-704F-6576-3153C6FC2D0B}"/>
              </a:ext>
            </a:extLst>
          </p:cNvPr>
          <p:cNvSpPr/>
          <p:nvPr/>
        </p:nvSpPr>
        <p:spPr>
          <a:xfrm>
            <a:off x="5840933" y="5718628"/>
            <a:ext cx="199465" cy="20842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7BE2AA87-9553-BC10-FCA4-FC5A98F4A886}"/>
              </a:ext>
            </a:extLst>
          </p:cNvPr>
          <p:cNvSpPr/>
          <p:nvPr/>
        </p:nvSpPr>
        <p:spPr>
          <a:xfrm>
            <a:off x="9336749" y="5079891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BE4DF500-053E-63EF-F297-2AB5F4388EA0}"/>
              </a:ext>
            </a:extLst>
          </p:cNvPr>
          <p:cNvSpPr/>
          <p:nvPr/>
        </p:nvSpPr>
        <p:spPr>
          <a:xfrm>
            <a:off x="8541132" y="5377024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EE677E93-96CA-A474-1372-02D542552D0F}"/>
              </a:ext>
            </a:extLst>
          </p:cNvPr>
          <p:cNvSpPr/>
          <p:nvPr/>
        </p:nvSpPr>
        <p:spPr>
          <a:xfrm>
            <a:off x="7659429" y="5725983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7CB0C367-1921-4D78-34FF-58412E20071B}"/>
              </a:ext>
            </a:extLst>
          </p:cNvPr>
          <p:cNvSpPr/>
          <p:nvPr/>
        </p:nvSpPr>
        <p:spPr>
          <a:xfrm>
            <a:off x="6730339" y="6094646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219153C4-773C-C4CB-4490-B75D9623D36F}"/>
              </a:ext>
            </a:extLst>
          </p:cNvPr>
          <p:cNvCxnSpPr>
            <a:cxnSpLocks/>
            <a:stCxn id="266" idx="5"/>
            <a:endCxn id="275" idx="1"/>
          </p:cNvCxnSpPr>
          <p:nvPr/>
        </p:nvCxnSpPr>
        <p:spPr>
          <a:xfrm>
            <a:off x="5181407" y="4887812"/>
            <a:ext cx="680174" cy="221426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0ED77EC1-4064-129F-3FAC-F956C49C1182}"/>
              </a:ext>
            </a:extLst>
          </p:cNvPr>
          <p:cNvCxnSpPr>
            <a:cxnSpLocks/>
            <a:stCxn id="266" idx="5"/>
            <a:endCxn id="276" idx="0"/>
          </p:cNvCxnSpPr>
          <p:nvPr/>
        </p:nvCxnSpPr>
        <p:spPr>
          <a:xfrm flipH="1">
            <a:off x="5114375" y="4887812"/>
            <a:ext cx="67032" cy="497368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7276E198-B89A-A116-5F1B-CBFD15FDFFC5}"/>
              </a:ext>
            </a:extLst>
          </p:cNvPr>
          <p:cNvCxnSpPr>
            <a:cxnSpLocks/>
            <a:stCxn id="266" idx="5"/>
            <a:endCxn id="274" idx="0"/>
          </p:cNvCxnSpPr>
          <p:nvPr/>
        </p:nvCxnSpPr>
        <p:spPr>
          <a:xfrm flipV="1">
            <a:off x="5181407" y="4746941"/>
            <a:ext cx="1578858" cy="140871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35F859AF-00FC-654E-5CFC-65B81F9015C5}"/>
              </a:ext>
            </a:extLst>
          </p:cNvPr>
          <p:cNvCxnSpPr>
            <a:cxnSpLocks/>
            <a:stCxn id="266" idx="5"/>
            <a:endCxn id="273" idx="2"/>
          </p:cNvCxnSpPr>
          <p:nvPr/>
        </p:nvCxnSpPr>
        <p:spPr>
          <a:xfrm flipV="1">
            <a:off x="5181407" y="4499188"/>
            <a:ext cx="2470330" cy="388624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8DB76068-823A-531F-03AF-6A3C9C2C8C16}"/>
              </a:ext>
            </a:extLst>
          </p:cNvPr>
          <p:cNvSpPr txBox="1"/>
          <p:nvPr/>
        </p:nvSpPr>
        <p:spPr>
          <a:xfrm rot="19740879">
            <a:off x="3665418" y="4904239"/>
            <a:ext cx="828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Neuron 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DF3A2EE-39B6-7DE1-09F7-243665A2F05C}"/>
              </a:ext>
            </a:extLst>
          </p:cNvPr>
          <p:cNvCxnSpPr>
            <a:cxnSpLocks/>
          </p:cNvCxnSpPr>
          <p:nvPr/>
        </p:nvCxnSpPr>
        <p:spPr>
          <a:xfrm>
            <a:off x="5114375" y="3091405"/>
            <a:ext cx="0" cy="2289766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F8494C6-6FEF-572C-50DE-AE81CED3B628}"/>
              </a:ext>
            </a:extLst>
          </p:cNvPr>
          <p:cNvCxnSpPr>
            <a:cxnSpLocks/>
          </p:cNvCxnSpPr>
          <p:nvPr/>
        </p:nvCxnSpPr>
        <p:spPr>
          <a:xfrm>
            <a:off x="5938715" y="3422607"/>
            <a:ext cx="0" cy="2289766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EC46E06-3A8E-97B3-E7AC-8442DDDEF204}"/>
              </a:ext>
            </a:extLst>
          </p:cNvPr>
          <p:cNvCxnSpPr>
            <a:cxnSpLocks/>
          </p:cNvCxnSpPr>
          <p:nvPr/>
        </p:nvCxnSpPr>
        <p:spPr>
          <a:xfrm>
            <a:off x="6832692" y="3802890"/>
            <a:ext cx="0" cy="2289766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1AB5C30-84BD-A0C0-1C2E-E350A685648A}"/>
              </a:ext>
            </a:extLst>
          </p:cNvPr>
          <p:cNvCxnSpPr>
            <a:cxnSpLocks/>
          </p:cNvCxnSpPr>
          <p:nvPr/>
        </p:nvCxnSpPr>
        <p:spPr>
          <a:xfrm>
            <a:off x="8629979" y="3091405"/>
            <a:ext cx="0" cy="2289766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3842851-39DB-3559-55AC-B901EE407616}"/>
              </a:ext>
            </a:extLst>
          </p:cNvPr>
          <p:cNvCxnSpPr>
            <a:cxnSpLocks/>
          </p:cNvCxnSpPr>
          <p:nvPr/>
        </p:nvCxnSpPr>
        <p:spPr>
          <a:xfrm>
            <a:off x="7752205" y="3434227"/>
            <a:ext cx="0" cy="2289766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/>
      <p:bldP spid="63" grpId="0"/>
      <p:bldP spid="257" grpId="0"/>
      <p:bldP spid="2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3694E-E8BC-D5FE-09E3-54217FD6C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0DA338-9349-2652-C31E-94AF6F52CDF8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9F374-C294-19F7-571C-57CA87B2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Neural Quantitative Finance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FB5484-BE53-40C9-00D7-070BD9191014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76DDF283-B1EC-83DA-D9CB-8E705E6D1035}"/>
              </a:ext>
            </a:extLst>
          </p:cNvPr>
          <p:cNvSpPr txBox="1"/>
          <p:nvPr/>
        </p:nvSpPr>
        <p:spPr>
          <a:xfrm>
            <a:off x="838200" y="1047214"/>
            <a:ext cx="313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Markovian Activation Functions</a:t>
            </a:r>
          </a:p>
        </p:txBody>
      </p:sp>
      <p:pic>
        <p:nvPicPr>
          <p:cNvPr id="313" name="Picture 312">
            <a:extLst>
              <a:ext uri="{FF2B5EF4-FFF2-40B4-BE49-F238E27FC236}">
                <a16:creationId xmlns:a16="http://schemas.microsoft.com/office/drawing/2014/main" id="{3417A811-AB7D-1371-5233-0AB92A2A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36" y="2568946"/>
            <a:ext cx="5361341" cy="1830003"/>
          </a:xfrm>
          <a:prstGeom prst="rect">
            <a:avLst/>
          </a:prstGeom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6928BDBD-28F9-C741-9C08-360A27EC8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09" y="4882113"/>
            <a:ext cx="5576582" cy="520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D7141B-02A4-B0ED-6160-349FE6AFCE80}"/>
              </a:ext>
            </a:extLst>
          </p:cNvPr>
          <p:cNvSpPr txBox="1"/>
          <p:nvPr/>
        </p:nvSpPr>
        <p:spPr>
          <a:xfrm>
            <a:off x="2407764" y="2169730"/>
            <a:ext cx="210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 </a:t>
            </a:r>
            <a:r>
              <a:rPr lang="en-GB" dirty="0" err="1"/>
              <a:t>Finetti</a:t>
            </a:r>
            <a:r>
              <a:rPr lang="en-GB" dirty="0"/>
              <a:t> coherence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5F8F6-DBEB-D1B5-288E-F50A6EB0F25B}"/>
              </a:ext>
            </a:extLst>
          </p:cNvPr>
          <p:cNvSpPr txBox="1"/>
          <p:nvPr/>
        </p:nvSpPr>
        <p:spPr>
          <a:xfrm>
            <a:off x="2533336" y="4512781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Chapman–Kolmogorov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611C6-7B0F-B12E-6770-2D5DA915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F399D6-F060-288B-D870-C0474987FD7A}"/>
              </a:ext>
            </a:extLst>
          </p:cNvPr>
          <p:cNvSpPr txBox="1"/>
          <p:nvPr/>
        </p:nvSpPr>
        <p:spPr>
          <a:xfrm rot="19087418">
            <a:off x="5901172" y="2171021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Numeraire</a:t>
            </a:r>
          </a:p>
          <a:p>
            <a:pPr algn="ctr"/>
            <a:r>
              <a:rPr lang="en-US" sz="1000" dirty="0"/>
              <a:t>State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9393C-ADF3-5B94-FB8A-830C73D84E84}"/>
              </a:ext>
            </a:extLst>
          </p:cNvPr>
          <p:cNvSpPr txBox="1"/>
          <p:nvPr/>
        </p:nvSpPr>
        <p:spPr>
          <a:xfrm rot="19087418">
            <a:off x="5144166" y="2453621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Numeraire</a:t>
            </a:r>
          </a:p>
          <a:p>
            <a:pPr algn="ctr"/>
            <a:r>
              <a:rPr lang="en-US" sz="1000" dirty="0"/>
              <a:t>State 2</a:t>
            </a:r>
          </a:p>
        </p:txBody>
      </p:sp>
      <p:sp>
        <p:nvSpPr>
          <p:cNvPr id="541" name="Diamond 540">
            <a:extLst>
              <a:ext uri="{FF2B5EF4-FFF2-40B4-BE49-F238E27FC236}">
                <a16:creationId xmlns:a16="http://schemas.microsoft.com/office/drawing/2014/main" id="{16BBDD12-0EE7-EAE2-5B92-A5D494B3E5DF}"/>
              </a:ext>
            </a:extLst>
          </p:cNvPr>
          <p:cNvSpPr/>
          <p:nvPr/>
        </p:nvSpPr>
        <p:spPr>
          <a:xfrm>
            <a:off x="3981150" y="3890003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E7D5A1E2-4902-87DE-A399-8B3E4ED57A89}"/>
              </a:ext>
            </a:extLst>
          </p:cNvPr>
          <p:cNvSpPr/>
          <p:nvPr/>
        </p:nvSpPr>
        <p:spPr>
          <a:xfrm>
            <a:off x="6481690" y="3785788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8FE7058A-8568-0DC7-34D7-FAFB29EB0483}"/>
              </a:ext>
            </a:extLst>
          </p:cNvPr>
          <p:cNvSpPr/>
          <p:nvPr/>
        </p:nvSpPr>
        <p:spPr>
          <a:xfrm>
            <a:off x="5600155" y="4132017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96C26ADB-358D-BEA8-0E9B-6378BC69356B}"/>
              </a:ext>
            </a:extLst>
          </p:cNvPr>
          <p:cNvSpPr/>
          <p:nvPr/>
        </p:nvSpPr>
        <p:spPr>
          <a:xfrm rot="309072">
            <a:off x="4767548" y="4431880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2DADBD23-A196-AB8D-BA46-AFB654537A9F}"/>
              </a:ext>
            </a:extLst>
          </p:cNvPr>
          <p:cNvSpPr/>
          <p:nvPr/>
        </p:nvSpPr>
        <p:spPr>
          <a:xfrm>
            <a:off x="3881417" y="4800543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1B8C1E4B-B3E5-8142-A2E3-1CE0BBF535EE}"/>
              </a:ext>
            </a:extLst>
          </p:cNvPr>
          <p:cNvSpPr/>
          <p:nvPr/>
        </p:nvSpPr>
        <p:spPr>
          <a:xfrm>
            <a:off x="7401231" y="4122980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D29836BD-00D7-B5D8-5248-4F3057C291D6}"/>
              </a:ext>
            </a:extLst>
          </p:cNvPr>
          <p:cNvSpPr/>
          <p:nvPr/>
        </p:nvSpPr>
        <p:spPr>
          <a:xfrm rot="20115665">
            <a:off x="6476737" y="4450798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A03D1A42-F13E-6C44-DD24-38AA89D27674}"/>
              </a:ext>
            </a:extLst>
          </p:cNvPr>
          <p:cNvSpPr/>
          <p:nvPr/>
        </p:nvSpPr>
        <p:spPr>
          <a:xfrm rot="19386279">
            <a:off x="5601171" y="4781346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07A07E44-DBC0-B3DD-2675-33723A82325E}"/>
              </a:ext>
            </a:extLst>
          </p:cNvPr>
          <p:cNvSpPr/>
          <p:nvPr/>
        </p:nvSpPr>
        <p:spPr>
          <a:xfrm rot="1563234">
            <a:off x="4764136" y="5113187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FD55CE88-9A98-1B7F-5CC1-BDC9DACD832D}"/>
              </a:ext>
            </a:extLst>
          </p:cNvPr>
          <p:cNvSpPr/>
          <p:nvPr/>
        </p:nvSpPr>
        <p:spPr>
          <a:xfrm>
            <a:off x="8270481" y="4474839"/>
            <a:ext cx="199465" cy="208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4B8FCBC0-A87A-6B28-2B2A-65F740010354}"/>
              </a:ext>
            </a:extLst>
          </p:cNvPr>
          <p:cNvSpPr/>
          <p:nvPr/>
        </p:nvSpPr>
        <p:spPr>
          <a:xfrm>
            <a:off x="7395083" y="4735150"/>
            <a:ext cx="199465" cy="208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EB2B6A4D-6666-93B4-0D9F-C6940707503D}"/>
              </a:ext>
            </a:extLst>
          </p:cNvPr>
          <p:cNvSpPr/>
          <p:nvPr/>
        </p:nvSpPr>
        <p:spPr>
          <a:xfrm rot="995909">
            <a:off x="6458147" y="5108657"/>
            <a:ext cx="199465" cy="208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76A4D0C8-5B23-DD25-F5EC-0B92E29594E6}"/>
              </a:ext>
            </a:extLst>
          </p:cNvPr>
          <p:cNvSpPr/>
          <p:nvPr/>
        </p:nvSpPr>
        <p:spPr>
          <a:xfrm rot="229198">
            <a:off x="5590427" y="5446635"/>
            <a:ext cx="199465" cy="20842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FD6F8122-0C01-2974-91D6-E284B6D59F82}"/>
              </a:ext>
            </a:extLst>
          </p:cNvPr>
          <p:cNvSpPr/>
          <p:nvPr/>
        </p:nvSpPr>
        <p:spPr>
          <a:xfrm rot="1286409">
            <a:off x="9086243" y="4807898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id="{91B71C75-129C-D79D-2F19-31E722D794CE}"/>
              </a:ext>
            </a:extLst>
          </p:cNvPr>
          <p:cNvSpPr/>
          <p:nvPr/>
        </p:nvSpPr>
        <p:spPr>
          <a:xfrm>
            <a:off x="8290626" y="5105031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id="{D8979749-D4E6-BCE9-788F-FA209E66B6F2}"/>
              </a:ext>
            </a:extLst>
          </p:cNvPr>
          <p:cNvSpPr/>
          <p:nvPr/>
        </p:nvSpPr>
        <p:spPr>
          <a:xfrm>
            <a:off x="7408923" y="5453990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id="{947FF2D3-AF5F-E897-FB33-BD7F80F68FED}"/>
              </a:ext>
            </a:extLst>
          </p:cNvPr>
          <p:cNvSpPr/>
          <p:nvPr/>
        </p:nvSpPr>
        <p:spPr>
          <a:xfrm rot="873275">
            <a:off x="6479833" y="5822653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53A0116C-D2F0-80AA-0D7D-8FD3FB8C9989}"/>
                  </a:ext>
                </a:extLst>
              </p:cNvPr>
              <p:cNvSpPr txBox="1"/>
              <p:nvPr/>
            </p:nvSpPr>
            <p:spPr>
              <a:xfrm rot="19690724">
                <a:off x="3194719" y="4952809"/>
                <a:ext cx="8436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Input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53A0116C-D2F0-80AA-0D7D-8FD3FB8C9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3194719" y="4952809"/>
                <a:ext cx="84365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96AFAEEE-5517-31AD-EB1B-88D6E2A95E40}"/>
                  </a:ext>
                </a:extLst>
              </p:cNvPr>
              <p:cNvSpPr txBox="1"/>
              <p:nvPr/>
            </p:nvSpPr>
            <p:spPr>
              <a:xfrm rot="19690724">
                <a:off x="4006460" y="5360316"/>
                <a:ext cx="9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Hidden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96AFAEEE-5517-31AD-EB1B-88D6E2A95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4006460" y="5360316"/>
                <a:ext cx="90968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492EFEE3-A32C-77FB-5E9A-2AEF3C51536D}"/>
                  </a:ext>
                </a:extLst>
              </p:cNvPr>
              <p:cNvSpPr txBox="1"/>
              <p:nvPr/>
            </p:nvSpPr>
            <p:spPr>
              <a:xfrm rot="19690724">
                <a:off x="4853707" y="5704851"/>
                <a:ext cx="9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Hidden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492EFEE3-A32C-77FB-5E9A-2AEF3C515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4853707" y="5704851"/>
                <a:ext cx="90968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94E9DE1B-6103-9017-0499-797FF5481DE0}"/>
                  </a:ext>
                </a:extLst>
              </p:cNvPr>
              <p:cNvSpPr txBox="1"/>
              <p:nvPr/>
            </p:nvSpPr>
            <p:spPr>
              <a:xfrm rot="19690724">
                <a:off x="5689144" y="6095009"/>
                <a:ext cx="9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Output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94E9DE1B-6103-9017-0499-797FF5481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5689144" y="6095009"/>
                <a:ext cx="9096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2B2EBC1F-B7A5-42A7-9EDC-922F71FA028A}"/>
              </a:ext>
            </a:extLst>
          </p:cNvPr>
          <p:cNvCxnSpPr>
            <a:cxnSpLocks/>
            <a:stCxn id="544" idx="5"/>
            <a:endCxn id="548" idx="1"/>
          </p:cNvCxnSpPr>
          <p:nvPr/>
        </p:nvCxnSpPr>
        <p:spPr>
          <a:xfrm>
            <a:off x="4930901" y="4615819"/>
            <a:ext cx="669364" cy="253147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Arrow Connector 562">
            <a:extLst>
              <a:ext uri="{FF2B5EF4-FFF2-40B4-BE49-F238E27FC236}">
                <a16:creationId xmlns:a16="http://schemas.microsoft.com/office/drawing/2014/main" id="{95BB99E3-49C9-8EBF-01E9-ABD0BB2C1594}"/>
              </a:ext>
            </a:extLst>
          </p:cNvPr>
          <p:cNvCxnSpPr>
            <a:cxnSpLocks/>
            <a:stCxn id="544" idx="5"/>
            <a:endCxn id="549" idx="0"/>
          </p:cNvCxnSpPr>
          <p:nvPr/>
        </p:nvCxnSpPr>
        <p:spPr>
          <a:xfrm flipH="1">
            <a:off x="4909642" y="4615819"/>
            <a:ext cx="21259" cy="507958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Arrow Connector 563">
            <a:extLst>
              <a:ext uri="{FF2B5EF4-FFF2-40B4-BE49-F238E27FC236}">
                <a16:creationId xmlns:a16="http://schemas.microsoft.com/office/drawing/2014/main" id="{E2BB9992-2097-6F9C-2F6C-D5D112FD2203}"/>
              </a:ext>
            </a:extLst>
          </p:cNvPr>
          <p:cNvCxnSpPr>
            <a:cxnSpLocks/>
            <a:stCxn id="544" idx="5"/>
            <a:endCxn id="547" idx="0"/>
          </p:cNvCxnSpPr>
          <p:nvPr/>
        </p:nvCxnSpPr>
        <p:spPr>
          <a:xfrm flipV="1">
            <a:off x="4930901" y="4460362"/>
            <a:ext cx="1601957" cy="155457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Arrow Connector 564">
            <a:extLst>
              <a:ext uri="{FF2B5EF4-FFF2-40B4-BE49-F238E27FC236}">
                <a16:creationId xmlns:a16="http://schemas.microsoft.com/office/drawing/2014/main" id="{9AD462F7-041E-E0AD-BC6E-88F0175D9B0B}"/>
              </a:ext>
            </a:extLst>
          </p:cNvPr>
          <p:cNvCxnSpPr>
            <a:cxnSpLocks/>
            <a:stCxn id="544" idx="5"/>
            <a:endCxn id="546" idx="2"/>
          </p:cNvCxnSpPr>
          <p:nvPr/>
        </p:nvCxnSpPr>
        <p:spPr>
          <a:xfrm flipV="1">
            <a:off x="4930901" y="4227195"/>
            <a:ext cx="2470330" cy="388624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Arrow Connector 565">
            <a:extLst>
              <a:ext uri="{FF2B5EF4-FFF2-40B4-BE49-F238E27FC236}">
                <a16:creationId xmlns:a16="http://schemas.microsoft.com/office/drawing/2014/main" id="{0D549211-6E09-B9E4-6A0F-B00254C53713}"/>
              </a:ext>
            </a:extLst>
          </p:cNvPr>
          <p:cNvCxnSpPr>
            <a:cxnSpLocks/>
            <a:stCxn id="545" idx="6"/>
            <a:endCxn id="549" idx="2"/>
          </p:cNvCxnSpPr>
          <p:nvPr/>
        </p:nvCxnSpPr>
        <p:spPr>
          <a:xfrm>
            <a:off x="4080882" y="4904758"/>
            <a:ext cx="693388" cy="26884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>
            <a:extLst>
              <a:ext uri="{FF2B5EF4-FFF2-40B4-BE49-F238E27FC236}">
                <a16:creationId xmlns:a16="http://schemas.microsoft.com/office/drawing/2014/main" id="{DD920210-C66D-2A9F-ECB4-5271961FD273}"/>
              </a:ext>
            </a:extLst>
          </p:cNvPr>
          <p:cNvCxnSpPr>
            <a:cxnSpLocks/>
            <a:stCxn id="545" idx="6"/>
            <a:endCxn id="548" idx="1"/>
          </p:cNvCxnSpPr>
          <p:nvPr/>
        </p:nvCxnSpPr>
        <p:spPr>
          <a:xfrm flipV="1">
            <a:off x="4080882" y="4868966"/>
            <a:ext cx="1519383" cy="35792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>
            <a:extLst>
              <a:ext uri="{FF2B5EF4-FFF2-40B4-BE49-F238E27FC236}">
                <a16:creationId xmlns:a16="http://schemas.microsoft.com/office/drawing/2014/main" id="{37AA13EF-0776-1743-CEF8-9E617443AB60}"/>
              </a:ext>
            </a:extLst>
          </p:cNvPr>
          <p:cNvCxnSpPr>
            <a:cxnSpLocks/>
            <a:stCxn id="545" idx="6"/>
            <a:endCxn id="547" idx="0"/>
          </p:cNvCxnSpPr>
          <p:nvPr/>
        </p:nvCxnSpPr>
        <p:spPr>
          <a:xfrm flipV="1">
            <a:off x="4080882" y="4460362"/>
            <a:ext cx="2451976" cy="444396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Arrow Connector 568">
            <a:extLst>
              <a:ext uri="{FF2B5EF4-FFF2-40B4-BE49-F238E27FC236}">
                <a16:creationId xmlns:a16="http://schemas.microsoft.com/office/drawing/2014/main" id="{C68748BC-F148-95F9-1606-E9E1771794EC}"/>
              </a:ext>
            </a:extLst>
          </p:cNvPr>
          <p:cNvCxnSpPr>
            <a:cxnSpLocks/>
            <a:stCxn id="545" idx="6"/>
            <a:endCxn id="546" idx="2"/>
          </p:cNvCxnSpPr>
          <p:nvPr/>
        </p:nvCxnSpPr>
        <p:spPr>
          <a:xfrm flipV="1">
            <a:off x="4080882" y="4227195"/>
            <a:ext cx="3320349" cy="677563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Arrow Connector 569">
            <a:extLst>
              <a:ext uri="{FF2B5EF4-FFF2-40B4-BE49-F238E27FC236}">
                <a16:creationId xmlns:a16="http://schemas.microsoft.com/office/drawing/2014/main" id="{D9E9E1AF-48F2-5593-84F2-8D38BC65E20A}"/>
              </a:ext>
            </a:extLst>
          </p:cNvPr>
          <p:cNvCxnSpPr>
            <a:cxnSpLocks/>
            <a:stCxn id="549" idx="6"/>
            <a:endCxn id="553" idx="1"/>
          </p:cNvCxnSpPr>
          <p:nvPr/>
        </p:nvCxnSpPr>
        <p:spPr>
          <a:xfrm>
            <a:off x="4953466" y="5261206"/>
            <a:ext cx="671238" cy="211418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>
            <a:extLst>
              <a:ext uri="{FF2B5EF4-FFF2-40B4-BE49-F238E27FC236}">
                <a16:creationId xmlns:a16="http://schemas.microsoft.com/office/drawing/2014/main" id="{AAE6E4D0-1DA6-E981-E9EE-E2862825AC3A}"/>
              </a:ext>
            </a:extLst>
          </p:cNvPr>
          <p:cNvCxnSpPr>
            <a:cxnSpLocks/>
            <a:stCxn id="548" idx="5"/>
            <a:endCxn id="553" idx="1"/>
          </p:cNvCxnSpPr>
          <p:nvPr/>
        </p:nvCxnSpPr>
        <p:spPr>
          <a:xfrm flipH="1">
            <a:off x="5624704" y="4902155"/>
            <a:ext cx="176838" cy="570469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Arrow Connector 571">
            <a:extLst>
              <a:ext uri="{FF2B5EF4-FFF2-40B4-BE49-F238E27FC236}">
                <a16:creationId xmlns:a16="http://schemas.microsoft.com/office/drawing/2014/main" id="{3124CD0E-32A3-4368-8342-F847AB82D05F}"/>
              </a:ext>
            </a:extLst>
          </p:cNvPr>
          <p:cNvCxnSpPr>
            <a:cxnSpLocks/>
            <a:stCxn id="549" idx="6"/>
            <a:endCxn id="552" idx="1"/>
          </p:cNvCxnSpPr>
          <p:nvPr/>
        </p:nvCxnSpPr>
        <p:spPr>
          <a:xfrm flipV="1">
            <a:off x="4953466" y="5122106"/>
            <a:ext cx="1557881" cy="139100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>
            <a:extLst>
              <a:ext uri="{FF2B5EF4-FFF2-40B4-BE49-F238E27FC236}">
                <a16:creationId xmlns:a16="http://schemas.microsoft.com/office/drawing/2014/main" id="{310C5F0D-75B9-942A-7CD9-86DE89E107DF}"/>
              </a:ext>
            </a:extLst>
          </p:cNvPr>
          <p:cNvCxnSpPr>
            <a:cxnSpLocks/>
            <a:stCxn id="549" idx="6"/>
            <a:endCxn id="551" idx="1"/>
          </p:cNvCxnSpPr>
          <p:nvPr/>
        </p:nvCxnSpPr>
        <p:spPr>
          <a:xfrm flipV="1">
            <a:off x="4953466" y="4765674"/>
            <a:ext cx="2470828" cy="495532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Arrow Connector 573">
            <a:extLst>
              <a:ext uri="{FF2B5EF4-FFF2-40B4-BE49-F238E27FC236}">
                <a16:creationId xmlns:a16="http://schemas.microsoft.com/office/drawing/2014/main" id="{8841C155-52CA-18AB-DE02-C1F968F4D972}"/>
              </a:ext>
            </a:extLst>
          </p:cNvPr>
          <p:cNvCxnSpPr>
            <a:cxnSpLocks/>
            <a:stCxn id="548" idx="5"/>
            <a:endCxn id="552" idx="1"/>
          </p:cNvCxnSpPr>
          <p:nvPr/>
        </p:nvCxnSpPr>
        <p:spPr>
          <a:xfrm>
            <a:off x="5801542" y="4902155"/>
            <a:ext cx="709805" cy="21995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Arrow Connector 574">
            <a:extLst>
              <a:ext uri="{FF2B5EF4-FFF2-40B4-BE49-F238E27FC236}">
                <a16:creationId xmlns:a16="http://schemas.microsoft.com/office/drawing/2014/main" id="{AF804B8E-92F7-10ED-D447-82EE6438B4CB}"/>
              </a:ext>
            </a:extLst>
          </p:cNvPr>
          <p:cNvCxnSpPr>
            <a:cxnSpLocks/>
            <a:stCxn id="548" idx="5"/>
            <a:endCxn id="551" idx="1"/>
          </p:cNvCxnSpPr>
          <p:nvPr/>
        </p:nvCxnSpPr>
        <p:spPr>
          <a:xfrm flipV="1">
            <a:off x="5801542" y="4765674"/>
            <a:ext cx="1622752" cy="13648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Arrow Connector 575">
            <a:extLst>
              <a:ext uri="{FF2B5EF4-FFF2-40B4-BE49-F238E27FC236}">
                <a16:creationId xmlns:a16="http://schemas.microsoft.com/office/drawing/2014/main" id="{186CF2DF-37F4-5079-8F01-1BD91DFBA1B1}"/>
              </a:ext>
            </a:extLst>
          </p:cNvPr>
          <p:cNvCxnSpPr>
            <a:cxnSpLocks/>
            <a:stCxn id="553" idx="6"/>
            <a:endCxn id="557" idx="1"/>
          </p:cNvCxnSpPr>
          <p:nvPr/>
        </p:nvCxnSpPr>
        <p:spPr>
          <a:xfrm>
            <a:off x="5789670" y="5557494"/>
            <a:ext cx="740156" cy="28032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Arrow Connector 576">
            <a:extLst>
              <a:ext uri="{FF2B5EF4-FFF2-40B4-BE49-F238E27FC236}">
                <a16:creationId xmlns:a16="http://schemas.microsoft.com/office/drawing/2014/main" id="{858D3697-F3E0-84BB-0860-BCFCF1F11E0D}"/>
              </a:ext>
            </a:extLst>
          </p:cNvPr>
          <p:cNvCxnSpPr>
            <a:cxnSpLocks/>
            <a:stCxn id="553" idx="6"/>
            <a:endCxn id="556" idx="1"/>
          </p:cNvCxnSpPr>
          <p:nvPr/>
        </p:nvCxnSpPr>
        <p:spPr>
          <a:xfrm flipV="1">
            <a:off x="5789670" y="5484514"/>
            <a:ext cx="1648464" cy="7298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Arrow Connector 577">
            <a:extLst>
              <a:ext uri="{FF2B5EF4-FFF2-40B4-BE49-F238E27FC236}">
                <a16:creationId xmlns:a16="http://schemas.microsoft.com/office/drawing/2014/main" id="{4E2A53D3-1F98-7454-369A-5CE1F441B0BF}"/>
              </a:ext>
            </a:extLst>
          </p:cNvPr>
          <p:cNvCxnSpPr>
            <a:cxnSpLocks/>
            <a:stCxn id="553" idx="6"/>
            <a:endCxn id="555" idx="1"/>
          </p:cNvCxnSpPr>
          <p:nvPr/>
        </p:nvCxnSpPr>
        <p:spPr>
          <a:xfrm flipV="1">
            <a:off x="5789670" y="5135555"/>
            <a:ext cx="2530167" cy="42193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Arrow Connector 578">
            <a:extLst>
              <a:ext uri="{FF2B5EF4-FFF2-40B4-BE49-F238E27FC236}">
                <a16:creationId xmlns:a16="http://schemas.microsoft.com/office/drawing/2014/main" id="{9CE4BA2D-2A5A-B554-C922-53A363D605E7}"/>
              </a:ext>
            </a:extLst>
          </p:cNvPr>
          <p:cNvCxnSpPr>
            <a:cxnSpLocks/>
            <a:stCxn id="552" idx="6"/>
            <a:endCxn id="556" idx="1"/>
          </p:cNvCxnSpPr>
          <p:nvPr/>
        </p:nvCxnSpPr>
        <p:spPr>
          <a:xfrm>
            <a:off x="6653456" y="5241362"/>
            <a:ext cx="784678" cy="24315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Arrow Connector 579">
            <a:extLst>
              <a:ext uri="{FF2B5EF4-FFF2-40B4-BE49-F238E27FC236}">
                <a16:creationId xmlns:a16="http://schemas.microsoft.com/office/drawing/2014/main" id="{1EC1D384-3A78-48FF-A87E-03A36ED17F4D}"/>
              </a:ext>
            </a:extLst>
          </p:cNvPr>
          <p:cNvCxnSpPr>
            <a:cxnSpLocks/>
            <a:stCxn id="552" idx="6"/>
            <a:endCxn id="557" idx="1"/>
          </p:cNvCxnSpPr>
          <p:nvPr/>
        </p:nvCxnSpPr>
        <p:spPr>
          <a:xfrm flipH="1">
            <a:off x="6529826" y="5241362"/>
            <a:ext cx="123630" cy="59645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Arrow Connector 580">
            <a:extLst>
              <a:ext uri="{FF2B5EF4-FFF2-40B4-BE49-F238E27FC236}">
                <a16:creationId xmlns:a16="http://schemas.microsoft.com/office/drawing/2014/main" id="{9C554D6B-13E6-39E8-B097-91265936C39B}"/>
              </a:ext>
            </a:extLst>
          </p:cNvPr>
          <p:cNvCxnSpPr>
            <a:cxnSpLocks/>
            <a:stCxn id="551" idx="5"/>
            <a:endCxn id="557" idx="1"/>
          </p:cNvCxnSpPr>
          <p:nvPr/>
        </p:nvCxnSpPr>
        <p:spPr>
          <a:xfrm flipH="1">
            <a:off x="6529826" y="4913055"/>
            <a:ext cx="1035511" cy="92476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>
            <a:extLst>
              <a:ext uri="{FF2B5EF4-FFF2-40B4-BE49-F238E27FC236}">
                <a16:creationId xmlns:a16="http://schemas.microsoft.com/office/drawing/2014/main" id="{ADB1B43B-7B49-7905-FB48-573A46F9538D}"/>
              </a:ext>
            </a:extLst>
          </p:cNvPr>
          <p:cNvCxnSpPr>
            <a:cxnSpLocks/>
            <a:stCxn id="547" idx="5"/>
            <a:endCxn id="553" idx="1"/>
          </p:cNvCxnSpPr>
          <p:nvPr/>
        </p:nvCxnSpPr>
        <p:spPr>
          <a:xfrm flipH="1">
            <a:off x="5624704" y="4592428"/>
            <a:ext cx="1046653" cy="880196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>
            <a:extLst>
              <a:ext uri="{FF2B5EF4-FFF2-40B4-BE49-F238E27FC236}">
                <a16:creationId xmlns:a16="http://schemas.microsoft.com/office/drawing/2014/main" id="{CAB35C0E-8E9B-9444-E04E-498FE119FA51}"/>
              </a:ext>
            </a:extLst>
          </p:cNvPr>
          <p:cNvCxnSpPr>
            <a:cxnSpLocks/>
            <a:stCxn id="543" idx="5"/>
            <a:endCxn id="549" idx="0"/>
          </p:cNvCxnSpPr>
          <p:nvPr/>
        </p:nvCxnSpPr>
        <p:spPr>
          <a:xfrm flipH="1">
            <a:off x="4909642" y="4309922"/>
            <a:ext cx="860767" cy="813855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Arrow Connector 583">
            <a:extLst>
              <a:ext uri="{FF2B5EF4-FFF2-40B4-BE49-F238E27FC236}">
                <a16:creationId xmlns:a16="http://schemas.microsoft.com/office/drawing/2014/main" id="{DB21F48A-607D-C426-6EE9-258295EDAF6B}"/>
              </a:ext>
            </a:extLst>
          </p:cNvPr>
          <p:cNvCxnSpPr>
            <a:cxnSpLocks/>
            <a:stCxn id="548" idx="5"/>
            <a:endCxn id="550" idx="2"/>
          </p:cNvCxnSpPr>
          <p:nvPr/>
        </p:nvCxnSpPr>
        <p:spPr>
          <a:xfrm flipV="1">
            <a:off x="5801542" y="4579054"/>
            <a:ext cx="2468939" cy="32310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Arrow Connector 584">
            <a:extLst>
              <a:ext uri="{FF2B5EF4-FFF2-40B4-BE49-F238E27FC236}">
                <a16:creationId xmlns:a16="http://schemas.microsoft.com/office/drawing/2014/main" id="{B19499D6-0C7A-0BE1-572F-5A45E771DBA7}"/>
              </a:ext>
            </a:extLst>
          </p:cNvPr>
          <p:cNvCxnSpPr>
            <a:cxnSpLocks/>
            <a:stCxn id="546" idx="5"/>
            <a:endCxn id="550" idx="2"/>
          </p:cNvCxnSpPr>
          <p:nvPr/>
        </p:nvCxnSpPr>
        <p:spPr>
          <a:xfrm>
            <a:off x="7571485" y="4300885"/>
            <a:ext cx="698996" cy="278169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Arrow Connector 585">
            <a:extLst>
              <a:ext uri="{FF2B5EF4-FFF2-40B4-BE49-F238E27FC236}">
                <a16:creationId xmlns:a16="http://schemas.microsoft.com/office/drawing/2014/main" id="{19C9AC50-8F39-99EE-95DC-9E7050E82406}"/>
              </a:ext>
            </a:extLst>
          </p:cNvPr>
          <p:cNvCxnSpPr>
            <a:cxnSpLocks/>
            <a:stCxn id="546" idx="5"/>
            <a:endCxn id="551" idx="1"/>
          </p:cNvCxnSpPr>
          <p:nvPr/>
        </p:nvCxnSpPr>
        <p:spPr>
          <a:xfrm flipH="1">
            <a:off x="7424294" y="4300885"/>
            <a:ext cx="147191" cy="464789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Arrow Connector 586">
            <a:extLst>
              <a:ext uri="{FF2B5EF4-FFF2-40B4-BE49-F238E27FC236}">
                <a16:creationId xmlns:a16="http://schemas.microsoft.com/office/drawing/2014/main" id="{377E886C-07D1-D2F3-60A0-7E89E6551B4E}"/>
              </a:ext>
            </a:extLst>
          </p:cNvPr>
          <p:cNvCxnSpPr>
            <a:cxnSpLocks/>
            <a:stCxn id="547" idx="5"/>
          </p:cNvCxnSpPr>
          <p:nvPr/>
        </p:nvCxnSpPr>
        <p:spPr>
          <a:xfrm>
            <a:off x="6671357" y="4592428"/>
            <a:ext cx="723726" cy="173246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Arrow Connector 587">
            <a:extLst>
              <a:ext uri="{FF2B5EF4-FFF2-40B4-BE49-F238E27FC236}">
                <a16:creationId xmlns:a16="http://schemas.microsoft.com/office/drawing/2014/main" id="{0AD1CDDE-AC7A-4C30-AB04-D53B80C54FF6}"/>
              </a:ext>
            </a:extLst>
          </p:cNvPr>
          <p:cNvCxnSpPr>
            <a:cxnSpLocks/>
            <a:stCxn id="546" idx="5"/>
            <a:endCxn id="552" idx="1"/>
          </p:cNvCxnSpPr>
          <p:nvPr/>
        </p:nvCxnSpPr>
        <p:spPr>
          <a:xfrm flipH="1">
            <a:off x="6511347" y="4300885"/>
            <a:ext cx="1060138" cy="82122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Arrow Connector 588">
            <a:extLst>
              <a:ext uri="{FF2B5EF4-FFF2-40B4-BE49-F238E27FC236}">
                <a16:creationId xmlns:a16="http://schemas.microsoft.com/office/drawing/2014/main" id="{821BF444-2867-7A45-7AED-84D969EE3614}"/>
              </a:ext>
            </a:extLst>
          </p:cNvPr>
          <p:cNvCxnSpPr>
            <a:cxnSpLocks/>
            <a:stCxn id="546" idx="5"/>
            <a:endCxn id="553" idx="1"/>
          </p:cNvCxnSpPr>
          <p:nvPr/>
        </p:nvCxnSpPr>
        <p:spPr>
          <a:xfrm flipH="1">
            <a:off x="5624704" y="4300885"/>
            <a:ext cx="1946781" cy="1171739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Arrow Connector 589">
            <a:extLst>
              <a:ext uri="{FF2B5EF4-FFF2-40B4-BE49-F238E27FC236}">
                <a16:creationId xmlns:a16="http://schemas.microsoft.com/office/drawing/2014/main" id="{FB92F812-6C18-3738-AC4D-5347C53D0959}"/>
              </a:ext>
            </a:extLst>
          </p:cNvPr>
          <p:cNvCxnSpPr>
            <a:cxnSpLocks/>
            <a:stCxn id="551" idx="5"/>
            <a:endCxn id="556" idx="1"/>
          </p:cNvCxnSpPr>
          <p:nvPr/>
        </p:nvCxnSpPr>
        <p:spPr>
          <a:xfrm flipH="1">
            <a:off x="7438134" y="4913055"/>
            <a:ext cx="127203" cy="5714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>
            <a:extLst>
              <a:ext uri="{FF2B5EF4-FFF2-40B4-BE49-F238E27FC236}">
                <a16:creationId xmlns:a16="http://schemas.microsoft.com/office/drawing/2014/main" id="{B4458327-4FCF-13BA-4671-847942D70CDF}"/>
              </a:ext>
            </a:extLst>
          </p:cNvPr>
          <p:cNvCxnSpPr>
            <a:cxnSpLocks/>
            <a:stCxn id="551" idx="5"/>
            <a:endCxn id="555" idx="1"/>
          </p:cNvCxnSpPr>
          <p:nvPr/>
        </p:nvCxnSpPr>
        <p:spPr>
          <a:xfrm>
            <a:off x="7565337" y="4913055"/>
            <a:ext cx="754500" cy="2225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>
            <a:extLst>
              <a:ext uri="{FF2B5EF4-FFF2-40B4-BE49-F238E27FC236}">
                <a16:creationId xmlns:a16="http://schemas.microsoft.com/office/drawing/2014/main" id="{4F2926C4-2532-2809-CB61-76E2B1DE7BE0}"/>
              </a:ext>
            </a:extLst>
          </p:cNvPr>
          <p:cNvCxnSpPr>
            <a:cxnSpLocks/>
            <a:stCxn id="551" idx="5"/>
            <a:endCxn id="554" idx="2"/>
          </p:cNvCxnSpPr>
          <p:nvPr/>
        </p:nvCxnSpPr>
        <p:spPr>
          <a:xfrm flipV="1">
            <a:off x="7565337" y="4875658"/>
            <a:ext cx="1527807" cy="3739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>
            <a:extLst>
              <a:ext uri="{FF2B5EF4-FFF2-40B4-BE49-F238E27FC236}">
                <a16:creationId xmlns:a16="http://schemas.microsoft.com/office/drawing/2014/main" id="{C0B307C1-096E-0BBA-457B-6B306826C9B8}"/>
              </a:ext>
            </a:extLst>
          </p:cNvPr>
          <p:cNvCxnSpPr>
            <a:cxnSpLocks/>
            <a:stCxn id="550" idx="5"/>
            <a:endCxn id="557" idx="1"/>
          </p:cNvCxnSpPr>
          <p:nvPr/>
        </p:nvCxnSpPr>
        <p:spPr>
          <a:xfrm flipH="1">
            <a:off x="6529826" y="4652744"/>
            <a:ext cx="1910909" cy="118507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>
            <a:extLst>
              <a:ext uri="{FF2B5EF4-FFF2-40B4-BE49-F238E27FC236}">
                <a16:creationId xmlns:a16="http://schemas.microsoft.com/office/drawing/2014/main" id="{788835B2-892D-9D04-D375-63A3443D34C7}"/>
              </a:ext>
            </a:extLst>
          </p:cNvPr>
          <p:cNvCxnSpPr>
            <a:cxnSpLocks/>
            <a:stCxn id="550" idx="5"/>
            <a:endCxn id="556" idx="1"/>
          </p:cNvCxnSpPr>
          <p:nvPr/>
        </p:nvCxnSpPr>
        <p:spPr>
          <a:xfrm flipH="1">
            <a:off x="7438134" y="4652744"/>
            <a:ext cx="1002601" cy="83177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>
            <a:extLst>
              <a:ext uri="{FF2B5EF4-FFF2-40B4-BE49-F238E27FC236}">
                <a16:creationId xmlns:a16="http://schemas.microsoft.com/office/drawing/2014/main" id="{13096DF1-D3D2-C6F8-9D17-BF2C1EF69338}"/>
              </a:ext>
            </a:extLst>
          </p:cNvPr>
          <p:cNvCxnSpPr>
            <a:cxnSpLocks/>
            <a:stCxn id="550" idx="5"/>
            <a:endCxn id="555" idx="1"/>
          </p:cNvCxnSpPr>
          <p:nvPr/>
        </p:nvCxnSpPr>
        <p:spPr>
          <a:xfrm flipH="1">
            <a:off x="8319837" y="4652744"/>
            <a:ext cx="120898" cy="48281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>
            <a:extLst>
              <a:ext uri="{FF2B5EF4-FFF2-40B4-BE49-F238E27FC236}">
                <a16:creationId xmlns:a16="http://schemas.microsoft.com/office/drawing/2014/main" id="{EAC0E79B-BC87-E036-FFF5-331C3BA63347}"/>
              </a:ext>
            </a:extLst>
          </p:cNvPr>
          <p:cNvCxnSpPr>
            <a:cxnSpLocks/>
            <a:stCxn id="550" idx="5"/>
          </p:cNvCxnSpPr>
          <p:nvPr/>
        </p:nvCxnSpPr>
        <p:spPr>
          <a:xfrm>
            <a:off x="8440735" y="4652744"/>
            <a:ext cx="645508" cy="25201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>
            <a:extLst>
              <a:ext uri="{FF2B5EF4-FFF2-40B4-BE49-F238E27FC236}">
                <a16:creationId xmlns:a16="http://schemas.microsoft.com/office/drawing/2014/main" id="{38125DA7-3F1D-FDD9-7F8C-FAB701014096}"/>
              </a:ext>
            </a:extLst>
          </p:cNvPr>
          <p:cNvCxnSpPr>
            <a:cxnSpLocks/>
            <a:stCxn id="543" idx="5"/>
            <a:endCxn id="548" idx="1"/>
          </p:cNvCxnSpPr>
          <p:nvPr/>
        </p:nvCxnSpPr>
        <p:spPr>
          <a:xfrm flipH="1">
            <a:off x="5600265" y="4309922"/>
            <a:ext cx="170144" cy="559044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>
            <a:extLst>
              <a:ext uri="{FF2B5EF4-FFF2-40B4-BE49-F238E27FC236}">
                <a16:creationId xmlns:a16="http://schemas.microsoft.com/office/drawing/2014/main" id="{C0B11F98-8B8A-5C33-F403-60AF9766C220}"/>
              </a:ext>
            </a:extLst>
          </p:cNvPr>
          <p:cNvCxnSpPr>
            <a:cxnSpLocks/>
            <a:stCxn id="542" idx="4"/>
            <a:endCxn id="549" idx="0"/>
          </p:cNvCxnSpPr>
          <p:nvPr/>
        </p:nvCxnSpPr>
        <p:spPr>
          <a:xfrm flipH="1">
            <a:off x="4909642" y="3994217"/>
            <a:ext cx="1671781" cy="112956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>
            <a:extLst>
              <a:ext uri="{FF2B5EF4-FFF2-40B4-BE49-F238E27FC236}">
                <a16:creationId xmlns:a16="http://schemas.microsoft.com/office/drawing/2014/main" id="{CF9C495D-567A-B29C-367D-7EC1ADB42865}"/>
              </a:ext>
            </a:extLst>
          </p:cNvPr>
          <p:cNvCxnSpPr>
            <a:cxnSpLocks/>
            <a:stCxn id="547" idx="4"/>
            <a:endCxn id="552" idx="1"/>
          </p:cNvCxnSpPr>
          <p:nvPr/>
        </p:nvCxnSpPr>
        <p:spPr>
          <a:xfrm flipH="1">
            <a:off x="6511347" y="4649662"/>
            <a:ext cx="108735" cy="472444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Oval 448">
            <a:extLst>
              <a:ext uri="{FF2B5EF4-FFF2-40B4-BE49-F238E27FC236}">
                <a16:creationId xmlns:a16="http://schemas.microsoft.com/office/drawing/2014/main" id="{EE4A1141-3BDA-E23E-81CB-963A860456AC}"/>
              </a:ext>
            </a:extLst>
          </p:cNvPr>
          <p:cNvSpPr/>
          <p:nvPr/>
        </p:nvSpPr>
        <p:spPr>
          <a:xfrm>
            <a:off x="6488040" y="4084238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BF71D0CE-CDC9-0F33-68D8-0418F65E3F29}"/>
              </a:ext>
            </a:extLst>
          </p:cNvPr>
          <p:cNvSpPr/>
          <p:nvPr/>
        </p:nvSpPr>
        <p:spPr>
          <a:xfrm>
            <a:off x="5606505" y="4430467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FE88F55A-2661-CEE8-A222-A7A6F4409E5A}"/>
              </a:ext>
            </a:extLst>
          </p:cNvPr>
          <p:cNvSpPr/>
          <p:nvPr/>
        </p:nvSpPr>
        <p:spPr>
          <a:xfrm>
            <a:off x="7407581" y="4421430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17E96AA3-0EF1-FEDA-74D7-EDAA9B26F003}"/>
              </a:ext>
            </a:extLst>
          </p:cNvPr>
          <p:cNvSpPr/>
          <p:nvPr/>
        </p:nvSpPr>
        <p:spPr>
          <a:xfrm rot="20115665">
            <a:off x="6483087" y="4749248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6B905-13C9-439A-2985-2455BCFE42FA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936712-F051-36AC-1D87-CEECCAC6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Neural Quantitative Finance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70A4A5-6969-CDF5-3AC9-EA43847E710A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FC26328B-4B53-B464-FB88-77E6FF391972}"/>
              </a:ext>
            </a:extLst>
          </p:cNvPr>
          <p:cNvSpPr txBox="1"/>
          <p:nvPr/>
        </p:nvSpPr>
        <p:spPr>
          <a:xfrm>
            <a:off x="838200" y="1047214"/>
            <a:ext cx="157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Backward-pass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0E276806-34C0-1DF6-98FB-5AC028CFD44B}"/>
              </a:ext>
            </a:extLst>
          </p:cNvPr>
          <p:cNvSpPr txBox="1"/>
          <p:nvPr/>
        </p:nvSpPr>
        <p:spPr>
          <a:xfrm rot="19087418">
            <a:off x="3328309" y="3852219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0</a:t>
            </a:r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D2EDA1A8-A4EA-EB59-6D98-9C63715162B6}"/>
              </a:ext>
            </a:extLst>
          </p:cNvPr>
          <p:cNvSpPr/>
          <p:nvPr/>
        </p:nvSpPr>
        <p:spPr>
          <a:xfrm>
            <a:off x="6481903" y="4470613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2E1BB168-B80C-E073-22D8-E28A033F17EA}"/>
              </a:ext>
            </a:extLst>
          </p:cNvPr>
          <p:cNvSpPr/>
          <p:nvPr/>
        </p:nvSpPr>
        <p:spPr>
          <a:xfrm rot="19211897">
            <a:off x="6476950" y="5135623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Diamond 334">
            <a:extLst>
              <a:ext uri="{FF2B5EF4-FFF2-40B4-BE49-F238E27FC236}">
                <a16:creationId xmlns:a16="http://schemas.microsoft.com/office/drawing/2014/main" id="{46E10CB2-6CC8-6D08-EEAC-50FD86A685CA}"/>
              </a:ext>
            </a:extLst>
          </p:cNvPr>
          <p:cNvSpPr/>
          <p:nvPr/>
        </p:nvSpPr>
        <p:spPr>
          <a:xfrm>
            <a:off x="3981363" y="3195849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0F83D4F5-D6B0-7EF6-6354-A6BD1C2BBC56}"/>
              </a:ext>
            </a:extLst>
          </p:cNvPr>
          <p:cNvSpPr/>
          <p:nvPr/>
        </p:nvSpPr>
        <p:spPr>
          <a:xfrm>
            <a:off x="6469629" y="3091634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FEEA3ADB-4536-56AB-BF91-9B036F98C007}"/>
              </a:ext>
            </a:extLst>
          </p:cNvPr>
          <p:cNvSpPr/>
          <p:nvPr/>
        </p:nvSpPr>
        <p:spPr>
          <a:xfrm>
            <a:off x="5674012" y="3394904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C3AF1B8-C074-8A79-38F1-E17981A952B5}"/>
              </a:ext>
            </a:extLst>
          </p:cNvPr>
          <p:cNvSpPr/>
          <p:nvPr/>
        </p:nvSpPr>
        <p:spPr>
          <a:xfrm>
            <a:off x="4786172" y="3737726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14838D6A-254E-401D-A936-EE5C08C2D82D}"/>
              </a:ext>
            </a:extLst>
          </p:cNvPr>
          <p:cNvSpPr/>
          <p:nvPr/>
        </p:nvSpPr>
        <p:spPr>
          <a:xfrm>
            <a:off x="3881630" y="4106389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83F07CDD-DE87-3301-C8E5-7FAF5EE91F5E}"/>
              </a:ext>
            </a:extLst>
          </p:cNvPr>
          <p:cNvSpPr/>
          <p:nvPr/>
        </p:nvSpPr>
        <p:spPr>
          <a:xfrm>
            <a:off x="7352348" y="3404278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5B61461F-602A-785A-E1F2-9BADA60E451C}"/>
              </a:ext>
            </a:extLst>
          </p:cNvPr>
          <p:cNvSpPr/>
          <p:nvPr/>
        </p:nvSpPr>
        <p:spPr>
          <a:xfrm>
            <a:off x="6556731" y="3707548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B3B7C9E4-8F8B-6476-EA53-9D4F9784B8FD}"/>
              </a:ext>
            </a:extLst>
          </p:cNvPr>
          <p:cNvSpPr/>
          <p:nvPr/>
        </p:nvSpPr>
        <p:spPr>
          <a:xfrm>
            <a:off x="5668891" y="4050370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BFB6545-37E5-3E39-B526-EE997BF2FB08}"/>
              </a:ext>
            </a:extLst>
          </p:cNvPr>
          <p:cNvSpPr/>
          <p:nvPr/>
        </p:nvSpPr>
        <p:spPr>
          <a:xfrm>
            <a:off x="4764349" y="4419033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991F45C1-3F4E-3992-30E8-0CC349845821}"/>
              </a:ext>
            </a:extLst>
          </p:cNvPr>
          <p:cNvSpPr/>
          <p:nvPr/>
        </p:nvSpPr>
        <p:spPr>
          <a:xfrm>
            <a:off x="8178639" y="3737726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80ED095E-9226-3837-8FBD-20C7322B090E}"/>
              </a:ext>
            </a:extLst>
          </p:cNvPr>
          <p:cNvSpPr/>
          <p:nvPr/>
        </p:nvSpPr>
        <p:spPr>
          <a:xfrm>
            <a:off x="7383022" y="4040996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7B9C5B9-2371-CF20-60CA-B26D3528B8BD}"/>
              </a:ext>
            </a:extLst>
          </p:cNvPr>
          <p:cNvSpPr/>
          <p:nvPr/>
        </p:nvSpPr>
        <p:spPr>
          <a:xfrm>
            <a:off x="6495182" y="4383818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03D329DD-933C-644A-6EF9-0245E5DA3F53}"/>
              </a:ext>
            </a:extLst>
          </p:cNvPr>
          <p:cNvSpPr/>
          <p:nvPr/>
        </p:nvSpPr>
        <p:spPr>
          <a:xfrm>
            <a:off x="5590640" y="4752481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65AAC07E-4089-AE80-A152-74D9A8EC1688}"/>
              </a:ext>
            </a:extLst>
          </p:cNvPr>
          <p:cNvSpPr/>
          <p:nvPr/>
        </p:nvSpPr>
        <p:spPr>
          <a:xfrm>
            <a:off x="9068045" y="4113744"/>
            <a:ext cx="199465" cy="2084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D340BFA3-1CEB-A72B-F1BD-88525D351143}"/>
              </a:ext>
            </a:extLst>
          </p:cNvPr>
          <p:cNvSpPr/>
          <p:nvPr/>
        </p:nvSpPr>
        <p:spPr>
          <a:xfrm>
            <a:off x="8272428" y="4417014"/>
            <a:ext cx="199465" cy="2084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F5BBCB56-20BB-9796-795B-76B37FEA9CA9}"/>
              </a:ext>
            </a:extLst>
          </p:cNvPr>
          <p:cNvSpPr/>
          <p:nvPr/>
        </p:nvSpPr>
        <p:spPr>
          <a:xfrm>
            <a:off x="7384588" y="4759836"/>
            <a:ext cx="199465" cy="2084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EFD4448-4615-5FC5-461C-6D00EA5DC711}"/>
              </a:ext>
            </a:extLst>
          </p:cNvPr>
          <p:cNvSpPr/>
          <p:nvPr/>
        </p:nvSpPr>
        <p:spPr>
          <a:xfrm>
            <a:off x="6480046" y="5128499"/>
            <a:ext cx="199465" cy="2084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F96377DC-BA7E-18F8-3E33-AD35806CE41A}"/>
              </a:ext>
            </a:extLst>
          </p:cNvPr>
          <p:cNvSpPr txBox="1"/>
          <p:nvPr/>
        </p:nvSpPr>
        <p:spPr>
          <a:xfrm rot="19087418">
            <a:off x="4274113" y="3408423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1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C6B64259-E0E5-5BC6-D4E5-F74C6B0522FF}"/>
              </a:ext>
            </a:extLst>
          </p:cNvPr>
          <p:cNvSpPr txBox="1"/>
          <p:nvPr/>
        </p:nvSpPr>
        <p:spPr>
          <a:xfrm rot="19087418">
            <a:off x="5157956" y="3071999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2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469B691C-F82D-EFE7-154E-723613FE095D}"/>
              </a:ext>
            </a:extLst>
          </p:cNvPr>
          <p:cNvSpPr txBox="1"/>
          <p:nvPr/>
        </p:nvSpPr>
        <p:spPr>
          <a:xfrm rot="19087418">
            <a:off x="5977417" y="2760549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3</a:t>
            </a:r>
          </a:p>
        </p:txBody>
      </p:sp>
      <p:sp>
        <p:nvSpPr>
          <p:cNvPr id="388" name="Diamond 387">
            <a:extLst>
              <a:ext uri="{FF2B5EF4-FFF2-40B4-BE49-F238E27FC236}">
                <a16:creationId xmlns:a16="http://schemas.microsoft.com/office/drawing/2014/main" id="{4736EDBC-7262-4DE3-5F14-38DE6E9C8AAD}"/>
              </a:ext>
            </a:extLst>
          </p:cNvPr>
          <p:cNvSpPr/>
          <p:nvPr/>
        </p:nvSpPr>
        <p:spPr>
          <a:xfrm>
            <a:off x="3968024" y="2558432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126A79DA-DD5E-A3FB-70DF-10B176A54015}"/>
              </a:ext>
            </a:extLst>
          </p:cNvPr>
          <p:cNvSpPr/>
          <p:nvPr/>
        </p:nvSpPr>
        <p:spPr>
          <a:xfrm>
            <a:off x="6456290" y="2454217"/>
            <a:ext cx="199465" cy="2084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EA41730F-8D25-5CB7-C447-2E443CC86AFE}"/>
              </a:ext>
            </a:extLst>
          </p:cNvPr>
          <p:cNvSpPr/>
          <p:nvPr/>
        </p:nvSpPr>
        <p:spPr>
          <a:xfrm>
            <a:off x="5660673" y="2757487"/>
            <a:ext cx="199465" cy="2084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CE6CAF9E-D8E3-D41F-2045-8C7FD22061B3}"/>
              </a:ext>
            </a:extLst>
          </p:cNvPr>
          <p:cNvSpPr/>
          <p:nvPr/>
        </p:nvSpPr>
        <p:spPr>
          <a:xfrm>
            <a:off x="4772833" y="3100309"/>
            <a:ext cx="199465" cy="2084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B290B0DB-DC11-7077-AAAD-AB56CC683918}"/>
              </a:ext>
            </a:extLst>
          </p:cNvPr>
          <p:cNvSpPr/>
          <p:nvPr/>
        </p:nvSpPr>
        <p:spPr>
          <a:xfrm>
            <a:off x="3868291" y="3468972"/>
            <a:ext cx="199465" cy="2084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7811D480-B280-DF95-C607-43FA7934F18F}"/>
              </a:ext>
            </a:extLst>
          </p:cNvPr>
          <p:cNvSpPr/>
          <p:nvPr/>
        </p:nvSpPr>
        <p:spPr>
          <a:xfrm>
            <a:off x="7339009" y="2766861"/>
            <a:ext cx="199465" cy="2084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B3FDA899-1D7E-8D59-5013-6BD7E1CB04D8}"/>
              </a:ext>
            </a:extLst>
          </p:cNvPr>
          <p:cNvSpPr/>
          <p:nvPr/>
        </p:nvSpPr>
        <p:spPr>
          <a:xfrm>
            <a:off x="6543392" y="3070131"/>
            <a:ext cx="199465" cy="2084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0DDCAF17-D321-1F28-A841-8B8B59EB6A05}"/>
              </a:ext>
            </a:extLst>
          </p:cNvPr>
          <p:cNvSpPr/>
          <p:nvPr/>
        </p:nvSpPr>
        <p:spPr>
          <a:xfrm>
            <a:off x="5655552" y="3412953"/>
            <a:ext cx="199465" cy="2084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CDD23EC6-F8FD-A14E-B469-38A925166D25}"/>
              </a:ext>
            </a:extLst>
          </p:cNvPr>
          <p:cNvSpPr/>
          <p:nvPr/>
        </p:nvSpPr>
        <p:spPr>
          <a:xfrm>
            <a:off x="4751010" y="3781616"/>
            <a:ext cx="199465" cy="2084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77F011DE-E97D-82D2-0CF0-3B85530166FC}"/>
              </a:ext>
            </a:extLst>
          </p:cNvPr>
          <p:cNvSpPr/>
          <p:nvPr/>
        </p:nvSpPr>
        <p:spPr>
          <a:xfrm>
            <a:off x="8165300" y="3100309"/>
            <a:ext cx="199465" cy="20842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BB1A119-BA9A-4BAB-8FC8-86506FD7F008}"/>
              </a:ext>
            </a:extLst>
          </p:cNvPr>
          <p:cNvSpPr/>
          <p:nvPr/>
        </p:nvSpPr>
        <p:spPr>
          <a:xfrm>
            <a:off x="7369683" y="3403579"/>
            <a:ext cx="199465" cy="20842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DA13FE63-67A4-BFE0-94F1-56BABDD34578}"/>
              </a:ext>
            </a:extLst>
          </p:cNvPr>
          <p:cNvSpPr/>
          <p:nvPr/>
        </p:nvSpPr>
        <p:spPr>
          <a:xfrm>
            <a:off x="6481843" y="3746401"/>
            <a:ext cx="199465" cy="20842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2E8FD595-5225-67F2-9D38-FCE724F509C4}"/>
              </a:ext>
            </a:extLst>
          </p:cNvPr>
          <p:cNvSpPr/>
          <p:nvPr/>
        </p:nvSpPr>
        <p:spPr>
          <a:xfrm>
            <a:off x="5577301" y="4115064"/>
            <a:ext cx="199465" cy="20842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6A912111-4823-AA4F-4EDB-939DA3973CEA}"/>
              </a:ext>
            </a:extLst>
          </p:cNvPr>
          <p:cNvSpPr/>
          <p:nvPr/>
        </p:nvSpPr>
        <p:spPr>
          <a:xfrm>
            <a:off x="9054706" y="3476327"/>
            <a:ext cx="199465" cy="208429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5F3763C0-CAE7-7607-6327-E754E8F27206}"/>
              </a:ext>
            </a:extLst>
          </p:cNvPr>
          <p:cNvSpPr/>
          <p:nvPr/>
        </p:nvSpPr>
        <p:spPr>
          <a:xfrm>
            <a:off x="8259089" y="3779597"/>
            <a:ext cx="199465" cy="208429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1032F341-6DA0-BE95-DCAC-5CDCAE0F8D1D}"/>
              </a:ext>
            </a:extLst>
          </p:cNvPr>
          <p:cNvSpPr/>
          <p:nvPr/>
        </p:nvSpPr>
        <p:spPr>
          <a:xfrm>
            <a:off x="7371249" y="4122419"/>
            <a:ext cx="199465" cy="208429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815E7E66-B04A-781F-1DFB-927358D70967}"/>
              </a:ext>
            </a:extLst>
          </p:cNvPr>
          <p:cNvSpPr/>
          <p:nvPr/>
        </p:nvSpPr>
        <p:spPr>
          <a:xfrm>
            <a:off x="6466707" y="4491082"/>
            <a:ext cx="199465" cy="208429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B429CBDB-A8EA-7133-9F30-B1F265825729}"/>
              </a:ext>
            </a:extLst>
          </p:cNvPr>
          <p:cNvSpPr txBox="1"/>
          <p:nvPr/>
        </p:nvSpPr>
        <p:spPr>
          <a:xfrm rot="19087418">
            <a:off x="3322172" y="3171656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Numeraire</a:t>
            </a:r>
          </a:p>
          <a:p>
            <a:pPr algn="ctr"/>
            <a:r>
              <a:rPr lang="en-US" sz="1000" dirty="0"/>
              <a:t>State 0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EFBBFA5F-FBB0-A3B7-06C0-C5B93FAD7ACF}"/>
              </a:ext>
            </a:extLst>
          </p:cNvPr>
          <p:cNvSpPr txBox="1"/>
          <p:nvPr/>
        </p:nvSpPr>
        <p:spPr>
          <a:xfrm rot="19087418">
            <a:off x="4259150" y="2723420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Numeraire</a:t>
            </a:r>
          </a:p>
          <a:p>
            <a:pPr algn="ctr"/>
            <a:r>
              <a:rPr lang="en-US" sz="1000" dirty="0"/>
              <a:t>State 1</a:t>
            </a:r>
          </a:p>
        </p:txBody>
      </p:sp>
      <p:sp>
        <p:nvSpPr>
          <p:cNvPr id="512" name="Diamond 511">
            <a:extLst>
              <a:ext uri="{FF2B5EF4-FFF2-40B4-BE49-F238E27FC236}">
                <a16:creationId xmlns:a16="http://schemas.microsoft.com/office/drawing/2014/main" id="{96D8A21B-87DF-BF96-199B-0D72CE80247C}"/>
              </a:ext>
            </a:extLst>
          </p:cNvPr>
          <p:cNvSpPr/>
          <p:nvPr/>
        </p:nvSpPr>
        <p:spPr>
          <a:xfrm>
            <a:off x="3944640" y="1874580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9BAEC7C7-EE6E-C029-D1B4-A27813EC68F0}"/>
              </a:ext>
            </a:extLst>
          </p:cNvPr>
          <p:cNvSpPr/>
          <p:nvPr/>
        </p:nvSpPr>
        <p:spPr>
          <a:xfrm>
            <a:off x="6468351" y="1779231"/>
            <a:ext cx="199465" cy="2084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BED9CEC9-37F4-FEE1-A7E9-63EEF23ED16E}"/>
              </a:ext>
            </a:extLst>
          </p:cNvPr>
          <p:cNvSpPr/>
          <p:nvPr/>
        </p:nvSpPr>
        <p:spPr>
          <a:xfrm>
            <a:off x="5672734" y="2082501"/>
            <a:ext cx="199465" cy="2084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F43DB233-082D-DFDA-EED1-F32BBB0FBF23}"/>
              </a:ext>
            </a:extLst>
          </p:cNvPr>
          <p:cNvSpPr/>
          <p:nvPr/>
        </p:nvSpPr>
        <p:spPr>
          <a:xfrm>
            <a:off x="4784894" y="2425323"/>
            <a:ext cx="199465" cy="2084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6AFCBB27-8C56-3787-F7DF-CACE531DC0AC}"/>
              </a:ext>
            </a:extLst>
          </p:cNvPr>
          <p:cNvSpPr/>
          <p:nvPr/>
        </p:nvSpPr>
        <p:spPr>
          <a:xfrm>
            <a:off x="3880352" y="2793986"/>
            <a:ext cx="199465" cy="2084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4D2012DE-CCD8-1191-A3F3-08974002F309}"/>
              </a:ext>
            </a:extLst>
          </p:cNvPr>
          <p:cNvSpPr/>
          <p:nvPr/>
        </p:nvSpPr>
        <p:spPr>
          <a:xfrm>
            <a:off x="7351070" y="2091875"/>
            <a:ext cx="199465" cy="2084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2DE4E0C8-77E1-1BF8-B295-891A326730DE}"/>
              </a:ext>
            </a:extLst>
          </p:cNvPr>
          <p:cNvSpPr/>
          <p:nvPr/>
        </p:nvSpPr>
        <p:spPr>
          <a:xfrm>
            <a:off x="6555453" y="2395145"/>
            <a:ext cx="199465" cy="2084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66FD174A-5FF2-3352-E36D-179733592041}"/>
              </a:ext>
            </a:extLst>
          </p:cNvPr>
          <p:cNvSpPr/>
          <p:nvPr/>
        </p:nvSpPr>
        <p:spPr>
          <a:xfrm>
            <a:off x="5667613" y="2737967"/>
            <a:ext cx="199465" cy="2084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681C9341-7285-ADBD-EE5C-868592B30288}"/>
              </a:ext>
            </a:extLst>
          </p:cNvPr>
          <p:cNvSpPr/>
          <p:nvPr/>
        </p:nvSpPr>
        <p:spPr>
          <a:xfrm>
            <a:off x="4763071" y="3106630"/>
            <a:ext cx="199465" cy="2084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E298511B-CE3C-7EB7-E491-70B81AF72950}"/>
              </a:ext>
            </a:extLst>
          </p:cNvPr>
          <p:cNvSpPr/>
          <p:nvPr/>
        </p:nvSpPr>
        <p:spPr>
          <a:xfrm>
            <a:off x="8177361" y="2425323"/>
            <a:ext cx="199465" cy="2084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94ED321F-E4FA-DCFB-9028-8024BE32830A}"/>
              </a:ext>
            </a:extLst>
          </p:cNvPr>
          <p:cNvSpPr/>
          <p:nvPr/>
        </p:nvSpPr>
        <p:spPr>
          <a:xfrm>
            <a:off x="7381744" y="2728593"/>
            <a:ext cx="199465" cy="2084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9ABC73EE-3D7B-5F05-EFFA-47182877A6D0}"/>
              </a:ext>
            </a:extLst>
          </p:cNvPr>
          <p:cNvSpPr/>
          <p:nvPr/>
        </p:nvSpPr>
        <p:spPr>
          <a:xfrm>
            <a:off x="6493904" y="3071415"/>
            <a:ext cx="199465" cy="2084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1AD79EA5-D9D9-D4EB-B240-A813A9447343}"/>
              </a:ext>
            </a:extLst>
          </p:cNvPr>
          <p:cNvSpPr/>
          <p:nvPr/>
        </p:nvSpPr>
        <p:spPr>
          <a:xfrm>
            <a:off x="5589362" y="3440078"/>
            <a:ext cx="199465" cy="2084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C03BF639-4996-E520-E1C7-29D7321CF83B}"/>
              </a:ext>
            </a:extLst>
          </p:cNvPr>
          <p:cNvSpPr/>
          <p:nvPr/>
        </p:nvSpPr>
        <p:spPr>
          <a:xfrm>
            <a:off x="9066767" y="2801341"/>
            <a:ext cx="199465" cy="20842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066DE2A9-0D2F-3542-17F0-48B579687587}"/>
              </a:ext>
            </a:extLst>
          </p:cNvPr>
          <p:cNvSpPr/>
          <p:nvPr/>
        </p:nvSpPr>
        <p:spPr>
          <a:xfrm>
            <a:off x="8271150" y="3104611"/>
            <a:ext cx="199465" cy="20842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2B37021E-815D-CA7C-BD07-2D57CA0CEF47}"/>
              </a:ext>
            </a:extLst>
          </p:cNvPr>
          <p:cNvSpPr/>
          <p:nvPr/>
        </p:nvSpPr>
        <p:spPr>
          <a:xfrm>
            <a:off x="7383310" y="3447433"/>
            <a:ext cx="199465" cy="20842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59C824DD-C710-B4ED-2DAB-2DCC9D0032A0}"/>
              </a:ext>
            </a:extLst>
          </p:cNvPr>
          <p:cNvSpPr/>
          <p:nvPr/>
        </p:nvSpPr>
        <p:spPr>
          <a:xfrm>
            <a:off x="6478768" y="3816096"/>
            <a:ext cx="199465" cy="20842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5F85A025-D8A0-4ADF-ECEB-BBF5D88E6F1E}"/>
              </a:ext>
            </a:extLst>
          </p:cNvPr>
          <p:cNvSpPr txBox="1"/>
          <p:nvPr/>
        </p:nvSpPr>
        <p:spPr>
          <a:xfrm rot="19087418">
            <a:off x="3239193" y="2499409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Asset 1</a:t>
            </a:r>
          </a:p>
          <a:p>
            <a:pPr algn="ctr"/>
            <a:r>
              <a:rPr lang="en-US" sz="1000" dirty="0"/>
              <a:t>State 0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820A2229-A3DF-9412-11CB-03F511324D03}"/>
              </a:ext>
            </a:extLst>
          </p:cNvPr>
          <p:cNvSpPr txBox="1"/>
          <p:nvPr/>
        </p:nvSpPr>
        <p:spPr>
          <a:xfrm rot="19087418">
            <a:off x="4240563" y="2060651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Asset 1</a:t>
            </a:r>
          </a:p>
          <a:p>
            <a:pPr algn="ctr"/>
            <a:r>
              <a:rPr lang="en-US" sz="1000" dirty="0"/>
              <a:t>State 1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97D8E7DF-E9CC-60D1-4578-8673A1FCFF8E}"/>
              </a:ext>
            </a:extLst>
          </p:cNvPr>
          <p:cNvSpPr txBox="1"/>
          <p:nvPr/>
        </p:nvSpPr>
        <p:spPr>
          <a:xfrm rot="19087418">
            <a:off x="5127705" y="1728869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Asset 1</a:t>
            </a:r>
          </a:p>
          <a:p>
            <a:pPr algn="ctr"/>
            <a:r>
              <a:rPr lang="en-US" sz="1000" dirty="0"/>
              <a:t>State 2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1D33AB37-4199-DC10-5122-167E16A81FD7}"/>
              </a:ext>
            </a:extLst>
          </p:cNvPr>
          <p:cNvSpPr txBox="1"/>
          <p:nvPr/>
        </p:nvSpPr>
        <p:spPr>
          <a:xfrm rot="19087418">
            <a:off x="5949128" y="1432585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Asset 1</a:t>
            </a:r>
          </a:p>
          <a:p>
            <a:pPr algn="ctr"/>
            <a:r>
              <a:rPr lang="en-US" sz="1000" dirty="0"/>
              <a:t>State 3</a:t>
            </a:r>
          </a:p>
        </p:txBody>
      </p:sp>
      <p:cxnSp>
        <p:nvCxnSpPr>
          <p:cNvPr id="533" name="Straight Arrow Connector 532">
            <a:extLst>
              <a:ext uri="{FF2B5EF4-FFF2-40B4-BE49-F238E27FC236}">
                <a16:creationId xmlns:a16="http://schemas.microsoft.com/office/drawing/2014/main" id="{CB317AF6-4094-3263-E7DA-72C306D9EA79}"/>
              </a:ext>
            </a:extLst>
          </p:cNvPr>
          <p:cNvCxnSpPr>
            <a:cxnSpLocks/>
          </p:cNvCxnSpPr>
          <p:nvPr/>
        </p:nvCxnSpPr>
        <p:spPr>
          <a:xfrm flipH="1" flipV="1">
            <a:off x="6843747" y="1632640"/>
            <a:ext cx="2687603" cy="105341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TextBox 616">
            <a:extLst>
              <a:ext uri="{FF2B5EF4-FFF2-40B4-BE49-F238E27FC236}">
                <a16:creationId xmlns:a16="http://schemas.microsoft.com/office/drawing/2014/main" id="{AB8861FA-4129-DE65-3D24-90BF0D56AF80}"/>
              </a:ext>
            </a:extLst>
          </p:cNvPr>
          <p:cNvSpPr txBox="1"/>
          <p:nvPr/>
        </p:nvSpPr>
        <p:spPr>
          <a:xfrm rot="1228008">
            <a:off x="7424223" y="1906797"/>
            <a:ext cx="1497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Backward pass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EE9493-2136-94A9-7A1D-370CE13A5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029" y="951555"/>
            <a:ext cx="3806106" cy="5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/>
      <p:bldP spid="530" grpId="0"/>
      <p:bldP spid="531" grpId="0"/>
      <p:bldP spid="532" grpId="0"/>
      <p:bldP spid="6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7F6EE-683D-0480-0AB1-5101410A9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F119C455-FC23-E8BA-0D5C-ABF4D4FF4CB9}"/>
              </a:ext>
            </a:extLst>
          </p:cNvPr>
          <p:cNvSpPr/>
          <p:nvPr/>
        </p:nvSpPr>
        <p:spPr>
          <a:xfrm>
            <a:off x="3987500" y="4271621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1DD0E-0E30-425E-30D2-457737C9EEEA}"/>
              </a:ext>
            </a:extLst>
          </p:cNvPr>
          <p:cNvSpPr/>
          <p:nvPr/>
        </p:nvSpPr>
        <p:spPr>
          <a:xfrm>
            <a:off x="6488040" y="4167406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7097DF-1367-FDC2-6E11-D24E2CA2DA77}"/>
              </a:ext>
            </a:extLst>
          </p:cNvPr>
          <p:cNvSpPr/>
          <p:nvPr/>
        </p:nvSpPr>
        <p:spPr>
          <a:xfrm>
            <a:off x="5606505" y="4513635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FD7E02-002A-94B9-6AFD-29AA8FE43A8A}"/>
              </a:ext>
            </a:extLst>
          </p:cNvPr>
          <p:cNvSpPr/>
          <p:nvPr/>
        </p:nvSpPr>
        <p:spPr>
          <a:xfrm rot="309072">
            <a:off x="4773898" y="4813498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FE9118-EE5F-B783-0048-9B69D0D69E9B}"/>
              </a:ext>
            </a:extLst>
          </p:cNvPr>
          <p:cNvSpPr/>
          <p:nvPr/>
        </p:nvSpPr>
        <p:spPr>
          <a:xfrm>
            <a:off x="3887767" y="5182161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C0AD6B-9588-2E44-5C16-2ABF90F8050F}"/>
              </a:ext>
            </a:extLst>
          </p:cNvPr>
          <p:cNvSpPr/>
          <p:nvPr/>
        </p:nvSpPr>
        <p:spPr>
          <a:xfrm>
            <a:off x="7407581" y="4504598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CD0E29-5998-7CA8-7D3E-909382C9136C}"/>
              </a:ext>
            </a:extLst>
          </p:cNvPr>
          <p:cNvSpPr/>
          <p:nvPr/>
        </p:nvSpPr>
        <p:spPr>
          <a:xfrm rot="20115665">
            <a:off x="6483087" y="4832416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A1EE00-D72C-E7E3-F2CF-181BD22B9737}"/>
              </a:ext>
            </a:extLst>
          </p:cNvPr>
          <p:cNvSpPr/>
          <p:nvPr/>
        </p:nvSpPr>
        <p:spPr>
          <a:xfrm rot="20520922">
            <a:off x="5607521" y="5162964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BCAE4F-8623-E9AC-2BFF-0995D6A449A7}"/>
              </a:ext>
            </a:extLst>
          </p:cNvPr>
          <p:cNvSpPr/>
          <p:nvPr/>
        </p:nvSpPr>
        <p:spPr>
          <a:xfrm rot="1563234">
            <a:off x="4770486" y="5494805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8A9AAB-C495-BEAD-4A3C-2F7A32E3411A}"/>
              </a:ext>
            </a:extLst>
          </p:cNvPr>
          <p:cNvSpPr/>
          <p:nvPr/>
        </p:nvSpPr>
        <p:spPr>
          <a:xfrm rot="995909">
            <a:off x="6464497" y="5490275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A90C96-33DC-BE8D-09FA-7273B3C12732}"/>
              </a:ext>
            </a:extLst>
          </p:cNvPr>
          <p:cNvSpPr/>
          <p:nvPr/>
        </p:nvSpPr>
        <p:spPr>
          <a:xfrm rot="1286409">
            <a:off x="9092593" y="5189516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03D2DC-8127-B447-B764-E10E53274B33}"/>
              </a:ext>
            </a:extLst>
          </p:cNvPr>
          <p:cNvSpPr/>
          <p:nvPr/>
        </p:nvSpPr>
        <p:spPr>
          <a:xfrm>
            <a:off x="8296976" y="5486649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414E56-A687-1252-B2DC-F1B0B82EA9BB}"/>
                  </a:ext>
                </a:extLst>
              </p:cNvPr>
              <p:cNvSpPr txBox="1"/>
              <p:nvPr/>
            </p:nvSpPr>
            <p:spPr>
              <a:xfrm rot="19690724">
                <a:off x="3201069" y="5334427"/>
                <a:ext cx="8436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Input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D7D12C-1F29-FD56-1A5C-61B8DC584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3201069" y="5334427"/>
                <a:ext cx="84365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2C5473-0B8B-0285-8EF2-ADC059D55B18}"/>
                  </a:ext>
                </a:extLst>
              </p:cNvPr>
              <p:cNvSpPr txBox="1"/>
              <p:nvPr/>
            </p:nvSpPr>
            <p:spPr>
              <a:xfrm rot="19690724">
                <a:off x="4012810" y="5741934"/>
                <a:ext cx="9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Hidden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1A2404-6D97-1449-72CC-D5AAF101B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4012810" y="5741934"/>
                <a:ext cx="90968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CB6410-06D2-5F50-ABF2-522286E1077A}"/>
                  </a:ext>
                </a:extLst>
              </p:cNvPr>
              <p:cNvSpPr txBox="1"/>
              <p:nvPr/>
            </p:nvSpPr>
            <p:spPr>
              <a:xfrm rot="19690724">
                <a:off x="4860057" y="6086469"/>
                <a:ext cx="9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Hidden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C92BB86-0491-0EF0-0E5E-06E01FD0B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4860057" y="6086469"/>
                <a:ext cx="90968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0813-577F-D835-8B72-EA17C5042D86}"/>
                  </a:ext>
                </a:extLst>
              </p:cNvPr>
              <p:cNvSpPr txBox="1"/>
              <p:nvPr/>
            </p:nvSpPr>
            <p:spPr>
              <a:xfrm rot="19690724">
                <a:off x="5695494" y="6476627"/>
                <a:ext cx="90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Output Layer </a:t>
                </a:r>
              </a:p>
              <a:p>
                <a:pPr algn="ctr"/>
                <a:r>
                  <a:rPr lang="en-US" sz="1000" dirty="0"/>
                  <a:t>=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A77846-EE40-686F-E16A-2773E7034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90724">
                <a:off x="5695494" y="6476627"/>
                <a:ext cx="9096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583893-AE5A-92C2-8E25-0A798FD6242C}"/>
              </a:ext>
            </a:extLst>
          </p:cNvPr>
          <p:cNvCxnSpPr>
            <a:cxnSpLocks/>
            <a:stCxn id="5" idx="5"/>
            <a:endCxn id="12" idx="1"/>
          </p:cNvCxnSpPr>
          <p:nvPr/>
        </p:nvCxnSpPr>
        <p:spPr>
          <a:xfrm>
            <a:off x="4937251" y="4997437"/>
            <a:ext cx="680174" cy="221426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92507E-EFDD-BA3D-656B-930A3E95B174}"/>
              </a:ext>
            </a:extLst>
          </p:cNvPr>
          <p:cNvCxnSpPr>
            <a:cxnSpLocks/>
            <a:stCxn id="5" idx="5"/>
            <a:endCxn id="13" idx="0"/>
          </p:cNvCxnSpPr>
          <p:nvPr/>
        </p:nvCxnSpPr>
        <p:spPr>
          <a:xfrm flipH="1">
            <a:off x="4915992" y="4997437"/>
            <a:ext cx="21259" cy="507958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DB96E3D-4030-78D3-B476-EA4E189B9914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 flipV="1">
            <a:off x="4937251" y="4841980"/>
            <a:ext cx="1601957" cy="155457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DCB82C-1478-C212-8B8F-54087FB5CC52}"/>
              </a:ext>
            </a:extLst>
          </p:cNvPr>
          <p:cNvCxnSpPr>
            <a:cxnSpLocks/>
            <a:stCxn id="5" idx="5"/>
            <a:endCxn id="8" idx="2"/>
          </p:cNvCxnSpPr>
          <p:nvPr/>
        </p:nvCxnSpPr>
        <p:spPr>
          <a:xfrm flipV="1">
            <a:off x="4937251" y="4608813"/>
            <a:ext cx="2470330" cy="388624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52AD761-ECE8-70FE-CB56-1F9F12B2F023}"/>
              </a:ext>
            </a:extLst>
          </p:cNvPr>
          <p:cNvCxnSpPr>
            <a:cxnSpLocks/>
            <a:stCxn id="6" idx="6"/>
            <a:endCxn id="13" idx="2"/>
          </p:cNvCxnSpPr>
          <p:nvPr/>
        </p:nvCxnSpPr>
        <p:spPr>
          <a:xfrm>
            <a:off x="4087232" y="5286376"/>
            <a:ext cx="693388" cy="26884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FE81CB-15E8-DD3E-4A37-5C47E3E8C99E}"/>
              </a:ext>
            </a:extLst>
          </p:cNvPr>
          <p:cNvCxnSpPr>
            <a:cxnSpLocks/>
            <a:stCxn id="6" idx="6"/>
            <a:endCxn id="9" idx="0"/>
          </p:cNvCxnSpPr>
          <p:nvPr/>
        </p:nvCxnSpPr>
        <p:spPr>
          <a:xfrm flipV="1">
            <a:off x="4087232" y="4841980"/>
            <a:ext cx="2451976" cy="444396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C002F4-57A3-12B7-5F6A-4C156574A43D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 flipV="1">
            <a:off x="4087232" y="4608813"/>
            <a:ext cx="3320349" cy="677563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2882C03-A926-1983-467F-56DFF75122D8}"/>
              </a:ext>
            </a:extLst>
          </p:cNvPr>
          <p:cNvCxnSpPr>
            <a:cxnSpLocks/>
            <a:stCxn id="13" idx="6"/>
            <a:endCxn id="17" idx="1"/>
          </p:cNvCxnSpPr>
          <p:nvPr/>
        </p:nvCxnSpPr>
        <p:spPr>
          <a:xfrm>
            <a:off x="4959816" y="5642824"/>
            <a:ext cx="671238" cy="211418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4173AE2-EA1C-19A7-AF73-F7474D385BDD}"/>
              </a:ext>
            </a:extLst>
          </p:cNvPr>
          <p:cNvCxnSpPr>
            <a:cxnSpLocks/>
            <a:stCxn id="12" idx="5"/>
            <a:endCxn id="17" idx="1"/>
          </p:cNvCxnSpPr>
          <p:nvPr/>
        </p:nvCxnSpPr>
        <p:spPr>
          <a:xfrm flipH="1">
            <a:off x="5631054" y="5315494"/>
            <a:ext cx="166028" cy="538748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FB6DC2-BE46-FA64-AC15-0B2B0AF2E0ED}"/>
              </a:ext>
            </a:extLst>
          </p:cNvPr>
          <p:cNvCxnSpPr>
            <a:cxnSpLocks/>
            <a:stCxn id="13" idx="6"/>
            <a:endCxn id="16" idx="1"/>
          </p:cNvCxnSpPr>
          <p:nvPr/>
        </p:nvCxnSpPr>
        <p:spPr>
          <a:xfrm flipV="1">
            <a:off x="4959816" y="5503724"/>
            <a:ext cx="1557881" cy="13910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F2F8D4-6CC3-5AF0-94A1-332128D09AFB}"/>
              </a:ext>
            </a:extLst>
          </p:cNvPr>
          <p:cNvCxnSpPr>
            <a:cxnSpLocks/>
            <a:stCxn id="13" idx="6"/>
            <a:endCxn id="15" idx="1"/>
          </p:cNvCxnSpPr>
          <p:nvPr/>
        </p:nvCxnSpPr>
        <p:spPr>
          <a:xfrm flipV="1">
            <a:off x="4959816" y="5147292"/>
            <a:ext cx="2470828" cy="495532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E27F851-FBD1-B74B-4661-15D4494872F3}"/>
              </a:ext>
            </a:extLst>
          </p:cNvPr>
          <p:cNvCxnSpPr>
            <a:cxnSpLocks/>
            <a:stCxn id="12" idx="5"/>
            <a:endCxn id="15" idx="2"/>
          </p:cNvCxnSpPr>
          <p:nvPr/>
        </p:nvCxnSpPr>
        <p:spPr>
          <a:xfrm flipV="1">
            <a:off x="5797082" y="5220983"/>
            <a:ext cx="1604351" cy="94511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D694F4-92AC-D374-E70E-BCB5192CDD85}"/>
              </a:ext>
            </a:extLst>
          </p:cNvPr>
          <p:cNvCxnSpPr>
            <a:cxnSpLocks/>
            <a:stCxn id="17" idx="6"/>
            <a:endCxn id="21" idx="1"/>
          </p:cNvCxnSpPr>
          <p:nvPr/>
        </p:nvCxnSpPr>
        <p:spPr>
          <a:xfrm>
            <a:off x="5796020" y="5939112"/>
            <a:ext cx="740156" cy="280326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3D947B0-0096-D0B0-086E-C3016365539D}"/>
              </a:ext>
            </a:extLst>
          </p:cNvPr>
          <p:cNvCxnSpPr>
            <a:cxnSpLocks/>
            <a:stCxn id="17" idx="6"/>
            <a:endCxn id="20" idx="1"/>
          </p:cNvCxnSpPr>
          <p:nvPr/>
        </p:nvCxnSpPr>
        <p:spPr>
          <a:xfrm flipV="1">
            <a:off x="5796020" y="5866132"/>
            <a:ext cx="1648464" cy="7298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49D3D5-4CC4-F8F6-5AEE-F9A4D9173851}"/>
              </a:ext>
            </a:extLst>
          </p:cNvPr>
          <p:cNvCxnSpPr>
            <a:cxnSpLocks/>
            <a:stCxn id="17" idx="6"/>
            <a:endCxn id="19" idx="1"/>
          </p:cNvCxnSpPr>
          <p:nvPr/>
        </p:nvCxnSpPr>
        <p:spPr>
          <a:xfrm flipV="1">
            <a:off x="5796020" y="5517173"/>
            <a:ext cx="2530167" cy="421939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154B10-89D1-78C9-2B39-8B6C25E02641}"/>
              </a:ext>
            </a:extLst>
          </p:cNvPr>
          <p:cNvCxnSpPr>
            <a:cxnSpLocks/>
            <a:stCxn id="16" idx="6"/>
            <a:endCxn id="20" idx="1"/>
          </p:cNvCxnSpPr>
          <p:nvPr/>
        </p:nvCxnSpPr>
        <p:spPr>
          <a:xfrm>
            <a:off x="6659806" y="5622980"/>
            <a:ext cx="784678" cy="243152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A741B4-97D4-9B3E-AD1C-CDC440B537A2}"/>
              </a:ext>
            </a:extLst>
          </p:cNvPr>
          <p:cNvCxnSpPr>
            <a:cxnSpLocks/>
            <a:stCxn id="16" idx="6"/>
            <a:endCxn id="21" idx="1"/>
          </p:cNvCxnSpPr>
          <p:nvPr/>
        </p:nvCxnSpPr>
        <p:spPr>
          <a:xfrm flipH="1">
            <a:off x="6536176" y="5622980"/>
            <a:ext cx="123630" cy="596458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3A55515-19F5-A4B3-5E3F-62EA7FF2128B}"/>
              </a:ext>
            </a:extLst>
          </p:cNvPr>
          <p:cNvCxnSpPr>
            <a:cxnSpLocks/>
            <a:stCxn id="15" idx="5"/>
            <a:endCxn id="21" idx="1"/>
          </p:cNvCxnSpPr>
          <p:nvPr/>
        </p:nvCxnSpPr>
        <p:spPr>
          <a:xfrm flipH="1">
            <a:off x="6536176" y="5294673"/>
            <a:ext cx="1035511" cy="924765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885FB63-5133-587D-9DB5-BE77B946E933}"/>
              </a:ext>
            </a:extLst>
          </p:cNvPr>
          <p:cNvCxnSpPr>
            <a:cxnSpLocks/>
            <a:stCxn id="9" idx="5"/>
            <a:endCxn id="17" idx="1"/>
          </p:cNvCxnSpPr>
          <p:nvPr/>
        </p:nvCxnSpPr>
        <p:spPr>
          <a:xfrm flipH="1">
            <a:off x="5631054" y="4974046"/>
            <a:ext cx="1046653" cy="880196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C4C8258-0638-A979-64AA-C51F855DDE64}"/>
              </a:ext>
            </a:extLst>
          </p:cNvPr>
          <p:cNvCxnSpPr>
            <a:cxnSpLocks/>
            <a:stCxn id="4" idx="5"/>
            <a:endCxn id="13" idx="0"/>
          </p:cNvCxnSpPr>
          <p:nvPr/>
        </p:nvCxnSpPr>
        <p:spPr>
          <a:xfrm flipH="1">
            <a:off x="4915992" y="4691540"/>
            <a:ext cx="860767" cy="813855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BEE4938-BA10-639F-9E04-2585641ADF8F}"/>
              </a:ext>
            </a:extLst>
          </p:cNvPr>
          <p:cNvCxnSpPr>
            <a:cxnSpLocks/>
            <a:stCxn id="12" idx="5"/>
            <a:endCxn id="14" idx="2"/>
          </p:cNvCxnSpPr>
          <p:nvPr/>
        </p:nvCxnSpPr>
        <p:spPr>
          <a:xfrm flipV="1">
            <a:off x="5797082" y="4960672"/>
            <a:ext cx="2479749" cy="354822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BE9E085-E6C2-5C0C-B703-246168210C55}"/>
              </a:ext>
            </a:extLst>
          </p:cNvPr>
          <p:cNvCxnSpPr>
            <a:cxnSpLocks/>
            <a:stCxn id="8" idx="5"/>
            <a:endCxn id="14" idx="2"/>
          </p:cNvCxnSpPr>
          <p:nvPr/>
        </p:nvCxnSpPr>
        <p:spPr>
          <a:xfrm>
            <a:off x="7577835" y="4682503"/>
            <a:ext cx="698996" cy="278169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C39ADD-5054-5319-5712-757BB6418D81}"/>
              </a:ext>
            </a:extLst>
          </p:cNvPr>
          <p:cNvCxnSpPr>
            <a:cxnSpLocks/>
            <a:stCxn id="8" idx="5"/>
            <a:endCxn id="15" idx="1"/>
          </p:cNvCxnSpPr>
          <p:nvPr/>
        </p:nvCxnSpPr>
        <p:spPr>
          <a:xfrm flipH="1">
            <a:off x="7430644" y="4682503"/>
            <a:ext cx="147191" cy="464789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1483701-4B05-3C6F-78DE-53A6EA67FFE8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6677707" y="4974046"/>
            <a:ext cx="723726" cy="173246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1EFADAC-93A3-4040-D87F-047EB4CB4B39}"/>
              </a:ext>
            </a:extLst>
          </p:cNvPr>
          <p:cNvCxnSpPr>
            <a:cxnSpLocks/>
            <a:stCxn id="8" idx="5"/>
            <a:endCxn id="16" idx="1"/>
          </p:cNvCxnSpPr>
          <p:nvPr/>
        </p:nvCxnSpPr>
        <p:spPr>
          <a:xfrm flipH="1">
            <a:off x="6517697" y="4682503"/>
            <a:ext cx="1060138" cy="821221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E4A0CD2-D188-72EE-386E-C9A6F8C596D9}"/>
              </a:ext>
            </a:extLst>
          </p:cNvPr>
          <p:cNvCxnSpPr>
            <a:cxnSpLocks/>
            <a:stCxn id="8" idx="5"/>
            <a:endCxn id="17" idx="1"/>
          </p:cNvCxnSpPr>
          <p:nvPr/>
        </p:nvCxnSpPr>
        <p:spPr>
          <a:xfrm flipH="1">
            <a:off x="5631054" y="4682503"/>
            <a:ext cx="1946781" cy="1171739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711AE5D-B2CF-36ED-4168-7920CD8B129D}"/>
              </a:ext>
            </a:extLst>
          </p:cNvPr>
          <p:cNvCxnSpPr>
            <a:cxnSpLocks/>
            <a:stCxn id="15" idx="5"/>
            <a:endCxn id="20" idx="1"/>
          </p:cNvCxnSpPr>
          <p:nvPr/>
        </p:nvCxnSpPr>
        <p:spPr>
          <a:xfrm flipH="1">
            <a:off x="7444484" y="5294673"/>
            <a:ext cx="127203" cy="571459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3A1229-CDF4-D1F5-0FFE-49F3E7732B70}"/>
              </a:ext>
            </a:extLst>
          </p:cNvPr>
          <p:cNvCxnSpPr>
            <a:cxnSpLocks/>
            <a:stCxn id="15" idx="5"/>
            <a:endCxn id="19" idx="1"/>
          </p:cNvCxnSpPr>
          <p:nvPr/>
        </p:nvCxnSpPr>
        <p:spPr>
          <a:xfrm>
            <a:off x="7571687" y="5294673"/>
            <a:ext cx="754500" cy="22250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3336E8C-C6D1-E1CF-0080-20C7ABFFA8BB}"/>
              </a:ext>
            </a:extLst>
          </p:cNvPr>
          <p:cNvCxnSpPr>
            <a:cxnSpLocks/>
            <a:stCxn id="15" idx="5"/>
            <a:endCxn id="18" idx="2"/>
          </p:cNvCxnSpPr>
          <p:nvPr/>
        </p:nvCxnSpPr>
        <p:spPr>
          <a:xfrm flipV="1">
            <a:off x="7571687" y="5257276"/>
            <a:ext cx="1527807" cy="37397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A9AEE41-0A4F-DA3C-9FC1-998E60C0B988}"/>
              </a:ext>
            </a:extLst>
          </p:cNvPr>
          <p:cNvCxnSpPr>
            <a:cxnSpLocks/>
            <a:stCxn id="14" idx="5"/>
            <a:endCxn id="21" idx="1"/>
          </p:cNvCxnSpPr>
          <p:nvPr/>
        </p:nvCxnSpPr>
        <p:spPr>
          <a:xfrm flipH="1">
            <a:off x="6536176" y="5034362"/>
            <a:ext cx="1910909" cy="1185076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4DC3F80-B8FE-7AA0-0358-3A76BD8B6D56}"/>
              </a:ext>
            </a:extLst>
          </p:cNvPr>
          <p:cNvCxnSpPr>
            <a:cxnSpLocks/>
            <a:stCxn id="14" idx="5"/>
            <a:endCxn id="20" idx="1"/>
          </p:cNvCxnSpPr>
          <p:nvPr/>
        </p:nvCxnSpPr>
        <p:spPr>
          <a:xfrm flipH="1">
            <a:off x="7444484" y="5034362"/>
            <a:ext cx="1002601" cy="83177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1E1DB7C-8DEA-C75A-8786-B3723971B8B0}"/>
              </a:ext>
            </a:extLst>
          </p:cNvPr>
          <p:cNvCxnSpPr>
            <a:cxnSpLocks/>
            <a:stCxn id="14" idx="5"/>
            <a:endCxn id="19" idx="1"/>
          </p:cNvCxnSpPr>
          <p:nvPr/>
        </p:nvCxnSpPr>
        <p:spPr>
          <a:xfrm flipH="1">
            <a:off x="8326187" y="5034362"/>
            <a:ext cx="120898" cy="482811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3F456C6-11EA-3A15-297F-2744B80947F4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8447085" y="5034362"/>
            <a:ext cx="645508" cy="252014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B9172FF-AF57-6C30-F549-8220625D786D}"/>
              </a:ext>
            </a:extLst>
          </p:cNvPr>
          <p:cNvCxnSpPr>
            <a:cxnSpLocks/>
            <a:stCxn id="4" idx="5"/>
            <a:endCxn id="12" idx="1"/>
          </p:cNvCxnSpPr>
          <p:nvPr/>
        </p:nvCxnSpPr>
        <p:spPr>
          <a:xfrm flipH="1">
            <a:off x="5617425" y="4691540"/>
            <a:ext cx="159334" cy="527323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B2E8F9C-B4C4-A280-0419-287245674496}"/>
              </a:ext>
            </a:extLst>
          </p:cNvPr>
          <p:cNvCxnSpPr>
            <a:cxnSpLocks/>
            <a:stCxn id="3" idx="4"/>
            <a:endCxn id="13" idx="0"/>
          </p:cNvCxnSpPr>
          <p:nvPr/>
        </p:nvCxnSpPr>
        <p:spPr>
          <a:xfrm flipH="1">
            <a:off x="4915992" y="4375835"/>
            <a:ext cx="1671781" cy="1129560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E3884DD-8402-C175-D1EF-AC29B9E774B7}"/>
              </a:ext>
            </a:extLst>
          </p:cNvPr>
          <p:cNvCxnSpPr>
            <a:cxnSpLocks/>
            <a:stCxn id="9" idx="4"/>
            <a:endCxn id="16" idx="1"/>
          </p:cNvCxnSpPr>
          <p:nvPr/>
        </p:nvCxnSpPr>
        <p:spPr>
          <a:xfrm flipH="1">
            <a:off x="6517697" y="5031280"/>
            <a:ext cx="108735" cy="472444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Oval 541">
            <a:extLst>
              <a:ext uri="{FF2B5EF4-FFF2-40B4-BE49-F238E27FC236}">
                <a16:creationId xmlns:a16="http://schemas.microsoft.com/office/drawing/2014/main" id="{E2DE64EF-A8CC-CA94-1A4B-F608532C78B6}"/>
              </a:ext>
            </a:extLst>
          </p:cNvPr>
          <p:cNvSpPr/>
          <p:nvPr/>
        </p:nvSpPr>
        <p:spPr>
          <a:xfrm>
            <a:off x="6481690" y="3735310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F881EF31-B128-67E7-4DF0-BFA07C769C44}"/>
              </a:ext>
            </a:extLst>
          </p:cNvPr>
          <p:cNvSpPr/>
          <p:nvPr/>
        </p:nvSpPr>
        <p:spPr>
          <a:xfrm>
            <a:off x="5600155" y="4081539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6D884B35-495C-E116-B5CA-162110953DC4}"/>
              </a:ext>
            </a:extLst>
          </p:cNvPr>
          <p:cNvSpPr/>
          <p:nvPr/>
        </p:nvSpPr>
        <p:spPr>
          <a:xfrm rot="309072">
            <a:off x="4767548" y="4381402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2D946B1B-3AAD-2235-2845-C5D7530107D2}"/>
              </a:ext>
            </a:extLst>
          </p:cNvPr>
          <p:cNvSpPr/>
          <p:nvPr/>
        </p:nvSpPr>
        <p:spPr>
          <a:xfrm>
            <a:off x="7401231" y="4072502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2FE257F1-D215-5132-A2B7-2157C2181C50}"/>
              </a:ext>
            </a:extLst>
          </p:cNvPr>
          <p:cNvSpPr/>
          <p:nvPr/>
        </p:nvSpPr>
        <p:spPr>
          <a:xfrm rot="20115665">
            <a:off x="6476737" y="4400320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6566F5AA-E0DA-A5F0-03E3-0A49E594AC8B}"/>
              </a:ext>
            </a:extLst>
          </p:cNvPr>
          <p:cNvSpPr/>
          <p:nvPr/>
        </p:nvSpPr>
        <p:spPr>
          <a:xfrm>
            <a:off x="7395083" y="4684672"/>
            <a:ext cx="199465" cy="2084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4" name="Straight Arrow Connector 573">
            <a:extLst>
              <a:ext uri="{FF2B5EF4-FFF2-40B4-BE49-F238E27FC236}">
                <a16:creationId xmlns:a16="http://schemas.microsoft.com/office/drawing/2014/main" id="{B940DC12-A7DC-632C-4939-4F28DF2EDC62}"/>
              </a:ext>
            </a:extLst>
          </p:cNvPr>
          <p:cNvCxnSpPr>
            <a:cxnSpLocks/>
          </p:cNvCxnSpPr>
          <p:nvPr/>
        </p:nvCxnSpPr>
        <p:spPr>
          <a:xfrm>
            <a:off x="5801542" y="4851677"/>
            <a:ext cx="709805" cy="21995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Arrow Connector 574">
            <a:extLst>
              <a:ext uri="{FF2B5EF4-FFF2-40B4-BE49-F238E27FC236}">
                <a16:creationId xmlns:a16="http://schemas.microsoft.com/office/drawing/2014/main" id="{AD6BC566-B650-6616-6C52-3F287A447E5E}"/>
              </a:ext>
            </a:extLst>
          </p:cNvPr>
          <p:cNvCxnSpPr>
            <a:cxnSpLocks/>
            <a:endCxn id="551" idx="1"/>
          </p:cNvCxnSpPr>
          <p:nvPr/>
        </p:nvCxnSpPr>
        <p:spPr>
          <a:xfrm flipV="1">
            <a:off x="5801542" y="4715196"/>
            <a:ext cx="1622752" cy="13648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Arrow Connector 583">
            <a:extLst>
              <a:ext uri="{FF2B5EF4-FFF2-40B4-BE49-F238E27FC236}">
                <a16:creationId xmlns:a16="http://schemas.microsoft.com/office/drawing/2014/main" id="{B2C012FE-C00A-90DA-FF44-E9A689614911}"/>
              </a:ext>
            </a:extLst>
          </p:cNvPr>
          <p:cNvCxnSpPr>
            <a:cxnSpLocks/>
          </p:cNvCxnSpPr>
          <p:nvPr/>
        </p:nvCxnSpPr>
        <p:spPr>
          <a:xfrm flipV="1">
            <a:off x="5801542" y="4528576"/>
            <a:ext cx="2468939" cy="32310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Arrow Connector 584">
            <a:extLst>
              <a:ext uri="{FF2B5EF4-FFF2-40B4-BE49-F238E27FC236}">
                <a16:creationId xmlns:a16="http://schemas.microsoft.com/office/drawing/2014/main" id="{F89D008A-2AD9-79F0-FD98-7636DA80F25F}"/>
              </a:ext>
            </a:extLst>
          </p:cNvPr>
          <p:cNvCxnSpPr>
            <a:cxnSpLocks/>
            <a:stCxn id="546" idx="5"/>
          </p:cNvCxnSpPr>
          <p:nvPr/>
        </p:nvCxnSpPr>
        <p:spPr>
          <a:xfrm>
            <a:off x="7571485" y="4250407"/>
            <a:ext cx="698996" cy="278169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Arrow Connector 585">
            <a:extLst>
              <a:ext uri="{FF2B5EF4-FFF2-40B4-BE49-F238E27FC236}">
                <a16:creationId xmlns:a16="http://schemas.microsoft.com/office/drawing/2014/main" id="{26CD1DDC-2BB4-E7EC-0336-56DE8DB50604}"/>
              </a:ext>
            </a:extLst>
          </p:cNvPr>
          <p:cNvCxnSpPr>
            <a:cxnSpLocks/>
            <a:stCxn id="546" idx="5"/>
            <a:endCxn id="551" idx="1"/>
          </p:cNvCxnSpPr>
          <p:nvPr/>
        </p:nvCxnSpPr>
        <p:spPr>
          <a:xfrm flipH="1">
            <a:off x="7424294" y="4250407"/>
            <a:ext cx="147191" cy="464789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Arrow Connector 586">
            <a:extLst>
              <a:ext uri="{FF2B5EF4-FFF2-40B4-BE49-F238E27FC236}">
                <a16:creationId xmlns:a16="http://schemas.microsoft.com/office/drawing/2014/main" id="{AECBF19B-A23F-F70D-404B-F9933FCABF41}"/>
              </a:ext>
            </a:extLst>
          </p:cNvPr>
          <p:cNvCxnSpPr>
            <a:cxnSpLocks/>
            <a:stCxn id="547" idx="5"/>
          </p:cNvCxnSpPr>
          <p:nvPr/>
        </p:nvCxnSpPr>
        <p:spPr>
          <a:xfrm>
            <a:off x="6671357" y="4541950"/>
            <a:ext cx="723726" cy="173246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Arrow Connector 587">
            <a:extLst>
              <a:ext uri="{FF2B5EF4-FFF2-40B4-BE49-F238E27FC236}">
                <a16:creationId xmlns:a16="http://schemas.microsoft.com/office/drawing/2014/main" id="{31421AB1-AE88-3E39-B07D-BB7D81454FDD}"/>
              </a:ext>
            </a:extLst>
          </p:cNvPr>
          <p:cNvCxnSpPr>
            <a:cxnSpLocks/>
            <a:stCxn id="546" idx="5"/>
          </p:cNvCxnSpPr>
          <p:nvPr/>
        </p:nvCxnSpPr>
        <p:spPr>
          <a:xfrm flipH="1">
            <a:off x="6511347" y="4250407"/>
            <a:ext cx="1060138" cy="82122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>
            <a:extLst>
              <a:ext uri="{FF2B5EF4-FFF2-40B4-BE49-F238E27FC236}">
                <a16:creationId xmlns:a16="http://schemas.microsoft.com/office/drawing/2014/main" id="{4B71464E-D1E3-F0E5-6E03-DFEA2B306998}"/>
              </a:ext>
            </a:extLst>
          </p:cNvPr>
          <p:cNvCxnSpPr>
            <a:cxnSpLocks/>
            <a:stCxn id="543" idx="5"/>
          </p:cNvCxnSpPr>
          <p:nvPr/>
        </p:nvCxnSpPr>
        <p:spPr>
          <a:xfrm flipH="1">
            <a:off x="5600265" y="4259444"/>
            <a:ext cx="170144" cy="559044"/>
          </a:xfrm>
          <a:prstGeom prst="straightConnector1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>
            <a:extLst>
              <a:ext uri="{FF2B5EF4-FFF2-40B4-BE49-F238E27FC236}">
                <a16:creationId xmlns:a16="http://schemas.microsoft.com/office/drawing/2014/main" id="{66022980-2E46-767E-70E8-D06B84AB5067}"/>
              </a:ext>
            </a:extLst>
          </p:cNvPr>
          <p:cNvCxnSpPr>
            <a:cxnSpLocks/>
            <a:stCxn id="547" idx="4"/>
          </p:cNvCxnSpPr>
          <p:nvPr/>
        </p:nvCxnSpPr>
        <p:spPr>
          <a:xfrm flipH="1">
            <a:off x="6511347" y="4599184"/>
            <a:ext cx="108735" cy="472444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Oval 448">
            <a:extLst>
              <a:ext uri="{FF2B5EF4-FFF2-40B4-BE49-F238E27FC236}">
                <a16:creationId xmlns:a16="http://schemas.microsoft.com/office/drawing/2014/main" id="{938446E9-696D-FFB7-E9B6-C1A506E33C12}"/>
              </a:ext>
            </a:extLst>
          </p:cNvPr>
          <p:cNvSpPr/>
          <p:nvPr/>
        </p:nvSpPr>
        <p:spPr>
          <a:xfrm>
            <a:off x="6488040" y="4033760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6AB50EBC-9D5E-D034-5116-8A978BC8A8A4}"/>
              </a:ext>
            </a:extLst>
          </p:cNvPr>
          <p:cNvSpPr/>
          <p:nvPr/>
        </p:nvSpPr>
        <p:spPr>
          <a:xfrm>
            <a:off x="5606505" y="4379989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588BEFC4-342C-E2AF-BE82-A4CCEAC55294}"/>
              </a:ext>
            </a:extLst>
          </p:cNvPr>
          <p:cNvSpPr/>
          <p:nvPr/>
        </p:nvSpPr>
        <p:spPr>
          <a:xfrm>
            <a:off x="7407581" y="4370952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D400E882-F60A-FE96-5B0F-BC288A93D284}"/>
              </a:ext>
            </a:extLst>
          </p:cNvPr>
          <p:cNvSpPr/>
          <p:nvPr/>
        </p:nvSpPr>
        <p:spPr>
          <a:xfrm rot="20115665">
            <a:off x="6483087" y="4698770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FA3DB-BCE7-1CF6-5B47-C9A9FA9A3B08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FD01E0-DF29-AAB8-CE92-A9BE5680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Finance-Native Neural Network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237F38-E23F-9224-9F38-431B19D9471B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ADB784BF-8D18-FA48-BF8E-3E5E3B2F7589}"/>
              </a:ext>
            </a:extLst>
          </p:cNvPr>
          <p:cNvSpPr txBox="1"/>
          <p:nvPr/>
        </p:nvSpPr>
        <p:spPr>
          <a:xfrm>
            <a:off x="838200" y="1047214"/>
            <a:ext cx="313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Forward Pass and Neural Paths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8DD43C22-D79B-337E-57C7-2F46FA0E2608}"/>
              </a:ext>
            </a:extLst>
          </p:cNvPr>
          <p:cNvSpPr txBox="1"/>
          <p:nvPr/>
        </p:nvSpPr>
        <p:spPr>
          <a:xfrm rot="19087418">
            <a:off x="3328309" y="3801741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0</a:t>
            </a:r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DCD59640-3017-FDFD-3A97-82F0746C25F6}"/>
              </a:ext>
            </a:extLst>
          </p:cNvPr>
          <p:cNvSpPr/>
          <p:nvPr/>
        </p:nvSpPr>
        <p:spPr>
          <a:xfrm>
            <a:off x="6481903" y="4420135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6DE6D7CF-3DF2-B1B0-FF1D-B4D44C77EB39}"/>
              </a:ext>
            </a:extLst>
          </p:cNvPr>
          <p:cNvSpPr/>
          <p:nvPr/>
        </p:nvSpPr>
        <p:spPr>
          <a:xfrm rot="19211897">
            <a:off x="6476950" y="5085145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Diamond 334">
            <a:extLst>
              <a:ext uri="{FF2B5EF4-FFF2-40B4-BE49-F238E27FC236}">
                <a16:creationId xmlns:a16="http://schemas.microsoft.com/office/drawing/2014/main" id="{E3CB0EC5-0C2B-20E7-FE88-B899DEA00A6E}"/>
              </a:ext>
            </a:extLst>
          </p:cNvPr>
          <p:cNvSpPr/>
          <p:nvPr/>
        </p:nvSpPr>
        <p:spPr>
          <a:xfrm>
            <a:off x="3981363" y="3145371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B9674E76-048B-1A95-B15E-112FC6B7FD3B}"/>
              </a:ext>
            </a:extLst>
          </p:cNvPr>
          <p:cNvSpPr/>
          <p:nvPr/>
        </p:nvSpPr>
        <p:spPr>
          <a:xfrm>
            <a:off x="6469629" y="3041156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8846DFBD-89FA-21A7-D100-B2931752EA97}"/>
              </a:ext>
            </a:extLst>
          </p:cNvPr>
          <p:cNvSpPr/>
          <p:nvPr/>
        </p:nvSpPr>
        <p:spPr>
          <a:xfrm>
            <a:off x="5674012" y="3344426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12DD858D-8B4C-A5AF-29AB-1E407FB79A2B}"/>
              </a:ext>
            </a:extLst>
          </p:cNvPr>
          <p:cNvSpPr/>
          <p:nvPr/>
        </p:nvSpPr>
        <p:spPr>
          <a:xfrm>
            <a:off x="4786172" y="3687248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5174169E-8B07-33B8-FB81-8F936A8B76E4}"/>
              </a:ext>
            </a:extLst>
          </p:cNvPr>
          <p:cNvSpPr/>
          <p:nvPr/>
        </p:nvSpPr>
        <p:spPr>
          <a:xfrm>
            <a:off x="3881630" y="4055911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F0CF5CBF-0DEE-FD27-2B9D-EE6DB6F96385}"/>
              </a:ext>
            </a:extLst>
          </p:cNvPr>
          <p:cNvSpPr/>
          <p:nvPr/>
        </p:nvSpPr>
        <p:spPr>
          <a:xfrm>
            <a:off x="7352348" y="3353800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4989A492-C96A-E408-2B32-BDC57C5A2FC2}"/>
              </a:ext>
            </a:extLst>
          </p:cNvPr>
          <p:cNvSpPr/>
          <p:nvPr/>
        </p:nvSpPr>
        <p:spPr>
          <a:xfrm>
            <a:off x="6556731" y="3657070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F3B13B8F-1213-6B24-A985-AEC95A07A41C}"/>
              </a:ext>
            </a:extLst>
          </p:cNvPr>
          <p:cNvSpPr/>
          <p:nvPr/>
        </p:nvSpPr>
        <p:spPr>
          <a:xfrm>
            <a:off x="5668891" y="3999892"/>
            <a:ext cx="199465" cy="2084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1033C5D8-ED9E-F737-D506-AF8E76F5D6B7}"/>
              </a:ext>
            </a:extLst>
          </p:cNvPr>
          <p:cNvSpPr/>
          <p:nvPr/>
        </p:nvSpPr>
        <p:spPr>
          <a:xfrm>
            <a:off x="4764349" y="4378494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7A9B0042-28C2-5051-E79A-8730DBE0FBB1}"/>
              </a:ext>
            </a:extLst>
          </p:cNvPr>
          <p:cNvSpPr/>
          <p:nvPr/>
        </p:nvSpPr>
        <p:spPr>
          <a:xfrm>
            <a:off x="8178639" y="3687248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72A50760-8FF5-89C2-A552-315910636411}"/>
              </a:ext>
            </a:extLst>
          </p:cNvPr>
          <p:cNvSpPr/>
          <p:nvPr/>
        </p:nvSpPr>
        <p:spPr>
          <a:xfrm>
            <a:off x="7383022" y="3990518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599C17E7-BC01-2DDC-D12E-485C0D401C87}"/>
              </a:ext>
            </a:extLst>
          </p:cNvPr>
          <p:cNvSpPr/>
          <p:nvPr/>
        </p:nvSpPr>
        <p:spPr>
          <a:xfrm>
            <a:off x="6495182" y="4333340"/>
            <a:ext cx="199465" cy="2084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5ACC2940-0389-87F7-371F-54CC37AC1063}"/>
              </a:ext>
            </a:extLst>
          </p:cNvPr>
          <p:cNvSpPr/>
          <p:nvPr/>
        </p:nvSpPr>
        <p:spPr>
          <a:xfrm>
            <a:off x="5590640" y="4702003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47AFA306-AED5-3E8C-1253-D314849E54EE}"/>
              </a:ext>
            </a:extLst>
          </p:cNvPr>
          <p:cNvSpPr/>
          <p:nvPr/>
        </p:nvSpPr>
        <p:spPr>
          <a:xfrm>
            <a:off x="9068045" y="4063266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BBF77CA-8002-06C3-C4ED-4F2D3154FAC4}"/>
              </a:ext>
            </a:extLst>
          </p:cNvPr>
          <p:cNvSpPr/>
          <p:nvPr/>
        </p:nvSpPr>
        <p:spPr>
          <a:xfrm>
            <a:off x="8272428" y="4366536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65EB3E1-2414-B62B-6DF6-2005C23C65FB}"/>
              </a:ext>
            </a:extLst>
          </p:cNvPr>
          <p:cNvSpPr/>
          <p:nvPr/>
        </p:nvSpPr>
        <p:spPr>
          <a:xfrm>
            <a:off x="7384588" y="4709358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2C782B4-5919-FDF7-68FC-CCDB95DB6087}"/>
              </a:ext>
            </a:extLst>
          </p:cNvPr>
          <p:cNvSpPr/>
          <p:nvPr/>
        </p:nvSpPr>
        <p:spPr>
          <a:xfrm>
            <a:off x="6480046" y="5078021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5B43A4CD-5D08-5A52-3F1B-F25CC9CBB331}"/>
              </a:ext>
            </a:extLst>
          </p:cNvPr>
          <p:cNvSpPr txBox="1"/>
          <p:nvPr/>
        </p:nvSpPr>
        <p:spPr>
          <a:xfrm rot="19087418">
            <a:off x="4274113" y="3357945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1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D3BA030D-C33C-CD3E-F10B-F814C3EC2407}"/>
              </a:ext>
            </a:extLst>
          </p:cNvPr>
          <p:cNvSpPr txBox="1"/>
          <p:nvPr/>
        </p:nvSpPr>
        <p:spPr>
          <a:xfrm rot="19087418">
            <a:off x="5157956" y="3021521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2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6F73FAB4-6DA5-48F8-6DEF-955D6CD84130}"/>
              </a:ext>
            </a:extLst>
          </p:cNvPr>
          <p:cNvSpPr txBox="1"/>
          <p:nvPr/>
        </p:nvSpPr>
        <p:spPr>
          <a:xfrm rot="19087418">
            <a:off x="5977417" y="2710071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Risk-factor</a:t>
            </a:r>
          </a:p>
          <a:p>
            <a:pPr algn="ctr"/>
            <a:r>
              <a:rPr lang="en-US" sz="1000" dirty="0"/>
              <a:t>State 3</a:t>
            </a:r>
          </a:p>
        </p:txBody>
      </p:sp>
      <p:sp>
        <p:nvSpPr>
          <p:cNvPr id="388" name="Diamond 387">
            <a:extLst>
              <a:ext uri="{FF2B5EF4-FFF2-40B4-BE49-F238E27FC236}">
                <a16:creationId xmlns:a16="http://schemas.microsoft.com/office/drawing/2014/main" id="{7CC81297-9DED-3869-B6A8-42890FB25CDB}"/>
              </a:ext>
            </a:extLst>
          </p:cNvPr>
          <p:cNvSpPr/>
          <p:nvPr/>
        </p:nvSpPr>
        <p:spPr>
          <a:xfrm>
            <a:off x="3968024" y="2507954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AF4944AF-18CD-35AC-3EAF-F3EC4A72A736}"/>
              </a:ext>
            </a:extLst>
          </p:cNvPr>
          <p:cNvSpPr/>
          <p:nvPr/>
        </p:nvSpPr>
        <p:spPr>
          <a:xfrm>
            <a:off x="6456290" y="2403739"/>
            <a:ext cx="199465" cy="2084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5DA94A73-0638-71D0-46CC-21AF59E7BFF3}"/>
              </a:ext>
            </a:extLst>
          </p:cNvPr>
          <p:cNvSpPr/>
          <p:nvPr/>
        </p:nvSpPr>
        <p:spPr>
          <a:xfrm>
            <a:off x="5660673" y="2707009"/>
            <a:ext cx="199465" cy="2084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8C69CC0A-73FF-D85A-C907-A04264D2F786}"/>
              </a:ext>
            </a:extLst>
          </p:cNvPr>
          <p:cNvSpPr/>
          <p:nvPr/>
        </p:nvSpPr>
        <p:spPr>
          <a:xfrm>
            <a:off x="4772833" y="3049831"/>
            <a:ext cx="199465" cy="2084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1B72C514-BF9C-667B-4302-F65485109971}"/>
              </a:ext>
            </a:extLst>
          </p:cNvPr>
          <p:cNvSpPr/>
          <p:nvPr/>
        </p:nvSpPr>
        <p:spPr>
          <a:xfrm>
            <a:off x="3868291" y="3418494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73912F49-AF49-CEE4-A09B-BFC3550E6FE4}"/>
              </a:ext>
            </a:extLst>
          </p:cNvPr>
          <p:cNvSpPr/>
          <p:nvPr/>
        </p:nvSpPr>
        <p:spPr>
          <a:xfrm>
            <a:off x="7339009" y="2716383"/>
            <a:ext cx="199465" cy="2084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1843B352-FB4F-892F-006F-AC6422965071}"/>
              </a:ext>
            </a:extLst>
          </p:cNvPr>
          <p:cNvSpPr/>
          <p:nvPr/>
        </p:nvSpPr>
        <p:spPr>
          <a:xfrm>
            <a:off x="6543392" y="3019653"/>
            <a:ext cx="199465" cy="2084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7E0015B6-34EA-2357-91AC-E48DC2CB3AD4}"/>
              </a:ext>
            </a:extLst>
          </p:cNvPr>
          <p:cNvSpPr/>
          <p:nvPr/>
        </p:nvSpPr>
        <p:spPr>
          <a:xfrm>
            <a:off x="5655552" y="3362475"/>
            <a:ext cx="199465" cy="2084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60768246-8948-72CB-E193-6C6A21743B32}"/>
              </a:ext>
            </a:extLst>
          </p:cNvPr>
          <p:cNvSpPr/>
          <p:nvPr/>
        </p:nvSpPr>
        <p:spPr>
          <a:xfrm>
            <a:off x="4751010" y="3731138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880E555D-4246-F819-5B5D-04256980A559}"/>
              </a:ext>
            </a:extLst>
          </p:cNvPr>
          <p:cNvSpPr/>
          <p:nvPr/>
        </p:nvSpPr>
        <p:spPr>
          <a:xfrm>
            <a:off x="7369683" y="3353101"/>
            <a:ext cx="199465" cy="20842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1948CA3C-751D-E89D-C87B-DAB6F6D870CA}"/>
              </a:ext>
            </a:extLst>
          </p:cNvPr>
          <p:cNvSpPr/>
          <p:nvPr/>
        </p:nvSpPr>
        <p:spPr>
          <a:xfrm>
            <a:off x="6481843" y="3695923"/>
            <a:ext cx="199465" cy="20842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30DF299F-F284-EC24-A486-092604268329}"/>
              </a:ext>
            </a:extLst>
          </p:cNvPr>
          <p:cNvSpPr/>
          <p:nvPr/>
        </p:nvSpPr>
        <p:spPr>
          <a:xfrm>
            <a:off x="5577301" y="4064586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064E45D5-D297-5F41-1AC9-1338557EEED9}"/>
              </a:ext>
            </a:extLst>
          </p:cNvPr>
          <p:cNvSpPr/>
          <p:nvPr/>
        </p:nvSpPr>
        <p:spPr>
          <a:xfrm>
            <a:off x="9054706" y="3425849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2AF671D2-B410-ABE7-C03E-CA55B160994E}"/>
              </a:ext>
            </a:extLst>
          </p:cNvPr>
          <p:cNvSpPr/>
          <p:nvPr/>
        </p:nvSpPr>
        <p:spPr>
          <a:xfrm>
            <a:off x="8259089" y="3729119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DD3440A4-022C-CA7B-988F-20C42BD4F138}"/>
              </a:ext>
            </a:extLst>
          </p:cNvPr>
          <p:cNvSpPr/>
          <p:nvPr/>
        </p:nvSpPr>
        <p:spPr>
          <a:xfrm>
            <a:off x="7371249" y="4071941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6D5C9443-131C-9BF5-182C-E8ED29BCCA0F}"/>
              </a:ext>
            </a:extLst>
          </p:cNvPr>
          <p:cNvSpPr/>
          <p:nvPr/>
        </p:nvSpPr>
        <p:spPr>
          <a:xfrm>
            <a:off x="6466707" y="4440604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1B85C528-2F5B-2163-AF4A-2C5EAE1EA382}"/>
              </a:ext>
            </a:extLst>
          </p:cNvPr>
          <p:cNvSpPr txBox="1"/>
          <p:nvPr/>
        </p:nvSpPr>
        <p:spPr>
          <a:xfrm rot="19087418">
            <a:off x="3322172" y="3121178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Numeraire</a:t>
            </a:r>
          </a:p>
          <a:p>
            <a:pPr algn="ctr"/>
            <a:r>
              <a:rPr lang="en-US" sz="1000" dirty="0"/>
              <a:t>State 0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E6442BB5-4074-EE3E-4583-ADC8CF7ED0EC}"/>
              </a:ext>
            </a:extLst>
          </p:cNvPr>
          <p:cNvSpPr txBox="1"/>
          <p:nvPr/>
        </p:nvSpPr>
        <p:spPr>
          <a:xfrm rot="19087418">
            <a:off x="4259150" y="2672942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Numeraire</a:t>
            </a:r>
          </a:p>
          <a:p>
            <a:pPr algn="ctr"/>
            <a:r>
              <a:rPr lang="en-US" sz="1000" dirty="0"/>
              <a:t>State 1</a:t>
            </a:r>
          </a:p>
        </p:txBody>
      </p:sp>
      <p:sp>
        <p:nvSpPr>
          <p:cNvPr id="512" name="Diamond 511">
            <a:extLst>
              <a:ext uri="{FF2B5EF4-FFF2-40B4-BE49-F238E27FC236}">
                <a16:creationId xmlns:a16="http://schemas.microsoft.com/office/drawing/2014/main" id="{A8DF826B-437E-C2C6-D41C-F0A2C1C91B9D}"/>
              </a:ext>
            </a:extLst>
          </p:cNvPr>
          <p:cNvSpPr/>
          <p:nvPr/>
        </p:nvSpPr>
        <p:spPr>
          <a:xfrm>
            <a:off x="3980085" y="1832968"/>
            <a:ext cx="5224182" cy="202951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448D98D1-BEF1-A42B-872B-3CF534424D56}"/>
              </a:ext>
            </a:extLst>
          </p:cNvPr>
          <p:cNvSpPr/>
          <p:nvPr/>
        </p:nvSpPr>
        <p:spPr>
          <a:xfrm>
            <a:off x="6468351" y="1728753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2B92EB0C-DF9D-462D-DDEF-0764A30A81BB}"/>
              </a:ext>
            </a:extLst>
          </p:cNvPr>
          <p:cNvSpPr/>
          <p:nvPr/>
        </p:nvSpPr>
        <p:spPr>
          <a:xfrm>
            <a:off x="5672734" y="2032023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B11E7F9E-8C57-2A2D-EECF-31DE43643B25}"/>
              </a:ext>
            </a:extLst>
          </p:cNvPr>
          <p:cNvSpPr/>
          <p:nvPr/>
        </p:nvSpPr>
        <p:spPr>
          <a:xfrm>
            <a:off x="4784894" y="2374845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FE93309B-0055-0954-802B-A2AA8A26020B}"/>
              </a:ext>
            </a:extLst>
          </p:cNvPr>
          <p:cNvSpPr/>
          <p:nvPr/>
        </p:nvSpPr>
        <p:spPr>
          <a:xfrm>
            <a:off x="3880352" y="2743508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049C2EBD-9773-B726-CECA-DD1451DF12DD}"/>
              </a:ext>
            </a:extLst>
          </p:cNvPr>
          <p:cNvSpPr/>
          <p:nvPr/>
        </p:nvSpPr>
        <p:spPr>
          <a:xfrm>
            <a:off x="7351070" y="2041397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49D1B8F6-8939-1714-8B58-0C355D15C708}"/>
              </a:ext>
            </a:extLst>
          </p:cNvPr>
          <p:cNvSpPr/>
          <p:nvPr/>
        </p:nvSpPr>
        <p:spPr>
          <a:xfrm>
            <a:off x="6555453" y="2344667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616580DD-653C-BACA-F481-20E203610868}"/>
              </a:ext>
            </a:extLst>
          </p:cNvPr>
          <p:cNvSpPr/>
          <p:nvPr/>
        </p:nvSpPr>
        <p:spPr>
          <a:xfrm>
            <a:off x="5667613" y="2687489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71C9D1B2-0DDF-3227-DD17-83DE85E7A24E}"/>
              </a:ext>
            </a:extLst>
          </p:cNvPr>
          <p:cNvSpPr/>
          <p:nvPr/>
        </p:nvSpPr>
        <p:spPr>
          <a:xfrm>
            <a:off x="4763071" y="3056152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ED44A8AC-2119-872B-2175-090D8998E695}"/>
              </a:ext>
            </a:extLst>
          </p:cNvPr>
          <p:cNvSpPr/>
          <p:nvPr/>
        </p:nvSpPr>
        <p:spPr>
          <a:xfrm>
            <a:off x="8177361" y="2374845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133D0313-CC93-D1C4-A9E6-BCB9F6AD931F}"/>
              </a:ext>
            </a:extLst>
          </p:cNvPr>
          <p:cNvSpPr/>
          <p:nvPr/>
        </p:nvSpPr>
        <p:spPr>
          <a:xfrm>
            <a:off x="7381744" y="2678115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ADB6C82C-885C-0913-B2D5-2196F6A0687C}"/>
              </a:ext>
            </a:extLst>
          </p:cNvPr>
          <p:cNvSpPr/>
          <p:nvPr/>
        </p:nvSpPr>
        <p:spPr>
          <a:xfrm>
            <a:off x="6493904" y="3020937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6C03E877-4FCA-1B99-77EC-72C2C02393C4}"/>
              </a:ext>
            </a:extLst>
          </p:cNvPr>
          <p:cNvSpPr/>
          <p:nvPr/>
        </p:nvSpPr>
        <p:spPr>
          <a:xfrm>
            <a:off x="5589362" y="3389600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25DFFD07-7AC4-D02A-C102-0C6AE0E4608A}"/>
              </a:ext>
            </a:extLst>
          </p:cNvPr>
          <p:cNvSpPr/>
          <p:nvPr/>
        </p:nvSpPr>
        <p:spPr>
          <a:xfrm>
            <a:off x="9066767" y="2750863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6B160470-E0EB-09BE-F323-529D397449A2}"/>
              </a:ext>
            </a:extLst>
          </p:cNvPr>
          <p:cNvSpPr/>
          <p:nvPr/>
        </p:nvSpPr>
        <p:spPr>
          <a:xfrm>
            <a:off x="8271150" y="3054133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D2B6BABE-7439-BA12-0478-60E3783FC8B8}"/>
              </a:ext>
            </a:extLst>
          </p:cNvPr>
          <p:cNvSpPr/>
          <p:nvPr/>
        </p:nvSpPr>
        <p:spPr>
          <a:xfrm>
            <a:off x="7383310" y="3396955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117FE387-83A8-AEE8-4847-B48550F8B64D}"/>
              </a:ext>
            </a:extLst>
          </p:cNvPr>
          <p:cNvSpPr/>
          <p:nvPr/>
        </p:nvSpPr>
        <p:spPr>
          <a:xfrm>
            <a:off x="6478768" y="3765618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944C7601-36AB-DB52-F2C4-C6BE57226F03}"/>
              </a:ext>
            </a:extLst>
          </p:cNvPr>
          <p:cNvSpPr txBox="1"/>
          <p:nvPr/>
        </p:nvSpPr>
        <p:spPr>
          <a:xfrm rot="19087418">
            <a:off x="3239193" y="2448931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Asset 1</a:t>
            </a:r>
          </a:p>
          <a:p>
            <a:pPr algn="ctr"/>
            <a:r>
              <a:rPr lang="en-US" sz="1000" dirty="0"/>
              <a:t>State 0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8C366BC9-6180-75CC-1BF2-E4F22E93E580}"/>
              </a:ext>
            </a:extLst>
          </p:cNvPr>
          <p:cNvSpPr txBox="1"/>
          <p:nvPr/>
        </p:nvSpPr>
        <p:spPr>
          <a:xfrm rot="19087418">
            <a:off x="4240563" y="2010173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Asset 1</a:t>
            </a:r>
          </a:p>
          <a:p>
            <a:pPr algn="ctr"/>
            <a:r>
              <a:rPr lang="en-US" sz="1000" dirty="0"/>
              <a:t>State 1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320F8D18-2279-3153-DF23-15F936ACB959}"/>
              </a:ext>
            </a:extLst>
          </p:cNvPr>
          <p:cNvSpPr txBox="1"/>
          <p:nvPr/>
        </p:nvSpPr>
        <p:spPr>
          <a:xfrm rot="19087418">
            <a:off x="5127705" y="1678391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Asset 1</a:t>
            </a:r>
          </a:p>
          <a:p>
            <a:pPr algn="ctr"/>
            <a:r>
              <a:rPr lang="en-US" sz="1000" dirty="0"/>
              <a:t>State 2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E8038B61-7295-A29A-293C-3B3FDBF94B10}"/>
              </a:ext>
            </a:extLst>
          </p:cNvPr>
          <p:cNvSpPr txBox="1"/>
          <p:nvPr/>
        </p:nvSpPr>
        <p:spPr>
          <a:xfrm rot="19087418">
            <a:off x="5949128" y="1382107"/>
            <a:ext cx="82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Asset 1</a:t>
            </a:r>
          </a:p>
          <a:p>
            <a:pPr algn="ctr"/>
            <a:r>
              <a:rPr lang="en-US" sz="1000" dirty="0"/>
              <a:t>State 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6A8F4D0-EBF1-3F19-B3A7-AF32DC494242}"/>
              </a:ext>
            </a:extLst>
          </p:cNvPr>
          <p:cNvCxnSpPr>
            <a:cxnSpLocks/>
            <a:stCxn id="6" idx="6"/>
            <a:endCxn id="12" idx="1"/>
          </p:cNvCxnSpPr>
          <p:nvPr/>
        </p:nvCxnSpPr>
        <p:spPr>
          <a:xfrm flipV="1">
            <a:off x="4087232" y="5218863"/>
            <a:ext cx="1530193" cy="67513"/>
          </a:xfrm>
          <a:prstGeom prst="straightConnector1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BB81D0-1BCF-71E2-6C95-EBA89C2FA35C}"/>
              </a:ext>
            </a:extLst>
          </p:cNvPr>
          <p:cNvCxnSpPr>
            <a:cxnSpLocks/>
            <a:stCxn id="12" idx="5"/>
            <a:endCxn id="16" idx="1"/>
          </p:cNvCxnSpPr>
          <p:nvPr/>
        </p:nvCxnSpPr>
        <p:spPr>
          <a:xfrm>
            <a:off x="5797082" y="5315494"/>
            <a:ext cx="720615" cy="188230"/>
          </a:xfrm>
          <a:prstGeom prst="straightConnector1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>
            <a:extLst>
              <a:ext uri="{FF2B5EF4-FFF2-40B4-BE49-F238E27FC236}">
                <a16:creationId xmlns:a16="http://schemas.microsoft.com/office/drawing/2014/main" id="{7D75BE72-3DBB-49D3-3B41-EC79CC7249A8}"/>
              </a:ext>
            </a:extLst>
          </p:cNvPr>
          <p:cNvCxnSpPr>
            <a:cxnSpLocks/>
            <a:stCxn id="16" idx="6"/>
            <a:endCxn id="19" idx="1"/>
          </p:cNvCxnSpPr>
          <p:nvPr/>
        </p:nvCxnSpPr>
        <p:spPr>
          <a:xfrm flipV="1">
            <a:off x="6659806" y="5517173"/>
            <a:ext cx="1666381" cy="105807"/>
          </a:xfrm>
          <a:prstGeom prst="straightConnector1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23254AE-C3B5-0506-B7B2-24630DBA16D8}"/>
              </a:ext>
            </a:extLst>
          </p:cNvPr>
          <p:cNvSpPr/>
          <p:nvPr/>
        </p:nvSpPr>
        <p:spPr>
          <a:xfrm rot="873275">
            <a:off x="6486183" y="6204271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7D95A8-0B53-9FA2-6A78-97161583AF78}"/>
              </a:ext>
            </a:extLst>
          </p:cNvPr>
          <p:cNvSpPr/>
          <p:nvPr/>
        </p:nvSpPr>
        <p:spPr>
          <a:xfrm rot="229198">
            <a:off x="5596777" y="5828253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356EEA-57F1-E455-4242-09B289F2F0B2}"/>
              </a:ext>
            </a:extLst>
          </p:cNvPr>
          <p:cNvSpPr/>
          <p:nvPr/>
        </p:nvSpPr>
        <p:spPr>
          <a:xfrm>
            <a:off x="7415273" y="5835608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0" name="Straight Arrow Connector 479">
            <a:extLst>
              <a:ext uri="{FF2B5EF4-FFF2-40B4-BE49-F238E27FC236}">
                <a16:creationId xmlns:a16="http://schemas.microsoft.com/office/drawing/2014/main" id="{A2D72379-C84A-358C-243A-F0B386EDBB14}"/>
              </a:ext>
            </a:extLst>
          </p:cNvPr>
          <p:cNvCxnSpPr>
            <a:cxnSpLocks/>
          </p:cNvCxnSpPr>
          <p:nvPr/>
        </p:nvCxnSpPr>
        <p:spPr>
          <a:xfrm flipH="1" flipV="1">
            <a:off x="6846027" y="1499517"/>
            <a:ext cx="2687603" cy="1053410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7704F769-B73B-43DC-5709-80C03E3D51E5}"/>
              </a:ext>
            </a:extLst>
          </p:cNvPr>
          <p:cNvSpPr txBox="1"/>
          <p:nvPr/>
        </p:nvSpPr>
        <p:spPr>
          <a:xfrm rot="1228008">
            <a:off x="7426503" y="1773674"/>
            <a:ext cx="1497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Forward pass</a:t>
            </a:r>
          </a:p>
        </p:txBody>
      </p:sp>
      <p:cxnSp>
        <p:nvCxnSpPr>
          <p:cNvPr id="482" name="Straight Arrow Connector 481">
            <a:extLst>
              <a:ext uri="{FF2B5EF4-FFF2-40B4-BE49-F238E27FC236}">
                <a16:creationId xmlns:a16="http://schemas.microsoft.com/office/drawing/2014/main" id="{91EA6CAB-EBF4-4C0C-D270-1DCFEB659818}"/>
              </a:ext>
            </a:extLst>
          </p:cNvPr>
          <p:cNvCxnSpPr>
            <a:cxnSpLocks/>
          </p:cNvCxnSpPr>
          <p:nvPr/>
        </p:nvCxnSpPr>
        <p:spPr>
          <a:xfrm flipV="1">
            <a:off x="4088382" y="5213136"/>
            <a:ext cx="1530193" cy="675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>
            <a:extLst>
              <a:ext uri="{FF2B5EF4-FFF2-40B4-BE49-F238E27FC236}">
                <a16:creationId xmlns:a16="http://schemas.microsoft.com/office/drawing/2014/main" id="{777FEA6E-991A-A1D0-7631-620BE4F49640}"/>
              </a:ext>
            </a:extLst>
          </p:cNvPr>
          <p:cNvCxnSpPr>
            <a:cxnSpLocks/>
          </p:cNvCxnSpPr>
          <p:nvPr/>
        </p:nvCxnSpPr>
        <p:spPr>
          <a:xfrm>
            <a:off x="5798232" y="5309767"/>
            <a:ext cx="720615" cy="1882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>
            <a:extLst>
              <a:ext uri="{FF2B5EF4-FFF2-40B4-BE49-F238E27FC236}">
                <a16:creationId xmlns:a16="http://schemas.microsoft.com/office/drawing/2014/main" id="{513D81E5-2757-1C9F-60AB-0FA4A4B7C9C2}"/>
              </a:ext>
            </a:extLst>
          </p:cNvPr>
          <p:cNvCxnSpPr>
            <a:cxnSpLocks/>
          </p:cNvCxnSpPr>
          <p:nvPr/>
        </p:nvCxnSpPr>
        <p:spPr>
          <a:xfrm flipV="1">
            <a:off x="6660956" y="5511446"/>
            <a:ext cx="1666381" cy="1058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Oval 484">
            <a:extLst>
              <a:ext uri="{FF2B5EF4-FFF2-40B4-BE49-F238E27FC236}">
                <a16:creationId xmlns:a16="http://schemas.microsoft.com/office/drawing/2014/main" id="{83F2E0D5-FC68-2BDC-1A36-724939A33325}"/>
              </a:ext>
            </a:extLst>
          </p:cNvPr>
          <p:cNvSpPr/>
          <p:nvPr/>
        </p:nvSpPr>
        <p:spPr>
          <a:xfrm>
            <a:off x="3877799" y="2744654"/>
            <a:ext cx="199465" cy="2084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0F412085-4F0C-CAC6-D44E-A32ABDE9490C}"/>
              </a:ext>
            </a:extLst>
          </p:cNvPr>
          <p:cNvSpPr/>
          <p:nvPr/>
        </p:nvSpPr>
        <p:spPr>
          <a:xfrm>
            <a:off x="5665060" y="2688635"/>
            <a:ext cx="199465" cy="2084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3DEB1050-F6C5-388D-C9F1-399564E7ACDB}"/>
              </a:ext>
            </a:extLst>
          </p:cNvPr>
          <p:cNvSpPr/>
          <p:nvPr/>
        </p:nvSpPr>
        <p:spPr>
          <a:xfrm>
            <a:off x="6491351" y="3022083"/>
            <a:ext cx="199465" cy="20842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id="{549CD7B8-CFC5-0F44-DDA1-3795733F60CE}"/>
              </a:ext>
            </a:extLst>
          </p:cNvPr>
          <p:cNvSpPr/>
          <p:nvPr/>
        </p:nvSpPr>
        <p:spPr>
          <a:xfrm>
            <a:off x="8268597" y="3055279"/>
            <a:ext cx="199465" cy="20842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9E02F462-BD2D-E191-0396-8C825CAF47D1}"/>
              </a:ext>
            </a:extLst>
          </p:cNvPr>
          <p:cNvSpPr/>
          <p:nvPr/>
        </p:nvSpPr>
        <p:spPr>
          <a:xfrm>
            <a:off x="3880126" y="4053309"/>
            <a:ext cx="199465" cy="2084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id="{F9BC9ADF-E087-4019-576D-C4910C8FFD62}"/>
              </a:ext>
            </a:extLst>
          </p:cNvPr>
          <p:cNvSpPr/>
          <p:nvPr/>
        </p:nvSpPr>
        <p:spPr>
          <a:xfrm>
            <a:off x="3866787" y="3415892"/>
            <a:ext cx="199465" cy="20842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48D23586-784B-766D-EA30-65F67A839C97}"/>
              </a:ext>
            </a:extLst>
          </p:cNvPr>
          <p:cNvSpPr txBox="1"/>
          <p:nvPr/>
        </p:nvSpPr>
        <p:spPr>
          <a:xfrm rot="19740879">
            <a:off x="3494128" y="4966851"/>
            <a:ext cx="828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Neuron 0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8C2D8B44-10E5-B4AA-0F81-11E15017026D}"/>
              </a:ext>
            </a:extLst>
          </p:cNvPr>
          <p:cNvSpPr txBox="1"/>
          <p:nvPr/>
        </p:nvSpPr>
        <p:spPr>
          <a:xfrm rot="19740879">
            <a:off x="4344181" y="4620831"/>
            <a:ext cx="828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Neuron 1</a:t>
            </a:r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id="{4D672800-4451-BEE0-F089-5D5A640B8421}"/>
              </a:ext>
            </a:extLst>
          </p:cNvPr>
          <p:cNvSpPr/>
          <p:nvPr/>
        </p:nvSpPr>
        <p:spPr>
          <a:xfrm>
            <a:off x="3883909" y="5185370"/>
            <a:ext cx="199465" cy="2084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id="{5D6E6E5A-F6AC-A3A6-044A-222CA55D3D85}"/>
              </a:ext>
            </a:extLst>
          </p:cNvPr>
          <p:cNvSpPr/>
          <p:nvPr/>
        </p:nvSpPr>
        <p:spPr>
          <a:xfrm rot="1563234">
            <a:off x="5607752" y="5167102"/>
            <a:ext cx="199465" cy="208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id="{3EEA52C6-837D-7C37-9593-86BCFDE14408}"/>
              </a:ext>
            </a:extLst>
          </p:cNvPr>
          <p:cNvSpPr/>
          <p:nvPr/>
        </p:nvSpPr>
        <p:spPr>
          <a:xfrm rot="229198">
            <a:off x="6465325" y="5493858"/>
            <a:ext cx="199465" cy="20842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1AA0D017-75C3-8510-5E47-0C2D66E4075C}"/>
              </a:ext>
            </a:extLst>
          </p:cNvPr>
          <p:cNvSpPr/>
          <p:nvPr/>
        </p:nvSpPr>
        <p:spPr>
          <a:xfrm>
            <a:off x="8294103" y="5484009"/>
            <a:ext cx="199465" cy="208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id="{E7F9FC20-2B8F-B6E2-1A7C-99D9628ED03C}"/>
              </a:ext>
            </a:extLst>
          </p:cNvPr>
          <p:cNvSpPr/>
          <p:nvPr/>
        </p:nvSpPr>
        <p:spPr>
          <a:xfrm>
            <a:off x="8272428" y="4370834"/>
            <a:ext cx="199465" cy="2084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0F3A781F-0DFE-5F78-3A29-05ED436CA71A}"/>
              </a:ext>
            </a:extLst>
          </p:cNvPr>
          <p:cNvSpPr/>
          <p:nvPr/>
        </p:nvSpPr>
        <p:spPr>
          <a:xfrm>
            <a:off x="8259089" y="3733417"/>
            <a:ext cx="199465" cy="208429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B5CD5F-45EE-FAE1-B466-B9C64FD126E8}"/>
              </a:ext>
            </a:extLst>
          </p:cNvPr>
          <p:cNvSpPr/>
          <p:nvPr/>
        </p:nvSpPr>
        <p:spPr>
          <a:xfrm>
            <a:off x="8276831" y="4856457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DE7FD9-B4C9-07A0-5CCE-846FC27E973C}"/>
              </a:ext>
            </a:extLst>
          </p:cNvPr>
          <p:cNvSpPr/>
          <p:nvPr/>
        </p:nvSpPr>
        <p:spPr>
          <a:xfrm>
            <a:off x="7401433" y="5116768"/>
            <a:ext cx="199465" cy="20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/>
      <p:bldP spid="486" grpId="0" animBg="1"/>
      <p:bldP spid="487" grpId="0" animBg="1"/>
      <p:bldP spid="488" grpId="0" animBg="1"/>
      <p:bldP spid="494" grpId="0" animBg="1"/>
      <p:bldP spid="495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FF968-4799-41E0-7C08-55EAB0B61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ABDA7B-1A88-9B12-368B-DB90A0458519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880CB1-1436-3522-F8CA-7DECE123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Case Study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1C0610-4D93-9FF8-B642-392893C23FE5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B7DCA296-A4D3-6FED-B5ED-E4207629D2B7}"/>
              </a:ext>
            </a:extLst>
          </p:cNvPr>
          <p:cNvSpPr txBox="1"/>
          <p:nvPr/>
        </p:nvSpPr>
        <p:spPr>
          <a:xfrm>
            <a:off x="1178636" y="3044279"/>
            <a:ext cx="98347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/>
              <a:t>Bridging QIS and XVA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666FE-71CA-E043-5245-0E38046942D8}"/>
              </a:ext>
            </a:extLst>
          </p:cNvPr>
          <p:cNvSpPr txBox="1"/>
          <p:nvPr/>
        </p:nvSpPr>
        <p:spPr>
          <a:xfrm>
            <a:off x="753035" y="1727948"/>
            <a:ext cx="196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210 QIS, 800 layers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5A524-B064-7C24-56D0-23F2FC60FAC0}"/>
              </a:ext>
            </a:extLst>
          </p:cNvPr>
          <p:cNvSpPr txBox="1"/>
          <p:nvPr/>
        </p:nvSpPr>
        <p:spPr>
          <a:xfrm>
            <a:off x="6624357" y="2343502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Attention-guided neural simulation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DAC27-0C27-E9DA-57B3-724F15BBE9AF}"/>
              </a:ext>
            </a:extLst>
          </p:cNvPr>
          <p:cNvSpPr txBox="1"/>
          <p:nvPr/>
        </p:nvSpPr>
        <p:spPr>
          <a:xfrm>
            <a:off x="753035" y="5496749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Strategy Design: forward-looking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FBDC0-58F8-FB72-87AA-B9189BF337F8}"/>
              </a:ext>
            </a:extLst>
          </p:cNvPr>
          <p:cNvSpPr txBox="1"/>
          <p:nvPr/>
        </p:nvSpPr>
        <p:spPr>
          <a:xfrm>
            <a:off x="6624357" y="4632200"/>
            <a:ext cx="6360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HVA and Reverse Stress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42A17-2DB7-F0FB-41E7-C1E57658C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107007-F24A-7E16-9EEA-C864A7F1A4C2}"/>
              </a:ext>
            </a:extLst>
          </p:cNvPr>
          <p:cNvSpPr txBox="1"/>
          <p:nvPr/>
        </p:nvSpPr>
        <p:spPr>
          <a:xfrm>
            <a:off x="11689847" y="6602111"/>
            <a:ext cx="4604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CE3211-1644-C51F-08B1-3983F017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One QIS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238F09-7752-BEFE-B79E-F20C2AEE1F55}"/>
              </a:ext>
            </a:extLst>
          </p:cNvPr>
          <p:cNvCxnSpPr>
            <a:cxnSpLocks/>
          </p:cNvCxnSpPr>
          <p:nvPr/>
        </p:nvCxnSpPr>
        <p:spPr>
          <a:xfrm>
            <a:off x="838200" y="927588"/>
            <a:ext cx="6005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10F6486-C2F8-A077-B1E1-41BD1992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80"/>
          <a:stretch>
            <a:fillRect/>
          </a:stretch>
        </p:blipFill>
        <p:spPr>
          <a:xfrm>
            <a:off x="2957547" y="1325563"/>
            <a:ext cx="7772400" cy="50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112889</TotalTime>
  <Words>369</Words>
  <Application>Microsoft Macintosh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AI as Pricing Law</vt:lpstr>
      <vt:lpstr>Conventional AI in Markets</vt:lpstr>
      <vt:lpstr>Re-imagining AI for Finance</vt:lpstr>
      <vt:lpstr>Neural Quantitative Finance</vt:lpstr>
      <vt:lpstr>Neural Quantitative Finance</vt:lpstr>
      <vt:lpstr>Neural Quantitative Finance</vt:lpstr>
      <vt:lpstr>Finance-Native Neural Network</vt:lpstr>
      <vt:lpstr>Case Study</vt:lpstr>
      <vt:lpstr>One QIS</vt:lpstr>
      <vt:lpstr>The Entire Portfolio</vt:lpstr>
      <vt:lpstr>Portfolio Optimization</vt:lpstr>
      <vt:lpstr>Attention</vt:lpstr>
      <vt:lpstr>Performance</vt:lpstr>
      <vt:lpstr>Hardware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Stefano Iabichino</dc:creator>
  <cp:keywords/>
  <dc:description/>
  <cp:lastModifiedBy>Stefano Iabichino</cp:lastModifiedBy>
  <cp:revision>57</cp:revision>
  <dcterms:created xsi:type="dcterms:W3CDTF">2023-09-16T11:08:39Z</dcterms:created>
  <dcterms:modified xsi:type="dcterms:W3CDTF">2025-11-05T11:51:21Z</dcterms:modified>
  <cp:category/>
</cp:coreProperties>
</file>