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8" r:id="rId4"/>
    <p:sldMasterId id="2147484119" r:id="rId5"/>
    <p:sldMasterId id="2147484085" r:id="rId6"/>
    <p:sldMasterId id="2147484074" r:id="rId7"/>
    <p:sldMasterId id="2147484209" r:id="rId8"/>
  </p:sldMasterIdLst>
  <p:notesMasterIdLst>
    <p:notesMasterId r:id="rId32"/>
  </p:notesMasterIdLst>
  <p:handoutMasterIdLst>
    <p:handoutMasterId r:id="rId33"/>
  </p:handoutMasterIdLst>
  <p:sldIdLst>
    <p:sldId id="1881839054" r:id="rId9"/>
    <p:sldId id="339" r:id="rId10"/>
    <p:sldId id="316" r:id="rId11"/>
    <p:sldId id="1881839191" r:id="rId12"/>
    <p:sldId id="1881839192" r:id="rId13"/>
    <p:sldId id="1881839132" r:id="rId14"/>
    <p:sldId id="1881839135" r:id="rId15"/>
    <p:sldId id="1881839195" r:id="rId16"/>
    <p:sldId id="1881838957" r:id="rId17"/>
    <p:sldId id="1881839138" r:id="rId18"/>
    <p:sldId id="1881839133" r:id="rId19"/>
    <p:sldId id="1881839145" r:id="rId20"/>
    <p:sldId id="1881839146" r:id="rId21"/>
    <p:sldId id="1881839187" r:id="rId22"/>
    <p:sldId id="1881839189" r:id="rId23"/>
    <p:sldId id="1881839139" r:id="rId24"/>
    <p:sldId id="1881839188" r:id="rId25"/>
    <p:sldId id="1881839196" r:id="rId26"/>
    <p:sldId id="1881839140" r:id="rId27"/>
    <p:sldId id="1881839141" r:id="rId28"/>
    <p:sldId id="1881839142" r:id="rId29"/>
    <p:sldId id="1881839194" r:id="rId30"/>
    <p:sldId id="1881839130" r:id="rId31"/>
  </p:sldIdLst>
  <p:sldSz cx="12192000" cy="6858000"/>
  <p:notesSz cx="6950075" cy="9236075"/>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e Template Slides" id="{FBB67E76-04FE-4302-A0D6-4AB89CA6987A}">
          <p14:sldIdLst>
            <p14:sldId id="1881839054"/>
            <p14:sldId id="339"/>
            <p14:sldId id="316"/>
            <p14:sldId id="1881839191"/>
            <p14:sldId id="1881839192"/>
            <p14:sldId id="1881839132"/>
            <p14:sldId id="1881839135"/>
            <p14:sldId id="1881839195"/>
            <p14:sldId id="1881838957"/>
            <p14:sldId id="1881839138"/>
            <p14:sldId id="1881839133"/>
            <p14:sldId id="1881839145"/>
            <p14:sldId id="1881839146"/>
            <p14:sldId id="1881839187"/>
            <p14:sldId id="1881839189"/>
            <p14:sldId id="1881839139"/>
            <p14:sldId id="1881839188"/>
            <p14:sldId id="1881839196"/>
            <p14:sldId id="1881839140"/>
            <p14:sldId id="1881839141"/>
            <p14:sldId id="1881839142"/>
            <p14:sldId id="1881839194"/>
            <p14:sldId id="188183913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22022542-B532-284A-5FB4-BE66C2A3E31F}" name="Rob Phillips" initials="RP" userId="S::Robert.Phillips@uk.ey.com::671b184c-1c48-4c1e-94a3-d2be027710e5" providerId="AD"/>
  <p188:author id="{7E458B67-C412-0511-FAB3-4B17EB321652}" name="Chris Kramer" initials="CK" userId="S::Christopher.Kramer@ey.com::91898555-a6b5-4c1b-8618-941af9b628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FFFF"/>
    <a:srgbClr val="FF00FF"/>
    <a:srgbClr val="C5FD45"/>
    <a:srgbClr val="80FBFD"/>
    <a:srgbClr val="FFE600"/>
    <a:srgbClr val="EB4F00"/>
    <a:srgbClr val="2DB757"/>
    <a:srgbClr val="922B73"/>
    <a:srgbClr val="1A1A24"/>
    <a:srgbClr val="B148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E2CC3-CDBB-408B-9EB6-DB6BF4AA1A24}" v="24" dt="2025-09-07T08:14:11.2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744" autoAdjust="0"/>
  </p:normalViewPr>
  <p:slideViewPr>
    <p:cSldViewPr snapToObjects="1" showGuides="1">
      <p:cViewPr varScale="1">
        <p:scale>
          <a:sx n="52" d="100"/>
          <a:sy n="52" d="100"/>
        </p:scale>
        <p:origin x="1160" y="264"/>
      </p:cViewPr>
      <p:guideLst/>
    </p:cSldViewPr>
  </p:slideViewPr>
  <p:outlineViewPr>
    <p:cViewPr>
      <p:scale>
        <a:sx n="33" d="100"/>
        <a:sy n="33" d="100"/>
      </p:scale>
      <p:origin x="0" y="-13548"/>
    </p:cViewPr>
  </p:outlineViewPr>
  <p:notesTextViewPr>
    <p:cViewPr>
      <p:scale>
        <a:sx n="50" d="100"/>
        <a:sy n="50" d="100"/>
      </p:scale>
      <p:origin x="0" y="0"/>
    </p:cViewPr>
  </p:notesTextViewPr>
  <p:sorterViewPr>
    <p:cViewPr varScale="1">
      <p:scale>
        <a:sx n="1" d="1"/>
        <a:sy n="1" d="1"/>
      </p:scale>
      <p:origin x="0" y="-26814"/>
    </p:cViewPr>
  </p:sorterViewPr>
  <p:notesViewPr>
    <p:cSldViewPr snapToObjects="1" showGuides="1">
      <p:cViewPr varScale="1">
        <p:scale>
          <a:sx n="79" d="100"/>
          <a:sy n="79" d="100"/>
        </p:scale>
        <p:origin x="2172" y="114"/>
      </p:cViewPr>
      <p:guideLst>
        <p:guide orient="horz" pos="2909"/>
        <p:guide pos="218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tags" Target="tags/tag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 Kitson" userId="a532dbb1-88b2-48ee-8dd6-1e514bcd91d2" providerId="ADAL" clId="{081E2CC3-CDBB-408B-9EB6-DB6BF4AA1A24}"/>
    <pc:docChg chg="undo custSel addSld delSld modSld sldOrd modSection">
      <pc:chgData name="Paul M Kitson" userId="a532dbb1-88b2-48ee-8dd6-1e514bcd91d2" providerId="ADAL" clId="{081E2CC3-CDBB-408B-9EB6-DB6BF4AA1A24}" dt="2025-09-07T15:39:17.864" v="5632" actId="20577"/>
      <pc:docMkLst>
        <pc:docMk/>
      </pc:docMkLst>
      <pc:sldChg chg="modSp mod">
        <pc:chgData name="Paul M Kitson" userId="a532dbb1-88b2-48ee-8dd6-1e514bcd91d2" providerId="ADAL" clId="{081E2CC3-CDBB-408B-9EB6-DB6BF4AA1A24}" dt="2025-09-06T21:04:46.740" v="2830" actId="20577"/>
        <pc:sldMkLst>
          <pc:docMk/>
          <pc:sldMk cId="3859523569" sldId="316"/>
        </pc:sldMkLst>
        <pc:spChg chg="mod">
          <ac:chgData name="Paul M Kitson" userId="a532dbb1-88b2-48ee-8dd6-1e514bcd91d2" providerId="ADAL" clId="{081E2CC3-CDBB-408B-9EB6-DB6BF4AA1A24}" dt="2025-09-06T21:04:46.740" v="2830" actId="20577"/>
          <ac:spMkLst>
            <pc:docMk/>
            <pc:sldMk cId="3859523569" sldId="316"/>
            <ac:spMk id="8" creationId="{01C0F2D9-589A-5443-F977-6038BD06B4BD}"/>
          </ac:spMkLst>
        </pc:spChg>
      </pc:sldChg>
      <pc:sldChg chg="addSp delSp modSp mod">
        <pc:chgData name="Paul M Kitson" userId="a532dbb1-88b2-48ee-8dd6-1e514bcd91d2" providerId="ADAL" clId="{081E2CC3-CDBB-408B-9EB6-DB6BF4AA1A24}" dt="2025-09-07T15:30:17.262" v="5474" actId="6549"/>
        <pc:sldMkLst>
          <pc:docMk/>
          <pc:sldMk cId="3349765072" sldId="339"/>
        </pc:sldMkLst>
        <pc:spChg chg="mod">
          <ac:chgData name="Paul M Kitson" userId="a532dbb1-88b2-48ee-8dd6-1e514bcd91d2" providerId="ADAL" clId="{081E2CC3-CDBB-408B-9EB6-DB6BF4AA1A24}" dt="2025-09-07T15:29:15.387" v="5465" actId="408"/>
          <ac:spMkLst>
            <pc:docMk/>
            <pc:sldMk cId="3349765072" sldId="339"/>
            <ac:spMk id="10" creationId="{A813BA94-23DE-24B9-B4FA-28692655E61F}"/>
          </ac:spMkLst>
        </pc:spChg>
        <pc:spChg chg="mod">
          <ac:chgData name="Paul M Kitson" userId="a532dbb1-88b2-48ee-8dd6-1e514bcd91d2" providerId="ADAL" clId="{081E2CC3-CDBB-408B-9EB6-DB6BF4AA1A24}" dt="2025-09-07T15:30:06.920" v="5473" actId="6549"/>
          <ac:spMkLst>
            <pc:docMk/>
            <pc:sldMk cId="3349765072" sldId="339"/>
            <ac:spMk id="11" creationId="{61ACCFBF-6164-4274-85F3-806238FD0EF0}"/>
          </ac:spMkLst>
        </pc:spChg>
        <pc:spChg chg="mod">
          <ac:chgData name="Paul M Kitson" userId="a532dbb1-88b2-48ee-8dd6-1e514bcd91d2" providerId="ADAL" clId="{081E2CC3-CDBB-408B-9EB6-DB6BF4AA1A24}" dt="2025-09-07T15:29:31.554" v="5466" actId="122"/>
          <ac:spMkLst>
            <pc:docMk/>
            <pc:sldMk cId="3349765072" sldId="339"/>
            <ac:spMk id="12" creationId="{1457C4D2-FC33-8A1B-6224-D8BFD7862619}"/>
          </ac:spMkLst>
        </pc:spChg>
        <pc:spChg chg="mod">
          <ac:chgData name="Paul M Kitson" userId="a532dbb1-88b2-48ee-8dd6-1e514bcd91d2" providerId="ADAL" clId="{081E2CC3-CDBB-408B-9EB6-DB6BF4AA1A24}" dt="2025-09-07T15:30:00.545" v="5471" actId="403"/>
          <ac:spMkLst>
            <pc:docMk/>
            <pc:sldMk cId="3349765072" sldId="339"/>
            <ac:spMk id="13" creationId="{5C9E35BD-F72A-8F35-6563-D49C02BED81C}"/>
          </ac:spMkLst>
        </pc:spChg>
        <pc:spChg chg="mod">
          <ac:chgData name="Paul M Kitson" userId="a532dbb1-88b2-48ee-8dd6-1e514bcd91d2" providerId="ADAL" clId="{081E2CC3-CDBB-408B-9EB6-DB6BF4AA1A24}" dt="2025-09-07T15:29:34.554" v="5467" actId="122"/>
          <ac:spMkLst>
            <pc:docMk/>
            <pc:sldMk cId="3349765072" sldId="339"/>
            <ac:spMk id="14" creationId="{C199021F-6F02-6CD3-892B-9B761B1990C6}"/>
          </ac:spMkLst>
        </pc:spChg>
        <pc:spChg chg="mod">
          <ac:chgData name="Paul M Kitson" userId="a532dbb1-88b2-48ee-8dd6-1e514bcd91d2" providerId="ADAL" clId="{081E2CC3-CDBB-408B-9EB6-DB6BF4AA1A24}" dt="2025-09-07T15:30:00.545" v="5471" actId="403"/>
          <ac:spMkLst>
            <pc:docMk/>
            <pc:sldMk cId="3349765072" sldId="339"/>
            <ac:spMk id="15" creationId="{C4EA52CC-75A5-7276-E477-1D4D46134A4D}"/>
          </ac:spMkLst>
        </pc:spChg>
        <pc:spChg chg="add del mod">
          <ac:chgData name="Paul M Kitson" userId="a532dbb1-88b2-48ee-8dd6-1e514bcd91d2" providerId="ADAL" clId="{081E2CC3-CDBB-408B-9EB6-DB6BF4AA1A24}" dt="2025-09-07T15:29:48.603" v="5470" actId="20577"/>
          <ac:spMkLst>
            <pc:docMk/>
            <pc:sldMk cId="3349765072" sldId="339"/>
            <ac:spMk id="16" creationId="{98C1D7EB-D929-6FBD-178C-525ACA9DA136}"/>
          </ac:spMkLst>
        </pc:spChg>
        <pc:spChg chg="add del mod">
          <ac:chgData name="Paul M Kitson" userId="a532dbb1-88b2-48ee-8dd6-1e514bcd91d2" providerId="ADAL" clId="{081E2CC3-CDBB-408B-9EB6-DB6BF4AA1A24}" dt="2025-09-07T15:30:17.262" v="5474" actId="6549"/>
          <ac:spMkLst>
            <pc:docMk/>
            <pc:sldMk cId="3349765072" sldId="339"/>
            <ac:spMk id="17" creationId="{A1D02425-7E67-52EE-CE60-285CF95ACAB7}"/>
          </ac:spMkLst>
        </pc:spChg>
        <pc:spChg chg="add del">
          <ac:chgData name="Paul M Kitson" userId="a532dbb1-88b2-48ee-8dd6-1e514bcd91d2" providerId="ADAL" clId="{081E2CC3-CDBB-408B-9EB6-DB6BF4AA1A24}" dt="2025-09-06T21:06:31.307" v="2911" actId="478"/>
          <ac:spMkLst>
            <pc:docMk/>
            <pc:sldMk cId="3349765072" sldId="339"/>
            <ac:spMk id="18" creationId="{AA6D6F30-3720-0D5E-4EF4-BA17EFEE0D12}"/>
          </ac:spMkLst>
        </pc:spChg>
        <pc:spChg chg="add del">
          <ac:chgData name="Paul M Kitson" userId="a532dbb1-88b2-48ee-8dd6-1e514bcd91d2" providerId="ADAL" clId="{081E2CC3-CDBB-408B-9EB6-DB6BF4AA1A24}" dt="2025-09-06T21:06:33.874" v="2912" actId="478"/>
          <ac:spMkLst>
            <pc:docMk/>
            <pc:sldMk cId="3349765072" sldId="339"/>
            <ac:spMk id="19" creationId="{E0A9AA84-A7BA-1A8B-96EA-7F837165E22E}"/>
          </ac:spMkLst>
        </pc:spChg>
        <pc:spChg chg="mod">
          <ac:chgData name="Paul M Kitson" userId="a532dbb1-88b2-48ee-8dd6-1e514bcd91d2" providerId="ADAL" clId="{081E2CC3-CDBB-408B-9EB6-DB6BF4AA1A24}" dt="2025-09-07T15:28:59.930" v="5464" actId="408"/>
          <ac:spMkLst>
            <pc:docMk/>
            <pc:sldMk cId="3349765072" sldId="339"/>
            <ac:spMk id="20" creationId="{1C3B2DFE-9077-EAFD-B913-7E7DF44CBB40}"/>
          </ac:spMkLst>
        </pc:spChg>
        <pc:spChg chg="mod">
          <ac:chgData name="Paul M Kitson" userId="a532dbb1-88b2-48ee-8dd6-1e514bcd91d2" providerId="ADAL" clId="{081E2CC3-CDBB-408B-9EB6-DB6BF4AA1A24}" dt="2025-09-07T15:28:59.930" v="5464" actId="408"/>
          <ac:spMkLst>
            <pc:docMk/>
            <pc:sldMk cId="3349765072" sldId="339"/>
            <ac:spMk id="21" creationId="{BD996B88-0850-F146-8092-196363BA33E4}"/>
          </ac:spMkLst>
        </pc:spChg>
        <pc:spChg chg="mod">
          <ac:chgData name="Paul M Kitson" userId="a532dbb1-88b2-48ee-8dd6-1e514bcd91d2" providerId="ADAL" clId="{081E2CC3-CDBB-408B-9EB6-DB6BF4AA1A24}" dt="2025-09-07T15:28:59.930" v="5464" actId="408"/>
          <ac:spMkLst>
            <pc:docMk/>
            <pc:sldMk cId="3349765072" sldId="339"/>
            <ac:spMk id="22" creationId="{04380A0A-73CE-0BCF-1689-DC8AF871C113}"/>
          </ac:spMkLst>
        </pc:spChg>
        <pc:spChg chg="add del">
          <ac:chgData name="Paul M Kitson" userId="a532dbb1-88b2-48ee-8dd6-1e514bcd91d2" providerId="ADAL" clId="{081E2CC3-CDBB-408B-9EB6-DB6BF4AA1A24}" dt="2025-09-07T15:28:29.936" v="5460" actId="478"/>
          <ac:spMkLst>
            <pc:docMk/>
            <pc:sldMk cId="3349765072" sldId="339"/>
            <ac:spMk id="23" creationId="{F306FC48-B0C4-10CA-3FE8-9CB50D67267F}"/>
          </ac:spMkLst>
        </pc:spChg>
      </pc:sldChg>
      <pc:sldChg chg="del">
        <pc:chgData name="Paul M Kitson" userId="a532dbb1-88b2-48ee-8dd6-1e514bcd91d2" providerId="ADAL" clId="{081E2CC3-CDBB-408B-9EB6-DB6BF4AA1A24}" dt="2025-09-06T21:03:24.168" v="2678" actId="47"/>
        <pc:sldMkLst>
          <pc:docMk/>
          <pc:sldMk cId="2221872271" sldId="397"/>
        </pc:sldMkLst>
      </pc:sldChg>
      <pc:sldChg chg="del">
        <pc:chgData name="Paul M Kitson" userId="a532dbb1-88b2-48ee-8dd6-1e514bcd91d2" providerId="ADAL" clId="{081E2CC3-CDBB-408B-9EB6-DB6BF4AA1A24}" dt="2025-09-06T21:03:24.968" v="2679" actId="47"/>
        <pc:sldMkLst>
          <pc:docMk/>
          <pc:sldMk cId="2346968962" sldId="398"/>
        </pc:sldMkLst>
      </pc:sldChg>
      <pc:sldChg chg="del">
        <pc:chgData name="Paul M Kitson" userId="a532dbb1-88b2-48ee-8dd6-1e514bcd91d2" providerId="ADAL" clId="{081E2CC3-CDBB-408B-9EB6-DB6BF4AA1A24}" dt="2025-09-06T21:03:25.959" v="2680" actId="47"/>
        <pc:sldMkLst>
          <pc:docMk/>
          <pc:sldMk cId="4286093649" sldId="495"/>
        </pc:sldMkLst>
      </pc:sldChg>
      <pc:sldChg chg="modSp mod">
        <pc:chgData name="Paul M Kitson" userId="a532dbb1-88b2-48ee-8dd6-1e514bcd91d2" providerId="ADAL" clId="{081E2CC3-CDBB-408B-9EB6-DB6BF4AA1A24}" dt="2025-09-06T21:07:04.749" v="2927" actId="20577"/>
        <pc:sldMkLst>
          <pc:docMk/>
          <pc:sldMk cId="4135984305" sldId="1881839054"/>
        </pc:sldMkLst>
        <pc:spChg chg="mod">
          <ac:chgData name="Paul M Kitson" userId="a532dbb1-88b2-48ee-8dd6-1e514bcd91d2" providerId="ADAL" clId="{081E2CC3-CDBB-408B-9EB6-DB6BF4AA1A24}" dt="2025-09-06T21:07:04.749" v="2927" actId="20577"/>
          <ac:spMkLst>
            <pc:docMk/>
            <pc:sldMk cId="4135984305" sldId="1881839054"/>
            <ac:spMk id="4" creationId="{ACB2682F-D620-3799-2FCF-B59C4458E522}"/>
          </ac:spMkLst>
        </pc:spChg>
      </pc:sldChg>
      <pc:sldChg chg="add del">
        <pc:chgData name="Paul M Kitson" userId="a532dbb1-88b2-48ee-8dd6-1e514bcd91d2" providerId="ADAL" clId="{081E2CC3-CDBB-408B-9EB6-DB6BF4AA1A24}" dt="2025-09-06T21:03:36.035" v="2686" actId="47"/>
        <pc:sldMkLst>
          <pc:docMk/>
          <pc:sldMk cId="696633224" sldId="1881839130"/>
        </pc:sldMkLst>
      </pc:sldChg>
      <pc:sldChg chg="modSp mod">
        <pc:chgData name="Paul M Kitson" userId="a532dbb1-88b2-48ee-8dd6-1e514bcd91d2" providerId="ADAL" clId="{081E2CC3-CDBB-408B-9EB6-DB6BF4AA1A24}" dt="2025-09-06T22:03:34.353" v="5146" actId="20577"/>
        <pc:sldMkLst>
          <pc:docMk/>
          <pc:sldMk cId="1053496485" sldId="1881839132"/>
        </pc:sldMkLst>
        <pc:spChg chg="mod">
          <ac:chgData name="Paul M Kitson" userId="a532dbb1-88b2-48ee-8dd6-1e514bcd91d2" providerId="ADAL" clId="{081E2CC3-CDBB-408B-9EB6-DB6BF4AA1A24}" dt="2025-09-06T22:03:34.353" v="5146" actId="20577"/>
          <ac:spMkLst>
            <pc:docMk/>
            <pc:sldMk cId="1053496485" sldId="1881839132"/>
            <ac:spMk id="11" creationId="{FFD0760B-9F3F-5A0F-7018-B4011F332C27}"/>
          </ac:spMkLst>
        </pc:spChg>
      </pc:sldChg>
      <pc:sldChg chg="modSp mod">
        <pc:chgData name="Paul M Kitson" userId="a532dbb1-88b2-48ee-8dd6-1e514bcd91d2" providerId="ADAL" clId="{081E2CC3-CDBB-408B-9EB6-DB6BF4AA1A24}" dt="2025-09-06T21:38:31.937" v="3220" actId="20577"/>
        <pc:sldMkLst>
          <pc:docMk/>
          <pc:sldMk cId="1566759509" sldId="1881839133"/>
        </pc:sldMkLst>
        <pc:spChg chg="mod">
          <ac:chgData name="Paul M Kitson" userId="a532dbb1-88b2-48ee-8dd6-1e514bcd91d2" providerId="ADAL" clId="{081E2CC3-CDBB-408B-9EB6-DB6BF4AA1A24}" dt="2025-09-06T21:38:31.937" v="3220" actId="20577"/>
          <ac:spMkLst>
            <pc:docMk/>
            <pc:sldMk cId="1566759509" sldId="1881839133"/>
            <ac:spMk id="3" creationId="{A150E198-728A-2ACD-51F5-68EEBB776C6C}"/>
          </ac:spMkLst>
        </pc:spChg>
        <pc:spChg chg="mod">
          <ac:chgData name="Paul M Kitson" userId="a532dbb1-88b2-48ee-8dd6-1e514bcd91d2" providerId="ADAL" clId="{081E2CC3-CDBB-408B-9EB6-DB6BF4AA1A24}" dt="2025-09-06T21:38:25.441" v="3213" actId="20577"/>
          <ac:spMkLst>
            <pc:docMk/>
            <pc:sldMk cId="1566759509" sldId="1881839133"/>
            <ac:spMk id="11" creationId="{87036290-B361-1E7A-CFBB-778F2435C078}"/>
          </ac:spMkLst>
        </pc:spChg>
      </pc:sldChg>
      <pc:sldChg chg="delSp modSp mod">
        <pc:chgData name="Paul M Kitson" userId="a532dbb1-88b2-48ee-8dd6-1e514bcd91d2" providerId="ADAL" clId="{081E2CC3-CDBB-408B-9EB6-DB6BF4AA1A24}" dt="2025-09-07T08:06:24.176" v="5171" actId="20577"/>
        <pc:sldMkLst>
          <pc:docMk/>
          <pc:sldMk cId="466782530" sldId="1881839135"/>
        </pc:sldMkLst>
        <pc:spChg chg="mod">
          <ac:chgData name="Paul M Kitson" userId="a532dbb1-88b2-48ee-8dd6-1e514bcd91d2" providerId="ADAL" clId="{081E2CC3-CDBB-408B-9EB6-DB6BF4AA1A24}" dt="2025-09-06T18:56:44.040" v="1246" actId="20577"/>
          <ac:spMkLst>
            <pc:docMk/>
            <pc:sldMk cId="466782530" sldId="1881839135"/>
            <ac:spMk id="3" creationId="{7DC21263-7E4A-4D98-ABFD-B733D29D4B9C}"/>
          </ac:spMkLst>
        </pc:spChg>
        <pc:spChg chg="mod">
          <ac:chgData name="Paul M Kitson" userId="a532dbb1-88b2-48ee-8dd6-1e514bcd91d2" providerId="ADAL" clId="{081E2CC3-CDBB-408B-9EB6-DB6BF4AA1A24}" dt="2025-09-06T18:55:56.539" v="1213" actId="1076"/>
          <ac:spMkLst>
            <pc:docMk/>
            <pc:sldMk cId="466782530" sldId="1881839135"/>
            <ac:spMk id="7" creationId="{5F2E54D8-BFA0-87DF-935D-08AF69ABD1E3}"/>
          </ac:spMkLst>
        </pc:spChg>
        <pc:spChg chg="del mod">
          <ac:chgData name="Paul M Kitson" userId="a532dbb1-88b2-48ee-8dd6-1e514bcd91d2" providerId="ADAL" clId="{081E2CC3-CDBB-408B-9EB6-DB6BF4AA1A24}" dt="2025-09-06T18:55:09.925" v="1204" actId="478"/>
          <ac:spMkLst>
            <pc:docMk/>
            <pc:sldMk cId="466782530" sldId="1881839135"/>
            <ac:spMk id="8" creationId="{ACB38EA0-5974-ADF6-1C52-5B8D3C53161D}"/>
          </ac:spMkLst>
        </pc:spChg>
        <pc:spChg chg="del mod">
          <ac:chgData name="Paul M Kitson" userId="a532dbb1-88b2-48ee-8dd6-1e514bcd91d2" providerId="ADAL" clId="{081E2CC3-CDBB-408B-9EB6-DB6BF4AA1A24}" dt="2025-09-06T18:55:07.802" v="1203" actId="478"/>
          <ac:spMkLst>
            <pc:docMk/>
            <pc:sldMk cId="466782530" sldId="1881839135"/>
            <ac:spMk id="9" creationId="{ABA5D35A-BA56-793E-EB67-D2B56DC8296C}"/>
          </ac:spMkLst>
        </pc:spChg>
        <pc:spChg chg="mod">
          <ac:chgData name="Paul M Kitson" userId="a532dbb1-88b2-48ee-8dd6-1e514bcd91d2" providerId="ADAL" clId="{081E2CC3-CDBB-408B-9EB6-DB6BF4AA1A24}" dt="2025-09-06T18:56:13.192" v="1216" actId="20577"/>
          <ac:spMkLst>
            <pc:docMk/>
            <pc:sldMk cId="466782530" sldId="1881839135"/>
            <ac:spMk id="11" creationId="{1BB4BFE7-8D69-282F-CBEB-C916D278A272}"/>
          </ac:spMkLst>
        </pc:spChg>
        <pc:spChg chg="mod">
          <ac:chgData name="Paul M Kitson" userId="a532dbb1-88b2-48ee-8dd6-1e514bcd91d2" providerId="ADAL" clId="{081E2CC3-CDBB-408B-9EB6-DB6BF4AA1A24}" dt="2025-09-07T08:06:24.176" v="5171" actId="20577"/>
          <ac:spMkLst>
            <pc:docMk/>
            <pc:sldMk cId="466782530" sldId="1881839135"/>
            <ac:spMk id="12" creationId="{90F2A6E6-A08B-CE86-19DF-DE4D0C0E4A41}"/>
          </ac:spMkLst>
        </pc:spChg>
        <pc:spChg chg="mod">
          <ac:chgData name="Paul M Kitson" userId="a532dbb1-88b2-48ee-8dd6-1e514bcd91d2" providerId="ADAL" clId="{081E2CC3-CDBB-408B-9EB6-DB6BF4AA1A24}" dt="2025-09-06T21:32:32.553" v="3168" actId="6549"/>
          <ac:spMkLst>
            <pc:docMk/>
            <pc:sldMk cId="466782530" sldId="1881839135"/>
            <ac:spMk id="13" creationId="{B460D0B4-E23B-A1E4-636A-B07A7AA60377}"/>
          </ac:spMkLst>
        </pc:spChg>
        <pc:picChg chg="del mod">
          <ac:chgData name="Paul M Kitson" userId="a532dbb1-88b2-48ee-8dd6-1e514bcd91d2" providerId="ADAL" clId="{081E2CC3-CDBB-408B-9EB6-DB6BF4AA1A24}" dt="2025-09-06T18:55:05.726" v="1202" actId="478"/>
          <ac:picMkLst>
            <pc:docMk/>
            <pc:sldMk cId="466782530" sldId="1881839135"/>
            <ac:picMk id="17" creationId="{EDAE63CF-477F-5FB5-EF4C-254A98F1588E}"/>
          </ac:picMkLst>
        </pc:picChg>
        <pc:picChg chg="del mod">
          <ac:chgData name="Paul M Kitson" userId="a532dbb1-88b2-48ee-8dd6-1e514bcd91d2" providerId="ADAL" clId="{081E2CC3-CDBB-408B-9EB6-DB6BF4AA1A24}" dt="2025-09-06T18:55:03.099" v="1201" actId="478"/>
          <ac:picMkLst>
            <pc:docMk/>
            <pc:sldMk cId="466782530" sldId="1881839135"/>
            <ac:picMk id="18" creationId="{5AFAB97B-FFF5-4DFD-EE3C-B177B7448F19}"/>
          </ac:picMkLst>
        </pc:picChg>
      </pc:sldChg>
      <pc:sldChg chg="del">
        <pc:chgData name="Paul M Kitson" userId="a532dbb1-88b2-48ee-8dd6-1e514bcd91d2" providerId="ADAL" clId="{081E2CC3-CDBB-408B-9EB6-DB6BF4AA1A24}" dt="2025-09-06T19:08:12.295" v="1449" actId="47"/>
        <pc:sldMkLst>
          <pc:docMk/>
          <pc:sldMk cId="4107567686" sldId="1881839137"/>
        </pc:sldMkLst>
      </pc:sldChg>
      <pc:sldChg chg="modSp mod">
        <pc:chgData name="Paul M Kitson" userId="a532dbb1-88b2-48ee-8dd6-1e514bcd91d2" providerId="ADAL" clId="{081E2CC3-CDBB-408B-9EB6-DB6BF4AA1A24}" dt="2025-09-07T08:08:16.439" v="5181" actId="6549"/>
        <pc:sldMkLst>
          <pc:docMk/>
          <pc:sldMk cId="1359753813" sldId="1881839138"/>
        </pc:sldMkLst>
        <pc:spChg chg="mod">
          <ac:chgData name="Paul M Kitson" userId="a532dbb1-88b2-48ee-8dd6-1e514bcd91d2" providerId="ADAL" clId="{081E2CC3-CDBB-408B-9EB6-DB6BF4AA1A24}" dt="2025-09-07T08:08:16.439" v="5181" actId="6549"/>
          <ac:spMkLst>
            <pc:docMk/>
            <pc:sldMk cId="1359753813" sldId="1881839138"/>
            <ac:spMk id="11" creationId="{0D3F4188-DFC9-B221-7509-D16D8F503D72}"/>
          </ac:spMkLst>
        </pc:spChg>
      </pc:sldChg>
      <pc:sldChg chg="addSp delSp modSp mod">
        <pc:chgData name="Paul M Kitson" userId="a532dbb1-88b2-48ee-8dd6-1e514bcd91d2" providerId="ADAL" clId="{081E2CC3-CDBB-408B-9EB6-DB6BF4AA1A24}" dt="2025-09-06T21:43:00.068" v="3422" actId="478"/>
        <pc:sldMkLst>
          <pc:docMk/>
          <pc:sldMk cId="3943577839" sldId="1881839139"/>
        </pc:sldMkLst>
        <pc:spChg chg="add mod">
          <ac:chgData name="Paul M Kitson" userId="a532dbb1-88b2-48ee-8dd6-1e514bcd91d2" providerId="ADAL" clId="{081E2CC3-CDBB-408B-9EB6-DB6BF4AA1A24}" dt="2025-09-06T21:42:44.125" v="3421" actId="20577"/>
          <ac:spMkLst>
            <pc:docMk/>
            <pc:sldMk cId="3943577839" sldId="1881839139"/>
            <ac:spMk id="2" creationId="{1257F051-1DD2-192D-DDA9-4460D5539868}"/>
          </ac:spMkLst>
        </pc:spChg>
        <pc:spChg chg="mod">
          <ac:chgData name="Paul M Kitson" userId="a532dbb1-88b2-48ee-8dd6-1e514bcd91d2" providerId="ADAL" clId="{081E2CC3-CDBB-408B-9EB6-DB6BF4AA1A24}" dt="2025-09-06T21:42:28.398" v="3376" actId="14100"/>
          <ac:spMkLst>
            <pc:docMk/>
            <pc:sldMk cId="3943577839" sldId="1881839139"/>
            <ac:spMk id="3" creationId="{6147208E-057F-3BC3-9B85-29E0E8B4491F}"/>
          </ac:spMkLst>
        </pc:spChg>
        <pc:spChg chg="del">
          <ac:chgData name="Paul M Kitson" userId="a532dbb1-88b2-48ee-8dd6-1e514bcd91d2" providerId="ADAL" clId="{081E2CC3-CDBB-408B-9EB6-DB6BF4AA1A24}" dt="2025-09-06T21:43:00.068" v="3422" actId="478"/>
          <ac:spMkLst>
            <pc:docMk/>
            <pc:sldMk cId="3943577839" sldId="1881839139"/>
            <ac:spMk id="4" creationId="{03C5F3A0-4054-BC0E-0329-BC51202700A1}"/>
          </ac:spMkLst>
        </pc:spChg>
      </pc:sldChg>
      <pc:sldChg chg="modSp mod">
        <pc:chgData name="Paul M Kitson" userId="a532dbb1-88b2-48ee-8dd6-1e514bcd91d2" providerId="ADAL" clId="{081E2CC3-CDBB-408B-9EB6-DB6BF4AA1A24}" dt="2025-09-07T15:38:31.187" v="5606" actId="6549"/>
        <pc:sldMkLst>
          <pc:docMk/>
          <pc:sldMk cId="3177360981" sldId="1881839140"/>
        </pc:sldMkLst>
        <pc:spChg chg="mod">
          <ac:chgData name="Paul M Kitson" userId="a532dbb1-88b2-48ee-8dd6-1e514bcd91d2" providerId="ADAL" clId="{081E2CC3-CDBB-408B-9EB6-DB6BF4AA1A24}" dt="2025-09-07T15:38:31.187" v="5606" actId="6549"/>
          <ac:spMkLst>
            <pc:docMk/>
            <pc:sldMk cId="3177360981" sldId="1881839140"/>
            <ac:spMk id="3" creationId="{DDBF1E0A-C516-4211-96FB-227072930707}"/>
          </ac:spMkLst>
        </pc:spChg>
        <pc:spChg chg="mod">
          <ac:chgData name="Paul M Kitson" userId="a532dbb1-88b2-48ee-8dd6-1e514bcd91d2" providerId="ADAL" clId="{081E2CC3-CDBB-408B-9EB6-DB6BF4AA1A24}" dt="2025-09-07T08:19:57.721" v="5427" actId="20577"/>
          <ac:spMkLst>
            <pc:docMk/>
            <pc:sldMk cId="3177360981" sldId="1881839140"/>
            <ac:spMk id="6" creationId="{FFA9C90D-8F94-3D16-D288-64D1D9EC8A68}"/>
          </ac:spMkLst>
        </pc:spChg>
      </pc:sldChg>
      <pc:sldChg chg="modSp add del mod ord">
        <pc:chgData name="Paul M Kitson" userId="a532dbb1-88b2-48ee-8dd6-1e514bcd91d2" providerId="ADAL" clId="{081E2CC3-CDBB-408B-9EB6-DB6BF4AA1A24}" dt="2025-09-06T19:14:34.033" v="2649" actId="20577"/>
        <pc:sldMkLst>
          <pc:docMk/>
          <pc:sldMk cId="2643951678" sldId="1881839141"/>
        </pc:sldMkLst>
        <pc:spChg chg="mod">
          <ac:chgData name="Paul M Kitson" userId="a532dbb1-88b2-48ee-8dd6-1e514bcd91d2" providerId="ADAL" clId="{081E2CC3-CDBB-408B-9EB6-DB6BF4AA1A24}" dt="2025-09-06T19:14:34.033" v="2649" actId="20577"/>
          <ac:spMkLst>
            <pc:docMk/>
            <pc:sldMk cId="2643951678" sldId="1881839141"/>
            <ac:spMk id="8" creationId="{362F3FF5-A681-D850-8690-4D1977F34CA2}"/>
          </ac:spMkLst>
        </pc:spChg>
      </pc:sldChg>
      <pc:sldChg chg="modSp mod">
        <pc:chgData name="Paul M Kitson" userId="a532dbb1-88b2-48ee-8dd6-1e514bcd91d2" providerId="ADAL" clId="{081E2CC3-CDBB-408B-9EB6-DB6BF4AA1A24}" dt="2025-09-07T15:39:17.864" v="5632" actId="20577"/>
        <pc:sldMkLst>
          <pc:docMk/>
          <pc:sldMk cId="2305473723" sldId="1881839142"/>
        </pc:sldMkLst>
        <pc:spChg chg="mod">
          <ac:chgData name="Paul M Kitson" userId="a532dbb1-88b2-48ee-8dd6-1e514bcd91d2" providerId="ADAL" clId="{081E2CC3-CDBB-408B-9EB6-DB6BF4AA1A24}" dt="2025-09-07T15:39:17.864" v="5632" actId="20577"/>
          <ac:spMkLst>
            <pc:docMk/>
            <pc:sldMk cId="2305473723" sldId="1881839142"/>
            <ac:spMk id="3" creationId="{70352D5F-38BE-6B30-05CA-90F2F86DB071}"/>
          </ac:spMkLst>
        </pc:spChg>
      </pc:sldChg>
      <pc:sldChg chg="del">
        <pc:chgData name="Paul M Kitson" userId="a532dbb1-88b2-48ee-8dd6-1e514bcd91d2" providerId="ADAL" clId="{081E2CC3-CDBB-408B-9EB6-DB6BF4AA1A24}" dt="2025-09-06T19:13:41.373" v="2589" actId="47"/>
        <pc:sldMkLst>
          <pc:docMk/>
          <pc:sldMk cId="1820437704" sldId="1881839143"/>
        </pc:sldMkLst>
      </pc:sldChg>
      <pc:sldChg chg="del">
        <pc:chgData name="Paul M Kitson" userId="a532dbb1-88b2-48ee-8dd6-1e514bcd91d2" providerId="ADAL" clId="{081E2CC3-CDBB-408B-9EB6-DB6BF4AA1A24}" dt="2025-09-06T19:13:42.284" v="2590" actId="47"/>
        <pc:sldMkLst>
          <pc:docMk/>
          <pc:sldMk cId="1882454962" sldId="1881839144"/>
        </pc:sldMkLst>
      </pc:sldChg>
      <pc:sldChg chg="modSp mod">
        <pc:chgData name="Paul M Kitson" userId="a532dbb1-88b2-48ee-8dd6-1e514bcd91d2" providerId="ADAL" clId="{081E2CC3-CDBB-408B-9EB6-DB6BF4AA1A24}" dt="2025-09-06T19:13:20.156" v="2588" actId="20577"/>
        <pc:sldMkLst>
          <pc:docMk/>
          <pc:sldMk cId="1126687499" sldId="1881839145"/>
        </pc:sldMkLst>
        <pc:spChg chg="mod">
          <ac:chgData name="Paul M Kitson" userId="a532dbb1-88b2-48ee-8dd6-1e514bcd91d2" providerId="ADAL" clId="{081E2CC3-CDBB-408B-9EB6-DB6BF4AA1A24}" dt="2025-09-06T19:13:11.390" v="2564" actId="20577"/>
          <ac:spMkLst>
            <pc:docMk/>
            <pc:sldMk cId="1126687499" sldId="1881839145"/>
            <ac:spMk id="8" creationId="{53446F81-FADF-9CC5-DE6D-765DDD73AF42}"/>
          </ac:spMkLst>
        </pc:spChg>
        <pc:spChg chg="mod">
          <ac:chgData name="Paul M Kitson" userId="a532dbb1-88b2-48ee-8dd6-1e514bcd91d2" providerId="ADAL" clId="{081E2CC3-CDBB-408B-9EB6-DB6BF4AA1A24}" dt="2025-09-06T19:13:20.156" v="2588" actId="20577"/>
          <ac:spMkLst>
            <pc:docMk/>
            <pc:sldMk cId="1126687499" sldId="1881839145"/>
            <ac:spMk id="9" creationId="{2A49A9D0-D302-EF33-2C2A-308BC9BA8219}"/>
          </ac:spMkLst>
        </pc:spChg>
      </pc:sldChg>
      <pc:sldChg chg="modSp mod">
        <pc:chgData name="Paul M Kitson" userId="a532dbb1-88b2-48ee-8dd6-1e514bcd91d2" providerId="ADAL" clId="{081E2CC3-CDBB-408B-9EB6-DB6BF4AA1A24}" dt="2025-09-06T21:39:21.650" v="3221" actId="20577"/>
        <pc:sldMkLst>
          <pc:docMk/>
          <pc:sldMk cId="110513094" sldId="1881839146"/>
        </pc:sldMkLst>
        <pc:spChg chg="mod">
          <ac:chgData name="Paul M Kitson" userId="a532dbb1-88b2-48ee-8dd6-1e514bcd91d2" providerId="ADAL" clId="{081E2CC3-CDBB-408B-9EB6-DB6BF4AA1A24}" dt="2025-09-06T21:39:21.650" v="3221" actId="20577"/>
          <ac:spMkLst>
            <pc:docMk/>
            <pc:sldMk cId="110513094" sldId="1881839146"/>
            <ac:spMk id="3" creationId="{E6C39410-0260-B548-6CA9-10AF02056986}"/>
          </ac:spMkLst>
        </pc:spChg>
      </pc:sldChg>
      <pc:sldChg chg="del">
        <pc:chgData name="Paul M Kitson" userId="a532dbb1-88b2-48ee-8dd6-1e514bcd91d2" providerId="ADAL" clId="{081E2CC3-CDBB-408B-9EB6-DB6BF4AA1A24}" dt="2025-09-06T21:02:16.462" v="2650" actId="47"/>
        <pc:sldMkLst>
          <pc:docMk/>
          <pc:sldMk cId="330927528" sldId="1881839147"/>
        </pc:sldMkLst>
      </pc:sldChg>
      <pc:sldChg chg="del">
        <pc:chgData name="Paul M Kitson" userId="a532dbb1-88b2-48ee-8dd6-1e514bcd91d2" providerId="ADAL" clId="{081E2CC3-CDBB-408B-9EB6-DB6BF4AA1A24}" dt="2025-09-06T21:02:18.148" v="2651" actId="47"/>
        <pc:sldMkLst>
          <pc:docMk/>
          <pc:sldMk cId="1447630767" sldId="1881839148"/>
        </pc:sldMkLst>
      </pc:sldChg>
      <pc:sldChg chg="del">
        <pc:chgData name="Paul M Kitson" userId="a532dbb1-88b2-48ee-8dd6-1e514bcd91d2" providerId="ADAL" clId="{081E2CC3-CDBB-408B-9EB6-DB6BF4AA1A24}" dt="2025-09-06T21:02:38.897" v="2664" actId="47"/>
        <pc:sldMkLst>
          <pc:docMk/>
          <pc:sldMk cId="1121954426" sldId="1881839154"/>
        </pc:sldMkLst>
      </pc:sldChg>
      <pc:sldChg chg="del">
        <pc:chgData name="Paul M Kitson" userId="a532dbb1-88b2-48ee-8dd6-1e514bcd91d2" providerId="ADAL" clId="{081E2CC3-CDBB-408B-9EB6-DB6BF4AA1A24}" dt="2025-09-06T21:03:31.376" v="2684" actId="47"/>
        <pc:sldMkLst>
          <pc:docMk/>
          <pc:sldMk cId="2899412263" sldId="1881839159"/>
        </pc:sldMkLst>
      </pc:sldChg>
      <pc:sldChg chg="del">
        <pc:chgData name="Paul M Kitson" userId="a532dbb1-88b2-48ee-8dd6-1e514bcd91d2" providerId="ADAL" clId="{081E2CC3-CDBB-408B-9EB6-DB6BF4AA1A24}" dt="2025-09-06T21:02:24.081" v="2656" actId="47"/>
        <pc:sldMkLst>
          <pc:docMk/>
          <pc:sldMk cId="3321142055" sldId="1881839161"/>
        </pc:sldMkLst>
      </pc:sldChg>
      <pc:sldChg chg="del">
        <pc:chgData name="Paul M Kitson" userId="a532dbb1-88b2-48ee-8dd6-1e514bcd91d2" providerId="ADAL" clId="{081E2CC3-CDBB-408B-9EB6-DB6BF4AA1A24}" dt="2025-09-06T21:02:50.160" v="2668" actId="47"/>
        <pc:sldMkLst>
          <pc:docMk/>
          <pc:sldMk cId="2897178256" sldId="1881839162"/>
        </pc:sldMkLst>
      </pc:sldChg>
      <pc:sldChg chg="del">
        <pc:chgData name="Paul M Kitson" userId="a532dbb1-88b2-48ee-8dd6-1e514bcd91d2" providerId="ADAL" clId="{081E2CC3-CDBB-408B-9EB6-DB6BF4AA1A24}" dt="2025-09-06T21:03:28.056" v="2681" actId="47"/>
        <pc:sldMkLst>
          <pc:docMk/>
          <pc:sldMk cId="2359115039" sldId="1881839163"/>
        </pc:sldMkLst>
      </pc:sldChg>
      <pc:sldChg chg="del">
        <pc:chgData name="Paul M Kitson" userId="a532dbb1-88b2-48ee-8dd6-1e514bcd91d2" providerId="ADAL" clId="{081E2CC3-CDBB-408B-9EB6-DB6BF4AA1A24}" dt="2025-09-06T21:03:28.874" v="2682" actId="47"/>
        <pc:sldMkLst>
          <pc:docMk/>
          <pc:sldMk cId="2690505879" sldId="1881839164"/>
        </pc:sldMkLst>
      </pc:sldChg>
      <pc:sldChg chg="del">
        <pc:chgData name="Paul M Kitson" userId="a532dbb1-88b2-48ee-8dd6-1e514bcd91d2" providerId="ADAL" clId="{081E2CC3-CDBB-408B-9EB6-DB6BF4AA1A24}" dt="2025-09-06T21:03:29.597" v="2683" actId="47"/>
        <pc:sldMkLst>
          <pc:docMk/>
          <pc:sldMk cId="3102914791" sldId="1881839165"/>
        </pc:sldMkLst>
      </pc:sldChg>
      <pc:sldChg chg="del">
        <pc:chgData name="Paul M Kitson" userId="a532dbb1-88b2-48ee-8dd6-1e514bcd91d2" providerId="ADAL" clId="{081E2CC3-CDBB-408B-9EB6-DB6BF4AA1A24}" dt="2025-09-06T21:03:21.914" v="2676" actId="47"/>
        <pc:sldMkLst>
          <pc:docMk/>
          <pc:sldMk cId="2080836626" sldId="1881839166"/>
        </pc:sldMkLst>
      </pc:sldChg>
      <pc:sldChg chg="del">
        <pc:chgData name="Paul M Kitson" userId="a532dbb1-88b2-48ee-8dd6-1e514bcd91d2" providerId="ADAL" clId="{081E2CC3-CDBB-408B-9EB6-DB6BF4AA1A24}" dt="2025-09-06T21:03:23.150" v="2677" actId="47"/>
        <pc:sldMkLst>
          <pc:docMk/>
          <pc:sldMk cId="41511328" sldId="1881839167"/>
        </pc:sldMkLst>
      </pc:sldChg>
      <pc:sldChg chg="del">
        <pc:chgData name="Paul M Kitson" userId="a532dbb1-88b2-48ee-8dd6-1e514bcd91d2" providerId="ADAL" clId="{081E2CC3-CDBB-408B-9EB6-DB6BF4AA1A24}" dt="2025-09-06T21:02:18.789" v="2652" actId="47"/>
        <pc:sldMkLst>
          <pc:docMk/>
          <pc:sldMk cId="233523339" sldId="1881839168"/>
        </pc:sldMkLst>
      </pc:sldChg>
      <pc:sldChg chg="del">
        <pc:chgData name="Paul M Kitson" userId="a532dbb1-88b2-48ee-8dd6-1e514bcd91d2" providerId="ADAL" clId="{081E2CC3-CDBB-408B-9EB6-DB6BF4AA1A24}" dt="2025-09-06T21:02:19.850" v="2653" actId="47"/>
        <pc:sldMkLst>
          <pc:docMk/>
          <pc:sldMk cId="112445618" sldId="1881839169"/>
        </pc:sldMkLst>
      </pc:sldChg>
      <pc:sldChg chg="del">
        <pc:chgData name="Paul M Kitson" userId="a532dbb1-88b2-48ee-8dd6-1e514bcd91d2" providerId="ADAL" clId="{081E2CC3-CDBB-408B-9EB6-DB6BF4AA1A24}" dt="2025-09-06T21:02:21.948" v="2654" actId="47"/>
        <pc:sldMkLst>
          <pc:docMk/>
          <pc:sldMk cId="2895045275" sldId="1881839170"/>
        </pc:sldMkLst>
      </pc:sldChg>
      <pc:sldChg chg="del">
        <pc:chgData name="Paul M Kitson" userId="a532dbb1-88b2-48ee-8dd6-1e514bcd91d2" providerId="ADAL" clId="{081E2CC3-CDBB-408B-9EB6-DB6BF4AA1A24}" dt="2025-09-06T21:02:22.881" v="2655" actId="47"/>
        <pc:sldMkLst>
          <pc:docMk/>
          <pc:sldMk cId="175390055" sldId="1881839171"/>
        </pc:sldMkLst>
      </pc:sldChg>
      <pc:sldChg chg="del">
        <pc:chgData name="Paul M Kitson" userId="a532dbb1-88b2-48ee-8dd6-1e514bcd91d2" providerId="ADAL" clId="{081E2CC3-CDBB-408B-9EB6-DB6BF4AA1A24}" dt="2025-09-06T21:02:25.934" v="2657" actId="47"/>
        <pc:sldMkLst>
          <pc:docMk/>
          <pc:sldMk cId="3989977147" sldId="1881839172"/>
        </pc:sldMkLst>
      </pc:sldChg>
      <pc:sldChg chg="del">
        <pc:chgData name="Paul M Kitson" userId="a532dbb1-88b2-48ee-8dd6-1e514bcd91d2" providerId="ADAL" clId="{081E2CC3-CDBB-408B-9EB6-DB6BF4AA1A24}" dt="2025-09-06T21:02:27.410" v="2658" actId="47"/>
        <pc:sldMkLst>
          <pc:docMk/>
          <pc:sldMk cId="967960249" sldId="1881839173"/>
        </pc:sldMkLst>
      </pc:sldChg>
      <pc:sldChg chg="del">
        <pc:chgData name="Paul M Kitson" userId="a532dbb1-88b2-48ee-8dd6-1e514bcd91d2" providerId="ADAL" clId="{081E2CC3-CDBB-408B-9EB6-DB6BF4AA1A24}" dt="2025-09-06T21:02:33.715" v="2659" actId="47"/>
        <pc:sldMkLst>
          <pc:docMk/>
          <pc:sldMk cId="3560842475" sldId="1881839174"/>
        </pc:sldMkLst>
      </pc:sldChg>
      <pc:sldChg chg="del">
        <pc:chgData name="Paul M Kitson" userId="a532dbb1-88b2-48ee-8dd6-1e514bcd91d2" providerId="ADAL" clId="{081E2CC3-CDBB-408B-9EB6-DB6BF4AA1A24}" dt="2025-09-06T21:02:35.906" v="2660" actId="47"/>
        <pc:sldMkLst>
          <pc:docMk/>
          <pc:sldMk cId="3728397373" sldId="1881839175"/>
        </pc:sldMkLst>
      </pc:sldChg>
      <pc:sldChg chg="del">
        <pc:chgData name="Paul M Kitson" userId="a532dbb1-88b2-48ee-8dd6-1e514bcd91d2" providerId="ADAL" clId="{081E2CC3-CDBB-408B-9EB6-DB6BF4AA1A24}" dt="2025-09-06T21:02:36.644" v="2661" actId="47"/>
        <pc:sldMkLst>
          <pc:docMk/>
          <pc:sldMk cId="3573117166" sldId="1881839176"/>
        </pc:sldMkLst>
      </pc:sldChg>
      <pc:sldChg chg="del">
        <pc:chgData name="Paul M Kitson" userId="a532dbb1-88b2-48ee-8dd6-1e514bcd91d2" providerId="ADAL" clId="{081E2CC3-CDBB-408B-9EB6-DB6BF4AA1A24}" dt="2025-09-06T21:02:37.365" v="2662" actId="47"/>
        <pc:sldMkLst>
          <pc:docMk/>
          <pc:sldMk cId="2590042358" sldId="1881839177"/>
        </pc:sldMkLst>
      </pc:sldChg>
      <pc:sldChg chg="del">
        <pc:chgData name="Paul M Kitson" userId="a532dbb1-88b2-48ee-8dd6-1e514bcd91d2" providerId="ADAL" clId="{081E2CC3-CDBB-408B-9EB6-DB6BF4AA1A24}" dt="2025-09-06T21:02:38.017" v="2663" actId="47"/>
        <pc:sldMkLst>
          <pc:docMk/>
          <pc:sldMk cId="3516965895" sldId="1881839178"/>
        </pc:sldMkLst>
      </pc:sldChg>
      <pc:sldChg chg="del">
        <pc:chgData name="Paul M Kitson" userId="a532dbb1-88b2-48ee-8dd6-1e514bcd91d2" providerId="ADAL" clId="{081E2CC3-CDBB-408B-9EB6-DB6BF4AA1A24}" dt="2025-09-06T21:02:39.635" v="2665" actId="47"/>
        <pc:sldMkLst>
          <pc:docMk/>
          <pc:sldMk cId="3175805878" sldId="1881839179"/>
        </pc:sldMkLst>
      </pc:sldChg>
      <pc:sldChg chg="del">
        <pc:chgData name="Paul M Kitson" userId="a532dbb1-88b2-48ee-8dd6-1e514bcd91d2" providerId="ADAL" clId="{081E2CC3-CDBB-408B-9EB6-DB6BF4AA1A24}" dt="2025-09-06T21:02:41.223" v="2666" actId="47"/>
        <pc:sldMkLst>
          <pc:docMk/>
          <pc:sldMk cId="3776572537" sldId="1881839180"/>
        </pc:sldMkLst>
      </pc:sldChg>
      <pc:sldChg chg="del">
        <pc:chgData name="Paul M Kitson" userId="a532dbb1-88b2-48ee-8dd6-1e514bcd91d2" providerId="ADAL" clId="{081E2CC3-CDBB-408B-9EB6-DB6BF4AA1A24}" dt="2025-09-06T21:02:49.157" v="2667" actId="47"/>
        <pc:sldMkLst>
          <pc:docMk/>
          <pc:sldMk cId="1245652962" sldId="1881839181"/>
        </pc:sldMkLst>
      </pc:sldChg>
      <pc:sldChg chg="del">
        <pc:chgData name="Paul M Kitson" userId="a532dbb1-88b2-48ee-8dd6-1e514bcd91d2" providerId="ADAL" clId="{081E2CC3-CDBB-408B-9EB6-DB6BF4AA1A24}" dt="2025-09-06T21:02:51.745" v="2669" actId="47"/>
        <pc:sldMkLst>
          <pc:docMk/>
          <pc:sldMk cId="1629554057" sldId="1881839182"/>
        </pc:sldMkLst>
      </pc:sldChg>
      <pc:sldChg chg="add del">
        <pc:chgData name="Paul M Kitson" userId="a532dbb1-88b2-48ee-8dd6-1e514bcd91d2" providerId="ADAL" clId="{081E2CC3-CDBB-408B-9EB6-DB6BF4AA1A24}" dt="2025-09-06T21:03:11.031" v="2673" actId="47"/>
        <pc:sldMkLst>
          <pc:docMk/>
          <pc:sldMk cId="1151197480" sldId="1881839183"/>
        </pc:sldMkLst>
      </pc:sldChg>
      <pc:sldChg chg="del">
        <pc:chgData name="Paul M Kitson" userId="a532dbb1-88b2-48ee-8dd6-1e514bcd91d2" providerId="ADAL" clId="{081E2CC3-CDBB-408B-9EB6-DB6BF4AA1A24}" dt="2025-09-06T21:02:53.632" v="2670" actId="47"/>
        <pc:sldMkLst>
          <pc:docMk/>
          <pc:sldMk cId="3689613759" sldId="1881839184"/>
        </pc:sldMkLst>
      </pc:sldChg>
      <pc:sldChg chg="del">
        <pc:chgData name="Paul M Kitson" userId="a532dbb1-88b2-48ee-8dd6-1e514bcd91d2" providerId="ADAL" clId="{081E2CC3-CDBB-408B-9EB6-DB6BF4AA1A24}" dt="2025-09-06T21:03:17.597" v="2674" actId="47"/>
        <pc:sldMkLst>
          <pc:docMk/>
          <pc:sldMk cId="1323060342" sldId="1881839185"/>
        </pc:sldMkLst>
      </pc:sldChg>
      <pc:sldChg chg="del">
        <pc:chgData name="Paul M Kitson" userId="a532dbb1-88b2-48ee-8dd6-1e514bcd91d2" providerId="ADAL" clId="{081E2CC3-CDBB-408B-9EB6-DB6BF4AA1A24}" dt="2025-09-06T21:03:20.900" v="2675" actId="47"/>
        <pc:sldMkLst>
          <pc:docMk/>
          <pc:sldMk cId="75095691" sldId="1881839186"/>
        </pc:sldMkLst>
      </pc:sldChg>
      <pc:sldChg chg="modSp mod">
        <pc:chgData name="Paul M Kitson" userId="a532dbb1-88b2-48ee-8dd6-1e514bcd91d2" providerId="ADAL" clId="{081E2CC3-CDBB-408B-9EB6-DB6BF4AA1A24}" dt="2025-09-07T08:09:32.474" v="5182" actId="20577"/>
        <pc:sldMkLst>
          <pc:docMk/>
          <pc:sldMk cId="2391944303" sldId="1881839187"/>
        </pc:sldMkLst>
        <pc:spChg chg="mod">
          <ac:chgData name="Paul M Kitson" userId="a532dbb1-88b2-48ee-8dd6-1e514bcd91d2" providerId="ADAL" clId="{081E2CC3-CDBB-408B-9EB6-DB6BF4AA1A24}" dt="2025-09-07T08:09:32.474" v="5182" actId="20577"/>
          <ac:spMkLst>
            <pc:docMk/>
            <pc:sldMk cId="2391944303" sldId="1881839187"/>
            <ac:spMk id="24" creationId="{908DD559-4224-CC7A-3663-DA87F8FBF850}"/>
          </ac:spMkLst>
        </pc:spChg>
      </pc:sldChg>
      <pc:sldChg chg="delSp modSp mod">
        <pc:chgData name="Paul M Kitson" userId="a532dbb1-88b2-48ee-8dd6-1e514bcd91d2" providerId="ADAL" clId="{081E2CC3-CDBB-408B-9EB6-DB6BF4AA1A24}" dt="2025-09-06T21:44:36.209" v="3507" actId="14100"/>
        <pc:sldMkLst>
          <pc:docMk/>
          <pc:sldMk cId="589474613" sldId="1881839188"/>
        </pc:sldMkLst>
        <pc:spChg chg="mod">
          <ac:chgData name="Paul M Kitson" userId="a532dbb1-88b2-48ee-8dd6-1e514bcd91d2" providerId="ADAL" clId="{081E2CC3-CDBB-408B-9EB6-DB6BF4AA1A24}" dt="2025-09-06T21:44:28.282" v="3506" actId="20577"/>
          <ac:spMkLst>
            <pc:docMk/>
            <pc:sldMk cId="589474613" sldId="1881839188"/>
            <ac:spMk id="3" creationId="{7BCF1270-13C7-03AC-BAED-B8A3D13829D9}"/>
          </ac:spMkLst>
        </pc:spChg>
        <pc:picChg chg="del">
          <ac:chgData name="Paul M Kitson" userId="a532dbb1-88b2-48ee-8dd6-1e514bcd91d2" providerId="ADAL" clId="{081E2CC3-CDBB-408B-9EB6-DB6BF4AA1A24}" dt="2025-09-06T21:44:00.813" v="3424" actId="478"/>
          <ac:picMkLst>
            <pc:docMk/>
            <pc:sldMk cId="589474613" sldId="1881839188"/>
            <ac:picMk id="24" creationId="{F101871D-0A50-C287-DE28-7CA85E4878E5}"/>
          </ac:picMkLst>
        </pc:picChg>
        <pc:picChg chg="mod">
          <ac:chgData name="Paul M Kitson" userId="a532dbb1-88b2-48ee-8dd6-1e514bcd91d2" providerId="ADAL" clId="{081E2CC3-CDBB-408B-9EB6-DB6BF4AA1A24}" dt="2025-09-06T21:44:36.209" v="3507" actId="14100"/>
          <ac:picMkLst>
            <pc:docMk/>
            <pc:sldMk cId="589474613" sldId="1881839188"/>
            <ac:picMk id="25" creationId="{4AA3F3BD-E782-7FE8-5522-8328E39CDFB9}"/>
          </ac:picMkLst>
        </pc:picChg>
      </pc:sldChg>
      <pc:sldChg chg="addSp delSp modSp mod">
        <pc:chgData name="Paul M Kitson" userId="a532dbb1-88b2-48ee-8dd6-1e514bcd91d2" providerId="ADAL" clId="{081E2CC3-CDBB-408B-9EB6-DB6BF4AA1A24}" dt="2025-09-06T21:41:43.811" v="3318" actId="1076"/>
        <pc:sldMkLst>
          <pc:docMk/>
          <pc:sldMk cId="703476258" sldId="1881839189"/>
        </pc:sldMkLst>
        <pc:spChg chg="del">
          <ac:chgData name="Paul M Kitson" userId="a532dbb1-88b2-48ee-8dd6-1e514bcd91d2" providerId="ADAL" clId="{081E2CC3-CDBB-408B-9EB6-DB6BF4AA1A24}" dt="2025-09-06T21:41:31.762" v="3315" actId="478"/>
          <ac:spMkLst>
            <pc:docMk/>
            <pc:sldMk cId="703476258" sldId="1881839189"/>
            <ac:spMk id="3" creationId="{E56D623B-C1F3-022E-C098-F1D9684B5EEE}"/>
          </ac:spMkLst>
        </pc:spChg>
        <pc:spChg chg="add del mod">
          <ac:chgData name="Paul M Kitson" userId="a532dbb1-88b2-48ee-8dd6-1e514bcd91d2" providerId="ADAL" clId="{081E2CC3-CDBB-408B-9EB6-DB6BF4AA1A24}" dt="2025-09-06T21:41:35.271" v="3316" actId="478"/>
          <ac:spMkLst>
            <pc:docMk/>
            <pc:sldMk cId="703476258" sldId="1881839189"/>
            <ac:spMk id="7" creationId="{34AB76BE-AFC1-B074-4529-62C689AF440B}"/>
          </ac:spMkLst>
        </pc:spChg>
        <pc:picChg chg="mod">
          <ac:chgData name="Paul M Kitson" userId="a532dbb1-88b2-48ee-8dd6-1e514bcd91d2" providerId="ADAL" clId="{081E2CC3-CDBB-408B-9EB6-DB6BF4AA1A24}" dt="2025-09-06T21:41:43.811" v="3318" actId="1076"/>
          <ac:picMkLst>
            <pc:docMk/>
            <pc:sldMk cId="703476258" sldId="1881839189"/>
            <ac:picMk id="23" creationId="{35184A72-A709-80D9-084B-06DC91864A3C}"/>
          </ac:picMkLst>
        </pc:picChg>
      </pc:sldChg>
      <pc:sldChg chg="modSp mod">
        <pc:chgData name="Paul M Kitson" userId="a532dbb1-88b2-48ee-8dd6-1e514bcd91d2" providerId="ADAL" clId="{081E2CC3-CDBB-408B-9EB6-DB6BF4AA1A24}" dt="2025-09-07T15:32:50.093" v="5549" actId="20577"/>
        <pc:sldMkLst>
          <pc:docMk/>
          <pc:sldMk cId="1255159941" sldId="1881839191"/>
        </pc:sldMkLst>
        <pc:spChg chg="mod">
          <ac:chgData name="Paul M Kitson" userId="a532dbb1-88b2-48ee-8dd6-1e514bcd91d2" providerId="ADAL" clId="{081E2CC3-CDBB-408B-9EB6-DB6BF4AA1A24}" dt="2025-09-06T18:59:55.357" v="1287" actId="1035"/>
          <ac:spMkLst>
            <pc:docMk/>
            <pc:sldMk cId="1255159941" sldId="1881839191"/>
            <ac:spMk id="2" creationId="{1F0CE02D-BF77-5E36-D131-4C524964E497}"/>
          </ac:spMkLst>
        </pc:spChg>
        <pc:spChg chg="mod">
          <ac:chgData name="Paul M Kitson" userId="a532dbb1-88b2-48ee-8dd6-1e514bcd91d2" providerId="ADAL" clId="{081E2CC3-CDBB-408B-9EB6-DB6BF4AA1A24}" dt="2025-09-06T18:59:55.357" v="1287" actId="1035"/>
          <ac:spMkLst>
            <pc:docMk/>
            <pc:sldMk cId="1255159941" sldId="1881839191"/>
            <ac:spMk id="3" creationId="{12EBEEB6-F112-5BA2-89ED-397709F3901A}"/>
          </ac:spMkLst>
        </pc:spChg>
        <pc:spChg chg="mod">
          <ac:chgData name="Paul M Kitson" userId="a532dbb1-88b2-48ee-8dd6-1e514bcd91d2" providerId="ADAL" clId="{081E2CC3-CDBB-408B-9EB6-DB6BF4AA1A24}" dt="2025-09-06T18:59:55.357" v="1287" actId="1035"/>
          <ac:spMkLst>
            <pc:docMk/>
            <pc:sldMk cId="1255159941" sldId="1881839191"/>
            <ac:spMk id="7" creationId="{49A12E13-E782-7EB0-3152-1AF61F9DA8D8}"/>
          </ac:spMkLst>
        </pc:spChg>
        <pc:spChg chg="mod">
          <ac:chgData name="Paul M Kitson" userId="a532dbb1-88b2-48ee-8dd6-1e514bcd91d2" providerId="ADAL" clId="{081E2CC3-CDBB-408B-9EB6-DB6BF4AA1A24}" dt="2025-09-07T15:32:50.093" v="5549" actId="20577"/>
          <ac:spMkLst>
            <pc:docMk/>
            <pc:sldMk cId="1255159941" sldId="1881839191"/>
            <ac:spMk id="11" creationId="{E75B7B97-95C5-D3EF-2C80-163CC06CCC80}"/>
          </ac:spMkLst>
        </pc:spChg>
      </pc:sldChg>
      <pc:sldChg chg="modSp mod">
        <pc:chgData name="Paul M Kitson" userId="a532dbb1-88b2-48ee-8dd6-1e514bcd91d2" providerId="ADAL" clId="{081E2CC3-CDBB-408B-9EB6-DB6BF4AA1A24}" dt="2025-09-07T08:05:53.696" v="5162" actId="20577"/>
        <pc:sldMkLst>
          <pc:docMk/>
          <pc:sldMk cId="1105496923" sldId="1881839192"/>
        </pc:sldMkLst>
        <pc:spChg chg="mod">
          <ac:chgData name="Paul M Kitson" userId="a532dbb1-88b2-48ee-8dd6-1e514bcd91d2" providerId="ADAL" clId="{081E2CC3-CDBB-408B-9EB6-DB6BF4AA1A24}" dt="2025-09-06T18:48:15.625" v="995" actId="20577"/>
          <ac:spMkLst>
            <pc:docMk/>
            <pc:sldMk cId="1105496923" sldId="1881839192"/>
            <ac:spMk id="7" creationId="{AD80BA53-7000-1F74-49D9-A7751BA23283}"/>
          </ac:spMkLst>
        </pc:spChg>
        <pc:spChg chg="mod">
          <ac:chgData name="Paul M Kitson" userId="a532dbb1-88b2-48ee-8dd6-1e514bcd91d2" providerId="ADAL" clId="{081E2CC3-CDBB-408B-9EB6-DB6BF4AA1A24}" dt="2025-09-06T21:09:59.447" v="3149" actId="20577"/>
          <ac:spMkLst>
            <pc:docMk/>
            <pc:sldMk cId="1105496923" sldId="1881839192"/>
            <ac:spMk id="8" creationId="{4470F784-0195-412E-CDF6-82B4F4B79D92}"/>
          </ac:spMkLst>
        </pc:spChg>
        <pc:spChg chg="mod">
          <ac:chgData name="Paul M Kitson" userId="a532dbb1-88b2-48ee-8dd6-1e514bcd91d2" providerId="ADAL" clId="{081E2CC3-CDBB-408B-9EB6-DB6BF4AA1A24}" dt="2025-09-07T08:05:39.220" v="5160" actId="20577"/>
          <ac:spMkLst>
            <pc:docMk/>
            <pc:sldMk cId="1105496923" sldId="1881839192"/>
            <ac:spMk id="9" creationId="{D9209F72-FE65-D3E6-BD24-BCAAAE597F70}"/>
          </ac:spMkLst>
        </pc:spChg>
        <pc:spChg chg="mod">
          <ac:chgData name="Paul M Kitson" userId="a532dbb1-88b2-48ee-8dd6-1e514bcd91d2" providerId="ADAL" clId="{081E2CC3-CDBB-408B-9EB6-DB6BF4AA1A24}" dt="2025-09-07T08:05:53.696" v="5162" actId="20577"/>
          <ac:spMkLst>
            <pc:docMk/>
            <pc:sldMk cId="1105496923" sldId="1881839192"/>
            <ac:spMk id="10" creationId="{4CBB9032-C5A5-88DC-55E3-5D5E46A87A3E}"/>
          </ac:spMkLst>
        </pc:spChg>
      </pc:sldChg>
      <pc:sldChg chg="del">
        <pc:chgData name="Paul M Kitson" userId="a532dbb1-88b2-48ee-8dd6-1e514bcd91d2" providerId="ADAL" clId="{081E2CC3-CDBB-408B-9EB6-DB6BF4AA1A24}" dt="2025-09-06T18:59:32.324" v="1270" actId="47"/>
        <pc:sldMkLst>
          <pc:docMk/>
          <pc:sldMk cId="699176594" sldId="1881839193"/>
        </pc:sldMkLst>
      </pc:sldChg>
      <pc:sldChg chg="delSp modSp mod">
        <pc:chgData name="Paul M Kitson" userId="a532dbb1-88b2-48ee-8dd6-1e514bcd91d2" providerId="ADAL" clId="{081E2CC3-CDBB-408B-9EB6-DB6BF4AA1A24}" dt="2025-09-07T08:21:45.508" v="5459" actId="20577"/>
        <pc:sldMkLst>
          <pc:docMk/>
          <pc:sldMk cId="3892460858" sldId="1881839194"/>
        </pc:sldMkLst>
        <pc:spChg chg="mod">
          <ac:chgData name="Paul M Kitson" userId="a532dbb1-88b2-48ee-8dd6-1e514bcd91d2" providerId="ADAL" clId="{081E2CC3-CDBB-408B-9EB6-DB6BF4AA1A24}" dt="2025-09-07T08:13:25.096" v="5235" actId="20577"/>
          <ac:spMkLst>
            <pc:docMk/>
            <pc:sldMk cId="3892460858" sldId="1881839194"/>
            <ac:spMk id="2" creationId="{A8B08D52-8BE4-1C81-3F1D-DB883F79E268}"/>
          </ac:spMkLst>
        </pc:spChg>
        <pc:spChg chg="mod">
          <ac:chgData name="Paul M Kitson" userId="a532dbb1-88b2-48ee-8dd6-1e514bcd91d2" providerId="ADAL" clId="{081E2CC3-CDBB-408B-9EB6-DB6BF4AA1A24}" dt="2025-09-07T08:21:45.508" v="5459" actId="20577"/>
          <ac:spMkLst>
            <pc:docMk/>
            <pc:sldMk cId="3892460858" sldId="1881839194"/>
            <ac:spMk id="3" creationId="{7CEBF804-80C8-AB98-1B24-A37250C70B40}"/>
          </ac:spMkLst>
        </pc:spChg>
        <pc:spChg chg="del">
          <ac:chgData name="Paul M Kitson" userId="a532dbb1-88b2-48ee-8dd6-1e514bcd91d2" providerId="ADAL" clId="{081E2CC3-CDBB-408B-9EB6-DB6BF4AA1A24}" dt="2025-09-06T21:56:31.841" v="4821" actId="478"/>
          <ac:spMkLst>
            <pc:docMk/>
            <pc:sldMk cId="3892460858" sldId="1881839194"/>
            <ac:spMk id="4" creationId="{0AF18A88-1A1C-CFE2-775F-A99AB9092FA2}"/>
          </ac:spMkLst>
        </pc:spChg>
      </pc:sldChg>
      <pc:sldChg chg="addSp delSp modSp add mod delAnim modAnim">
        <pc:chgData name="Paul M Kitson" userId="a532dbb1-88b2-48ee-8dd6-1e514bcd91d2" providerId="ADAL" clId="{081E2CC3-CDBB-408B-9EB6-DB6BF4AA1A24}" dt="2025-09-07T08:07:30.886" v="5175" actId="20577"/>
        <pc:sldMkLst>
          <pc:docMk/>
          <pc:sldMk cId="3788676571" sldId="1881839195"/>
        </pc:sldMkLst>
        <pc:spChg chg="mod">
          <ac:chgData name="Paul M Kitson" userId="a532dbb1-88b2-48ee-8dd6-1e514bcd91d2" providerId="ADAL" clId="{081E2CC3-CDBB-408B-9EB6-DB6BF4AA1A24}" dt="2025-09-06T19:02:49.384" v="1324" actId="1076"/>
          <ac:spMkLst>
            <pc:docMk/>
            <pc:sldMk cId="3788676571" sldId="1881839195"/>
            <ac:spMk id="3" creationId="{A0573746-0A33-881C-263D-88C9844532D7}"/>
          </ac:spMkLst>
        </pc:spChg>
        <pc:spChg chg="mod">
          <ac:chgData name="Paul M Kitson" userId="a532dbb1-88b2-48ee-8dd6-1e514bcd91d2" providerId="ADAL" clId="{081E2CC3-CDBB-408B-9EB6-DB6BF4AA1A24}" dt="2025-09-06T19:03:36.430" v="1329" actId="1076"/>
          <ac:spMkLst>
            <pc:docMk/>
            <pc:sldMk cId="3788676571" sldId="1881839195"/>
            <ac:spMk id="7" creationId="{B42EBBC7-AA76-3354-1EFD-8BB3D396F399}"/>
          </ac:spMkLst>
        </pc:spChg>
        <pc:spChg chg="mod">
          <ac:chgData name="Paul M Kitson" userId="a532dbb1-88b2-48ee-8dd6-1e514bcd91d2" providerId="ADAL" clId="{081E2CC3-CDBB-408B-9EB6-DB6BF4AA1A24}" dt="2025-09-06T19:01:12.676" v="1307" actId="242"/>
          <ac:spMkLst>
            <pc:docMk/>
            <pc:sldMk cId="3788676571" sldId="1881839195"/>
            <ac:spMk id="11" creationId="{7EDB8FB3-1A3C-7842-C18B-B8946CBC5EF5}"/>
          </ac:spMkLst>
        </pc:spChg>
        <pc:spChg chg="mod">
          <ac:chgData name="Paul M Kitson" userId="a532dbb1-88b2-48ee-8dd6-1e514bcd91d2" providerId="ADAL" clId="{081E2CC3-CDBB-408B-9EB6-DB6BF4AA1A24}" dt="2025-09-06T19:01:31.083" v="1311" actId="120"/>
          <ac:spMkLst>
            <pc:docMk/>
            <pc:sldMk cId="3788676571" sldId="1881839195"/>
            <ac:spMk id="12" creationId="{AFC72D08-A128-CE40-D5B5-58764830BCC9}"/>
          </ac:spMkLst>
        </pc:spChg>
        <pc:spChg chg="mod">
          <ac:chgData name="Paul M Kitson" userId="a532dbb1-88b2-48ee-8dd6-1e514bcd91d2" providerId="ADAL" clId="{081E2CC3-CDBB-408B-9EB6-DB6BF4AA1A24}" dt="2025-09-06T19:01:21.241" v="1310" actId="242"/>
          <ac:spMkLst>
            <pc:docMk/>
            <pc:sldMk cId="3788676571" sldId="1881839195"/>
            <ac:spMk id="13" creationId="{9F786185-1D4B-A7D5-461E-30D4F7F316EB}"/>
          </ac:spMkLst>
        </pc:spChg>
        <pc:spChg chg="add mod">
          <ac:chgData name="Paul M Kitson" userId="a532dbb1-88b2-48ee-8dd6-1e514bcd91d2" providerId="ADAL" clId="{081E2CC3-CDBB-408B-9EB6-DB6BF4AA1A24}" dt="2025-09-06T19:07:51.394" v="1446" actId="207"/>
          <ac:spMkLst>
            <pc:docMk/>
            <pc:sldMk cId="3788676571" sldId="1881839195"/>
            <ac:spMk id="19" creationId="{ABAD80E1-1458-1A64-8AE6-ABEA1389B0D3}"/>
          </ac:spMkLst>
        </pc:spChg>
        <pc:spChg chg="add mod">
          <ac:chgData name="Paul M Kitson" userId="a532dbb1-88b2-48ee-8dd6-1e514bcd91d2" providerId="ADAL" clId="{081E2CC3-CDBB-408B-9EB6-DB6BF4AA1A24}" dt="2025-09-07T08:07:30.886" v="5175" actId="20577"/>
          <ac:spMkLst>
            <pc:docMk/>
            <pc:sldMk cId="3788676571" sldId="1881839195"/>
            <ac:spMk id="20" creationId="{D9BC7A8E-4742-E0AE-029D-E2DDE7130806}"/>
          </ac:spMkLst>
        </pc:spChg>
        <pc:spChg chg="add mod">
          <ac:chgData name="Paul M Kitson" userId="a532dbb1-88b2-48ee-8dd6-1e514bcd91d2" providerId="ADAL" clId="{081E2CC3-CDBB-408B-9EB6-DB6BF4AA1A24}" dt="2025-09-06T19:08:00.518" v="1448" actId="207"/>
          <ac:spMkLst>
            <pc:docMk/>
            <pc:sldMk cId="3788676571" sldId="1881839195"/>
            <ac:spMk id="21" creationId="{14437C6A-2911-1D23-8E83-1E9467FDB215}"/>
          </ac:spMkLst>
        </pc:spChg>
        <pc:spChg chg="add mod">
          <ac:chgData name="Paul M Kitson" userId="a532dbb1-88b2-48ee-8dd6-1e514bcd91d2" providerId="ADAL" clId="{081E2CC3-CDBB-408B-9EB6-DB6BF4AA1A24}" dt="2025-09-06T19:06:11.636" v="1395" actId="692"/>
          <ac:spMkLst>
            <pc:docMk/>
            <pc:sldMk cId="3788676571" sldId="1881839195"/>
            <ac:spMk id="22" creationId="{81004D3C-D7E2-A40E-562F-C851301E9CED}"/>
          </ac:spMkLst>
        </pc:spChg>
        <pc:spChg chg="add mod">
          <ac:chgData name="Paul M Kitson" userId="a532dbb1-88b2-48ee-8dd6-1e514bcd91d2" providerId="ADAL" clId="{081E2CC3-CDBB-408B-9EB6-DB6BF4AA1A24}" dt="2025-09-06T19:07:01.792" v="1434" actId="1076"/>
          <ac:spMkLst>
            <pc:docMk/>
            <pc:sldMk cId="3788676571" sldId="1881839195"/>
            <ac:spMk id="23" creationId="{F45A4811-F9FF-730D-00AD-CA05D4FAE2F6}"/>
          </ac:spMkLst>
        </pc:spChg>
        <pc:picChg chg="add mod">
          <ac:chgData name="Paul M Kitson" userId="a532dbb1-88b2-48ee-8dd6-1e514bcd91d2" providerId="ADAL" clId="{081E2CC3-CDBB-408B-9EB6-DB6BF4AA1A24}" dt="2025-09-07T08:06:56.646" v="5174" actId="1076"/>
          <ac:picMkLst>
            <pc:docMk/>
            <pc:sldMk cId="3788676571" sldId="1881839195"/>
            <ac:picMk id="2" creationId="{848AF7B4-4526-C8D8-EA6C-5B4715FA8ACE}"/>
          </ac:picMkLst>
        </pc:picChg>
        <pc:picChg chg="add mod">
          <ac:chgData name="Paul M Kitson" userId="a532dbb1-88b2-48ee-8dd6-1e514bcd91d2" providerId="ADAL" clId="{081E2CC3-CDBB-408B-9EB6-DB6BF4AA1A24}" dt="2025-09-06T19:02:41.218" v="1321" actId="1076"/>
          <ac:picMkLst>
            <pc:docMk/>
            <pc:sldMk cId="3788676571" sldId="1881839195"/>
            <ac:picMk id="8" creationId="{DC8F697C-1BC1-30D8-641F-5AB52A2F3D30}"/>
          </ac:picMkLst>
        </pc:picChg>
        <pc:picChg chg="add mod">
          <ac:chgData name="Paul M Kitson" userId="a532dbb1-88b2-48ee-8dd6-1e514bcd91d2" providerId="ADAL" clId="{081E2CC3-CDBB-408B-9EB6-DB6BF4AA1A24}" dt="2025-09-06T19:02:37.756" v="1320" actId="1076"/>
          <ac:picMkLst>
            <pc:docMk/>
            <pc:sldMk cId="3788676571" sldId="1881839195"/>
            <ac:picMk id="10" creationId="{419A99C5-38EB-EBA8-E3BF-9DE55B7BE40A}"/>
          </ac:picMkLst>
        </pc:picChg>
        <pc:picChg chg="add mod">
          <ac:chgData name="Paul M Kitson" userId="a532dbb1-88b2-48ee-8dd6-1e514bcd91d2" providerId="ADAL" clId="{081E2CC3-CDBB-408B-9EB6-DB6BF4AA1A24}" dt="2025-09-06T19:02:59.869" v="1325" actId="1076"/>
          <ac:picMkLst>
            <pc:docMk/>
            <pc:sldMk cId="3788676571" sldId="1881839195"/>
            <ac:picMk id="14" creationId="{0AE5D974-DE26-C294-5921-C2735E9573C9}"/>
          </ac:picMkLst>
        </pc:picChg>
        <pc:picChg chg="add mod">
          <ac:chgData name="Paul M Kitson" userId="a532dbb1-88b2-48ee-8dd6-1e514bcd91d2" providerId="ADAL" clId="{081E2CC3-CDBB-408B-9EB6-DB6BF4AA1A24}" dt="2025-09-06T19:07:06.791" v="1445" actId="1038"/>
          <ac:picMkLst>
            <pc:docMk/>
            <pc:sldMk cId="3788676571" sldId="1881839195"/>
            <ac:picMk id="16" creationId="{4217E6C6-C03B-7F5D-B8F2-0F813F8908EC}"/>
          </ac:picMkLst>
        </pc:picChg>
        <pc:picChg chg="add del mod">
          <ac:chgData name="Paul M Kitson" userId="a532dbb1-88b2-48ee-8dd6-1e514bcd91d2" providerId="ADAL" clId="{081E2CC3-CDBB-408B-9EB6-DB6BF4AA1A24}" dt="2025-09-07T08:06:46.795" v="5172" actId="478"/>
          <ac:picMkLst>
            <pc:docMk/>
            <pc:sldMk cId="3788676571" sldId="1881839195"/>
            <ac:picMk id="18" creationId="{475A399E-9D53-4076-790A-506EC73EE07A}"/>
          </ac:picMkLst>
        </pc:picChg>
      </pc:sldChg>
      <pc:sldChg chg="modSp new del mod">
        <pc:chgData name="Paul M Kitson" userId="a532dbb1-88b2-48ee-8dd6-1e514bcd91d2" providerId="ADAL" clId="{081E2CC3-CDBB-408B-9EB6-DB6BF4AA1A24}" dt="2025-09-06T21:43:56.697" v="3423" actId="47"/>
        <pc:sldMkLst>
          <pc:docMk/>
          <pc:sldMk cId="1248772067" sldId="1881839196"/>
        </pc:sldMkLst>
        <pc:spChg chg="mod">
          <ac:chgData name="Paul M Kitson" userId="a532dbb1-88b2-48ee-8dd6-1e514bcd91d2" providerId="ADAL" clId="{081E2CC3-CDBB-408B-9EB6-DB6BF4AA1A24}" dt="2025-09-06T19:13:58.540" v="2619" actId="20577"/>
          <ac:spMkLst>
            <pc:docMk/>
            <pc:sldMk cId="1248772067" sldId="1881839196"/>
            <ac:spMk id="2" creationId="{53DE91F8-E9D5-B754-0BDB-B04DBAE51B09}"/>
          </ac:spMkLst>
        </pc:spChg>
      </pc:sldChg>
      <pc:sldChg chg="delSp modSp add mod">
        <pc:chgData name="Paul M Kitson" userId="a532dbb1-88b2-48ee-8dd6-1e514bcd91d2" providerId="ADAL" clId="{081E2CC3-CDBB-408B-9EB6-DB6BF4AA1A24}" dt="2025-09-07T15:37:45.754" v="5594" actId="20577"/>
        <pc:sldMkLst>
          <pc:docMk/>
          <pc:sldMk cId="3655456624" sldId="1881839196"/>
        </pc:sldMkLst>
        <pc:spChg chg="mod">
          <ac:chgData name="Paul M Kitson" userId="a532dbb1-88b2-48ee-8dd6-1e514bcd91d2" providerId="ADAL" clId="{081E2CC3-CDBB-408B-9EB6-DB6BF4AA1A24}" dt="2025-09-07T15:37:45.754" v="5594" actId="20577"/>
          <ac:spMkLst>
            <pc:docMk/>
            <pc:sldMk cId="3655456624" sldId="1881839196"/>
            <ac:spMk id="3" creationId="{DE9E7A0B-F2E2-CE9B-0854-DE7066A97C62}"/>
          </ac:spMkLst>
        </pc:spChg>
        <pc:spChg chg="mod">
          <ac:chgData name="Paul M Kitson" userId="a532dbb1-88b2-48ee-8dd6-1e514bcd91d2" providerId="ADAL" clId="{081E2CC3-CDBB-408B-9EB6-DB6BF4AA1A24}" dt="2025-09-06T21:47:47.942" v="3658" actId="20577"/>
          <ac:spMkLst>
            <pc:docMk/>
            <pc:sldMk cId="3655456624" sldId="1881839196"/>
            <ac:spMk id="6" creationId="{24A5B12B-3537-6E54-C7C9-7DF7607D3005}"/>
          </ac:spMkLst>
        </pc:spChg>
        <pc:picChg chg="del">
          <ac:chgData name="Paul M Kitson" userId="a532dbb1-88b2-48ee-8dd6-1e514bcd91d2" providerId="ADAL" clId="{081E2CC3-CDBB-408B-9EB6-DB6BF4AA1A24}" dt="2025-09-06T21:47:42.772" v="3635" actId="478"/>
          <ac:picMkLst>
            <pc:docMk/>
            <pc:sldMk cId="3655456624" sldId="1881839196"/>
            <ac:picMk id="25" creationId="{5EED10B1-0450-E783-35FF-56A70D64F2C4}"/>
          </ac:picMkLst>
        </pc:picChg>
      </pc:sldChg>
      <pc:sldMasterChg chg="addSldLayout delSldLayout">
        <pc:chgData name="Paul M Kitson" userId="a532dbb1-88b2-48ee-8dd6-1e514bcd91d2" providerId="ADAL" clId="{081E2CC3-CDBB-408B-9EB6-DB6BF4AA1A24}" dt="2025-09-06T21:03:36.035" v="2686" actId="47"/>
        <pc:sldMasterMkLst>
          <pc:docMk/>
          <pc:sldMasterMk cId="3990626545" sldId="2147484074"/>
        </pc:sldMasterMkLst>
        <pc:sldLayoutChg chg="add del">
          <pc:chgData name="Paul M Kitson" userId="a532dbb1-88b2-48ee-8dd6-1e514bcd91d2" providerId="ADAL" clId="{081E2CC3-CDBB-408B-9EB6-DB6BF4AA1A24}" dt="2025-09-06T21:03:36.035" v="2686" actId="47"/>
          <pc:sldLayoutMkLst>
            <pc:docMk/>
            <pc:sldMasterMk cId="3990626545" sldId="2147484074"/>
            <pc:sldLayoutMk cId="1740047165" sldId="2147484208"/>
          </pc:sldLayoutMkLst>
        </pc:sldLayoutChg>
        <pc:sldLayoutChg chg="del">
          <pc:chgData name="Paul M Kitson" userId="a532dbb1-88b2-48ee-8dd6-1e514bcd91d2" providerId="ADAL" clId="{081E2CC3-CDBB-408B-9EB6-DB6BF4AA1A24}" dt="2025-09-06T21:03:31.376" v="2684" actId="47"/>
          <pc:sldLayoutMkLst>
            <pc:docMk/>
            <pc:sldMasterMk cId="3990626545" sldId="2147484074"/>
            <pc:sldLayoutMk cId="725081622" sldId="2147484222"/>
          </pc:sldLayoutMkLst>
        </pc:sldLayoutChg>
        <pc:sldLayoutChg chg="del">
          <pc:chgData name="Paul M Kitson" userId="a532dbb1-88b2-48ee-8dd6-1e514bcd91d2" providerId="ADAL" clId="{081E2CC3-CDBB-408B-9EB6-DB6BF4AA1A24}" dt="2025-09-06T21:03:24.968" v="2679" actId="47"/>
          <pc:sldLayoutMkLst>
            <pc:docMk/>
            <pc:sldMasterMk cId="3990626545" sldId="2147484074"/>
            <pc:sldLayoutMk cId="1508904990" sldId="2147484223"/>
          </pc:sldLayoutMkLst>
        </pc:sldLayoutChg>
        <pc:sldLayoutChg chg="del">
          <pc:chgData name="Paul M Kitson" userId="a532dbb1-88b2-48ee-8dd6-1e514bcd91d2" providerId="ADAL" clId="{081E2CC3-CDBB-408B-9EB6-DB6BF4AA1A24}" dt="2025-09-06T21:03:25.959" v="2680" actId="47"/>
          <pc:sldLayoutMkLst>
            <pc:docMk/>
            <pc:sldMasterMk cId="3990626545" sldId="2147484074"/>
            <pc:sldLayoutMk cId="3365596972" sldId="2147484224"/>
          </pc:sldLayoutMkLst>
        </pc:sldLayoutChg>
      </pc:sldMasterChg>
      <pc:sldMasterChg chg="addSldLayout delSldLayout">
        <pc:chgData name="Paul M Kitson" userId="a532dbb1-88b2-48ee-8dd6-1e514bcd91d2" providerId="ADAL" clId="{081E2CC3-CDBB-408B-9EB6-DB6BF4AA1A24}" dt="2025-09-06T19:14:21.575" v="2621" actId="47"/>
        <pc:sldMasterMkLst>
          <pc:docMk/>
          <pc:sldMasterMk cId="4101247033" sldId="2147484119"/>
        </pc:sldMasterMkLst>
        <pc:sldLayoutChg chg="add del">
          <pc:chgData name="Paul M Kitson" userId="a532dbb1-88b2-48ee-8dd6-1e514bcd91d2" providerId="ADAL" clId="{081E2CC3-CDBB-408B-9EB6-DB6BF4AA1A24}" dt="2025-09-06T19:14:21.575" v="2621" actId="47"/>
          <pc:sldLayoutMkLst>
            <pc:docMk/>
            <pc:sldMasterMk cId="4101247033" sldId="2147484119"/>
            <pc:sldLayoutMk cId="141064861" sldId="214748422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5A85089-C692-4DEA-AC49-04CF34D4FE14}" type="datetimeFigureOut">
              <a:rPr lang="en-GB" smtClean="0">
                <a:latin typeface="Arial" pitchFamily="34" charset="0"/>
              </a:rPr>
              <a:pPr/>
              <a:t>07/09/2025</a:t>
            </a:fld>
            <a:endParaRPr lang="en-GB" dirty="0">
              <a:latin typeface="Arial" pitchFamily="34" charset="0"/>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atin typeface="Arial" pitchFamily="34" charset="0"/>
              </a:defRPr>
            </a:lvl1pPr>
          </a:lstStyle>
          <a:p>
            <a:fld id="{8045EBA9-A28D-4849-BFEA-AA04F6A21B63}" type="datetimeFigureOut">
              <a:rPr lang="en-GB" smtClean="0"/>
              <a:pPr/>
              <a:t>07/09/2025</a:t>
            </a:fld>
            <a:endParaRPr lang="en-GB" dirty="0"/>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GB"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a:t>
            </a:fld>
            <a:endParaRPr lang="en-GB" dirty="0"/>
          </a:p>
        </p:txBody>
      </p:sp>
    </p:spTree>
    <p:extLst>
      <p:ext uri="{BB962C8B-B14F-4D97-AF65-F5344CB8AC3E}">
        <p14:creationId xmlns:p14="http://schemas.microsoft.com/office/powerpoint/2010/main" val="3714806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4F816-B963-E177-8886-6A9B0E7CF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BCC05-6AA1-8D30-E6F8-24960375C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BA8D4-F889-F428-6FDB-9FDAB03793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075737-B965-2B84-CCE9-09819A5F2D8F}"/>
              </a:ext>
            </a:extLst>
          </p:cNvPr>
          <p:cNvSpPr>
            <a:spLocks noGrp="1"/>
          </p:cNvSpPr>
          <p:nvPr>
            <p:ph type="sldNum" sz="quarter" idx="5"/>
          </p:nvPr>
        </p:nvSpPr>
        <p:spPr/>
        <p:txBody>
          <a:bodyPr/>
          <a:lstStyle/>
          <a:p>
            <a:fld id="{5B43D19E-BFDB-4C92-8EDD-32EDDA8F41DF}" type="slidenum">
              <a:rPr lang="en-GB" smtClean="0"/>
              <a:pPr/>
              <a:t>14</a:t>
            </a:fld>
            <a:endParaRPr lang="en-GB"/>
          </a:p>
        </p:txBody>
      </p:sp>
    </p:spTree>
    <p:extLst>
      <p:ext uri="{BB962C8B-B14F-4D97-AF65-F5344CB8AC3E}">
        <p14:creationId xmlns:p14="http://schemas.microsoft.com/office/powerpoint/2010/main" val="3944688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5E032-8B69-E1BA-6BD4-54ED74733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4B196-6F1B-87B6-5A57-0B469206BD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35097-A901-1580-B90A-92A26FF998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B31A69-27C4-EBCD-B8DD-81810A016427}"/>
              </a:ext>
            </a:extLst>
          </p:cNvPr>
          <p:cNvSpPr>
            <a:spLocks noGrp="1"/>
          </p:cNvSpPr>
          <p:nvPr>
            <p:ph type="sldNum" sz="quarter" idx="5"/>
          </p:nvPr>
        </p:nvSpPr>
        <p:spPr/>
        <p:txBody>
          <a:bodyPr/>
          <a:lstStyle/>
          <a:p>
            <a:fld id="{5B43D19E-BFDB-4C92-8EDD-32EDDA8F41DF}" type="slidenum">
              <a:rPr lang="en-GB" smtClean="0"/>
              <a:pPr/>
              <a:t>15</a:t>
            </a:fld>
            <a:endParaRPr lang="en-GB"/>
          </a:p>
        </p:txBody>
      </p:sp>
    </p:spTree>
    <p:extLst>
      <p:ext uri="{BB962C8B-B14F-4D97-AF65-F5344CB8AC3E}">
        <p14:creationId xmlns:p14="http://schemas.microsoft.com/office/powerpoint/2010/main" val="321024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24910-F5D2-C34F-3732-498AB6715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64F5E-F7E1-9749-2EFD-A169BFA97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1994FB-5045-AD18-E67F-C6F5EC740F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1A98B6-515F-5031-80E9-5E24944E9AF0}"/>
              </a:ext>
            </a:extLst>
          </p:cNvPr>
          <p:cNvSpPr>
            <a:spLocks noGrp="1"/>
          </p:cNvSpPr>
          <p:nvPr>
            <p:ph type="sldNum" sz="quarter" idx="5"/>
          </p:nvPr>
        </p:nvSpPr>
        <p:spPr/>
        <p:txBody>
          <a:bodyPr/>
          <a:lstStyle/>
          <a:p>
            <a:fld id="{5B43D19E-BFDB-4C92-8EDD-32EDDA8F41DF}" type="slidenum">
              <a:rPr lang="en-GB" smtClean="0"/>
              <a:pPr/>
              <a:t>16</a:t>
            </a:fld>
            <a:endParaRPr lang="en-GB" dirty="0"/>
          </a:p>
        </p:txBody>
      </p:sp>
    </p:spTree>
    <p:extLst>
      <p:ext uri="{BB962C8B-B14F-4D97-AF65-F5344CB8AC3E}">
        <p14:creationId xmlns:p14="http://schemas.microsoft.com/office/powerpoint/2010/main" val="284700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962C7-0EF9-CA6F-2E48-9F64D53BC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A9020-585A-566B-C3A6-374D7D69F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B1818-50A6-541A-C4C3-B6015450CF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A78F41-CE6F-6A12-7472-F99371D15444}"/>
              </a:ext>
            </a:extLst>
          </p:cNvPr>
          <p:cNvSpPr>
            <a:spLocks noGrp="1"/>
          </p:cNvSpPr>
          <p:nvPr>
            <p:ph type="sldNum" sz="quarter" idx="5"/>
          </p:nvPr>
        </p:nvSpPr>
        <p:spPr/>
        <p:txBody>
          <a:bodyPr/>
          <a:lstStyle/>
          <a:p>
            <a:fld id="{5B43D19E-BFDB-4C92-8EDD-32EDDA8F41DF}" type="slidenum">
              <a:rPr lang="en-GB" smtClean="0"/>
              <a:pPr/>
              <a:t>17</a:t>
            </a:fld>
            <a:endParaRPr lang="en-GB"/>
          </a:p>
        </p:txBody>
      </p:sp>
    </p:spTree>
    <p:extLst>
      <p:ext uri="{BB962C8B-B14F-4D97-AF65-F5344CB8AC3E}">
        <p14:creationId xmlns:p14="http://schemas.microsoft.com/office/powerpoint/2010/main" val="421456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7A8E1-BDD0-6DAE-8870-490F90F6E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E8350-E82D-5433-C6B1-042276293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005CF-E008-3B6D-35D0-E3226EC40A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FC6015-A3E7-4411-A490-41BC4EB403D3}"/>
              </a:ext>
            </a:extLst>
          </p:cNvPr>
          <p:cNvSpPr>
            <a:spLocks noGrp="1"/>
          </p:cNvSpPr>
          <p:nvPr>
            <p:ph type="sldNum" sz="quarter" idx="5"/>
          </p:nvPr>
        </p:nvSpPr>
        <p:spPr/>
        <p:txBody>
          <a:bodyPr/>
          <a:lstStyle/>
          <a:p>
            <a:fld id="{5B43D19E-BFDB-4C92-8EDD-32EDDA8F41DF}" type="slidenum">
              <a:rPr lang="en-GB" smtClean="0"/>
              <a:pPr/>
              <a:t>18</a:t>
            </a:fld>
            <a:endParaRPr lang="en-GB"/>
          </a:p>
        </p:txBody>
      </p:sp>
    </p:spTree>
    <p:extLst>
      <p:ext uri="{BB962C8B-B14F-4D97-AF65-F5344CB8AC3E}">
        <p14:creationId xmlns:p14="http://schemas.microsoft.com/office/powerpoint/2010/main" val="1177888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E59C8-A7C1-9C32-A05C-600537301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4E419-D421-AA9A-838C-CC503E402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C1C2E-FFC2-3EDC-A570-C119D6EB6A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9D439C-FA78-3222-069B-D62DDADAAD4B}"/>
              </a:ext>
            </a:extLst>
          </p:cNvPr>
          <p:cNvSpPr>
            <a:spLocks noGrp="1"/>
          </p:cNvSpPr>
          <p:nvPr>
            <p:ph type="sldNum" sz="quarter" idx="5"/>
          </p:nvPr>
        </p:nvSpPr>
        <p:spPr/>
        <p:txBody>
          <a:bodyPr/>
          <a:lstStyle/>
          <a:p>
            <a:fld id="{5B43D19E-BFDB-4C92-8EDD-32EDDA8F41DF}" type="slidenum">
              <a:rPr lang="en-GB" smtClean="0"/>
              <a:pPr/>
              <a:t>19</a:t>
            </a:fld>
            <a:endParaRPr lang="en-GB" dirty="0"/>
          </a:p>
        </p:txBody>
      </p:sp>
    </p:spTree>
    <p:extLst>
      <p:ext uri="{BB962C8B-B14F-4D97-AF65-F5344CB8AC3E}">
        <p14:creationId xmlns:p14="http://schemas.microsoft.com/office/powerpoint/2010/main" val="1466841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30F85-F909-691F-D891-AF4E60357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93BE2-0BE7-1F6B-57B8-892073FCA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730AF-31DB-CBC2-D335-ECAB38CF59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F9A3F8-D2AF-93B7-75EA-9DD4F40E126A}"/>
              </a:ext>
            </a:extLst>
          </p:cNvPr>
          <p:cNvSpPr>
            <a:spLocks noGrp="1"/>
          </p:cNvSpPr>
          <p:nvPr>
            <p:ph type="sldNum" sz="quarter" idx="5"/>
          </p:nvPr>
        </p:nvSpPr>
        <p:spPr/>
        <p:txBody>
          <a:bodyPr/>
          <a:lstStyle/>
          <a:p>
            <a:fld id="{5B43D19E-BFDB-4C92-8EDD-32EDDA8F41DF}" type="slidenum">
              <a:rPr lang="en-GB" smtClean="0"/>
              <a:pPr/>
              <a:t>21</a:t>
            </a:fld>
            <a:endParaRPr lang="en-GB" dirty="0"/>
          </a:p>
        </p:txBody>
      </p:sp>
    </p:spTree>
    <p:extLst>
      <p:ext uri="{BB962C8B-B14F-4D97-AF65-F5344CB8AC3E}">
        <p14:creationId xmlns:p14="http://schemas.microsoft.com/office/powerpoint/2010/main" val="3058133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E8B65-885A-1DEC-2C7E-11B6B8F38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CB6D6-D780-FF3E-36BB-0EB13FB45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CCE66-7613-799D-4E5E-A7804AF761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4DB8CD-BF17-8E5C-BDB8-C1F45E70615E}"/>
              </a:ext>
            </a:extLst>
          </p:cNvPr>
          <p:cNvSpPr>
            <a:spLocks noGrp="1"/>
          </p:cNvSpPr>
          <p:nvPr>
            <p:ph type="sldNum" sz="quarter" idx="5"/>
          </p:nvPr>
        </p:nvSpPr>
        <p:spPr/>
        <p:txBody>
          <a:bodyPr/>
          <a:lstStyle/>
          <a:p>
            <a:fld id="{5B43D19E-BFDB-4C92-8EDD-32EDDA8F41DF}" type="slidenum">
              <a:rPr lang="en-GB" smtClean="0"/>
              <a:pPr/>
              <a:t>4</a:t>
            </a:fld>
            <a:endParaRPr lang="en-GB" dirty="0"/>
          </a:p>
        </p:txBody>
      </p:sp>
    </p:spTree>
    <p:extLst>
      <p:ext uri="{BB962C8B-B14F-4D97-AF65-F5344CB8AC3E}">
        <p14:creationId xmlns:p14="http://schemas.microsoft.com/office/powerpoint/2010/main" val="305747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BC153-4602-5D59-3089-8C4172180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91C43-4D47-B6AB-1AB5-DEE3728FFF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26755-E189-7CA0-A571-79D3ADCF22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0CBFA2-38C0-F5E2-8612-9BCBC4F56620}"/>
              </a:ext>
            </a:extLst>
          </p:cNvPr>
          <p:cNvSpPr>
            <a:spLocks noGrp="1"/>
          </p:cNvSpPr>
          <p:nvPr>
            <p:ph type="sldNum" sz="quarter" idx="5"/>
          </p:nvPr>
        </p:nvSpPr>
        <p:spPr/>
        <p:txBody>
          <a:bodyPr/>
          <a:lstStyle/>
          <a:p>
            <a:fld id="{5B43D19E-BFDB-4C92-8EDD-32EDDA8F41DF}" type="slidenum">
              <a:rPr lang="en-GB" smtClean="0"/>
              <a:pPr/>
              <a:t>6</a:t>
            </a:fld>
            <a:endParaRPr lang="en-GB" dirty="0"/>
          </a:p>
        </p:txBody>
      </p:sp>
    </p:spTree>
    <p:extLst>
      <p:ext uri="{BB962C8B-B14F-4D97-AF65-F5344CB8AC3E}">
        <p14:creationId xmlns:p14="http://schemas.microsoft.com/office/powerpoint/2010/main" val="5961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FD57E-2939-F944-108E-2D3E1BF67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2E1B2-649C-EEFB-8D62-242ACA4C33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0C1A9-71AE-1AC6-748E-D2793B1774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4A7634-E1F7-3D25-E8CB-6393ADDEDA89}"/>
              </a:ext>
            </a:extLst>
          </p:cNvPr>
          <p:cNvSpPr>
            <a:spLocks noGrp="1"/>
          </p:cNvSpPr>
          <p:nvPr>
            <p:ph type="sldNum" sz="quarter" idx="5"/>
          </p:nvPr>
        </p:nvSpPr>
        <p:spPr/>
        <p:txBody>
          <a:bodyPr/>
          <a:lstStyle/>
          <a:p>
            <a:fld id="{5B43D19E-BFDB-4C92-8EDD-32EDDA8F41DF}" type="slidenum">
              <a:rPr lang="en-GB" smtClean="0"/>
              <a:pPr/>
              <a:t>7</a:t>
            </a:fld>
            <a:endParaRPr lang="en-GB" dirty="0"/>
          </a:p>
        </p:txBody>
      </p:sp>
    </p:spTree>
    <p:extLst>
      <p:ext uri="{BB962C8B-B14F-4D97-AF65-F5344CB8AC3E}">
        <p14:creationId xmlns:p14="http://schemas.microsoft.com/office/powerpoint/2010/main" val="3364338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866B1-57C7-7F06-2088-E697CEAAC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D0326-AA16-0C9A-B5C6-C8137AD79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7B228-E0E0-97F9-AB7E-5D17CA7676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437280-B35E-8684-1690-6EF067AF1BCB}"/>
              </a:ext>
            </a:extLst>
          </p:cNvPr>
          <p:cNvSpPr>
            <a:spLocks noGrp="1"/>
          </p:cNvSpPr>
          <p:nvPr>
            <p:ph type="sldNum" sz="quarter" idx="5"/>
          </p:nvPr>
        </p:nvSpPr>
        <p:spPr/>
        <p:txBody>
          <a:bodyPr/>
          <a:lstStyle/>
          <a:p>
            <a:fld id="{5B43D19E-BFDB-4C92-8EDD-32EDDA8F41DF}" type="slidenum">
              <a:rPr lang="en-GB" smtClean="0"/>
              <a:pPr/>
              <a:t>8</a:t>
            </a:fld>
            <a:endParaRPr lang="en-GB" dirty="0"/>
          </a:p>
        </p:txBody>
      </p:sp>
    </p:spTree>
    <p:extLst>
      <p:ext uri="{BB962C8B-B14F-4D97-AF65-F5344CB8AC3E}">
        <p14:creationId xmlns:p14="http://schemas.microsoft.com/office/powerpoint/2010/main" val="2208362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C2B03-A721-9976-AA43-11CE08D4E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B396A-8009-EDF9-2A42-E25A56C9B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2AE18-5CAC-08F1-E507-07290D80C9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B844D4-2155-2CE8-D47A-1C8AA901DC1C}"/>
              </a:ext>
            </a:extLst>
          </p:cNvPr>
          <p:cNvSpPr>
            <a:spLocks noGrp="1"/>
          </p:cNvSpPr>
          <p:nvPr>
            <p:ph type="sldNum" sz="quarter" idx="5"/>
          </p:nvPr>
        </p:nvSpPr>
        <p:spPr/>
        <p:txBody>
          <a:bodyPr/>
          <a:lstStyle/>
          <a:p>
            <a:fld id="{5B43D19E-BFDB-4C92-8EDD-32EDDA8F41DF}" type="slidenum">
              <a:rPr lang="en-GB" smtClean="0"/>
              <a:pPr/>
              <a:t>10</a:t>
            </a:fld>
            <a:endParaRPr lang="en-GB" dirty="0"/>
          </a:p>
        </p:txBody>
      </p:sp>
    </p:spTree>
    <p:extLst>
      <p:ext uri="{BB962C8B-B14F-4D97-AF65-F5344CB8AC3E}">
        <p14:creationId xmlns:p14="http://schemas.microsoft.com/office/powerpoint/2010/main" val="1993299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06145-7AE6-0A55-D636-F9F5F961C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03831-8F98-2B90-36DC-54231F0A3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0FD2C-FE7B-8907-7220-0132119CFB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4293D9-53D1-3F41-05F3-495B830CCE8A}"/>
              </a:ext>
            </a:extLst>
          </p:cNvPr>
          <p:cNvSpPr>
            <a:spLocks noGrp="1"/>
          </p:cNvSpPr>
          <p:nvPr>
            <p:ph type="sldNum" sz="quarter" idx="5"/>
          </p:nvPr>
        </p:nvSpPr>
        <p:spPr/>
        <p:txBody>
          <a:bodyPr/>
          <a:lstStyle/>
          <a:p>
            <a:fld id="{5B43D19E-BFDB-4C92-8EDD-32EDDA8F41DF}" type="slidenum">
              <a:rPr lang="en-GB" smtClean="0"/>
              <a:pPr/>
              <a:t>11</a:t>
            </a:fld>
            <a:endParaRPr lang="en-GB" dirty="0"/>
          </a:p>
        </p:txBody>
      </p:sp>
    </p:spTree>
    <p:extLst>
      <p:ext uri="{BB962C8B-B14F-4D97-AF65-F5344CB8AC3E}">
        <p14:creationId xmlns:p14="http://schemas.microsoft.com/office/powerpoint/2010/main" val="4062004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80D99-8975-679C-6CD5-0EED7DF4B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784D0-475D-1786-093E-5FF3BBCC6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1E39B-C2A4-3E7A-945B-6C2377A346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244CA3-2714-6ABA-5121-AE5EC41DA535}"/>
              </a:ext>
            </a:extLst>
          </p:cNvPr>
          <p:cNvSpPr>
            <a:spLocks noGrp="1"/>
          </p:cNvSpPr>
          <p:nvPr>
            <p:ph type="sldNum" sz="quarter" idx="5"/>
          </p:nvPr>
        </p:nvSpPr>
        <p:spPr/>
        <p:txBody>
          <a:bodyPr/>
          <a:lstStyle/>
          <a:p>
            <a:fld id="{5B43D19E-BFDB-4C92-8EDD-32EDDA8F41DF}" type="slidenum">
              <a:rPr lang="en-GB" smtClean="0"/>
              <a:pPr/>
              <a:t>12</a:t>
            </a:fld>
            <a:endParaRPr lang="en-GB" dirty="0"/>
          </a:p>
        </p:txBody>
      </p:sp>
    </p:spTree>
    <p:extLst>
      <p:ext uri="{BB962C8B-B14F-4D97-AF65-F5344CB8AC3E}">
        <p14:creationId xmlns:p14="http://schemas.microsoft.com/office/powerpoint/2010/main" val="1689797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E7968-AD14-E112-2A4B-4A9CD42BA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2F5C5-9A1B-E00F-F6EF-1535B0024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47087-6A45-096C-0C58-89EFF0142E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15CB68-122A-EE33-2381-75DEFD939F34}"/>
              </a:ext>
            </a:extLst>
          </p:cNvPr>
          <p:cNvSpPr>
            <a:spLocks noGrp="1"/>
          </p:cNvSpPr>
          <p:nvPr>
            <p:ph type="sldNum" sz="quarter" idx="5"/>
          </p:nvPr>
        </p:nvSpPr>
        <p:spPr/>
        <p:txBody>
          <a:bodyPr/>
          <a:lstStyle/>
          <a:p>
            <a:fld id="{5B43D19E-BFDB-4C92-8EDD-32EDDA8F41DF}" type="slidenum">
              <a:rPr lang="en-GB" smtClean="0"/>
              <a:pPr/>
              <a:t>13</a:t>
            </a:fld>
            <a:endParaRPr lang="en-GB" dirty="0"/>
          </a:p>
        </p:txBody>
      </p:sp>
    </p:spTree>
    <p:extLst>
      <p:ext uri="{BB962C8B-B14F-4D97-AF65-F5344CB8AC3E}">
        <p14:creationId xmlns:p14="http://schemas.microsoft.com/office/powerpoint/2010/main" val="916064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Background" descr="A bright light in the dark&#10;&#10;Description automatically generated">
            <a:extLst>
              <a:ext uri="{FF2B5EF4-FFF2-40B4-BE49-F238E27FC236}">
                <a16:creationId xmlns:a16="http://schemas.microsoft.com/office/drawing/2014/main" id="{D9E433B3-F2D7-EE0E-B292-997EB25B05B0}"/>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US"/>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ABEF5EE-C1B0-CB56-30BC-F2EA02D0DD7E}"/>
              </a:ext>
            </a:extLst>
          </p:cNvPr>
          <p:cNvSpPr>
            <a:spLocks noGrp="1"/>
          </p:cNvSpPr>
          <p:nvPr>
            <p:ph type="dt" sz="half" idx="17"/>
          </p:nvPr>
        </p:nvSpPr>
        <p:spPr/>
        <p:txBody>
          <a:bodyPr/>
          <a:lstStyle/>
          <a:p>
            <a:fld id="{64B4A77C-E4D0-44E2-96CE-17BB71F5DB2D}" type="datetime1">
              <a:rPr lang="en-US" smtClean="0"/>
              <a:t>9/7/2025</a:t>
            </a:fld>
            <a:endParaRPr lang="en-US" dirty="0"/>
          </a:p>
        </p:txBody>
      </p:sp>
      <p:sp>
        <p:nvSpPr>
          <p:cNvPr id="8" name="Footer Placeholder 7">
            <a:extLst>
              <a:ext uri="{FF2B5EF4-FFF2-40B4-BE49-F238E27FC236}">
                <a16:creationId xmlns:a16="http://schemas.microsoft.com/office/drawing/2014/main" id="{E539B410-713F-D002-C7AD-50375ABC034D}"/>
              </a:ext>
            </a:extLst>
          </p:cNvPr>
          <p:cNvSpPr>
            <a:spLocks noGrp="1"/>
          </p:cNvSpPr>
          <p:nvPr>
            <p:ph type="ftr" sz="quarter" idx="18"/>
          </p:nvPr>
        </p:nvSpPr>
        <p:spPr/>
        <p:txBody>
          <a:bodyPr/>
          <a:lstStyle/>
          <a:p>
            <a:r>
              <a:rPr lang="en-US"/>
              <a:t>Insert footer text here</a:t>
            </a:r>
          </a:p>
        </p:txBody>
      </p:sp>
      <p:sp>
        <p:nvSpPr>
          <p:cNvPr id="9" name="Slide Number Placeholder 8">
            <a:extLst>
              <a:ext uri="{FF2B5EF4-FFF2-40B4-BE49-F238E27FC236}">
                <a16:creationId xmlns:a16="http://schemas.microsoft.com/office/drawing/2014/main" id="{24877F87-1E81-7C70-C23C-765CF083A38E}"/>
              </a:ext>
            </a:extLst>
          </p:cNvPr>
          <p:cNvSpPr>
            <a:spLocks noGrp="1"/>
          </p:cNvSpPr>
          <p:nvPr>
            <p:ph type="sldNum" sz="quarter" idx="19"/>
          </p:nvPr>
        </p:nvSpPr>
        <p:spPr/>
        <p:txBody>
          <a:bodyPr/>
          <a:lstStyle/>
          <a:p>
            <a:fld id="{F1BC30E3-FFE5-4B91-AA19-87A149EBB9EE}" type="slidenum">
              <a:rPr lang="en-GB" smtClean="0"/>
              <a:pPr/>
              <a:t>‹#›</a:t>
            </a:fld>
            <a:endParaRPr lang="en-GB" dirty="0"/>
          </a:p>
        </p:txBody>
      </p:sp>
      <p:grpSp>
        <p:nvGrpSpPr>
          <p:cNvPr id="10" name="Logo">
            <a:extLst>
              <a:ext uri="{FF2B5EF4-FFF2-40B4-BE49-F238E27FC236}">
                <a16:creationId xmlns:a16="http://schemas.microsoft.com/office/drawing/2014/main" id="{EECBC22F-ABFB-48B6-CDC6-4309042A5544}"/>
              </a:ext>
            </a:extLst>
          </p:cNvPr>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3BB4C61E-397F-F826-D32A-B638714F9D51}"/>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2" name="Freeform 6">
              <a:extLst>
                <a:ext uri="{FF2B5EF4-FFF2-40B4-BE49-F238E27FC236}">
                  <a16:creationId xmlns:a16="http://schemas.microsoft.com/office/drawing/2014/main" id="{4E97927A-B711-1BD1-7DB6-31EEB9331E23}"/>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D5D626F4-6013-3429-50AE-E567EFCF0F27}"/>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2050384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6ABEF5EE-C1B0-CB56-30BC-F2EA02D0DD7E}"/>
              </a:ext>
            </a:extLst>
          </p:cNvPr>
          <p:cNvSpPr>
            <a:spLocks noGrp="1"/>
          </p:cNvSpPr>
          <p:nvPr>
            <p:ph type="dt" sz="half" idx="17"/>
          </p:nvPr>
        </p:nvSpPr>
        <p:spPr/>
        <p:txBody>
          <a:bodyPr/>
          <a:lstStyle/>
          <a:p>
            <a:fld id="{929DB60D-B14D-4CB0-A1D5-896B8110D934}" type="datetime1">
              <a:rPr lang="en-US" smtClean="0"/>
              <a:t>9/7/2025</a:t>
            </a:fld>
            <a:endParaRPr lang="en-US" dirty="0"/>
          </a:p>
        </p:txBody>
      </p:sp>
      <p:sp>
        <p:nvSpPr>
          <p:cNvPr id="8" name="Footer Placeholder 7">
            <a:extLst>
              <a:ext uri="{FF2B5EF4-FFF2-40B4-BE49-F238E27FC236}">
                <a16:creationId xmlns:a16="http://schemas.microsoft.com/office/drawing/2014/main" id="{E539B410-713F-D002-C7AD-50375ABC034D}"/>
              </a:ext>
            </a:extLst>
          </p:cNvPr>
          <p:cNvSpPr>
            <a:spLocks noGrp="1"/>
          </p:cNvSpPr>
          <p:nvPr>
            <p:ph type="ftr" sz="quarter" idx="18"/>
          </p:nvPr>
        </p:nvSpPr>
        <p:spPr/>
        <p:txBody>
          <a:bodyPr/>
          <a:lstStyle/>
          <a:p>
            <a:r>
              <a:rPr lang="en-US"/>
              <a:t>Insert footer text here</a:t>
            </a:r>
          </a:p>
        </p:txBody>
      </p:sp>
      <p:sp>
        <p:nvSpPr>
          <p:cNvPr id="9" name="Slide Number Placeholder 8">
            <a:extLst>
              <a:ext uri="{FF2B5EF4-FFF2-40B4-BE49-F238E27FC236}">
                <a16:creationId xmlns:a16="http://schemas.microsoft.com/office/drawing/2014/main" id="{24877F87-1E81-7C70-C23C-765CF083A38E}"/>
              </a:ext>
            </a:extLst>
          </p:cNvPr>
          <p:cNvSpPr>
            <a:spLocks noGrp="1"/>
          </p:cNvSpPr>
          <p:nvPr>
            <p:ph type="sldNum" sz="quarter" idx="19"/>
          </p:nvPr>
        </p:nvSpPr>
        <p:spPr/>
        <p:txBody>
          <a:bodyPr/>
          <a:lstStyle/>
          <a:p>
            <a:fld id="{F1BC30E3-FFE5-4B91-AA19-87A149EBB9EE}" type="slidenum">
              <a:rPr lang="en-GB" smtClean="0"/>
              <a:pPr/>
              <a:t>‹#›</a:t>
            </a:fld>
            <a:endParaRPr lang="en-GB" dirty="0"/>
          </a:p>
        </p:txBody>
      </p:sp>
    </p:spTree>
    <p:extLst>
      <p:ext uri="{BB962C8B-B14F-4D97-AF65-F5344CB8AC3E}">
        <p14:creationId xmlns:p14="http://schemas.microsoft.com/office/powerpoint/2010/main" val="355905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482231EB-E788-44AD-8289-B392C32090DB}" type="datetime1">
              <a:rPr lang="en-US" smtClean="0"/>
              <a:t>9/7/2025</a:t>
            </a:fld>
            <a:endParaRPr lang="en-US"/>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Tree>
    <p:extLst>
      <p:ext uri="{BB962C8B-B14F-4D97-AF65-F5344CB8AC3E}">
        <p14:creationId xmlns:p14="http://schemas.microsoft.com/office/powerpoint/2010/main" val="3230628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099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67AE2665-6FA6-409A-BC64-BEC56B061B4F}" type="datetime1">
              <a:rPr lang="en-US" smtClean="0"/>
              <a:t>9/7/2025</a:t>
            </a:fld>
            <a:endParaRPr lang="en-US"/>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Tree>
    <p:extLst>
      <p:ext uri="{BB962C8B-B14F-4D97-AF65-F5344CB8AC3E}">
        <p14:creationId xmlns:p14="http://schemas.microsoft.com/office/powerpoint/2010/main" val="188600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68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985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D3B673B6-79DD-4B4F-ACB0-F62259251157}" type="datetime1">
              <a:rPr lang="en-US" smtClean="0"/>
              <a:t>9/7/2025</a:t>
            </a:fld>
            <a:endParaRPr lang="en-US"/>
          </a:p>
        </p:txBody>
      </p:sp>
      <p:sp>
        <p:nvSpPr>
          <p:cNvPr id="5" name="Footer Placeholder ">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68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9851" y="1411287"/>
            <a:ext cx="3571200" cy="36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4080604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A4390E3C-0363-4D0C-8112-4F4DEEB4880E}" type="datetime1">
              <a:rPr lang="en-US" smtClean="0"/>
              <a:t>9/7/2025</a:t>
            </a:fld>
            <a:endParaRPr lang="en-US" dirty="0"/>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a:t>Insert footer text here</a:t>
            </a:r>
            <a:endParaRPr lang="en-US" dirty="0"/>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dirty="0"/>
          </a:p>
        </p:txBody>
      </p:sp>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2016125"/>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3" y="369889"/>
            <a:ext cx="5610479" cy="1057473"/>
          </a:xfrm>
        </p:spPr>
        <p:txBody>
          <a:bodyPr/>
          <a:lstStyle/>
          <a:p>
            <a:r>
              <a:rPr lang="en-GB" dirty="0"/>
              <a:t>Click to edit Master title style</a:t>
            </a:r>
            <a:endParaRPr lang="en-US" dirty="0"/>
          </a:p>
        </p:txBody>
      </p:sp>
      <p:sp>
        <p:nvSpPr>
          <p:cNvPr id="14" name="SmartArt Placeholder 13">
            <a:extLst>
              <a:ext uri="{FF2B5EF4-FFF2-40B4-BE49-F238E27FC236}">
                <a16:creationId xmlns:a16="http://schemas.microsoft.com/office/drawing/2014/main" id="{F2CC33D2-B8A3-7F9B-23C1-E7D77B5CBD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5" name="SmartArt Placeholder 14">
            <a:extLst>
              <a:ext uri="{FF2B5EF4-FFF2-40B4-BE49-F238E27FC236}">
                <a16:creationId xmlns:a16="http://schemas.microsoft.com/office/drawing/2014/main" id="{994D7891-125A-9B0F-C008-AB28FC5AC8AA}"/>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114423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9081A56F-E69D-4D42-B3CA-92F18EDE3AB1}" type="datetime1">
              <a:rPr lang="en-US" smtClean="0"/>
              <a:t>9/7/2025</a:t>
            </a:fld>
            <a:endParaRPr lang="en-US"/>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523" y="2523291"/>
            <a:ext cx="3571200" cy="1438855"/>
          </a:xfrm>
        </p:spPr>
        <p:txBody>
          <a:bodyPr>
            <a:spAutoFit/>
          </a:bodyPr>
          <a:lstStyle>
            <a:lvl1pPr marL="0" indent="0" algn="ctr">
              <a:lnSpc>
                <a:spcPct val="85000"/>
              </a:lnSpc>
              <a:buNone/>
              <a:defRPr sz="11000" b="1">
                <a:solidFill>
                  <a:schemeClr val="bg1"/>
                </a:solidFill>
                <a:latin typeface="+mj-lt"/>
              </a:defRPr>
            </a:lvl1pPr>
            <a:lvl2pPr marL="252000" indent="0" algn="ctr">
              <a:buNone/>
              <a:defRPr/>
            </a:lvl2pPr>
            <a:lvl3pPr algn="ctr">
              <a:defRPr/>
            </a:lvl3pPr>
            <a:lvl4pPr algn="ctr">
              <a:defRPr/>
            </a:lvl4pPr>
            <a:lvl5pPr algn="ctr">
              <a:defRPr/>
            </a:lvl5pPr>
          </a:lstStyle>
          <a:p>
            <a:pPr lvl="0"/>
            <a:r>
              <a:rPr lang="en-GB" dirty="0"/>
              <a:t>000</a:t>
            </a:r>
          </a:p>
        </p:txBody>
      </p:sp>
      <p:sp>
        <p:nvSpPr>
          <p:cNvPr id="6" name="Text Placeholder 6">
            <a:extLst>
              <a:ext uri="{FF2B5EF4-FFF2-40B4-BE49-F238E27FC236}">
                <a16:creationId xmlns:a16="http://schemas.microsoft.com/office/drawing/2014/main" id="{50886606-7F7C-229B-523F-A51D629D8F76}"/>
              </a:ext>
            </a:extLst>
          </p:cNvPr>
          <p:cNvSpPr>
            <a:spLocks noGrp="1"/>
          </p:cNvSpPr>
          <p:nvPr>
            <p:ph type="body" sz="quarter" idx="14" hasCustomPrompt="1"/>
          </p:nvPr>
        </p:nvSpPr>
        <p:spPr>
          <a:xfrm>
            <a:off x="4312096" y="2531683"/>
            <a:ext cx="3571200" cy="1438855"/>
          </a:xfrm>
        </p:spPr>
        <p:txBody>
          <a:bodyPr>
            <a:spAutoFit/>
          </a:bodyPr>
          <a:lstStyle>
            <a:lvl1pPr marL="0" indent="0" algn="ctr">
              <a:lnSpc>
                <a:spcPct val="85000"/>
              </a:lnSpc>
              <a:buNone/>
              <a:defRPr sz="11000" b="1">
                <a:solidFill>
                  <a:schemeClr val="bg1"/>
                </a:solidFill>
                <a:latin typeface="+mj-lt"/>
              </a:defRPr>
            </a:lvl1pPr>
            <a:lvl2pPr algn="ctr">
              <a:defRPr/>
            </a:lvl2pPr>
            <a:lvl3pPr algn="ctr">
              <a:defRPr/>
            </a:lvl3pPr>
            <a:lvl4pPr algn="ctr">
              <a:defRPr/>
            </a:lvl4pPr>
            <a:lvl5pPr algn="ctr">
              <a:defRPr/>
            </a:lvl5pPr>
          </a:lstStyle>
          <a:p>
            <a:pPr lvl="0"/>
            <a:r>
              <a:rPr lang="en-GB" dirty="0"/>
              <a:t>000</a:t>
            </a:r>
          </a:p>
        </p:txBody>
      </p:sp>
      <p:sp>
        <p:nvSpPr>
          <p:cNvPr id="8" name="Text Placeholder 6">
            <a:extLst>
              <a:ext uri="{FF2B5EF4-FFF2-40B4-BE49-F238E27FC236}">
                <a16:creationId xmlns:a16="http://schemas.microsoft.com/office/drawing/2014/main" id="{4DFDFED0-9426-6F78-EE09-B416D3559689}"/>
              </a:ext>
            </a:extLst>
          </p:cNvPr>
          <p:cNvSpPr>
            <a:spLocks noGrp="1"/>
          </p:cNvSpPr>
          <p:nvPr>
            <p:ph type="body" sz="quarter" idx="15" hasCustomPrompt="1"/>
          </p:nvPr>
        </p:nvSpPr>
        <p:spPr>
          <a:xfrm>
            <a:off x="8138670" y="2531683"/>
            <a:ext cx="3571200" cy="1438855"/>
          </a:xfrm>
        </p:spPr>
        <p:txBody>
          <a:bodyPr>
            <a:spAutoFit/>
          </a:bodyPr>
          <a:lstStyle>
            <a:lvl1pPr marL="0" indent="0" algn="ctr">
              <a:lnSpc>
                <a:spcPct val="85000"/>
              </a:lnSpc>
              <a:buNone/>
              <a:defRPr sz="11000" b="1">
                <a:solidFill>
                  <a:schemeClr val="bg1"/>
                </a:solidFill>
                <a:latin typeface="+mj-lt"/>
              </a:defRPr>
            </a:lvl1pPr>
            <a:lvl2pPr algn="ctr">
              <a:defRPr/>
            </a:lvl2pPr>
            <a:lvl3pPr algn="ctr">
              <a:defRPr/>
            </a:lvl3pPr>
            <a:lvl4pPr algn="ctr">
              <a:defRPr/>
            </a:lvl4pPr>
            <a:lvl5pPr algn="ctr">
              <a:defRPr/>
            </a:lvl5pPr>
          </a:lstStyle>
          <a:p>
            <a:pPr lvl="0"/>
            <a:r>
              <a:rPr lang="en-GB" dirty="0"/>
              <a:t>000</a:t>
            </a:r>
          </a:p>
        </p:txBody>
      </p:sp>
      <p:sp>
        <p:nvSpPr>
          <p:cNvPr id="10" name="Text Placeholder 9">
            <a:extLst>
              <a:ext uri="{FF2B5EF4-FFF2-40B4-BE49-F238E27FC236}">
                <a16:creationId xmlns:a16="http://schemas.microsoft.com/office/drawing/2014/main" id="{B60D1CEB-1876-8DB7-6913-D6F96D953AA4}"/>
              </a:ext>
            </a:extLst>
          </p:cNvPr>
          <p:cNvSpPr>
            <a:spLocks noGrp="1"/>
          </p:cNvSpPr>
          <p:nvPr>
            <p:ph type="body" sz="quarter" idx="16"/>
          </p:nvPr>
        </p:nvSpPr>
        <p:spPr>
          <a:xfrm>
            <a:off x="485523"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9">
            <a:extLst>
              <a:ext uri="{FF2B5EF4-FFF2-40B4-BE49-F238E27FC236}">
                <a16:creationId xmlns:a16="http://schemas.microsoft.com/office/drawing/2014/main" id="{1344ED76-364E-1538-DFB0-B25FC3D75E0B}"/>
              </a:ext>
            </a:extLst>
          </p:cNvPr>
          <p:cNvSpPr>
            <a:spLocks noGrp="1"/>
          </p:cNvSpPr>
          <p:nvPr>
            <p:ph type="body" sz="quarter" idx="17"/>
          </p:nvPr>
        </p:nvSpPr>
        <p:spPr>
          <a:xfrm>
            <a:off x="4312096"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9">
            <a:extLst>
              <a:ext uri="{FF2B5EF4-FFF2-40B4-BE49-F238E27FC236}">
                <a16:creationId xmlns:a16="http://schemas.microsoft.com/office/drawing/2014/main" id="{2CFE1354-17C3-F8BE-C22A-B4DC2FEEE4D1}"/>
              </a:ext>
            </a:extLst>
          </p:cNvPr>
          <p:cNvSpPr>
            <a:spLocks noGrp="1"/>
          </p:cNvSpPr>
          <p:nvPr>
            <p:ph type="body" sz="quarter" idx="18"/>
          </p:nvPr>
        </p:nvSpPr>
        <p:spPr>
          <a:xfrm>
            <a:off x="8138670"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0219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7677440A-DB39-4578-84CD-F42535E15BA4}" type="datetime1">
              <a:rPr lang="en-US" smtClean="0"/>
              <a:t>9/7/2025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51709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57A611AB-96BE-497A-8B1E-C35B330CCD27}" type="datetime1">
              <a:rPr lang="en-US" smtClean="0"/>
              <a:t>9/7/2025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8" name="Text Placeholder 9">
            <a:extLst>
              <a:ext uri="{FF2B5EF4-FFF2-40B4-BE49-F238E27FC236}">
                <a16:creationId xmlns:a16="http://schemas.microsoft.com/office/drawing/2014/main" id="{9D478FB2-6DCF-6364-722B-2742BAEAC41E}"/>
              </a:ext>
            </a:extLst>
          </p:cNvPr>
          <p:cNvSpPr>
            <a:spLocks noGrp="1"/>
          </p:cNvSpPr>
          <p:nvPr>
            <p:ph type="body" sz="quarter" idx="13" hasCustomPrompt="1"/>
          </p:nvPr>
        </p:nvSpPr>
        <p:spPr>
          <a:xfrm>
            <a:off x="485136"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3" name="Text Placeholder 9">
            <a:extLst>
              <a:ext uri="{FF2B5EF4-FFF2-40B4-BE49-F238E27FC236}">
                <a16:creationId xmlns:a16="http://schemas.microsoft.com/office/drawing/2014/main" id="{FCFAFC67-67EB-77A0-37B8-8F94E36FCE85}"/>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18" name="Text Placeholder 9">
            <a:extLst>
              <a:ext uri="{FF2B5EF4-FFF2-40B4-BE49-F238E27FC236}">
                <a16:creationId xmlns:a16="http://schemas.microsoft.com/office/drawing/2014/main" id="{EA9C6B41-3A95-E48C-A2FB-F44DF9BAA1C4}"/>
              </a:ext>
            </a:extLst>
          </p:cNvPr>
          <p:cNvSpPr>
            <a:spLocks noGrp="1"/>
          </p:cNvSpPr>
          <p:nvPr>
            <p:ph type="body" sz="quarter" idx="16" hasCustomPrompt="1"/>
          </p:nvPr>
        </p:nvSpPr>
        <p:spPr>
          <a:xfrm>
            <a:off x="3378958"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178FBE03-C652-44D2-25D5-890DFD9C79BD}"/>
              </a:ext>
            </a:extLst>
          </p:cNvPr>
          <p:cNvSpPr>
            <a:spLocks noGrp="1"/>
          </p:cNvSpPr>
          <p:nvPr>
            <p:ph type="body" sz="quarter" idx="17" hasCustomPrompt="1"/>
          </p:nvPr>
        </p:nvSpPr>
        <p:spPr>
          <a:xfrm>
            <a:off x="3378958"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0" name="Text Placeholder 9">
            <a:extLst>
              <a:ext uri="{FF2B5EF4-FFF2-40B4-BE49-F238E27FC236}">
                <a16:creationId xmlns:a16="http://schemas.microsoft.com/office/drawing/2014/main" id="{2E834814-156C-DD69-C4E8-B06A336B25E9}"/>
              </a:ext>
            </a:extLst>
          </p:cNvPr>
          <p:cNvSpPr>
            <a:spLocks noGrp="1"/>
          </p:cNvSpPr>
          <p:nvPr>
            <p:ph type="body" sz="quarter" idx="19" hasCustomPrompt="1"/>
          </p:nvPr>
        </p:nvSpPr>
        <p:spPr>
          <a:xfrm>
            <a:off x="6272781"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1" name="Text Placeholder 9">
            <a:extLst>
              <a:ext uri="{FF2B5EF4-FFF2-40B4-BE49-F238E27FC236}">
                <a16:creationId xmlns:a16="http://schemas.microsoft.com/office/drawing/2014/main" id="{1415004B-E405-3D2D-0ECF-803558DDBD8A}"/>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2" name="Text Placeholder 9">
            <a:extLst>
              <a:ext uri="{FF2B5EF4-FFF2-40B4-BE49-F238E27FC236}">
                <a16:creationId xmlns:a16="http://schemas.microsoft.com/office/drawing/2014/main" id="{F9516F05-42DF-88FC-DB3A-ABF3A24B7CAA}"/>
              </a:ext>
            </a:extLst>
          </p:cNvPr>
          <p:cNvSpPr>
            <a:spLocks noGrp="1"/>
          </p:cNvSpPr>
          <p:nvPr>
            <p:ph type="body" sz="quarter" idx="22" hasCustomPrompt="1"/>
          </p:nvPr>
        </p:nvSpPr>
        <p:spPr>
          <a:xfrm>
            <a:off x="9166603"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3" name="Text Placeholder 9">
            <a:extLst>
              <a:ext uri="{FF2B5EF4-FFF2-40B4-BE49-F238E27FC236}">
                <a16:creationId xmlns:a16="http://schemas.microsoft.com/office/drawing/2014/main" id="{7ADA0828-0BAF-D28A-DFD9-EC75EA33AA9B}"/>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6" name="Picture Placeholder 12">
            <a:extLst>
              <a:ext uri="{FF2B5EF4-FFF2-40B4-BE49-F238E27FC236}">
                <a16:creationId xmlns:a16="http://schemas.microsoft.com/office/drawing/2014/main" id="{C8B47107-CA48-6A17-263C-DE3A8EBB5E27}"/>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GB"/>
              <a:t>Click icon to add picture</a:t>
            </a:r>
            <a:endParaRPr lang="en-US" dirty="0"/>
          </a:p>
        </p:txBody>
      </p:sp>
      <p:sp>
        <p:nvSpPr>
          <p:cNvPr id="27" name="Picture Placeholder 12">
            <a:extLst>
              <a:ext uri="{FF2B5EF4-FFF2-40B4-BE49-F238E27FC236}">
                <a16:creationId xmlns:a16="http://schemas.microsoft.com/office/drawing/2014/main" id="{7F2B691F-0BA0-78CD-0B0D-09ADBB99BECD}"/>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GB"/>
              <a:t>Click icon to add picture</a:t>
            </a:r>
            <a:endParaRPr lang="en-US" dirty="0"/>
          </a:p>
        </p:txBody>
      </p:sp>
      <p:sp>
        <p:nvSpPr>
          <p:cNvPr id="28" name="Picture Placeholder 12">
            <a:extLst>
              <a:ext uri="{FF2B5EF4-FFF2-40B4-BE49-F238E27FC236}">
                <a16:creationId xmlns:a16="http://schemas.microsoft.com/office/drawing/2014/main" id="{16865DFF-E6B4-6453-02D9-4C145A3BB150}"/>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GB"/>
              <a:t>Click icon to add picture</a:t>
            </a:r>
            <a:endParaRPr lang="en-US" dirty="0"/>
          </a:p>
        </p:txBody>
      </p:sp>
      <p:sp>
        <p:nvSpPr>
          <p:cNvPr id="29" name="Picture Placeholder 12">
            <a:extLst>
              <a:ext uri="{FF2B5EF4-FFF2-40B4-BE49-F238E27FC236}">
                <a16:creationId xmlns:a16="http://schemas.microsoft.com/office/drawing/2014/main" id="{5ABD9B1F-4FA5-2EC8-8720-83890818B2E2}"/>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Tree>
    <p:extLst>
      <p:ext uri="{BB962C8B-B14F-4D97-AF65-F5344CB8AC3E}">
        <p14:creationId xmlns:p14="http://schemas.microsoft.com/office/powerpoint/2010/main" val="2256088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97F9D908-0455-4AAD-998A-117B484AFC84}" type="datetime1">
              <a:rPr lang="en-US" smtClean="0"/>
              <a:t>9/7/2025</a:t>
            </a:fld>
            <a:endParaRPr lang="en-US"/>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a:p>
        </p:txBody>
      </p:sp>
    </p:spTree>
    <p:extLst>
      <p:ext uri="{BB962C8B-B14F-4D97-AF65-F5344CB8AC3E}">
        <p14:creationId xmlns:p14="http://schemas.microsoft.com/office/powerpoint/2010/main" val="3669377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mj-lt"/>
                <a:ea typeface="+mj-ea"/>
                <a:cs typeface="Arial" pitchFamily="34" charset="0"/>
              </a:defRPr>
            </a:lvl1pPr>
          </a:lstStyle>
          <a:p>
            <a:pPr lvl="0"/>
            <a:r>
              <a:rPr lang="en-GB" dirty="0"/>
              <a:t>Chapter 00</a:t>
            </a:r>
            <a:endParaRPr lang="en-US" dirty="0"/>
          </a:p>
        </p:txBody>
      </p:sp>
      <p:sp>
        <p:nvSpPr>
          <p:cNvPr id="13" name="Date Placeholder 12">
            <a:extLst>
              <a:ext uri="{FF2B5EF4-FFF2-40B4-BE49-F238E27FC236}">
                <a16:creationId xmlns:a16="http://schemas.microsoft.com/office/drawing/2014/main" id="{A4B60AF8-644E-A0B2-7653-4332A03759FC}"/>
              </a:ext>
            </a:extLst>
          </p:cNvPr>
          <p:cNvSpPr>
            <a:spLocks noGrp="1"/>
          </p:cNvSpPr>
          <p:nvPr>
            <p:ph type="dt" sz="half" idx="14"/>
          </p:nvPr>
        </p:nvSpPr>
        <p:spPr/>
        <p:txBody>
          <a:bodyPr/>
          <a:lstStyle/>
          <a:p>
            <a:fld id="{637D316F-1268-4431-A741-5D0F481E1DCF}" type="datetime1">
              <a:rPr lang="en-US" smtClean="0"/>
              <a:t>9/7/2025</a:t>
            </a:fld>
            <a:endParaRPr lang="en-US" dirty="0"/>
          </a:p>
        </p:txBody>
      </p:sp>
      <p:sp>
        <p:nvSpPr>
          <p:cNvPr id="14" name="Footer Placeholder 13">
            <a:extLst>
              <a:ext uri="{FF2B5EF4-FFF2-40B4-BE49-F238E27FC236}">
                <a16:creationId xmlns:a16="http://schemas.microsoft.com/office/drawing/2014/main" id="{466D1FDE-8AD4-4D56-5318-1DD8ED2FCACC}"/>
              </a:ext>
            </a:extLst>
          </p:cNvPr>
          <p:cNvSpPr>
            <a:spLocks noGrp="1"/>
          </p:cNvSpPr>
          <p:nvPr>
            <p:ph type="ftr" sz="quarter" idx="15"/>
          </p:nvPr>
        </p:nvSpPr>
        <p:spPr/>
        <p:txBody>
          <a:bodyPr/>
          <a:lstStyle/>
          <a:p>
            <a:r>
              <a:rPr lang="en-US"/>
              <a:t>Insert footer text here</a:t>
            </a:r>
          </a:p>
        </p:txBody>
      </p:sp>
      <p:sp>
        <p:nvSpPr>
          <p:cNvPr id="15" name="Slide Number Placeholder 14">
            <a:extLst>
              <a:ext uri="{FF2B5EF4-FFF2-40B4-BE49-F238E27FC236}">
                <a16:creationId xmlns:a16="http://schemas.microsoft.com/office/drawing/2014/main" id="{180F9161-0A5B-9390-AAC5-925D1AE2AA83}"/>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14106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Background" descr="A blurry image of a person&#10;&#10;Description automatically generated">
            <a:extLst>
              <a:ext uri="{FF2B5EF4-FFF2-40B4-BE49-F238E27FC236}">
                <a16:creationId xmlns:a16="http://schemas.microsoft.com/office/drawing/2014/main" id="{E1799826-E423-46F7-36D9-A960EFB822B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endParaRPr lang="en-US" dirty="0"/>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10B492E4-17BF-43AC-AE51-3960A67CBA67}" type="datetime1">
              <a:rPr lang="en-US" smtClean="0"/>
              <a:t>9/7/2025</a:t>
            </a:fld>
            <a:endParaRPr lang="en-US"/>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grpSp>
        <p:nvGrpSpPr>
          <p:cNvPr id="8" name="Logo">
            <a:extLst>
              <a:ext uri="{FF2B5EF4-FFF2-40B4-BE49-F238E27FC236}">
                <a16:creationId xmlns:a16="http://schemas.microsoft.com/office/drawing/2014/main" id="{4CFBABDE-43B8-B4AD-62B7-9BAD9B05193A}"/>
              </a:ext>
            </a:extLst>
          </p:cNvPr>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9FB277BB-02D7-CF64-703C-61BA44354D43}"/>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6DA16F5A-1F04-237B-E750-9909A6478A86}"/>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55E6116E-1248-BA3A-5F9C-827C2BE26CEC}"/>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3461961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C2E28B2B-ED84-D8B9-C6E0-AF4BC1706BD2}"/>
              </a:ext>
            </a:extLst>
          </p:cNvPr>
          <p:cNvSpPr>
            <a:spLocks noGrp="1"/>
          </p:cNvSpPr>
          <p:nvPr>
            <p:ph type="dt" sz="half" idx="17"/>
          </p:nvPr>
        </p:nvSpPr>
        <p:spPr/>
        <p:txBody>
          <a:bodyPr/>
          <a:lstStyle>
            <a:lvl1pPr>
              <a:defRPr>
                <a:solidFill>
                  <a:schemeClr val="bg1"/>
                </a:solidFill>
              </a:defRPr>
            </a:lvl1pPr>
          </a:lstStyle>
          <a:p>
            <a:fld id="{5C81EBB7-22C4-4415-898F-316B1B71C103}" type="datetime1">
              <a:rPr lang="en-US" smtClean="0"/>
              <a:t>9/7/2025</a:t>
            </a:fld>
            <a:endParaRPr lang="en-US" dirty="0"/>
          </a:p>
        </p:txBody>
      </p:sp>
      <p:sp>
        <p:nvSpPr>
          <p:cNvPr id="5" name="Footer Placeholder 4">
            <a:extLst>
              <a:ext uri="{FF2B5EF4-FFF2-40B4-BE49-F238E27FC236}">
                <a16:creationId xmlns:a16="http://schemas.microsoft.com/office/drawing/2014/main" id="{422FBA85-AB9A-E34B-448A-B5BB1CE520BD}"/>
              </a:ext>
            </a:extLst>
          </p:cNvPr>
          <p:cNvSpPr>
            <a:spLocks noGrp="1"/>
          </p:cNvSpPr>
          <p:nvPr>
            <p:ph type="ftr" sz="quarter" idx="18"/>
          </p:nvPr>
        </p:nvSpPr>
        <p:spPr/>
        <p:txBody>
          <a:bodyPr/>
          <a:lstStyle>
            <a:lvl1pPr>
              <a:defRPr>
                <a:solidFill>
                  <a:schemeClr val="bg1"/>
                </a:solidFill>
              </a:defRPr>
            </a:lvl1pPr>
          </a:lstStyle>
          <a:p>
            <a:r>
              <a:rPr lang="en-US"/>
              <a:t>Insert footer text here</a:t>
            </a:r>
          </a:p>
        </p:txBody>
      </p:sp>
      <p:sp>
        <p:nvSpPr>
          <p:cNvPr id="6" name="Slide Number Placeholder 5">
            <a:extLst>
              <a:ext uri="{FF2B5EF4-FFF2-40B4-BE49-F238E27FC236}">
                <a16:creationId xmlns:a16="http://schemas.microsoft.com/office/drawing/2014/main" id="{6A1C081B-AFD3-2CFE-BC00-E7A72056889B}"/>
              </a:ext>
            </a:extLst>
          </p:cNvPr>
          <p:cNvSpPr>
            <a:spLocks noGrp="1"/>
          </p:cNvSpPr>
          <p:nvPr>
            <p:ph type="sldNum" sz="quarter" idx="19"/>
          </p:nvPr>
        </p:nvSpPr>
        <p:spPr/>
        <p:txBody>
          <a:bodyPr/>
          <a:lstStyle>
            <a:lvl1pPr>
              <a:defRPr>
                <a:solidFill>
                  <a:schemeClr val="bg1"/>
                </a:solidFill>
              </a:defRPr>
            </a:lvl1pPr>
          </a:lstStyle>
          <a:p>
            <a:fld id="{F1BC30E3-FFE5-4B91-AA19-87A149EBB9EE}" type="slidenum">
              <a:rPr lang="en-GB" smtClean="0"/>
              <a:pPr/>
              <a:t>‹#›</a:t>
            </a:fld>
            <a:endParaRPr lang="en-GB" dirty="0"/>
          </a:p>
        </p:txBody>
      </p:sp>
    </p:spTree>
    <p:extLst>
      <p:ext uri="{BB962C8B-B14F-4D97-AF65-F5344CB8AC3E}">
        <p14:creationId xmlns:p14="http://schemas.microsoft.com/office/powerpoint/2010/main" val="873483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041D36E7-1FD7-462A-B03C-DACB262E8146}" type="datetime1">
              <a:rPr lang="en-US" smtClean="0"/>
              <a:t>9/7/2025</a:t>
            </a:fld>
            <a:endParaRPr lang="en-US"/>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Tree>
    <p:extLst>
      <p:ext uri="{BB962C8B-B14F-4D97-AF65-F5344CB8AC3E}">
        <p14:creationId xmlns:p14="http://schemas.microsoft.com/office/powerpoint/2010/main" val="3737509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BA795300-1255-4AD5-B89D-B425ACFD24B9}" type="datetime1">
              <a:rPr lang="en-US" smtClean="0"/>
              <a:t>9/7/2025</a:t>
            </a:fld>
            <a:endParaRPr lang="en-US"/>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1715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5D885883-1BB3-4FFB-99DC-102234F957C8}" type="datetime1">
              <a:rPr lang="en-US" smtClean="0"/>
              <a:t>9/7/2025</a:t>
            </a:fld>
            <a:endParaRPr lang="en-US"/>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03829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FA53E80A-D33C-49B6-9F70-BBFCAF7F7A1C}" type="datetime1">
              <a:rPr lang="en-US" smtClean="0"/>
              <a:t>9/7/2025</a:t>
            </a:fld>
            <a:endParaRPr lang="en-US"/>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41711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40744FC6-0F68-498F-9945-41A4340A1DD4}" type="datetime1">
              <a:rPr lang="en-US" smtClean="0"/>
              <a:t>9/7/2025</a:t>
            </a:fld>
            <a:endParaRPr lang="en-US"/>
          </a:p>
        </p:txBody>
      </p:sp>
      <p:sp>
        <p:nvSpPr>
          <p:cNvPr id="5" name="Footer Placeholder ">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676408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1FF580A4-82D8-49DD-91F4-A35A5C654DCE}" type="datetime1">
              <a:rPr lang="en-US" smtClean="0"/>
              <a:t>9/7/2025</a:t>
            </a:fld>
            <a:endParaRPr lang="en-US" dirty="0"/>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a:t>Insert footer text here</a:t>
            </a:r>
            <a:endParaRPr lang="en-US" dirty="0"/>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dirty="0"/>
          </a:p>
        </p:txBody>
      </p:sp>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762018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724B668B-EDF0-43C2-BD54-39A08FFF8CE2}" type="datetime1">
              <a:rPr lang="en-US" smtClean="0"/>
              <a:t>9/7/2025</a:t>
            </a:fld>
            <a:endParaRPr lang="en-US" dirty="0"/>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a:t>Insert footer text here</a:t>
            </a:r>
            <a:endParaRPr lang="en-US" dirty="0"/>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dirty="0"/>
          </a:p>
        </p:txBody>
      </p:sp>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255360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13D7AC31-7592-4F1E-B959-50D17A704978}" type="datetime1">
              <a:rPr lang="en-US" smtClean="0"/>
              <a:t>9/7/2025</a:t>
            </a:fld>
            <a:endParaRPr lang="en-US" dirty="0"/>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a:t>Insert footer text here</a:t>
            </a:r>
            <a:endParaRPr lang="en-US" dirty="0"/>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dirty="0"/>
          </a:p>
        </p:txBody>
      </p:sp>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961199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0645C728-431A-443E-8700-D515D68694F7}" type="datetime1">
              <a:rPr lang="en-US" smtClean="0"/>
              <a:t>9/7/2025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02623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8" name="Background" descr="A blurry image of a rainbow&#10;&#10;Description automatically generated">
            <a:extLst>
              <a:ext uri="{FF2B5EF4-FFF2-40B4-BE49-F238E27FC236}">
                <a16:creationId xmlns:a16="http://schemas.microsoft.com/office/drawing/2014/main" id="{A2A28331-3A24-BC3F-1B9B-BAB01D3DA0C7}"/>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1"/>
            <a:ext cx="12193200" cy="68616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endParaRPr lang="en-US" dirty="0"/>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8"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3"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496D81F0-9BA0-4782-99D6-E33085109632}" type="datetime1">
              <a:rPr lang="en-US" smtClean="0"/>
              <a:t>9/7/2025</a:t>
            </a:fld>
            <a:endParaRPr lang="en-US"/>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grpSp>
        <p:nvGrpSpPr>
          <p:cNvPr id="9" name="Logo">
            <a:extLst>
              <a:ext uri="{FF2B5EF4-FFF2-40B4-BE49-F238E27FC236}">
                <a16:creationId xmlns:a16="http://schemas.microsoft.com/office/drawing/2014/main" id="{36D36C33-0B8C-8DBD-3F6B-18CF865961F1}"/>
              </a:ext>
            </a:extLst>
          </p:cNvPr>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DA3CB2D9-CE5B-5012-157D-3AE3DF5D1F33}"/>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6">
              <a:extLst>
                <a:ext uri="{FF2B5EF4-FFF2-40B4-BE49-F238E27FC236}">
                  <a16:creationId xmlns:a16="http://schemas.microsoft.com/office/drawing/2014/main" id="{EB023BFD-E84E-29EF-B3C7-7EA579CF4E95}"/>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4" name="Freeform 7">
              <a:extLst>
                <a:ext uri="{FF2B5EF4-FFF2-40B4-BE49-F238E27FC236}">
                  <a16:creationId xmlns:a16="http://schemas.microsoft.com/office/drawing/2014/main" id="{A98FFF98-BC19-88BE-80DE-100A03E1A068}"/>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1159891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0EE54777-B5F8-42FE-88D5-45DE80084F37}" type="datetime1">
              <a:rPr lang="en-US" smtClean="0"/>
              <a:t>9/7/2025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mj-lt"/>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mj-lt"/>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mj-lt"/>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mj-lt"/>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3383437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1924AF12-BE06-46D9-9758-E574F2474CE6}" type="datetime1">
              <a:rPr lang="en-US" smtClean="0"/>
              <a:t>9/7/2025</a:t>
            </a:fld>
            <a:endParaRPr lang="en-US"/>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a:p>
        </p:txBody>
      </p:sp>
    </p:spTree>
    <p:extLst>
      <p:ext uri="{BB962C8B-B14F-4D97-AF65-F5344CB8AC3E}">
        <p14:creationId xmlns:p14="http://schemas.microsoft.com/office/powerpoint/2010/main" val="4069290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blurry image of a rainbow&#10;&#10;Description automatically generated">
            <a:extLst>
              <a:ext uri="{FF2B5EF4-FFF2-40B4-BE49-F238E27FC236}">
                <a16:creationId xmlns:a16="http://schemas.microsoft.com/office/drawing/2014/main" id="{317BE7A3-A673-B58A-8BE4-D36A0E590D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a:p>
          </p:txBody>
        </p:sp>
      </p:grpSp>
      <p:sp>
        <p:nvSpPr>
          <p:cNvPr id="274" name="Subtitle 2">
            <a:extLst>
              <a:ext uri="{FF2B5EF4-FFF2-40B4-BE49-F238E27FC236}">
                <a16:creationId xmlns:a16="http://schemas.microsoft.com/office/drawing/2014/main" id="{74103396-CF0A-A808-BF1B-463C3EF7376E}"/>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75" name="Title 4">
            <a:extLst>
              <a:ext uri="{FF2B5EF4-FFF2-40B4-BE49-F238E27FC236}">
                <a16:creationId xmlns:a16="http://schemas.microsoft.com/office/drawing/2014/main" id="{B57CD4DB-AED0-4F7E-41BA-02CA96598AE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dirty="0"/>
              <a:t>Click to edit Master title style</a:t>
            </a:r>
            <a:endParaRPr lang="en-US" dirty="0"/>
          </a:p>
        </p:txBody>
      </p:sp>
      <p:sp>
        <p:nvSpPr>
          <p:cNvPr id="289" name="Text Placeholder 288">
            <a:extLst>
              <a:ext uri="{FF2B5EF4-FFF2-40B4-BE49-F238E27FC236}">
                <a16:creationId xmlns:a16="http://schemas.microsoft.com/office/drawing/2014/main" id="{31D45A6D-135C-8C27-4F13-A3BC79AB3ED3}"/>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mj-lt"/>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10" name="Group 309">
            <a:extLst>
              <a:ext uri="{FF2B5EF4-FFF2-40B4-BE49-F238E27FC236}">
                <a16:creationId xmlns:a16="http://schemas.microsoft.com/office/drawing/2014/main" id="{CE838069-3AB1-D532-FB66-FDAEA51877B1}"/>
              </a:ext>
            </a:extLst>
          </p:cNvPr>
          <p:cNvGrpSpPr/>
          <p:nvPr userDrawn="1"/>
        </p:nvGrpSpPr>
        <p:grpSpPr bwMode="black">
          <a:xfrm>
            <a:off x="10563224" y="5167683"/>
            <a:ext cx="1219200" cy="1284606"/>
            <a:chOff x="10563224" y="5158158"/>
            <a:chExt cx="1219200" cy="1284606"/>
          </a:xfrm>
        </p:grpSpPr>
        <p:sp>
          <p:nvSpPr>
            <p:cNvPr id="311" name="Freeform 310">
              <a:extLst>
                <a:ext uri="{FF2B5EF4-FFF2-40B4-BE49-F238E27FC236}">
                  <a16:creationId xmlns:a16="http://schemas.microsoft.com/office/drawing/2014/main" id="{E6AE5B0D-79EC-EE9E-636A-1E7D4A6A240A}"/>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312" name="Freeform 311">
              <a:extLst>
                <a:ext uri="{FF2B5EF4-FFF2-40B4-BE49-F238E27FC236}">
                  <a16:creationId xmlns:a16="http://schemas.microsoft.com/office/drawing/2014/main" id="{8B00C66D-FD9B-3996-472E-1CEF16690026}"/>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spTree>
    <p:extLst>
      <p:ext uri="{BB962C8B-B14F-4D97-AF65-F5344CB8AC3E}">
        <p14:creationId xmlns:p14="http://schemas.microsoft.com/office/powerpoint/2010/main" val="558067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16" name="Group 15">
            <a:extLst>
              <a:ext uri="{FF2B5EF4-FFF2-40B4-BE49-F238E27FC236}">
                <a16:creationId xmlns:a16="http://schemas.microsoft.com/office/drawing/2014/main" id="{D6511197-B1BA-E6CC-13B8-2DD99B355A04}"/>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1EE8315B-FEB1-CC4D-6FB1-F5D1F2C1EE95}"/>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51C6EC0-0FDE-C123-7424-1752D2374435}"/>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mj-lt"/>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spTree>
    <p:extLst>
      <p:ext uri="{BB962C8B-B14F-4D97-AF65-F5344CB8AC3E}">
        <p14:creationId xmlns:p14="http://schemas.microsoft.com/office/powerpoint/2010/main" val="1496302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mj-lt"/>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927907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mj-lt"/>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2120066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mj-lt"/>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645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A40DB5-4300-C0D6-C5BD-A60D6A156A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0700" r="17671" b="9835"/>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mj-lt"/>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2579940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mj-lt"/>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4153066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mj-lt"/>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spTree>
    <p:extLst>
      <p:ext uri="{BB962C8B-B14F-4D97-AF65-F5344CB8AC3E}">
        <p14:creationId xmlns:p14="http://schemas.microsoft.com/office/powerpoint/2010/main" val="79034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pic>
        <p:nvPicPr>
          <p:cNvPr id="11" name="Background" descr="A colorful light in the dark&#10;&#10;Description automatically generated">
            <a:extLst>
              <a:ext uri="{FF2B5EF4-FFF2-40B4-BE49-F238E27FC236}">
                <a16:creationId xmlns:a16="http://schemas.microsoft.com/office/drawing/2014/main" id="{B01642D7-4E4F-867F-08FE-F5B7458A38C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3" y="1411287"/>
            <a:ext cx="3571200" cy="4638675"/>
          </a:xfrm>
          <a:solidFill>
            <a:srgbClr val="2E2E38">
              <a:alpha val="60000"/>
            </a:srgb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096" y="1411287"/>
            <a:ext cx="3571200" cy="4638675"/>
          </a:xfrm>
          <a:solidFill>
            <a:srgbClr val="2E2E38">
              <a:alpha val="60000"/>
            </a:srgb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8670" y="1411287"/>
            <a:ext cx="3571200" cy="4638675"/>
          </a:xfrm>
          <a:solidFill>
            <a:srgbClr val="2E2E38">
              <a:alpha val="60000"/>
            </a:srgb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dirty="0"/>
          </a:p>
        </p:txBody>
      </p:sp>
      <p:sp>
        <p:nvSpPr>
          <p:cNvPr id="4" name="Date Placeholder ">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B41B97B5-B1CE-46C5-B96A-83834BEC5965}" type="datetime1">
              <a:rPr lang="en-US" smtClean="0"/>
              <a:t>9/7/2025</a:t>
            </a:fld>
            <a:endParaRPr lang="en-US"/>
          </a:p>
        </p:txBody>
      </p:sp>
      <p:sp>
        <p:nvSpPr>
          <p:cNvPr id="5" name="Footer Placeholder ">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9851" y="1411287"/>
            <a:ext cx="3571200" cy="36000"/>
          </a:xfrm>
          <a:solidFill>
            <a:schemeClr val="tx2"/>
          </a:solidFill>
        </p:spPr>
        <p:txBody>
          <a:bodyPr/>
          <a:lstStyle>
            <a:lvl1pPr marL="0" indent="0">
              <a:buNone/>
              <a:defRPr sz="800"/>
            </a:lvl1pPr>
          </a:lstStyle>
          <a:p>
            <a:r>
              <a:rPr lang="en-US" dirty="0"/>
              <a:t> </a:t>
            </a:r>
          </a:p>
        </p:txBody>
      </p:sp>
      <p:grpSp>
        <p:nvGrpSpPr>
          <p:cNvPr id="17" name="Logo">
            <a:extLst>
              <a:ext uri="{FF2B5EF4-FFF2-40B4-BE49-F238E27FC236}">
                <a16:creationId xmlns:a16="http://schemas.microsoft.com/office/drawing/2014/main" id="{EC0BFB89-FAB5-160D-D6E7-673C72C630D5}"/>
              </a:ext>
            </a:extLst>
          </p:cNvPr>
          <p:cNvGrpSpPr/>
          <p:nvPr userDrawn="1"/>
        </p:nvGrpSpPr>
        <p:grpSpPr bwMode="black">
          <a:xfrm>
            <a:off x="11623900" y="6276977"/>
            <a:ext cx="346158" cy="355219"/>
            <a:chOff x="7110" y="4004"/>
            <a:chExt cx="191" cy="196"/>
          </a:xfrm>
        </p:grpSpPr>
        <p:sp>
          <p:nvSpPr>
            <p:cNvPr id="18" name="Freeform 5">
              <a:extLst>
                <a:ext uri="{FF2B5EF4-FFF2-40B4-BE49-F238E27FC236}">
                  <a16:creationId xmlns:a16="http://schemas.microsoft.com/office/drawing/2014/main" id="{49E0C4E9-31F6-3AD8-056E-81A5BE6A3E4C}"/>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9" name="Freeform 6">
              <a:extLst>
                <a:ext uri="{FF2B5EF4-FFF2-40B4-BE49-F238E27FC236}">
                  <a16:creationId xmlns:a16="http://schemas.microsoft.com/office/drawing/2014/main" id="{290A4FFE-C215-2C91-4D46-32D31805E46C}"/>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20" name="Freeform 7">
              <a:extLst>
                <a:ext uri="{FF2B5EF4-FFF2-40B4-BE49-F238E27FC236}">
                  <a16:creationId xmlns:a16="http://schemas.microsoft.com/office/drawing/2014/main" id="{7E3BFB0A-D692-C730-136A-21B4EBAA94EC}"/>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3500266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mj-lt"/>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spTree>
    <p:extLst>
      <p:ext uri="{BB962C8B-B14F-4D97-AF65-F5344CB8AC3E}">
        <p14:creationId xmlns:p14="http://schemas.microsoft.com/office/powerpoint/2010/main" val="992838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mj-lt"/>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32820680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mj-lt"/>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1790533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1" name="Group 20">
            <a:extLst>
              <a:ext uri="{FF2B5EF4-FFF2-40B4-BE49-F238E27FC236}">
                <a16:creationId xmlns:a16="http://schemas.microsoft.com/office/drawing/2014/main" id="{A8D6BAB6-A68E-C404-5D92-6E11D325CFFA}"/>
              </a:ext>
            </a:extLst>
          </p:cNvPr>
          <p:cNvGrpSpPr/>
          <p:nvPr userDrawn="1"/>
        </p:nvGrpSpPr>
        <p:grpSpPr bwMode="black">
          <a:xfrm>
            <a:off x="10563224" y="5167683"/>
            <a:ext cx="1219200" cy="1284606"/>
            <a:chOff x="10563224" y="5158158"/>
            <a:chExt cx="1219200" cy="1284606"/>
          </a:xfrm>
        </p:grpSpPr>
        <p:sp>
          <p:nvSpPr>
            <p:cNvPr id="22" name="Freeform 21">
              <a:extLst>
                <a:ext uri="{FF2B5EF4-FFF2-40B4-BE49-F238E27FC236}">
                  <a16:creationId xmlns:a16="http://schemas.microsoft.com/office/drawing/2014/main" id="{BEE0067F-78DC-1ABA-D072-D13444B14ED9}"/>
                </a:ext>
              </a:extLst>
            </p:cNvPr>
            <p:cNvSpPr/>
            <p:nvPr/>
          </p:nvSpPr>
          <p:spPr bwMode="black">
            <a:xfrm>
              <a:off x="10826115" y="5158158"/>
              <a:ext cx="805814" cy="294004"/>
            </a:xfrm>
            <a:custGeom>
              <a:avLst/>
              <a:gdLst>
                <a:gd name="connsiteX0" fmla="*/ 805814 w 805814"/>
                <a:gd name="connsiteY0" fmla="*/ 0 h 294004"/>
                <a:gd name="connsiteX1" fmla="*/ 0 w 805814"/>
                <a:gd name="connsiteY1" fmla="*/ 294005 h 294004"/>
                <a:gd name="connsiteX2" fmla="*/ 805814 w 805814"/>
                <a:gd name="connsiteY2" fmla="*/ 151765 h 294004"/>
                <a:gd name="connsiteX3" fmla="*/ 805814 w 805814"/>
                <a:gd name="connsiteY3" fmla="*/ 0 h 294004"/>
              </a:gdLst>
              <a:ahLst/>
              <a:cxnLst>
                <a:cxn ang="0">
                  <a:pos x="connsiteX0" y="connsiteY0"/>
                </a:cxn>
                <a:cxn ang="0">
                  <a:pos x="connsiteX1" y="connsiteY1"/>
                </a:cxn>
                <a:cxn ang="0">
                  <a:pos x="connsiteX2" y="connsiteY2"/>
                </a:cxn>
                <a:cxn ang="0">
                  <a:pos x="connsiteX3" y="connsiteY3"/>
                </a:cxn>
              </a:cxnLst>
              <a:rect l="l" t="t" r="r" b="b"/>
              <a:pathLst>
                <a:path w="805814" h="294004">
                  <a:moveTo>
                    <a:pt x="805814" y="0"/>
                  </a:moveTo>
                  <a:lnTo>
                    <a:pt x="0" y="294005"/>
                  </a:lnTo>
                  <a:lnTo>
                    <a:pt x="805814" y="151765"/>
                  </a:lnTo>
                  <a:lnTo>
                    <a:pt x="805814" y="0"/>
                  </a:lnTo>
                  <a:close/>
                </a:path>
              </a:pathLst>
            </a:custGeom>
            <a:solidFill>
              <a:srgbClr val="FFE600"/>
            </a:solidFill>
            <a:ln w="6350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1F51328-AAA1-9C6C-5EE4-05350DF6D22E}"/>
                </a:ext>
              </a:extLst>
            </p:cNvPr>
            <p:cNvSpPr/>
            <p:nvPr/>
          </p:nvSpPr>
          <p:spPr bwMode="black">
            <a:xfrm>
              <a:off x="10563224" y="5574083"/>
              <a:ext cx="1219200" cy="868681"/>
            </a:xfrm>
            <a:custGeom>
              <a:avLst/>
              <a:gdLst>
                <a:gd name="connsiteX0" fmla="*/ 245110 w 1219200"/>
                <a:gd name="connsiteY0" fmla="*/ 839471 h 868681"/>
                <a:gd name="connsiteX1" fmla="*/ 246379 w 1219200"/>
                <a:gd name="connsiteY1" fmla="*/ 839471 h 868681"/>
                <a:gd name="connsiteX2" fmla="*/ 245041 w 1219200"/>
                <a:gd name="connsiteY2" fmla="*/ 839979 h 868681"/>
                <a:gd name="connsiteX3" fmla="*/ 522605 w 1219200"/>
                <a:gd name="connsiteY3" fmla="*/ 796926 h 868681"/>
                <a:gd name="connsiteX4" fmla="*/ 504189 w 1219200"/>
                <a:gd name="connsiteY4" fmla="*/ 821691 h 868681"/>
                <a:gd name="connsiteX5" fmla="*/ 522605 w 1219200"/>
                <a:gd name="connsiteY5" fmla="*/ 845821 h 868681"/>
                <a:gd name="connsiteX6" fmla="*/ 541019 w 1219200"/>
                <a:gd name="connsiteY6" fmla="*/ 821691 h 868681"/>
                <a:gd name="connsiteX7" fmla="*/ 522605 w 1219200"/>
                <a:gd name="connsiteY7" fmla="*/ 796926 h 868681"/>
                <a:gd name="connsiteX8" fmla="*/ 817245 w 1219200"/>
                <a:gd name="connsiteY8" fmla="*/ 796291 h 868681"/>
                <a:gd name="connsiteX9" fmla="*/ 800735 w 1219200"/>
                <a:gd name="connsiteY9" fmla="*/ 819786 h 868681"/>
                <a:gd name="connsiteX10" fmla="*/ 817879 w 1219200"/>
                <a:gd name="connsiteY10" fmla="*/ 846456 h 868681"/>
                <a:gd name="connsiteX11" fmla="*/ 833754 w 1219200"/>
                <a:gd name="connsiteY11" fmla="*/ 838836 h 868681"/>
                <a:gd name="connsiteX12" fmla="*/ 833754 w 1219200"/>
                <a:gd name="connsiteY12" fmla="*/ 838201 h 868681"/>
                <a:gd name="connsiteX13" fmla="*/ 833754 w 1219200"/>
                <a:gd name="connsiteY13" fmla="*/ 803911 h 868681"/>
                <a:gd name="connsiteX14" fmla="*/ 817245 w 1219200"/>
                <a:gd name="connsiteY14" fmla="*/ 796291 h 868681"/>
                <a:gd name="connsiteX15" fmla="*/ 1179195 w 1219200"/>
                <a:gd name="connsiteY15" fmla="*/ 794386 h 868681"/>
                <a:gd name="connsiteX16" fmla="*/ 1163320 w 1219200"/>
                <a:gd name="connsiteY16" fmla="*/ 811531 h 868681"/>
                <a:gd name="connsiteX17" fmla="*/ 1163954 w 1219200"/>
                <a:gd name="connsiteY17" fmla="*/ 811531 h 868681"/>
                <a:gd name="connsiteX18" fmla="*/ 1195704 w 1219200"/>
                <a:gd name="connsiteY18" fmla="*/ 811531 h 868681"/>
                <a:gd name="connsiteX19" fmla="*/ 1179195 w 1219200"/>
                <a:gd name="connsiteY19" fmla="*/ 794386 h 868681"/>
                <a:gd name="connsiteX20" fmla="*/ 909320 w 1219200"/>
                <a:gd name="connsiteY20" fmla="*/ 794386 h 868681"/>
                <a:gd name="connsiteX21" fmla="*/ 893445 w 1219200"/>
                <a:gd name="connsiteY21" fmla="*/ 811531 h 868681"/>
                <a:gd name="connsiteX22" fmla="*/ 894079 w 1219200"/>
                <a:gd name="connsiteY22" fmla="*/ 811531 h 868681"/>
                <a:gd name="connsiteX23" fmla="*/ 925829 w 1219200"/>
                <a:gd name="connsiteY23" fmla="*/ 811531 h 868681"/>
                <a:gd name="connsiteX24" fmla="*/ 909320 w 1219200"/>
                <a:gd name="connsiteY24" fmla="*/ 794386 h 868681"/>
                <a:gd name="connsiteX25" fmla="*/ 737870 w 1219200"/>
                <a:gd name="connsiteY25" fmla="*/ 775971 h 868681"/>
                <a:gd name="connsiteX26" fmla="*/ 761364 w 1219200"/>
                <a:gd name="connsiteY26" fmla="*/ 775971 h 868681"/>
                <a:gd name="connsiteX27" fmla="*/ 761364 w 1219200"/>
                <a:gd name="connsiteY27" fmla="*/ 866141 h 868681"/>
                <a:gd name="connsiteX28" fmla="*/ 737870 w 1219200"/>
                <a:gd name="connsiteY28" fmla="*/ 866141 h 868681"/>
                <a:gd name="connsiteX29" fmla="*/ 143510 w 1219200"/>
                <a:gd name="connsiteY29" fmla="*/ 775971 h 868681"/>
                <a:gd name="connsiteX30" fmla="*/ 167004 w 1219200"/>
                <a:gd name="connsiteY30" fmla="*/ 775971 h 868681"/>
                <a:gd name="connsiteX31" fmla="*/ 167004 w 1219200"/>
                <a:gd name="connsiteY31" fmla="*/ 866141 h 868681"/>
                <a:gd name="connsiteX32" fmla="*/ 143510 w 1219200"/>
                <a:gd name="connsiteY32" fmla="*/ 866141 h 868681"/>
                <a:gd name="connsiteX33" fmla="*/ 635 w 1219200"/>
                <a:gd name="connsiteY33" fmla="*/ 775971 h 868681"/>
                <a:gd name="connsiteX34" fmla="*/ 26670 w 1219200"/>
                <a:gd name="connsiteY34" fmla="*/ 775971 h 868681"/>
                <a:gd name="connsiteX35" fmla="*/ 40004 w 1219200"/>
                <a:gd name="connsiteY35" fmla="*/ 828041 h 868681"/>
                <a:gd name="connsiteX36" fmla="*/ 55245 w 1219200"/>
                <a:gd name="connsiteY36" fmla="*/ 775971 h 868681"/>
                <a:gd name="connsiteX37" fmla="*/ 76200 w 1219200"/>
                <a:gd name="connsiteY37" fmla="*/ 775971 h 868681"/>
                <a:gd name="connsiteX38" fmla="*/ 91439 w 1219200"/>
                <a:gd name="connsiteY38" fmla="*/ 828041 h 868681"/>
                <a:gd name="connsiteX39" fmla="*/ 105409 w 1219200"/>
                <a:gd name="connsiteY39" fmla="*/ 775971 h 868681"/>
                <a:gd name="connsiteX40" fmla="*/ 130810 w 1219200"/>
                <a:gd name="connsiteY40" fmla="*/ 775971 h 868681"/>
                <a:gd name="connsiteX41" fmla="*/ 102235 w 1219200"/>
                <a:gd name="connsiteY41" fmla="*/ 866141 h 868681"/>
                <a:gd name="connsiteX42" fmla="*/ 80644 w 1219200"/>
                <a:gd name="connsiteY42" fmla="*/ 866141 h 868681"/>
                <a:gd name="connsiteX43" fmla="*/ 65405 w 1219200"/>
                <a:gd name="connsiteY43" fmla="*/ 811531 h 868681"/>
                <a:gd name="connsiteX44" fmla="*/ 50165 w 1219200"/>
                <a:gd name="connsiteY44" fmla="*/ 866141 h 868681"/>
                <a:gd name="connsiteX45" fmla="*/ 28575 w 1219200"/>
                <a:gd name="connsiteY45" fmla="*/ 866141 h 868681"/>
                <a:gd name="connsiteX46" fmla="*/ 1181099 w 1219200"/>
                <a:gd name="connsiteY46" fmla="*/ 774066 h 868681"/>
                <a:gd name="connsiteX47" fmla="*/ 1219200 w 1219200"/>
                <a:gd name="connsiteY47" fmla="*/ 821056 h 868681"/>
                <a:gd name="connsiteX48" fmla="*/ 1218564 w 1219200"/>
                <a:gd name="connsiteY48" fmla="*/ 821056 h 868681"/>
                <a:gd name="connsiteX49" fmla="*/ 1218564 w 1219200"/>
                <a:gd name="connsiteY49" fmla="*/ 828676 h 868681"/>
                <a:gd name="connsiteX50" fmla="*/ 1163954 w 1219200"/>
                <a:gd name="connsiteY50" fmla="*/ 828676 h 868681"/>
                <a:gd name="connsiteX51" fmla="*/ 1183004 w 1219200"/>
                <a:gd name="connsiteY51" fmla="*/ 846456 h 868681"/>
                <a:gd name="connsiteX52" fmla="*/ 1198879 w 1219200"/>
                <a:gd name="connsiteY52" fmla="*/ 840106 h 868681"/>
                <a:gd name="connsiteX53" fmla="*/ 1214754 w 1219200"/>
                <a:gd name="connsiteY53" fmla="*/ 853441 h 868681"/>
                <a:gd name="connsiteX54" fmla="*/ 1182370 w 1219200"/>
                <a:gd name="connsiteY54" fmla="*/ 868046 h 868681"/>
                <a:gd name="connsiteX55" fmla="*/ 1141095 w 1219200"/>
                <a:gd name="connsiteY55" fmla="*/ 821056 h 868681"/>
                <a:gd name="connsiteX56" fmla="*/ 1181099 w 1219200"/>
                <a:gd name="connsiteY56" fmla="*/ 774066 h 868681"/>
                <a:gd name="connsiteX57" fmla="*/ 1097915 w 1219200"/>
                <a:gd name="connsiteY57" fmla="*/ 774066 h 868681"/>
                <a:gd name="connsiteX58" fmla="*/ 1133474 w 1219200"/>
                <a:gd name="connsiteY58" fmla="*/ 793751 h 868681"/>
                <a:gd name="connsiteX59" fmla="*/ 1118235 w 1219200"/>
                <a:gd name="connsiteY59" fmla="*/ 808991 h 868681"/>
                <a:gd name="connsiteX60" fmla="*/ 1097915 w 1219200"/>
                <a:gd name="connsiteY60" fmla="*/ 796291 h 868681"/>
                <a:gd name="connsiteX61" fmla="*/ 1078864 w 1219200"/>
                <a:gd name="connsiteY61" fmla="*/ 820421 h 868681"/>
                <a:gd name="connsiteX62" fmla="*/ 1097915 w 1219200"/>
                <a:gd name="connsiteY62" fmla="*/ 845186 h 868681"/>
                <a:gd name="connsiteX63" fmla="*/ 1118235 w 1219200"/>
                <a:gd name="connsiteY63" fmla="*/ 833756 h 868681"/>
                <a:gd name="connsiteX64" fmla="*/ 1118870 w 1219200"/>
                <a:gd name="connsiteY64" fmla="*/ 834391 h 868681"/>
                <a:gd name="connsiteX65" fmla="*/ 1133474 w 1219200"/>
                <a:gd name="connsiteY65" fmla="*/ 848361 h 868681"/>
                <a:gd name="connsiteX66" fmla="*/ 1097280 w 1219200"/>
                <a:gd name="connsiteY66" fmla="*/ 868046 h 868681"/>
                <a:gd name="connsiteX67" fmla="*/ 1054735 w 1219200"/>
                <a:gd name="connsiteY67" fmla="*/ 821056 h 868681"/>
                <a:gd name="connsiteX68" fmla="*/ 1097915 w 1219200"/>
                <a:gd name="connsiteY68" fmla="*/ 774066 h 868681"/>
                <a:gd name="connsiteX69" fmla="*/ 1009015 w 1219200"/>
                <a:gd name="connsiteY69" fmla="*/ 774066 h 868681"/>
                <a:gd name="connsiteX70" fmla="*/ 1041400 w 1219200"/>
                <a:gd name="connsiteY70" fmla="*/ 815341 h 868681"/>
                <a:gd name="connsiteX71" fmla="*/ 1041400 w 1219200"/>
                <a:gd name="connsiteY71" fmla="*/ 866141 h 868681"/>
                <a:gd name="connsiteX72" fmla="*/ 1017905 w 1219200"/>
                <a:gd name="connsiteY72" fmla="*/ 866141 h 868681"/>
                <a:gd name="connsiteX73" fmla="*/ 1017905 w 1219200"/>
                <a:gd name="connsiteY73" fmla="*/ 817246 h 868681"/>
                <a:gd name="connsiteX74" fmla="*/ 1002665 w 1219200"/>
                <a:gd name="connsiteY74" fmla="*/ 796291 h 868681"/>
                <a:gd name="connsiteX75" fmla="*/ 986790 w 1219200"/>
                <a:gd name="connsiteY75" fmla="*/ 816611 h 868681"/>
                <a:gd name="connsiteX76" fmla="*/ 986790 w 1219200"/>
                <a:gd name="connsiteY76" fmla="*/ 866141 h 868681"/>
                <a:gd name="connsiteX77" fmla="*/ 963295 w 1219200"/>
                <a:gd name="connsiteY77" fmla="*/ 866141 h 868681"/>
                <a:gd name="connsiteX78" fmla="*/ 963295 w 1219200"/>
                <a:gd name="connsiteY78" fmla="*/ 775971 h 868681"/>
                <a:gd name="connsiteX79" fmla="*/ 986790 w 1219200"/>
                <a:gd name="connsiteY79" fmla="*/ 775971 h 868681"/>
                <a:gd name="connsiteX80" fmla="*/ 986790 w 1219200"/>
                <a:gd name="connsiteY80" fmla="*/ 782321 h 868681"/>
                <a:gd name="connsiteX81" fmla="*/ 1009015 w 1219200"/>
                <a:gd name="connsiteY81" fmla="*/ 774066 h 868681"/>
                <a:gd name="connsiteX82" fmla="*/ 911224 w 1219200"/>
                <a:gd name="connsiteY82" fmla="*/ 774066 h 868681"/>
                <a:gd name="connsiteX83" fmla="*/ 949325 w 1219200"/>
                <a:gd name="connsiteY83" fmla="*/ 821056 h 868681"/>
                <a:gd name="connsiteX84" fmla="*/ 948689 w 1219200"/>
                <a:gd name="connsiteY84" fmla="*/ 821056 h 868681"/>
                <a:gd name="connsiteX85" fmla="*/ 948689 w 1219200"/>
                <a:gd name="connsiteY85" fmla="*/ 828676 h 868681"/>
                <a:gd name="connsiteX86" fmla="*/ 894079 w 1219200"/>
                <a:gd name="connsiteY86" fmla="*/ 828676 h 868681"/>
                <a:gd name="connsiteX87" fmla="*/ 913129 w 1219200"/>
                <a:gd name="connsiteY87" fmla="*/ 846456 h 868681"/>
                <a:gd name="connsiteX88" fmla="*/ 929004 w 1219200"/>
                <a:gd name="connsiteY88" fmla="*/ 840106 h 868681"/>
                <a:gd name="connsiteX89" fmla="*/ 944879 w 1219200"/>
                <a:gd name="connsiteY89" fmla="*/ 853441 h 868681"/>
                <a:gd name="connsiteX90" fmla="*/ 912495 w 1219200"/>
                <a:gd name="connsiteY90" fmla="*/ 868046 h 868681"/>
                <a:gd name="connsiteX91" fmla="*/ 871220 w 1219200"/>
                <a:gd name="connsiteY91" fmla="*/ 821056 h 868681"/>
                <a:gd name="connsiteX92" fmla="*/ 911224 w 1219200"/>
                <a:gd name="connsiteY92" fmla="*/ 774066 h 868681"/>
                <a:gd name="connsiteX93" fmla="*/ 623570 w 1219200"/>
                <a:gd name="connsiteY93" fmla="*/ 774066 h 868681"/>
                <a:gd name="connsiteX94" fmla="*/ 655954 w 1219200"/>
                <a:gd name="connsiteY94" fmla="*/ 815341 h 868681"/>
                <a:gd name="connsiteX95" fmla="*/ 655954 w 1219200"/>
                <a:gd name="connsiteY95" fmla="*/ 866141 h 868681"/>
                <a:gd name="connsiteX96" fmla="*/ 632459 w 1219200"/>
                <a:gd name="connsiteY96" fmla="*/ 866141 h 868681"/>
                <a:gd name="connsiteX97" fmla="*/ 632459 w 1219200"/>
                <a:gd name="connsiteY97" fmla="*/ 817246 h 868681"/>
                <a:gd name="connsiteX98" fmla="*/ 617220 w 1219200"/>
                <a:gd name="connsiteY98" fmla="*/ 796291 h 868681"/>
                <a:gd name="connsiteX99" fmla="*/ 601345 w 1219200"/>
                <a:gd name="connsiteY99" fmla="*/ 816611 h 868681"/>
                <a:gd name="connsiteX100" fmla="*/ 601345 w 1219200"/>
                <a:gd name="connsiteY100" fmla="*/ 866141 h 868681"/>
                <a:gd name="connsiteX101" fmla="*/ 577849 w 1219200"/>
                <a:gd name="connsiteY101" fmla="*/ 866141 h 868681"/>
                <a:gd name="connsiteX102" fmla="*/ 577849 w 1219200"/>
                <a:gd name="connsiteY102" fmla="*/ 775971 h 868681"/>
                <a:gd name="connsiteX103" fmla="*/ 601345 w 1219200"/>
                <a:gd name="connsiteY103" fmla="*/ 775971 h 868681"/>
                <a:gd name="connsiteX104" fmla="*/ 601345 w 1219200"/>
                <a:gd name="connsiteY104" fmla="*/ 782321 h 868681"/>
                <a:gd name="connsiteX105" fmla="*/ 623570 w 1219200"/>
                <a:gd name="connsiteY105" fmla="*/ 774066 h 868681"/>
                <a:gd name="connsiteX106" fmla="*/ 522605 w 1219200"/>
                <a:gd name="connsiteY106" fmla="*/ 774066 h 868681"/>
                <a:gd name="connsiteX107" fmla="*/ 564515 w 1219200"/>
                <a:gd name="connsiteY107" fmla="*/ 821056 h 868681"/>
                <a:gd name="connsiteX108" fmla="*/ 522605 w 1219200"/>
                <a:gd name="connsiteY108" fmla="*/ 868046 h 868681"/>
                <a:gd name="connsiteX109" fmla="*/ 480695 w 1219200"/>
                <a:gd name="connsiteY109" fmla="*/ 821056 h 868681"/>
                <a:gd name="connsiteX110" fmla="*/ 522605 w 1219200"/>
                <a:gd name="connsiteY110" fmla="*/ 774066 h 868681"/>
                <a:gd name="connsiteX111" fmla="*/ 436879 w 1219200"/>
                <a:gd name="connsiteY111" fmla="*/ 774066 h 868681"/>
                <a:gd name="connsiteX112" fmla="*/ 472439 w 1219200"/>
                <a:gd name="connsiteY112" fmla="*/ 793751 h 868681"/>
                <a:gd name="connsiteX113" fmla="*/ 457200 w 1219200"/>
                <a:gd name="connsiteY113" fmla="*/ 808991 h 868681"/>
                <a:gd name="connsiteX114" fmla="*/ 436879 w 1219200"/>
                <a:gd name="connsiteY114" fmla="*/ 796291 h 868681"/>
                <a:gd name="connsiteX115" fmla="*/ 417829 w 1219200"/>
                <a:gd name="connsiteY115" fmla="*/ 820421 h 868681"/>
                <a:gd name="connsiteX116" fmla="*/ 436879 w 1219200"/>
                <a:gd name="connsiteY116" fmla="*/ 845186 h 868681"/>
                <a:gd name="connsiteX117" fmla="*/ 457200 w 1219200"/>
                <a:gd name="connsiteY117" fmla="*/ 833756 h 868681"/>
                <a:gd name="connsiteX118" fmla="*/ 457834 w 1219200"/>
                <a:gd name="connsiteY118" fmla="*/ 834391 h 868681"/>
                <a:gd name="connsiteX119" fmla="*/ 472439 w 1219200"/>
                <a:gd name="connsiteY119" fmla="*/ 848361 h 868681"/>
                <a:gd name="connsiteX120" fmla="*/ 436245 w 1219200"/>
                <a:gd name="connsiteY120" fmla="*/ 868046 h 868681"/>
                <a:gd name="connsiteX121" fmla="*/ 393700 w 1219200"/>
                <a:gd name="connsiteY121" fmla="*/ 821056 h 868681"/>
                <a:gd name="connsiteX122" fmla="*/ 436879 w 1219200"/>
                <a:gd name="connsiteY122" fmla="*/ 774066 h 868681"/>
                <a:gd name="connsiteX123" fmla="*/ 219075 w 1219200"/>
                <a:gd name="connsiteY123" fmla="*/ 742316 h 868681"/>
                <a:gd name="connsiteX124" fmla="*/ 219075 w 1219200"/>
                <a:gd name="connsiteY124" fmla="*/ 777241 h 868681"/>
                <a:gd name="connsiteX125" fmla="*/ 245110 w 1219200"/>
                <a:gd name="connsiteY125" fmla="*/ 777241 h 868681"/>
                <a:gd name="connsiteX126" fmla="*/ 245110 w 1219200"/>
                <a:gd name="connsiteY126" fmla="*/ 798831 h 868681"/>
                <a:gd name="connsiteX127" fmla="*/ 219075 w 1219200"/>
                <a:gd name="connsiteY127" fmla="*/ 798831 h 868681"/>
                <a:gd name="connsiteX128" fmla="*/ 219075 w 1219200"/>
                <a:gd name="connsiteY128" fmla="*/ 835661 h 868681"/>
                <a:gd name="connsiteX129" fmla="*/ 227965 w 1219200"/>
                <a:gd name="connsiteY129" fmla="*/ 846456 h 868681"/>
                <a:gd name="connsiteX130" fmla="*/ 245041 w 1219200"/>
                <a:gd name="connsiteY130" fmla="*/ 839979 h 868681"/>
                <a:gd name="connsiteX131" fmla="*/ 241935 w 1219200"/>
                <a:gd name="connsiteY131" fmla="*/ 862966 h 868681"/>
                <a:gd name="connsiteX132" fmla="*/ 219709 w 1219200"/>
                <a:gd name="connsiteY132" fmla="*/ 868681 h 868681"/>
                <a:gd name="connsiteX133" fmla="*/ 195579 w 1219200"/>
                <a:gd name="connsiteY133" fmla="*/ 842011 h 868681"/>
                <a:gd name="connsiteX134" fmla="*/ 195579 w 1219200"/>
                <a:gd name="connsiteY134" fmla="*/ 798831 h 868681"/>
                <a:gd name="connsiteX135" fmla="*/ 179704 w 1219200"/>
                <a:gd name="connsiteY135" fmla="*/ 798831 h 868681"/>
                <a:gd name="connsiteX136" fmla="*/ 179704 w 1219200"/>
                <a:gd name="connsiteY136" fmla="*/ 777241 h 868681"/>
                <a:gd name="connsiteX137" fmla="*/ 195579 w 1219200"/>
                <a:gd name="connsiteY137" fmla="*/ 777241 h 868681"/>
                <a:gd name="connsiteX138" fmla="*/ 195579 w 1219200"/>
                <a:gd name="connsiteY138" fmla="*/ 753746 h 868681"/>
                <a:gd name="connsiteX139" fmla="*/ 749935 w 1219200"/>
                <a:gd name="connsiteY139" fmla="*/ 741681 h 868681"/>
                <a:gd name="connsiteX140" fmla="*/ 763269 w 1219200"/>
                <a:gd name="connsiteY140" fmla="*/ 755016 h 868681"/>
                <a:gd name="connsiteX141" fmla="*/ 749935 w 1219200"/>
                <a:gd name="connsiteY141" fmla="*/ 768351 h 868681"/>
                <a:gd name="connsiteX142" fmla="*/ 736599 w 1219200"/>
                <a:gd name="connsiteY142" fmla="*/ 755016 h 868681"/>
                <a:gd name="connsiteX143" fmla="*/ 749935 w 1219200"/>
                <a:gd name="connsiteY143" fmla="*/ 741681 h 868681"/>
                <a:gd name="connsiteX144" fmla="*/ 154939 w 1219200"/>
                <a:gd name="connsiteY144" fmla="*/ 741681 h 868681"/>
                <a:gd name="connsiteX145" fmla="*/ 168275 w 1219200"/>
                <a:gd name="connsiteY145" fmla="*/ 755016 h 868681"/>
                <a:gd name="connsiteX146" fmla="*/ 154939 w 1219200"/>
                <a:gd name="connsiteY146" fmla="*/ 768351 h 868681"/>
                <a:gd name="connsiteX147" fmla="*/ 141605 w 1219200"/>
                <a:gd name="connsiteY147" fmla="*/ 755016 h 868681"/>
                <a:gd name="connsiteX148" fmla="*/ 154939 w 1219200"/>
                <a:gd name="connsiteY148" fmla="*/ 741681 h 868681"/>
                <a:gd name="connsiteX149" fmla="*/ 856614 w 1219200"/>
                <a:gd name="connsiteY149" fmla="*/ 741046 h 868681"/>
                <a:gd name="connsiteX150" fmla="*/ 856614 w 1219200"/>
                <a:gd name="connsiteY150" fmla="*/ 866141 h 868681"/>
                <a:gd name="connsiteX151" fmla="*/ 833120 w 1219200"/>
                <a:gd name="connsiteY151" fmla="*/ 866141 h 868681"/>
                <a:gd name="connsiteX152" fmla="*/ 833120 w 1219200"/>
                <a:gd name="connsiteY152" fmla="*/ 860426 h 868681"/>
                <a:gd name="connsiteX153" fmla="*/ 812799 w 1219200"/>
                <a:gd name="connsiteY153" fmla="*/ 868046 h 868681"/>
                <a:gd name="connsiteX154" fmla="*/ 775970 w 1219200"/>
                <a:gd name="connsiteY154" fmla="*/ 820421 h 868681"/>
                <a:gd name="connsiteX155" fmla="*/ 812165 w 1219200"/>
                <a:gd name="connsiteY155" fmla="*/ 774066 h 868681"/>
                <a:gd name="connsiteX156" fmla="*/ 833120 w 1219200"/>
                <a:gd name="connsiteY156" fmla="*/ 781051 h 868681"/>
                <a:gd name="connsiteX157" fmla="*/ 833120 w 1219200"/>
                <a:gd name="connsiteY157" fmla="*/ 752476 h 868681"/>
                <a:gd name="connsiteX158" fmla="*/ 707390 w 1219200"/>
                <a:gd name="connsiteY158" fmla="*/ 741046 h 868681"/>
                <a:gd name="connsiteX159" fmla="*/ 724534 w 1219200"/>
                <a:gd name="connsiteY159" fmla="*/ 743586 h 868681"/>
                <a:gd name="connsiteX160" fmla="*/ 724534 w 1219200"/>
                <a:gd name="connsiteY160" fmla="*/ 744221 h 868681"/>
                <a:gd name="connsiteX161" fmla="*/ 724534 w 1219200"/>
                <a:gd name="connsiteY161" fmla="*/ 762636 h 868681"/>
                <a:gd name="connsiteX162" fmla="*/ 713105 w 1219200"/>
                <a:gd name="connsiteY162" fmla="*/ 760731 h 868681"/>
                <a:gd name="connsiteX163" fmla="*/ 703579 w 1219200"/>
                <a:gd name="connsiteY163" fmla="*/ 768351 h 868681"/>
                <a:gd name="connsiteX164" fmla="*/ 703579 w 1219200"/>
                <a:gd name="connsiteY164" fmla="*/ 775336 h 868681"/>
                <a:gd name="connsiteX165" fmla="*/ 722629 w 1219200"/>
                <a:gd name="connsiteY165" fmla="*/ 775336 h 868681"/>
                <a:gd name="connsiteX166" fmla="*/ 722629 w 1219200"/>
                <a:gd name="connsiteY166" fmla="*/ 796926 h 868681"/>
                <a:gd name="connsiteX167" fmla="*/ 703579 w 1219200"/>
                <a:gd name="connsiteY167" fmla="*/ 796926 h 868681"/>
                <a:gd name="connsiteX168" fmla="*/ 703579 w 1219200"/>
                <a:gd name="connsiteY168" fmla="*/ 865506 h 868681"/>
                <a:gd name="connsiteX169" fmla="*/ 680084 w 1219200"/>
                <a:gd name="connsiteY169" fmla="*/ 865506 h 868681"/>
                <a:gd name="connsiteX170" fmla="*/ 680084 w 1219200"/>
                <a:gd name="connsiteY170" fmla="*/ 796926 h 868681"/>
                <a:gd name="connsiteX171" fmla="*/ 667385 w 1219200"/>
                <a:gd name="connsiteY171" fmla="*/ 796926 h 868681"/>
                <a:gd name="connsiteX172" fmla="*/ 667385 w 1219200"/>
                <a:gd name="connsiteY172" fmla="*/ 775336 h 868681"/>
                <a:gd name="connsiteX173" fmla="*/ 680084 w 1219200"/>
                <a:gd name="connsiteY173" fmla="*/ 775336 h 868681"/>
                <a:gd name="connsiteX174" fmla="*/ 680084 w 1219200"/>
                <a:gd name="connsiteY174" fmla="*/ 764541 h 868681"/>
                <a:gd name="connsiteX175" fmla="*/ 707390 w 1219200"/>
                <a:gd name="connsiteY175" fmla="*/ 741046 h 868681"/>
                <a:gd name="connsiteX176" fmla="*/ 282575 w 1219200"/>
                <a:gd name="connsiteY176" fmla="*/ 741046 h 868681"/>
                <a:gd name="connsiteX177" fmla="*/ 282575 w 1219200"/>
                <a:gd name="connsiteY177" fmla="*/ 782321 h 868681"/>
                <a:gd name="connsiteX178" fmla="*/ 304799 w 1219200"/>
                <a:gd name="connsiteY178" fmla="*/ 774066 h 868681"/>
                <a:gd name="connsiteX179" fmla="*/ 336549 w 1219200"/>
                <a:gd name="connsiteY179" fmla="*/ 815341 h 868681"/>
                <a:gd name="connsiteX180" fmla="*/ 336549 w 1219200"/>
                <a:gd name="connsiteY180" fmla="*/ 866141 h 868681"/>
                <a:gd name="connsiteX181" fmla="*/ 313689 w 1219200"/>
                <a:gd name="connsiteY181" fmla="*/ 866141 h 868681"/>
                <a:gd name="connsiteX182" fmla="*/ 313689 w 1219200"/>
                <a:gd name="connsiteY182" fmla="*/ 817246 h 868681"/>
                <a:gd name="connsiteX183" fmla="*/ 298450 w 1219200"/>
                <a:gd name="connsiteY183" fmla="*/ 796291 h 868681"/>
                <a:gd name="connsiteX184" fmla="*/ 282575 w 1219200"/>
                <a:gd name="connsiteY184" fmla="*/ 816611 h 868681"/>
                <a:gd name="connsiteX185" fmla="*/ 282575 w 1219200"/>
                <a:gd name="connsiteY185" fmla="*/ 866141 h 868681"/>
                <a:gd name="connsiteX186" fmla="*/ 259079 w 1219200"/>
                <a:gd name="connsiteY186" fmla="*/ 866141 h 868681"/>
                <a:gd name="connsiteX187" fmla="*/ 259079 w 1219200"/>
                <a:gd name="connsiteY187" fmla="*/ 752476 h 868681"/>
                <a:gd name="connsiteX188" fmla="*/ 92709 w 1219200"/>
                <a:gd name="connsiteY188" fmla="*/ 648336 h 868681"/>
                <a:gd name="connsiteX189" fmla="*/ 92709 w 1219200"/>
                <a:gd name="connsiteY189" fmla="*/ 649606 h 868681"/>
                <a:gd name="connsiteX190" fmla="*/ 92427 w 1219200"/>
                <a:gd name="connsiteY190" fmla="*/ 648959 h 868681"/>
                <a:gd name="connsiteX191" fmla="*/ 230504 w 1219200"/>
                <a:gd name="connsiteY191" fmla="*/ 643256 h 868681"/>
                <a:gd name="connsiteX192" fmla="*/ 215900 w 1219200"/>
                <a:gd name="connsiteY192" fmla="*/ 654686 h 868681"/>
                <a:gd name="connsiteX193" fmla="*/ 228599 w 1219200"/>
                <a:gd name="connsiteY193" fmla="*/ 667386 h 868681"/>
                <a:gd name="connsiteX194" fmla="*/ 245745 w 1219200"/>
                <a:gd name="connsiteY194" fmla="*/ 658496 h 868681"/>
                <a:gd name="connsiteX195" fmla="*/ 245745 w 1219200"/>
                <a:gd name="connsiteY195" fmla="*/ 647066 h 868681"/>
                <a:gd name="connsiteX196" fmla="*/ 230504 w 1219200"/>
                <a:gd name="connsiteY196" fmla="*/ 643256 h 868681"/>
                <a:gd name="connsiteX197" fmla="*/ 321310 w 1219200"/>
                <a:gd name="connsiteY197" fmla="*/ 614046 h 868681"/>
                <a:gd name="connsiteX198" fmla="*/ 306704 w 1219200"/>
                <a:gd name="connsiteY198" fmla="*/ 622301 h 868681"/>
                <a:gd name="connsiteX199" fmla="*/ 306704 w 1219200"/>
                <a:gd name="connsiteY199" fmla="*/ 656591 h 868681"/>
                <a:gd name="connsiteX200" fmla="*/ 323215 w 1219200"/>
                <a:gd name="connsiteY200" fmla="*/ 664846 h 868681"/>
                <a:gd name="connsiteX201" fmla="*/ 339090 w 1219200"/>
                <a:gd name="connsiteY201" fmla="*/ 640716 h 868681"/>
                <a:gd name="connsiteX202" fmla="*/ 338454 w 1219200"/>
                <a:gd name="connsiteY202" fmla="*/ 640716 h 868681"/>
                <a:gd name="connsiteX203" fmla="*/ 321310 w 1219200"/>
                <a:gd name="connsiteY203" fmla="*/ 614046 h 868681"/>
                <a:gd name="connsiteX204" fmla="*/ 1179195 w 1219200"/>
                <a:gd name="connsiteY204" fmla="*/ 612776 h 868681"/>
                <a:gd name="connsiteX205" fmla="*/ 1163320 w 1219200"/>
                <a:gd name="connsiteY205" fmla="*/ 629921 h 868681"/>
                <a:gd name="connsiteX206" fmla="*/ 1163954 w 1219200"/>
                <a:gd name="connsiteY206" fmla="*/ 629921 h 868681"/>
                <a:gd name="connsiteX207" fmla="*/ 1195704 w 1219200"/>
                <a:gd name="connsiteY207" fmla="*/ 629921 h 868681"/>
                <a:gd name="connsiteX208" fmla="*/ 1179195 w 1219200"/>
                <a:gd name="connsiteY208" fmla="*/ 612776 h 868681"/>
                <a:gd name="connsiteX209" fmla="*/ 689610 w 1219200"/>
                <a:gd name="connsiteY209" fmla="*/ 612776 h 868681"/>
                <a:gd name="connsiteX210" fmla="*/ 673735 w 1219200"/>
                <a:gd name="connsiteY210" fmla="*/ 629921 h 868681"/>
                <a:gd name="connsiteX211" fmla="*/ 674370 w 1219200"/>
                <a:gd name="connsiteY211" fmla="*/ 629921 h 868681"/>
                <a:gd name="connsiteX212" fmla="*/ 706120 w 1219200"/>
                <a:gd name="connsiteY212" fmla="*/ 629921 h 868681"/>
                <a:gd name="connsiteX213" fmla="*/ 689610 w 1219200"/>
                <a:gd name="connsiteY213" fmla="*/ 612776 h 868681"/>
                <a:gd name="connsiteX214" fmla="*/ 410845 w 1219200"/>
                <a:gd name="connsiteY214" fmla="*/ 612776 h 868681"/>
                <a:gd name="connsiteX215" fmla="*/ 395605 w 1219200"/>
                <a:gd name="connsiteY215" fmla="*/ 629921 h 868681"/>
                <a:gd name="connsiteX216" fmla="*/ 427355 w 1219200"/>
                <a:gd name="connsiteY216" fmla="*/ 629921 h 868681"/>
                <a:gd name="connsiteX217" fmla="*/ 410845 w 1219200"/>
                <a:gd name="connsiteY217" fmla="*/ 612776 h 868681"/>
                <a:gd name="connsiteX218" fmla="*/ 991870 w 1219200"/>
                <a:gd name="connsiteY218" fmla="*/ 594361 h 868681"/>
                <a:gd name="connsiteX219" fmla="*/ 1014095 w 1219200"/>
                <a:gd name="connsiteY219" fmla="*/ 594361 h 868681"/>
                <a:gd name="connsiteX220" fmla="*/ 1014095 w 1219200"/>
                <a:gd name="connsiteY220" fmla="*/ 643256 h 868681"/>
                <a:gd name="connsiteX221" fmla="*/ 1029334 w 1219200"/>
                <a:gd name="connsiteY221" fmla="*/ 664846 h 868681"/>
                <a:gd name="connsiteX222" fmla="*/ 1044575 w 1219200"/>
                <a:gd name="connsiteY222" fmla="*/ 644526 h 868681"/>
                <a:gd name="connsiteX223" fmla="*/ 1044575 w 1219200"/>
                <a:gd name="connsiteY223" fmla="*/ 594996 h 868681"/>
                <a:gd name="connsiteX224" fmla="*/ 1066799 w 1219200"/>
                <a:gd name="connsiteY224" fmla="*/ 594996 h 868681"/>
                <a:gd name="connsiteX225" fmla="*/ 1066799 w 1219200"/>
                <a:gd name="connsiteY225" fmla="*/ 684531 h 868681"/>
                <a:gd name="connsiteX226" fmla="*/ 1044575 w 1219200"/>
                <a:gd name="connsiteY226" fmla="*/ 684531 h 868681"/>
                <a:gd name="connsiteX227" fmla="*/ 1044575 w 1219200"/>
                <a:gd name="connsiteY227" fmla="*/ 678181 h 868681"/>
                <a:gd name="connsiteX228" fmla="*/ 1023620 w 1219200"/>
                <a:gd name="connsiteY228" fmla="*/ 686436 h 868681"/>
                <a:gd name="connsiteX229" fmla="*/ 991870 w 1219200"/>
                <a:gd name="connsiteY229" fmla="*/ 645161 h 868681"/>
                <a:gd name="connsiteX230" fmla="*/ 836295 w 1219200"/>
                <a:gd name="connsiteY230" fmla="*/ 594361 h 868681"/>
                <a:gd name="connsiteX231" fmla="*/ 858519 w 1219200"/>
                <a:gd name="connsiteY231" fmla="*/ 594361 h 868681"/>
                <a:gd name="connsiteX232" fmla="*/ 858519 w 1219200"/>
                <a:gd name="connsiteY232" fmla="*/ 643256 h 868681"/>
                <a:gd name="connsiteX233" fmla="*/ 873760 w 1219200"/>
                <a:gd name="connsiteY233" fmla="*/ 664846 h 868681"/>
                <a:gd name="connsiteX234" fmla="*/ 889000 w 1219200"/>
                <a:gd name="connsiteY234" fmla="*/ 644526 h 868681"/>
                <a:gd name="connsiteX235" fmla="*/ 889000 w 1219200"/>
                <a:gd name="connsiteY235" fmla="*/ 594996 h 868681"/>
                <a:gd name="connsiteX236" fmla="*/ 911224 w 1219200"/>
                <a:gd name="connsiteY236" fmla="*/ 594996 h 868681"/>
                <a:gd name="connsiteX237" fmla="*/ 911224 w 1219200"/>
                <a:gd name="connsiteY237" fmla="*/ 684531 h 868681"/>
                <a:gd name="connsiteX238" fmla="*/ 889000 w 1219200"/>
                <a:gd name="connsiteY238" fmla="*/ 684531 h 868681"/>
                <a:gd name="connsiteX239" fmla="*/ 889000 w 1219200"/>
                <a:gd name="connsiteY239" fmla="*/ 678181 h 868681"/>
                <a:gd name="connsiteX240" fmla="*/ 868045 w 1219200"/>
                <a:gd name="connsiteY240" fmla="*/ 686436 h 868681"/>
                <a:gd name="connsiteX241" fmla="*/ 836295 w 1219200"/>
                <a:gd name="connsiteY241" fmla="*/ 645161 h 868681"/>
                <a:gd name="connsiteX242" fmla="*/ 1181099 w 1219200"/>
                <a:gd name="connsiteY242" fmla="*/ 592456 h 868681"/>
                <a:gd name="connsiteX243" fmla="*/ 1219200 w 1219200"/>
                <a:gd name="connsiteY243" fmla="*/ 639446 h 868681"/>
                <a:gd name="connsiteX244" fmla="*/ 1218564 w 1219200"/>
                <a:gd name="connsiteY244" fmla="*/ 639446 h 868681"/>
                <a:gd name="connsiteX245" fmla="*/ 1218564 w 1219200"/>
                <a:gd name="connsiteY245" fmla="*/ 647066 h 868681"/>
                <a:gd name="connsiteX246" fmla="*/ 1163954 w 1219200"/>
                <a:gd name="connsiteY246" fmla="*/ 647066 h 868681"/>
                <a:gd name="connsiteX247" fmla="*/ 1183004 w 1219200"/>
                <a:gd name="connsiteY247" fmla="*/ 664846 h 868681"/>
                <a:gd name="connsiteX248" fmla="*/ 1198879 w 1219200"/>
                <a:gd name="connsiteY248" fmla="*/ 658496 h 868681"/>
                <a:gd name="connsiteX249" fmla="*/ 1214754 w 1219200"/>
                <a:gd name="connsiteY249" fmla="*/ 671831 h 868681"/>
                <a:gd name="connsiteX250" fmla="*/ 1182370 w 1219200"/>
                <a:gd name="connsiteY250" fmla="*/ 686436 h 868681"/>
                <a:gd name="connsiteX251" fmla="*/ 1141095 w 1219200"/>
                <a:gd name="connsiteY251" fmla="*/ 639446 h 868681"/>
                <a:gd name="connsiteX252" fmla="*/ 1181099 w 1219200"/>
                <a:gd name="connsiteY252" fmla="*/ 592456 h 868681"/>
                <a:gd name="connsiteX253" fmla="*/ 691515 w 1219200"/>
                <a:gd name="connsiteY253" fmla="*/ 592456 h 868681"/>
                <a:gd name="connsiteX254" fmla="*/ 729614 w 1219200"/>
                <a:gd name="connsiteY254" fmla="*/ 639446 h 868681"/>
                <a:gd name="connsiteX255" fmla="*/ 728980 w 1219200"/>
                <a:gd name="connsiteY255" fmla="*/ 639446 h 868681"/>
                <a:gd name="connsiteX256" fmla="*/ 728980 w 1219200"/>
                <a:gd name="connsiteY256" fmla="*/ 647066 h 868681"/>
                <a:gd name="connsiteX257" fmla="*/ 674370 w 1219200"/>
                <a:gd name="connsiteY257" fmla="*/ 647066 h 868681"/>
                <a:gd name="connsiteX258" fmla="*/ 693420 w 1219200"/>
                <a:gd name="connsiteY258" fmla="*/ 664846 h 868681"/>
                <a:gd name="connsiteX259" fmla="*/ 709295 w 1219200"/>
                <a:gd name="connsiteY259" fmla="*/ 658496 h 868681"/>
                <a:gd name="connsiteX260" fmla="*/ 725170 w 1219200"/>
                <a:gd name="connsiteY260" fmla="*/ 671831 h 868681"/>
                <a:gd name="connsiteX261" fmla="*/ 692784 w 1219200"/>
                <a:gd name="connsiteY261" fmla="*/ 686436 h 868681"/>
                <a:gd name="connsiteX262" fmla="*/ 651510 w 1219200"/>
                <a:gd name="connsiteY262" fmla="*/ 639446 h 868681"/>
                <a:gd name="connsiteX263" fmla="*/ 691515 w 1219200"/>
                <a:gd name="connsiteY263" fmla="*/ 592456 h 868681"/>
                <a:gd name="connsiteX264" fmla="*/ 412114 w 1219200"/>
                <a:gd name="connsiteY264" fmla="*/ 592456 h 868681"/>
                <a:gd name="connsiteX265" fmla="*/ 448310 w 1219200"/>
                <a:gd name="connsiteY265" fmla="*/ 639446 h 868681"/>
                <a:gd name="connsiteX266" fmla="*/ 448310 w 1219200"/>
                <a:gd name="connsiteY266" fmla="*/ 647066 h 868681"/>
                <a:gd name="connsiteX267" fmla="*/ 395605 w 1219200"/>
                <a:gd name="connsiteY267" fmla="*/ 647066 h 868681"/>
                <a:gd name="connsiteX268" fmla="*/ 415290 w 1219200"/>
                <a:gd name="connsiteY268" fmla="*/ 664846 h 868681"/>
                <a:gd name="connsiteX269" fmla="*/ 430530 w 1219200"/>
                <a:gd name="connsiteY269" fmla="*/ 658496 h 868681"/>
                <a:gd name="connsiteX270" fmla="*/ 446405 w 1219200"/>
                <a:gd name="connsiteY270" fmla="*/ 671831 h 868681"/>
                <a:gd name="connsiteX271" fmla="*/ 413385 w 1219200"/>
                <a:gd name="connsiteY271" fmla="*/ 686436 h 868681"/>
                <a:gd name="connsiteX272" fmla="*/ 372110 w 1219200"/>
                <a:gd name="connsiteY272" fmla="*/ 640081 h 868681"/>
                <a:gd name="connsiteX273" fmla="*/ 412114 w 1219200"/>
                <a:gd name="connsiteY273" fmla="*/ 592456 h 868681"/>
                <a:gd name="connsiteX274" fmla="*/ 326390 w 1219200"/>
                <a:gd name="connsiteY274" fmla="*/ 592456 h 868681"/>
                <a:gd name="connsiteX275" fmla="*/ 361314 w 1219200"/>
                <a:gd name="connsiteY275" fmla="*/ 639446 h 868681"/>
                <a:gd name="connsiteX276" fmla="*/ 326390 w 1219200"/>
                <a:gd name="connsiteY276" fmla="*/ 686436 h 868681"/>
                <a:gd name="connsiteX277" fmla="*/ 306070 w 1219200"/>
                <a:gd name="connsiteY277" fmla="*/ 678816 h 868681"/>
                <a:gd name="connsiteX278" fmla="*/ 306070 w 1219200"/>
                <a:gd name="connsiteY278" fmla="*/ 706121 h 868681"/>
                <a:gd name="connsiteX279" fmla="*/ 283845 w 1219200"/>
                <a:gd name="connsiteY279" fmla="*/ 717551 h 868681"/>
                <a:gd name="connsiteX280" fmla="*/ 283845 w 1219200"/>
                <a:gd name="connsiteY280" fmla="*/ 594361 h 868681"/>
                <a:gd name="connsiteX281" fmla="*/ 306070 w 1219200"/>
                <a:gd name="connsiteY281" fmla="*/ 594361 h 868681"/>
                <a:gd name="connsiteX282" fmla="*/ 306070 w 1219200"/>
                <a:gd name="connsiteY282" fmla="*/ 600711 h 868681"/>
                <a:gd name="connsiteX283" fmla="*/ 326390 w 1219200"/>
                <a:gd name="connsiteY283" fmla="*/ 592456 h 868681"/>
                <a:gd name="connsiteX284" fmla="*/ 231775 w 1219200"/>
                <a:gd name="connsiteY284" fmla="*/ 592456 h 868681"/>
                <a:gd name="connsiteX285" fmla="*/ 268605 w 1219200"/>
                <a:gd name="connsiteY285" fmla="*/ 624206 h 868681"/>
                <a:gd name="connsiteX286" fmla="*/ 268605 w 1219200"/>
                <a:gd name="connsiteY286" fmla="*/ 684531 h 868681"/>
                <a:gd name="connsiteX287" fmla="*/ 267970 w 1219200"/>
                <a:gd name="connsiteY287" fmla="*/ 684531 h 868681"/>
                <a:gd name="connsiteX288" fmla="*/ 245745 w 1219200"/>
                <a:gd name="connsiteY288" fmla="*/ 684531 h 868681"/>
                <a:gd name="connsiteX289" fmla="*/ 245745 w 1219200"/>
                <a:gd name="connsiteY289" fmla="*/ 678181 h 868681"/>
                <a:gd name="connsiteX290" fmla="*/ 224790 w 1219200"/>
                <a:gd name="connsiteY290" fmla="*/ 686436 h 868681"/>
                <a:gd name="connsiteX291" fmla="*/ 193040 w 1219200"/>
                <a:gd name="connsiteY291" fmla="*/ 655321 h 868681"/>
                <a:gd name="connsiteX292" fmla="*/ 227965 w 1219200"/>
                <a:gd name="connsiteY292" fmla="*/ 624841 h 868681"/>
                <a:gd name="connsiteX293" fmla="*/ 245745 w 1219200"/>
                <a:gd name="connsiteY293" fmla="*/ 628651 h 868681"/>
                <a:gd name="connsiteX294" fmla="*/ 245745 w 1219200"/>
                <a:gd name="connsiteY294" fmla="*/ 623571 h 868681"/>
                <a:gd name="connsiteX295" fmla="*/ 230504 w 1219200"/>
                <a:gd name="connsiteY295" fmla="*/ 611506 h 868681"/>
                <a:gd name="connsiteX296" fmla="*/ 209549 w 1219200"/>
                <a:gd name="connsiteY296" fmla="*/ 617221 h 868681"/>
                <a:gd name="connsiteX297" fmla="*/ 200659 w 1219200"/>
                <a:gd name="connsiteY297" fmla="*/ 601346 h 868681"/>
                <a:gd name="connsiteX298" fmla="*/ 231775 w 1219200"/>
                <a:gd name="connsiteY298" fmla="*/ 592456 h 868681"/>
                <a:gd name="connsiteX299" fmla="*/ 1125855 w 1219200"/>
                <a:gd name="connsiteY299" fmla="*/ 591821 h 868681"/>
                <a:gd name="connsiteX300" fmla="*/ 1142364 w 1219200"/>
                <a:gd name="connsiteY300" fmla="*/ 598171 h 868681"/>
                <a:gd name="connsiteX301" fmla="*/ 1141730 w 1219200"/>
                <a:gd name="connsiteY301" fmla="*/ 598806 h 868681"/>
                <a:gd name="connsiteX302" fmla="*/ 1132840 w 1219200"/>
                <a:gd name="connsiteY302" fmla="*/ 621031 h 868681"/>
                <a:gd name="connsiteX303" fmla="*/ 1120140 w 1219200"/>
                <a:gd name="connsiteY303" fmla="*/ 615316 h 868681"/>
                <a:gd name="connsiteX304" fmla="*/ 1106805 w 1219200"/>
                <a:gd name="connsiteY304" fmla="*/ 635001 h 868681"/>
                <a:gd name="connsiteX305" fmla="*/ 1106805 w 1219200"/>
                <a:gd name="connsiteY305" fmla="*/ 683896 h 868681"/>
                <a:gd name="connsiteX306" fmla="*/ 1084579 w 1219200"/>
                <a:gd name="connsiteY306" fmla="*/ 683896 h 868681"/>
                <a:gd name="connsiteX307" fmla="*/ 1084579 w 1219200"/>
                <a:gd name="connsiteY307" fmla="*/ 593726 h 868681"/>
                <a:gd name="connsiteX308" fmla="*/ 1106805 w 1219200"/>
                <a:gd name="connsiteY308" fmla="*/ 593726 h 868681"/>
                <a:gd name="connsiteX309" fmla="*/ 1106805 w 1219200"/>
                <a:gd name="connsiteY309" fmla="*/ 600076 h 868681"/>
                <a:gd name="connsiteX310" fmla="*/ 1125855 w 1219200"/>
                <a:gd name="connsiteY310" fmla="*/ 591821 h 868681"/>
                <a:gd name="connsiteX311" fmla="*/ 47625 w 1219200"/>
                <a:gd name="connsiteY311" fmla="*/ 563881 h 868681"/>
                <a:gd name="connsiteX312" fmla="*/ 90170 w 1219200"/>
                <a:gd name="connsiteY312" fmla="*/ 582296 h 868681"/>
                <a:gd name="connsiteX313" fmla="*/ 73659 w 1219200"/>
                <a:gd name="connsiteY313" fmla="*/ 598806 h 868681"/>
                <a:gd name="connsiteX314" fmla="*/ 46355 w 1219200"/>
                <a:gd name="connsiteY314" fmla="*/ 586741 h 868681"/>
                <a:gd name="connsiteX315" fmla="*/ 28575 w 1219200"/>
                <a:gd name="connsiteY315" fmla="*/ 598171 h 868681"/>
                <a:gd name="connsiteX316" fmla="*/ 33655 w 1219200"/>
                <a:gd name="connsiteY316" fmla="*/ 606426 h 868681"/>
                <a:gd name="connsiteX317" fmla="*/ 52704 w 1219200"/>
                <a:gd name="connsiteY317" fmla="*/ 612776 h 868681"/>
                <a:gd name="connsiteX318" fmla="*/ 81915 w 1219200"/>
                <a:gd name="connsiteY318" fmla="*/ 624841 h 868681"/>
                <a:gd name="connsiteX319" fmla="*/ 92427 w 1219200"/>
                <a:gd name="connsiteY319" fmla="*/ 648959 h 868681"/>
                <a:gd name="connsiteX320" fmla="*/ 79454 w 1219200"/>
                <a:gd name="connsiteY320" fmla="*/ 677626 h 868681"/>
                <a:gd name="connsiteX321" fmla="*/ 47625 w 1219200"/>
                <a:gd name="connsiteY321" fmla="*/ 686436 h 868681"/>
                <a:gd name="connsiteX322" fmla="*/ 0 w 1219200"/>
                <a:gd name="connsiteY322" fmla="*/ 664846 h 868681"/>
                <a:gd name="connsiteX323" fmla="*/ 16510 w 1219200"/>
                <a:gd name="connsiteY323" fmla="*/ 650241 h 868681"/>
                <a:gd name="connsiteX324" fmla="*/ 46989 w 1219200"/>
                <a:gd name="connsiteY324" fmla="*/ 664211 h 868681"/>
                <a:gd name="connsiteX325" fmla="*/ 68579 w 1219200"/>
                <a:gd name="connsiteY325" fmla="*/ 649606 h 868681"/>
                <a:gd name="connsiteX326" fmla="*/ 61595 w 1219200"/>
                <a:gd name="connsiteY326" fmla="*/ 640081 h 868681"/>
                <a:gd name="connsiteX327" fmla="*/ 41909 w 1219200"/>
                <a:gd name="connsiteY327" fmla="*/ 634366 h 868681"/>
                <a:gd name="connsiteX328" fmla="*/ 14605 w 1219200"/>
                <a:gd name="connsiteY328" fmla="*/ 623571 h 868681"/>
                <a:gd name="connsiteX329" fmla="*/ 4444 w 1219200"/>
                <a:gd name="connsiteY329" fmla="*/ 599441 h 868681"/>
                <a:gd name="connsiteX330" fmla="*/ 47625 w 1219200"/>
                <a:gd name="connsiteY330" fmla="*/ 563881 h 868681"/>
                <a:gd name="connsiteX331" fmla="*/ 814070 w 1219200"/>
                <a:gd name="connsiteY331" fmla="*/ 560071 h 868681"/>
                <a:gd name="connsiteX332" fmla="*/ 830579 w 1219200"/>
                <a:gd name="connsiteY332" fmla="*/ 562611 h 868681"/>
                <a:gd name="connsiteX333" fmla="*/ 829945 w 1219200"/>
                <a:gd name="connsiteY333" fmla="*/ 562611 h 868681"/>
                <a:gd name="connsiteX334" fmla="*/ 829945 w 1219200"/>
                <a:gd name="connsiteY334" fmla="*/ 581026 h 868681"/>
                <a:gd name="connsiteX335" fmla="*/ 818515 w 1219200"/>
                <a:gd name="connsiteY335" fmla="*/ 579121 h 868681"/>
                <a:gd name="connsiteX336" fmla="*/ 808989 w 1219200"/>
                <a:gd name="connsiteY336" fmla="*/ 586741 h 868681"/>
                <a:gd name="connsiteX337" fmla="*/ 808989 w 1219200"/>
                <a:gd name="connsiteY337" fmla="*/ 594361 h 868681"/>
                <a:gd name="connsiteX338" fmla="*/ 824230 w 1219200"/>
                <a:gd name="connsiteY338" fmla="*/ 594361 h 868681"/>
                <a:gd name="connsiteX339" fmla="*/ 824230 w 1219200"/>
                <a:gd name="connsiteY339" fmla="*/ 615951 h 868681"/>
                <a:gd name="connsiteX340" fmla="*/ 808989 w 1219200"/>
                <a:gd name="connsiteY340" fmla="*/ 615951 h 868681"/>
                <a:gd name="connsiteX341" fmla="*/ 808989 w 1219200"/>
                <a:gd name="connsiteY341" fmla="*/ 684531 h 868681"/>
                <a:gd name="connsiteX342" fmla="*/ 786765 w 1219200"/>
                <a:gd name="connsiteY342" fmla="*/ 684531 h 868681"/>
                <a:gd name="connsiteX343" fmla="*/ 786765 w 1219200"/>
                <a:gd name="connsiteY343" fmla="*/ 615951 h 868681"/>
                <a:gd name="connsiteX344" fmla="*/ 775970 w 1219200"/>
                <a:gd name="connsiteY344" fmla="*/ 615951 h 868681"/>
                <a:gd name="connsiteX345" fmla="*/ 775970 w 1219200"/>
                <a:gd name="connsiteY345" fmla="*/ 594361 h 868681"/>
                <a:gd name="connsiteX346" fmla="*/ 786765 w 1219200"/>
                <a:gd name="connsiteY346" fmla="*/ 594361 h 868681"/>
                <a:gd name="connsiteX347" fmla="*/ 786765 w 1219200"/>
                <a:gd name="connsiteY347" fmla="*/ 583566 h 868681"/>
                <a:gd name="connsiteX348" fmla="*/ 814070 w 1219200"/>
                <a:gd name="connsiteY348" fmla="*/ 560071 h 868681"/>
                <a:gd name="connsiteX349" fmla="*/ 957579 w 1219200"/>
                <a:gd name="connsiteY349" fmla="*/ 559436 h 868681"/>
                <a:gd name="connsiteX350" fmla="*/ 957579 w 1219200"/>
                <a:gd name="connsiteY350" fmla="*/ 594361 h 868681"/>
                <a:gd name="connsiteX351" fmla="*/ 979170 w 1219200"/>
                <a:gd name="connsiteY351" fmla="*/ 594361 h 868681"/>
                <a:gd name="connsiteX352" fmla="*/ 979170 w 1219200"/>
                <a:gd name="connsiteY352" fmla="*/ 615951 h 868681"/>
                <a:gd name="connsiteX353" fmla="*/ 957579 w 1219200"/>
                <a:gd name="connsiteY353" fmla="*/ 615951 h 868681"/>
                <a:gd name="connsiteX354" fmla="*/ 957579 w 1219200"/>
                <a:gd name="connsiteY354" fmla="*/ 654051 h 868681"/>
                <a:gd name="connsiteX355" fmla="*/ 966470 w 1219200"/>
                <a:gd name="connsiteY355" fmla="*/ 664846 h 868681"/>
                <a:gd name="connsiteX356" fmla="*/ 981075 w 1219200"/>
                <a:gd name="connsiteY356" fmla="*/ 658496 h 868681"/>
                <a:gd name="connsiteX357" fmla="*/ 977900 w 1219200"/>
                <a:gd name="connsiteY357" fmla="*/ 681356 h 868681"/>
                <a:gd name="connsiteX358" fmla="*/ 959485 w 1219200"/>
                <a:gd name="connsiteY358" fmla="*/ 686436 h 868681"/>
                <a:gd name="connsiteX359" fmla="*/ 935355 w 1219200"/>
                <a:gd name="connsiteY359" fmla="*/ 659766 h 868681"/>
                <a:gd name="connsiteX360" fmla="*/ 935355 w 1219200"/>
                <a:gd name="connsiteY360" fmla="*/ 615951 h 868681"/>
                <a:gd name="connsiteX361" fmla="*/ 922655 w 1219200"/>
                <a:gd name="connsiteY361" fmla="*/ 615951 h 868681"/>
                <a:gd name="connsiteX362" fmla="*/ 922655 w 1219200"/>
                <a:gd name="connsiteY362" fmla="*/ 594361 h 868681"/>
                <a:gd name="connsiteX363" fmla="*/ 935355 w 1219200"/>
                <a:gd name="connsiteY363" fmla="*/ 594361 h 868681"/>
                <a:gd name="connsiteX364" fmla="*/ 935355 w 1219200"/>
                <a:gd name="connsiteY364" fmla="*/ 570866 h 868681"/>
                <a:gd name="connsiteX365" fmla="*/ 586739 w 1219200"/>
                <a:gd name="connsiteY365" fmla="*/ 559436 h 868681"/>
                <a:gd name="connsiteX366" fmla="*/ 586739 w 1219200"/>
                <a:gd name="connsiteY366" fmla="*/ 600711 h 868681"/>
                <a:gd name="connsiteX367" fmla="*/ 607695 w 1219200"/>
                <a:gd name="connsiteY367" fmla="*/ 592456 h 868681"/>
                <a:gd name="connsiteX368" fmla="*/ 639445 w 1219200"/>
                <a:gd name="connsiteY368" fmla="*/ 633731 h 868681"/>
                <a:gd name="connsiteX369" fmla="*/ 639445 w 1219200"/>
                <a:gd name="connsiteY369" fmla="*/ 684531 h 868681"/>
                <a:gd name="connsiteX370" fmla="*/ 617220 w 1219200"/>
                <a:gd name="connsiteY370" fmla="*/ 684531 h 868681"/>
                <a:gd name="connsiteX371" fmla="*/ 617220 w 1219200"/>
                <a:gd name="connsiteY371" fmla="*/ 635636 h 868681"/>
                <a:gd name="connsiteX372" fmla="*/ 601980 w 1219200"/>
                <a:gd name="connsiteY372" fmla="*/ 614681 h 868681"/>
                <a:gd name="connsiteX373" fmla="*/ 586739 w 1219200"/>
                <a:gd name="connsiteY373" fmla="*/ 635001 h 868681"/>
                <a:gd name="connsiteX374" fmla="*/ 586739 w 1219200"/>
                <a:gd name="connsiteY374" fmla="*/ 684531 h 868681"/>
                <a:gd name="connsiteX375" fmla="*/ 564515 w 1219200"/>
                <a:gd name="connsiteY375" fmla="*/ 684531 h 868681"/>
                <a:gd name="connsiteX376" fmla="*/ 564515 w 1219200"/>
                <a:gd name="connsiteY376" fmla="*/ 570866 h 868681"/>
                <a:gd name="connsiteX377" fmla="*/ 529590 w 1219200"/>
                <a:gd name="connsiteY377" fmla="*/ 559436 h 868681"/>
                <a:gd name="connsiteX378" fmla="*/ 529590 w 1219200"/>
                <a:gd name="connsiteY378" fmla="*/ 594361 h 868681"/>
                <a:gd name="connsiteX379" fmla="*/ 550545 w 1219200"/>
                <a:gd name="connsiteY379" fmla="*/ 594361 h 868681"/>
                <a:gd name="connsiteX380" fmla="*/ 550545 w 1219200"/>
                <a:gd name="connsiteY380" fmla="*/ 615951 h 868681"/>
                <a:gd name="connsiteX381" fmla="*/ 529590 w 1219200"/>
                <a:gd name="connsiteY381" fmla="*/ 615951 h 868681"/>
                <a:gd name="connsiteX382" fmla="*/ 529590 w 1219200"/>
                <a:gd name="connsiteY382" fmla="*/ 654051 h 868681"/>
                <a:gd name="connsiteX383" fmla="*/ 538480 w 1219200"/>
                <a:gd name="connsiteY383" fmla="*/ 664846 h 868681"/>
                <a:gd name="connsiteX384" fmla="*/ 553084 w 1219200"/>
                <a:gd name="connsiteY384" fmla="*/ 658496 h 868681"/>
                <a:gd name="connsiteX385" fmla="*/ 549909 w 1219200"/>
                <a:gd name="connsiteY385" fmla="*/ 681356 h 868681"/>
                <a:gd name="connsiteX386" fmla="*/ 531495 w 1219200"/>
                <a:gd name="connsiteY386" fmla="*/ 686436 h 868681"/>
                <a:gd name="connsiteX387" fmla="*/ 507364 w 1219200"/>
                <a:gd name="connsiteY387" fmla="*/ 659766 h 868681"/>
                <a:gd name="connsiteX388" fmla="*/ 507364 w 1219200"/>
                <a:gd name="connsiteY388" fmla="*/ 615951 h 868681"/>
                <a:gd name="connsiteX389" fmla="*/ 491489 w 1219200"/>
                <a:gd name="connsiteY389" fmla="*/ 615951 h 868681"/>
                <a:gd name="connsiteX390" fmla="*/ 491489 w 1219200"/>
                <a:gd name="connsiteY390" fmla="*/ 594361 h 868681"/>
                <a:gd name="connsiteX391" fmla="*/ 507364 w 1219200"/>
                <a:gd name="connsiteY391" fmla="*/ 594361 h 868681"/>
                <a:gd name="connsiteX392" fmla="*/ 507364 w 1219200"/>
                <a:gd name="connsiteY392" fmla="*/ 570866 h 868681"/>
                <a:gd name="connsiteX393" fmla="*/ 128269 w 1219200"/>
                <a:gd name="connsiteY393" fmla="*/ 559436 h 868681"/>
                <a:gd name="connsiteX394" fmla="*/ 128269 w 1219200"/>
                <a:gd name="connsiteY394" fmla="*/ 600711 h 868681"/>
                <a:gd name="connsiteX395" fmla="*/ 149224 w 1219200"/>
                <a:gd name="connsiteY395" fmla="*/ 592456 h 868681"/>
                <a:gd name="connsiteX396" fmla="*/ 180974 w 1219200"/>
                <a:gd name="connsiteY396" fmla="*/ 633731 h 868681"/>
                <a:gd name="connsiteX397" fmla="*/ 180974 w 1219200"/>
                <a:gd name="connsiteY397" fmla="*/ 684531 h 868681"/>
                <a:gd name="connsiteX398" fmla="*/ 158750 w 1219200"/>
                <a:gd name="connsiteY398" fmla="*/ 684531 h 868681"/>
                <a:gd name="connsiteX399" fmla="*/ 158750 w 1219200"/>
                <a:gd name="connsiteY399" fmla="*/ 635636 h 868681"/>
                <a:gd name="connsiteX400" fmla="*/ 143510 w 1219200"/>
                <a:gd name="connsiteY400" fmla="*/ 614681 h 868681"/>
                <a:gd name="connsiteX401" fmla="*/ 128269 w 1219200"/>
                <a:gd name="connsiteY401" fmla="*/ 635001 h 868681"/>
                <a:gd name="connsiteX402" fmla="*/ 128269 w 1219200"/>
                <a:gd name="connsiteY402" fmla="*/ 684531 h 868681"/>
                <a:gd name="connsiteX403" fmla="*/ 106045 w 1219200"/>
                <a:gd name="connsiteY403" fmla="*/ 684531 h 868681"/>
                <a:gd name="connsiteX404" fmla="*/ 106045 w 1219200"/>
                <a:gd name="connsiteY404" fmla="*/ 570866 h 868681"/>
                <a:gd name="connsiteX405" fmla="*/ 269875 w 1219200"/>
                <a:gd name="connsiteY405" fmla="*/ 635 h 868681"/>
                <a:gd name="connsiteX406" fmla="*/ 501015 w 1219200"/>
                <a:gd name="connsiteY406" fmla="*/ 635 h 868681"/>
                <a:gd name="connsiteX407" fmla="*/ 554989 w 1219200"/>
                <a:gd name="connsiteY407" fmla="*/ 94615 h 868681"/>
                <a:gd name="connsiteX408" fmla="*/ 391795 w 1219200"/>
                <a:gd name="connsiteY408" fmla="*/ 94615 h 868681"/>
                <a:gd name="connsiteX409" fmla="*/ 391795 w 1219200"/>
                <a:gd name="connsiteY409" fmla="*/ 161925 h 868681"/>
                <a:gd name="connsiteX410" fmla="*/ 539114 w 1219200"/>
                <a:gd name="connsiteY410" fmla="*/ 161925 h 868681"/>
                <a:gd name="connsiteX411" fmla="*/ 539114 w 1219200"/>
                <a:gd name="connsiteY411" fmla="*/ 247650 h 868681"/>
                <a:gd name="connsiteX412" fmla="*/ 391795 w 1219200"/>
                <a:gd name="connsiteY412" fmla="*/ 247650 h 868681"/>
                <a:gd name="connsiteX413" fmla="*/ 391795 w 1219200"/>
                <a:gd name="connsiteY413" fmla="*/ 314325 h 868681"/>
                <a:gd name="connsiteX414" fmla="*/ 595629 w 1219200"/>
                <a:gd name="connsiteY414" fmla="*/ 314325 h 868681"/>
                <a:gd name="connsiteX415" fmla="*/ 595629 w 1219200"/>
                <a:gd name="connsiteY415" fmla="*/ 408305 h 868681"/>
                <a:gd name="connsiteX416" fmla="*/ 269875 w 1219200"/>
                <a:gd name="connsiteY416" fmla="*/ 408305 h 868681"/>
                <a:gd name="connsiteX417" fmla="*/ 539114 w 1219200"/>
                <a:gd name="connsiteY417" fmla="*/ 0 h 868681"/>
                <a:gd name="connsiteX418" fmla="*/ 674370 w 1219200"/>
                <a:gd name="connsiteY418" fmla="*/ 0 h 868681"/>
                <a:gd name="connsiteX419" fmla="*/ 743584 w 1219200"/>
                <a:gd name="connsiteY419" fmla="*/ 132715 h 868681"/>
                <a:gd name="connsiteX420" fmla="*/ 812799 w 1219200"/>
                <a:gd name="connsiteY420" fmla="*/ 0 h 868681"/>
                <a:gd name="connsiteX421" fmla="*/ 946150 w 1219200"/>
                <a:gd name="connsiteY421" fmla="*/ 0 h 868681"/>
                <a:gd name="connsiteX422" fmla="*/ 803275 w 1219200"/>
                <a:gd name="connsiteY422" fmla="*/ 246380 h 868681"/>
                <a:gd name="connsiteX423" fmla="*/ 803275 w 1219200"/>
                <a:gd name="connsiteY423" fmla="*/ 407670 h 868681"/>
                <a:gd name="connsiteX424" fmla="*/ 681355 w 1219200"/>
                <a:gd name="connsiteY424" fmla="*/ 407670 h 868681"/>
                <a:gd name="connsiteX425" fmla="*/ 681355 w 1219200"/>
                <a:gd name="connsiteY425" fmla="*/ 2463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1219200" h="868681">
                  <a:moveTo>
                    <a:pt x="245110" y="839471"/>
                  </a:moveTo>
                  <a:lnTo>
                    <a:pt x="246379" y="839471"/>
                  </a:lnTo>
                  <a:lnTo>
                    <a:pt x="245041" y="839979"/>
                  </a:lnTo>
                  <a:close/>
                  <a:moveTo>
                    <a:pt x="522605" y="796926"/>
                  </a:moveTo>
                  <a:cubicBezTo>
                    <a:pt x="509905" y="796926"/>
                    <a:pt x="504189" y="807721"/>
                    <a:pt x="504189" y="821691"/>
                  </a:cubicBezTo>
                  <a:cubicBezTo>
                    <a:pt x="504189" y="831216"/>
                    <a:pt x="508000" y="845821"/>
                    <a:pt x="522605" y="845821"/>
                  </a:cubicBezTo>
                  <a:cubicBezTo>
                    <a:pt x="537845" y="845821"/>
                    <a:pt x="541019" y="831851"/>
                    <a:pt x="541019" y="821691"/>
                  </a:cubicBezTo>
                  <a:cubicBezTo>
                    <a:pt x="541019" y="807721"/>
                    <a:pt x="535305" y="796926"/>
                    <a:pt x="522605" y="796926"/>
                  </a:cubicBezTo>
                  <a:close/>
                  <a:moveTo>
                    <a:pt x="817245" y="796291"/>
                  </a:moveTo>
                  <a:cubicBezTo>
                    <a:pt x="803909" y="796291"/>
                    <a:pt x="800735" y="807086"/>
                    <a:pt x="800735" y="819786"/>
                  </a:cubicBezTo>
                  <a:cubicBezTo>
                    <a:pt x="800735" y="834391"/>
                    <a:pt x="805180" y="846456"/>
                    <a:pt x="817879" y="846456"/>
                  </a:cubicBezTo>
                  <a:cubicBezTo>
                    <a:pt x="824230" y="846456"/>
                    <a:pt x="828674" y="843281"/>
                    <a:pt x="833754" y="838836"/>
                  </a:cubicBezTo>
                  <a:lnTo>
                    <a:pt x="833754" y="838201"/>
                  </a:lnTo>
                  <a:lnTo>
                    <a:pt x="833754" y="803911"/>
                  </a:lnTo>
                  <a:cubicBezTo>
                    <a:pt x="828674" y="798831"/>
                    <a:pt x="824230" y="796291"/>
                    <a:pt x="817245" y="796291"/>
                  </a:cubicBezTo>
                  <a:close/>
                  <a:moveTo>
                    <a:pt x="1179195" y="794386"/>
                  </a:moveTo>
                  <a:cubicBezTo>
                    <a:pt x="1168400" y="794386"/>
                    <a:pt x="1163954" y="803911"/>
                    <a:pt x="1163320" y="811531"/>
                  </a:cubicBezTo>
                  <a:lnTo>
                    <a:pt x="1163954" y="811531"/>
                  </a:lnTo>
                  <a:lnTo>
                    <a:pt x="1195704" y="811531"/>
                  </a:lnTo>
                  <a:cubicBezTo>
                    <a:pt x="1195070" y="801371"/>
                    <a:pt x="1188720" y="794386"/>
                    <a:pt x="1179195" y="794386"/>
                  </a:cubicBezTo>
                  <a:close/>
                  <a:moveTo>
                    <a:pt x="909320" y="794386"/>
                  </a:moveTo>
                  <a:cubicBezTo>
                    <a:pt x="898525" y="794386"/>
                    <a:pt x="894079" y="803911"/>
                    <a:pt x="893445" y="811531"/>
                  </a:cubicBezTo>
                  <a:lnTo>
                    <a:pt x="894079" y="811531"/>
                  </a:lnTo>
                  <a:lnTo>
                    <a:pt x="925829" y="811531"/>
                  </a:lnTo>
                  <a:cubicBezTo>
                    <a:pt x="925195" y="801371"/>
                    <a:pt x="918845" y="794386"/>
                    <a:pt x="909320" y="794386"/>
                  </a:cubicBezTo>
                  <a:close/>
                  <a:moveTo>
                    <a:pt x="737870" y="775971"/>
                  </a:moveTo>
                  <a:lnTo>
                    <a:pt x="761364" y="775971"/>
                  </a:lnTo>
                  <a:lnTo>
                    <a:pt x="761364" y="866141"/>
                  </a:lnTo>
                  <a:lnTo>
                    <a:pt x="737870" y="866141"/>
                  </a:lnTo>
                  <a:close/>
                  <a:moveTo>
                    <a:pt x="143510" y="775971"/>
                  </a:moveTo>
                  <a:lnTo>
                    <a:pt x="167004" y="775971"/>
                  </a:lnTo>
                  <a:lnTo>
                    <a:pt x="167004" y="866141"/>
                  </a:lnTo>
                  <a:lnTo>
                    <a:pt x="143510" y="866141"/>
                  </a:lnTo>
                  <a:close/>
                  <a:moveTo>
                    <a:pt x="635" y="775971"/>
                  </a:moveTo>
                  <a:lnTo>
                    <a:pt x="26670" y="775971"/>
                  </a:lnTo>
                  <a:lnTo>
                    <a:pt x="40004" y="828041"/>
                  </a:lnTo>
                  <a:lnTo>
                    <a:pt x="55245" y="775971"/>
                  </a:lnTo>
                  <a:lnTo>
                    <a:pt x="76200" y="775971"/>
                  </a:lnTo>
                  <a:lnTo>
                    <a:pt x="91439" y="828041"/>
                  </a:lnTo>
                  <a:lnTo>
                    <a:pt x="105409" y="775971"/>
                  </a:lnTo>
                  <a:lnTo>
                    <a:pt x="130810" y="775971"/>
                  </a:lnTo>
                  <a:lnTo>
                    <a:pt x="102235" y="866141"/>
                  </a:lnTo>
                  <a:lnTo>
                    <a:pt x="80644" y="866141"/>
                  </a:lnTo>
                  <a:lnTo>
                    <a:pt x="65405" y="811531"/>
                  </a:lnTo>
                  <a:lnTo>
                    <a:pt x="50165" y="866141"/>
                  </a:lnTo>
                  <a:lnTo>
                    <a:pt x="28575" y="866141"/>
                  </a:lnTo>
                  <a:close/>
                  <a:moveTo>
                    <a:pt x="1181099" y="774066"/>
                  </a:moveTo>
                  <a:cubicBezTo>
                    <a:pt x="1204595" y="774066"/>
                    <a:pt x="1219200" y="795021"/>
                    <a:pt x="1219200" y="821056"/>
                  </a:cubicBezTo>
                  <a:lnTo>
                    <a:pt x="1218564" y="821056"/>
                  </a:lnTo>
                  <a:cubicBezTo>
                    <a:pt x="1218564" y="821056"/>
                    <a:pt x="1218564" y="827406"/>
                    <a:pt x="1218564" y="828676"/>
                  </a:cubicBezTo>
                  <a:lnTo>
                    <a:pt x="1163954" y="828676"/>
                  </a:lnTo>
                  <a:cubicBezTo>
                    <a:pt x="1165224" y="841376"/>
                    <a:pt x="1173480" y="846456"/>
                    <a:pt x="1183004" y="846456"/>
                  </a:cubicBezTo>
                  <a:cubicBezTo>
                    <a:pt x="1188720" y="846456"/>
                    <a:pt x="1193799" y="844551"/>
                    <a:pt x="1198879" y="840106"/>
                  </a:cubicBezTo>
                  <a:lnTo>
                    <a:pt x="1214754" y="853441"/>
                  </a:lnTo>
                  <a:cubicBezTo>
                    <a:pt x="1206500" y="864236"/>
                    <a:pt x="1193799" y="868046"/>
                    <a:pt x="1182370" y="868046"/>
                  </a:cubicBezTo>
                  <a:cubicBezTo>
                    <a:pt x="1156335" y="868046"/>
                    <a:pt x="1141095" y="847726"/>
                    <a:pt x="1141095" y="821056"/>
                  </a:cubicBezTo>
                  <a:cubicBezTo>
                    <a:pt x="1141095" y="792481"/>
                    <a:pt x="1158875" y="774066"/>
                    <a:pt x="1181099" y="774066"/>
                  </a:cubicBezTo>
                  <a:close/>
                  <a:moveTo>
                    <a:pt x="1097915" y="774066"/>
                  </a:moveTo>
                  <a:cubicBezTo>
                    <a:pt x="1113790" y="774066"/>
                    <a:pt x="1125220" y="781051"/>
                    <a:pt x="1133474" y="793751"/>
                  </a:cubicBezTo>
                  <a:lnTo>
                    <a:pt x="1118235" y="808991"/>
                  </a:lnTo>
                  <a:cubicBezTo>
                    <a:pt x="1113155" y="802006"/>
                    <a:pt x="1107439" y="796291"/>
                    <a:pt x="1097915" y="796291"/>
                  </a:cubicBezTo>
                  <a:cubicBezTo>
                    <a:pt x="1085215" y="796291"/>
                    <a:pt x="1078864" y="807086"/>
                    <a:pt x="1078864" y="820421"/>
                  </a:cubicBezTo>
                  <a:cubicBezTo>
                    <a:pt x="1078864" y="833121"/>
                    <a:pt x="1084579" y="845186"/>
                    <a:pt x="1097915" y="845186"/>
                  </a:cubicBezTo>
                  <a:cubicBezTo>
                    <a:pt x="1106170" y="845186"/>
                    <a:pt x="1113155" y="840741"/>
                    <a:pt x="1118235" y="833756"/>
                  </a:cubicBezTo>
                  <a:lnTo>
                    <a:pt x="1118870" y="834391"/>
                  </a:lnTo>
                  <a:lnTo>
                    <a:pt x="1133474" y="848361"/>
                  </a:lnTo>
                  <a:cubicBezTo>
                    <a:pt x="1125855" y="857886"/>
                    <a:pt x="1115060" y="868046"/>
                    <a:pt x="1097280" y="868046"/>
                  </a:cubicBezTo>
                  <a:cubicBezTo>
                    <a:pt x="1072515" y="868046"/>
                    <a:pt x="1054735" y="848361"/>
                    <a:pt x="1054735" y="821056"/>
                  </a:cubicBezTo>
                  <a:cubicBezTo>
                    <a:pt x="1054735" y="796291"/>
                    <a:pt x="1069974" y="774066"/>
                    <a:pt x="1097915" y="774066"/>
                  </a:cubicBezTo>
                  <a:close/>
                  <a:moveTo>
                    <a:pt x="1009015" y="774066"/>
                  </a:moveTo>
                  <a:cubicBezTo>
                    <a:pt x="1033144" y="774066"/>
                    <a:pt x="1041400" y="793116"/>
                    <a:pt x="1041400" y="815341"/>
                  </a:cubicBezTo>
                  <a:lnTo>
                    <a:pt x="1041400" y="866141"/>
                  </a:lnTo>
                  <a:lnTo>
                    <a:pt x="1017905" y="866141"/>
                  </a:lnTo>
                  <a:lnTo>
                    <a:pt x="1017905" y="817246"/>
                  </a:lnTo>
                  <a:cubicBezTo>
                    <a:pt x="1017905" y="804546"/>
                    <a:pt x="1014730" y="796291"/>
                    <a:pt x="1002665" y="796291"/>
                  </a:cubicBezTo>
                  <a:cubicBezTo>
                    <a:pt x="990599" y="796291"/>
                    <a:pt x="986790" y="803276"/>
                    <a:pt x="986790" y="816611"/>
                  </a:cubicBezTo>
                  <a:lnTo>
                    <a:pt x="986790" y="866141"/>
                  </a:lnTo>
                  <a:lnTo>
                    <a:pt x="963295" y="866141"/>
                  </a:lnTo>
                  <a:lnTo>
                    <a:pt x="963295" y="775971"/>
                  </a:lnTo>
                  <a:lnTo>
                    <a:pt x="986790" y="775971"/>
                  </a:lnTo>
                  <a:lnTo>
                    <a:pt x="986790" y="782321"/>
                  </a:lnTo>
                  <a:cubicBezTo>
                    <a:pt x="991870" y="777241"/>
                    <a:pt x="998855" y="774066"/>
                    <a:pt x="1009015" y="774066"/>
                  </a:cubicBezTo>
                  <a:close/>
                  <a:moveTo>
                    <a:pt x="911224" y="774066"/>
                  </a:moveTo>
                  <a:cubicBezTo>
                    <a:pt x="934720" y="774066"/>
                    <a:pt x="949325" y="795021"/>
                    <a:pt x="949325" y="821056"/>
                  </a:cubicBezTo>
                  <a:lnTo>
                    <a:pt x="948689" y="821056"/>
                  </a:lnTo>
                  <a:cubicBezTo>
                    <a:pt x="948689" y="821056"/>
                    <a:pt x="948689" y="827406"/>
                    <a:pt x="948689" y="828676"/>
                  </a:cubicBezTo>
                  <a:lnTo>
                    <a:pt x="894079" y="828676"/>
                  </a:lnTo>
                  <a:cubicBezTo>
                    <a:pt x="895349" y="841376"/>
                    <a:pt x="903605" y="846456"/>
                    <a:pt x="913129" y="846456"/>
                  </a:cubicBezTo>
                  <a:cubicBezTo>
                    <a:pt x="918845" y="846456"/>
                    <a:pt x="923924" y="844551"/>
                    <a:pt x="929004" y="840106"/>
                  </a:cubicBezTo>
                  <a:lnTo>
                    <a:pt x="944879" y="853441"/>
                  </a:lnTo>
                  <a:cubicBezTo>
                    <a:pt x="936625" y="864236"/>
                    <a:pt x="923924" y="868046"/>
                    <a:pt x="912495" y="868046"/>
                  </a:cubicBezTo>
                  <a:cubicBezTo>
                    <a:pt x="886459" y="868046"/>
                    <a:pt x="871220" y="847726"/>
                    <a:pt x="871220" y="821056"/>
                  </a:cubicBezTo>
                  <a:cubicBezTo>
                    <a:pt x="871220" y="792481"/>
                    <a:pt x="889000" y="774066"/>
                    <a:pt x="911224" y="774066"/>
                  </a:cubicBezTo>
                  <a:close/>
                  <a:moveTo>
                    <a:pt x="623570" y="774066"/>
                  </a:moveTo>
                  <a:cubicBezTo>
                    <a:pt x="647700" y="774066"/>
                    <a:pt x="655954" y="793116"/>
                    <a:pt x="655954" y="815341"/>
                  </a:cubicBezTo>
                  <a:lnTo>
                    <a:pt x="655954" y="866141"/>
                  </a:lnTo>
                  <a:lnTo>
                    <a:pt x="632459" y="866141"/>
                  </a:lnTo>
                  <a:lnTo>
                    <a:pt x="632459" y="817246"/>
                  </a:lnTo>
                  <a:cubicBezTo>
                    <a:pt x="632459" y="804546"/>
                    <a:pt x="629284" y="796291"/>
                    <a:pt x="617220" y="796291"/>
                  </a:cubicBezTo>
                  <a:cubicBezTo>
                    <a:pt x="605155" y="796291"/>
                    <a:pt x="601345" y="803276"/>
                    <a:pt x="601345" y="816611"/>
                  </a:cubicBezTo>
                  <a:lnTo>
                    <a:pt x="601345" y="866141"/>
                  </a:lnTo>
                  <a:lnTo>
                    <a:pt x="577849" y="866141"/>
                  </a:lnTo>
                  <a:lnTo>
                    <a:pt x="577849" y="775971"/>
                  </a:lnTo>
                  <a:lnTo>
                    <a:pt x="601345" y="775971"/>
                  </a:lnTo>
                  <a:lnTo>
                    <a:pt x="601345" y="782321"/>
                  </a:lnTo>
                  <a:cubicBezTo>
                    <a:pt x="606424" y="777241"/>
                    <a:pt x="613409" y="774066"/>
                    <a:pt x="623570" y="774066"/>
                  </a:cubicBezTo>
                  <a:close/>
                  <a:moveTo>
                    <a:pt x="522605" y="774066"/>
                  </a:moveTo>
                  <a:cubicBezTo>
                    <a:pt x="548004" y="774066"/>
                    <a:pt x="564515" y="793116"/>
                    <a:pt x="564515" y="821056"/>
                  </a:cubicBezTo>
                  <a:cubicBezTo>
                    <a:pt x="564515" y="848996"/>
                    <a:pt x="546735" y="868046"/>
                    <a:pt x="522605" y="868046"/>
                  </a:cubicBezTo>
                  <a:cubicBezTo>
                    <a:pt x="498474" y="868046"/>
                    <a:pt x="480695" y="848996"/>
                    <a:pt x="480695" y="821056"/>
                  </a:cubicBezTo>
                  <a:cubicBezTo>
                    <a:pt x="480695" y="794386"/>
                    <a:pt x="496570" y="774066"/>
                    <a:pt x="522605" y="774066"/>
                  </a:cubicBezTo>
                  <a:close/>
                  <a:moveTo>
                    <a:pt x="436879" y="774066"/>
                  </a:moveTo>
                  <a:cubicBezTo>
                    <a:pt x="452754" y="774066"/>
                    <a:pt x="464185" y="781051"/>
                    <a:pt x="472439" y="793751"/>
                  </a:cubicBezTo>
                  <a:lnTo>
                    <a:pt x="457200" y="808991"/>
                  </a:lnTo>
                  <a:cubicBezTo>
                    <a:pt x="452120" y="802006"/>
                    <a:pt x="446405" y="796291"/>
                    <a:pt x="436879" y="796291"/>
                  </a:cubicBezTo>
                  <a:cubicBezTo>
                    <a:pt x="424180" y="796291"/>
                    <a:pt x="417829" y="807086"/>
                    <a:pt x="417829" y="820421"/>
                  </a:cubicBezTo>
                  <a:cubicBezTo>
                    <a:pt x="417829" y="833121"/>
                    <a:pt x="423545" y="845186"/>
                    <a:pt x="436879" y="845186"/>
                  </a:cubicBezTo>
                  <a:cubicBezTo>
                    <a:pt x="445135" y="845186"/>
                    <a:pt x="452120" y="840741"/>
                    <a:pt x="457200" y="833756"/>
                  </a:cubicBezTo>
                  <a:lnTo>
                    <a:pt x="457834" y="834391"/>
                  </a:lnTo>
                  <a:lnTo>
                    <a:pt x="472439" y="848361"/>
                  </a:lnTo>
                  <a:cubicBezTo>
                    <a:pt x="464820" y="857886"/>
                    <a:pt x="454025" y="868046"/>
                    <a:pt x="436245" y="868046"/>
                  </a:cubicBezTo>
                  <a:cubicBezTo>
                    <a:pt x="411480" y="868046"/>
                    <a:pt x="393700" y="848361"/>
                    <a:pt x="393700" y="821056"/>
                  </a:cubicBezTo>
                  <a:cubicBezTo>
                    <a:pt x="393700" y="796291"/>
                    <a:pt x="408939" y="774066"/>
                    <a:pt x="436879" y="774066"/>
                  </a:cubicBezTo>
                  <a:close/>
                  <a:moveTo>
                    <a:pt x="219075" y="742316"/>
                  </a:moveTo>
                  <a:lnTo>
                    <a:pt x="219075" y="777241"/>
                  </a:lnTo>
                  <a:lnTo>
                    <a:pt x="245110" y="777241"/>
                  </a:lnTo>
                  <a:lnTo>
                    <a:pt x="245110" y="798831"/>
                  </a:lnTo>
                  <a:lnTo>
                    <a:pt x="219075" y="798831"/>
                  </a:lnTo>
                  <a:lnTo>
                    <a:pt x="219075" y="835661"/>
                  </a:lnTo>
                  <a:cubicBezTo>
                    <a:pt x="219075" y="843916"/>
                    <a:pt x="222250" y="846456"/>
                    <a:pt x="227965" y="846456"/>
                  </a:cubicBezTo>
                  <a:lnTo>
                    <a:pt x="245041" y="839979"/>
                  </a:lnTo>
                  <a:lnTo>
                    <a:pt x="241935" y="862966"/>
                  </a:lnTo>
                  <a:cubicBezTo>
                    <a:pt x="236855" y="866776"/>
                    <a:pt x="225424" y="868681"/>
                    <a:pt x="219709" y="868681"/>
                  </a:cubicBezTo>
                  <a:cubicBezTo>
                    <a:pt x="205739" y="868681"/>
                    <a:pt x="195579" y="857251"/>
                    <a:pt x="195579" y="842011"/>
                  </a:cubicBezTo>
                  <a:lnTo>
                    <a:pt x="195579" y="798831"/>
                  </a:lnTo>
                  <a:lnTo>
                    <a:pt x="179704" y="798831"/>
                  </a:lnTo>
                  <a:lnTo>
                    <a:pt x="179704" y="777241"/>
                  </a:lnTo>
                  <a:lnTo>
                    <a:pt x="195579" y="777241"/>
                  </a:lnTo>
                  <a:lnTo>
                    <a:pt x="195579" y="753746"/>
                  </a:lnTo>
                  <a:close/>
                  <a:moveTo>
                    <a:pt x="749935" y="741681"/>
                  </a:moveTo>
                  <a:cubicBezTo>
                    <a:pt x="757555" y="741681"/>
                    <a:pt x="763269" y="747396"/>
                    <a:pt x="763269" y="755016"/>
                  </a:cubicBezTo>
                  <a:cubicBezTo>
                    <a:pt x="763269" y="762636"/>
                    <a:pt x="757555" y="768351"/>
                    <a:pt x="749935" y="768351"/>
                  </a:cubicBezTo>
                  <a:cubicBezTo>
                    <a:pt x="742314" y="768351"/>
                    <a:pt x="736599" y="762636"/>
                    <a:pt x="736599" y="755016"/>
                  </a:cubicBezTo>
                  <a:cubicBezTo>
                    <a:pt x="736599" y="747396"/>
                    <a:pt x="742314" y="741681"/>
                    <a:pt x="749935" y="741681"/>
                  </a:cubicBezTo>
                  <a:close/>
                  <a:moveTo>
                    <a:pt x="154939" y="741681"/>
                  </a:moveTo>
                  <a:cubicBezTo>
                    <a:pt x="162560" y="741681"/>
                    <a:pt x="168275" y="747396"/>
                    <a:pt x="168275" y="755016"/>
                  </a:cubicBezTo>
                  <a:cubicBezTo>
                    <a:pt x="168275" y="762636"/>
                    <a:pt x="162560" y="768351"/>
                    <a:pt x="154939" y="768351"/>
                  </a:cubicBezTo>
                  <a:cubicBezTo>
                    <a:pt x="147320" y="768351"/>
                    <a:pt x="141605" y="762636"/>
                    <a:pt x="141605" y="755016"/>
                  </a:cubicBezTo>
                  <a:cubicBezTo>
                    <a:pt x="141605" y="747396"/>
                    <a:pt x="147320" y="741681"/>
                    <a:pt x="154939" y="741681"/>
                  </a:cubicBezTo>
                  <a:close/>
                  <a:moveTo>
                    <a:pt x="856614" y="741046"/>
                  </a:moveTo>
                  <a:lnTo>
                    <a:pt x="856614" y="866141"/>
                  </a:lnTo>
                  <a:lnTo>
                    <a:pt x="833120" y="866141"/>
                  </a:lnTo>
                  <a:lnTo>
                    <a:pt x="833120" y="860426"/>
                  </a:lnTo>
                  <a:cubicBezTo>
                    <a:pt x="825500" y="866141"/>
                    <a:pt x="821055" y="868046"/>
                    <a:pt x="812799" y="868046"/>
                  </a:cubicBezTo>
                  <a:cubicBezTo>
                    <a:pt x="786765" y="868046"/>
                    <a:pt x="775970" y="845821"/>
                    <a:pt x="775970" y="820421"/>
                  </a:cubicBezTo>
                  <a:cubicBezTo>
                    <a:pt x="775970" y="793116"/>
                    <a:pt x="788670" y="774066"/>
                    <a:pt x="812165" y="774066"/>
                  </a:cubicBezTo>
                  <a:cubicBezTo>
                    <a:pt x="819784" y="774066"/>
                    <a:pt x="827405" y="775971"/>
                    <a:pt x="833120" y="781051"/>
                  </a:cubicBezTo>
                  <a:lnTo>
                    <a:pt x="833120" y="752476"/>
                  </a:lnTo>
                  <a:close/>
                  <a:moveTo>
                    <a:pt x="707390" y="741046"/>
                  </a:moveTo>
                  <a:cubicBezTo>
                    <a:pt x="712470" y="741046"/>
                    <a:pt x="719454" y="741046"/>
                    <a:pt x="724534" y="743586"/>
                  </a:cubicBezTo>
                  <a:lnTo>
                    <a:pt x="724534" y="744221"/>
                  </a:lnTo>
                  <a:lnTo>
                    <a:pt x="724534" y="762636"/>
                  </a:lnTo>
                  <a:cubicBezTo>
                    <a:pt x="721360" y="761366"/>
                    <a:pt x="716280" y="760731"/>
                    <a:pt x="713105" y="760731"/>
                  </a:cubicBezTo>
                  <a:cubicBezTo>
                    <a:pt x="706120" y="760731"/>
                    <a:pt x="703579" y="762636"/>
                    <a:pt x="703579" y="768351"/>
                  </a:cubicBezTo>
                  <a:lnTo>
                    <a:pt x="703579" y="775336"/>
                  </a:lnTo>
                  <a:lnTo>
                    <a:pt x="722629" y="775336"/>
                  </a:lnTo>
                  <a:lnTo>
                    <a:pt x="722629" y="796926"/>
                  </a:lnTo>
                  <a:lnTo>
                    <a:pt x="703579" y="796926"/>
                  </a:lnTo>
                  <a:lnTo>
                    <a:pt x="703579" y="865506"/>
                  </a:lnTo>
                  <a:lnTo>
                    <a:pt x="680084" y="865506"/>
                  </a:lnTo>
                  <a:lnTo>
                    <a:pt x="680084" y="796926"/>
                  </a:lnTo>
                  <a:lnTo>
                    <a:pt x="667385" y="796926"/>
                  </a:lnTo>
                  <a:lnTo>
                    <a:pt x="667385" y="775336"/>
                  </a:lnTo>
                  <a:lnTo>
                    <a:pt x="680084" y="775336"/>
                  </a:lnTo>
                  <a:lnTo>
                    <a:pt x="680084" y="764541"/>
                  </a:lnTo>
                  <a:cubicBezTo>
                    <a:pt x="680084" y="748031"/>
                    <a:pt x="690879" y="741046"/>
                    <a:pt x="707390" y="741046"/>
                  </a:cubicBezTo>
                  <a:close/>
                  <a:moveTo>
                    <a:pt x="282575" y="741046"/>
                  </a:moveTo>
                  <a:lnTo>
                    <a:pt x="282575" y="782321"/>
                  </a:lnTo>
                  <a:cubicBezTo>
                    <a:pt x="287019" y="777241"/>
                    <a:pt x="295909" y="774066"/>
                    <a:pt x="304799" y="774066"/>
                  </a:cubicBezTo>
                  <a:cubicBezTo>
                    <a:pt x="328295" y="774066"/>
                    <a:pt x="336549" y="792481"/>
                    <a:pt x="336549" y="815341"/>
                  </a:cubicBezTo>
                  <a:lnTo>
                    <a:pt x="336549" y="866141"/>
                  </a:lnTo>
                  <a:lnTo>
                    <a:pt x="313689" y="866141"/>
                  </a:lnTo>
                  <a:lnTo>
                    <a:pt x="313689" y="817246"/>
                  </a:lnTo>
                  <a:cubicBezTo>
                    <a:pt x="313689" y="804546"/>
                    <a:pt x="310515" y="796291"/>
                    <a:pt x="298450" y="796291"/>
                  </a:cubicBezTo>
                  <a:cubicBezTo>
                    <a:pt x="286385" y="796291"/>
                    <a:pt x="282575" y="803276"/>
                    <a:pt x="282575" y="816611"/>
                  </a:cubicBezTo>
                  <a:lnTo>
                    <a:pt x="282575" y="866141"/>
                  </a:lnTo>
                  <a:lnTo>
                    <a:pt x="259079" y="866141"/>
                  </a:lnTo>
                  <a:lnTo>
                    <a:pt x="259079" y="752476"/>
                  </a:lnTo>
                  <a:close/>
                  <a:moveTo>
                    <a:pt x="92709" y="648336"/>
                  </a:moveTo>
                  <a:lnTo>
                    <a:pt x="92709" y="649606"/>
                  </a:lnTo>
                  <a:lnTo>
                    <a:pt x="92427" y="648959"/>
                  </a:lnTo>
                  <a:close/>
                  <a:moveTo>
                    <a:pt x="230504" y="643256"/>
                  </a:moveTo>
                  <a:cubicBezTo>
                    <a:pt x="220345" y="643256"/>
                    <a:pt x="215900" y="647701"/>
                    <a:pt x="215900" y="654686"/>
                  </a:cubicBezTo>
                  <a:cubicBezTo>
                    <a:pt x="215900" y="661671"/>
                    <a:pt x="220345" y="667386"/>
                    <a:pt x="228599" y="667386"/>
                  </a:cubicBezTo>
                  <a:cubicBezTo>
                    <a:pt x="233045" y="667386"/>
                    <a:pt x="240665" y="666116"/>
                    <a:pt x="245745" y="658496"/>
                  </a:cubicBezTo>
                  <a:lnTo>
                    <a:pt x="245745" y="647066"/>
                  </a:lnTo>
                  <a:cubicBezTo>
                    <a:pt x="241299" y="643891"/>
                    <a:pt x="234950" y="643256"/>
                    <a:pt x="230504" y="643256"/>
                  </a:cubicBezTo>
                  <a:close/>
                  <a:moveTo>
                    <a:pt x="321310" y="614046"/>
                  </a:moveTo>
                  <a:cubicBezTo>
                    <a:pt x="314959" y="614046"/>
                    <a:pt x="309879" y="617221"/>
                    <a:pt x="306704" y="622301"/>
                  </a:cubicBezTo>
                  <a:lnTo>
                    <a:pt x="306704" y="656591"/>
                  </a:lnTo>
                  <a:cubicBezTo>
                    <a:pt x="310515" y="661671"/>
                    <a:pt x="316230" y="664846"/>
                    <a:pt x="323215" y="664846"/>
                  </a:cubicBezTo>
                  <a:cubicBezTo>
                    <a:pt x="335915" y="664846"/>
                    <a:pt x="339090" y="653416"/>
                    <a:pt x="339090" y="640716"/>
                  </a:cubicBezTo>
                  <a:lnTo>
                    <a:pt x="338454" y="640716"/>
                  </a:lnTo>
                  <a:cubicBezTo>
                    <a:pt x="338454" y="627381"/>
                    <a:pt x="335280" y="614046"/>
                    <a:pt x="321310" y="614046"/>
                  </a:cubicBezTo>
                  <a:close/>
                  <a:moveTo>
                    <a:pt x="1179195" y="612776"/>
                  </a:moveTo>
                  <a:cubicBezTo>
                    <a:pt x="1168400" y="612776"/>
                    <a:pt x="1163954" y="622301"/>
                    <a:pt x="1163320" y="629921"/>
                  </a:cubicBezTo>
                  <a:lnTo>
                    <a:pt x="1163954" y="629921"/>
                  </a:lnTo>
                  <a:lnTo>
                    <a:pt x="1195704" y="629921"/>
                  </a:lnTo>
                  <a:cubicBezTo>
                    <a:pt x="1195070" y="619761"/>
                    <a:pt x="1188720" y="612776"/>
                    <a:pt x="1179195" y="612776"/>
                  </a:cubicBezTo>
                  <a:close/>
                  <a:moveTo>
                    <a:pt x="689610" y="612776"/>
                  </a:moveTo>
                  <a:cubicBezTo>
                    <a:pt x="678814" y="612776"/>
                    <a:pt x="674370" y="622301"/>
                    <a:pt x="673735" y="629921"/>
                  </a:cubicBezTo>
                  <a:lnTo>
                    <a:pt x="674370" y="629921"/>
                  </a:lnTo>
                  <a:lnTo>
                    <a:pt x="706120" y="629921"/>
                  </a:lnTo>
                  <a:cubicBezTo>
                    <a:pt x="705485" y="619761"/>
                    <a:pt x="699135" y="612776"/>
                    <a:pt x="689610" y="612776"/>
                  </a:cubicBezTo>
                  <a:close/>
                  <a:moveTo>
                    <a:pt x="410845" y="612776"/>
                  </a:moveTo>
                  <a:cubicBezTo>
                    <a:pt x="400685" y="612776"/>
                    <a:pt x="396239" y="622301"/>
                    <a:pt x="395605" y="629921"/>
                  </a:cubicBezTo>
                  <a:lnTo>
                    <a:pt x="427355" y="629921"/>
                  </a:lnTo>
                  <a:cubicBezTo>
                    <a:pt x="426084" y="619761"/>
                    <a:pt x="420370" y="612776"/>
                    <a:pt x="410845" y="612776"/>
                  </a:cubicBezTo>
                  <a:close/>
                  <a:moveTo>
                    <a:pt x="991870" y="594361"/>
                  </a:moveTo>
                  <a:lnTo>
                    <a:pt x="1014095" y="594361"/>
                  </a:lnTo>
                  <a:lnTo>
                    <a:pt x="1014095" y="643256"/>
                  </a:lnTo>
                  <a:cubicBezTo>
                    <a:pt x="1014095" y="655321"/>
                    <a:pt x="1016635" y="664846"/>
                    <a:pt x="1029334" y="664846"/>
                  </a:cubicBezTo>
                  <a:cubicBezTo>
                    <a:pt x="1042034" y="664846"/>
                    <a:pt x="1044575" y="655321"/>
                    <a:pt x="1044575" y="644526"/>
                  </a:cubicBezTo>
                  <a:lnTo>
                    <a:pt x="1044575" y="594996"/>
                  </a:lnTo>
                  <a:lnTo>
                    <a:pt x="1066799" y="594996"/>
                  </a:lnTo>
                  <a:lnTo>
                    <a:pt x="1066799" y="684531"/>
                  </a:lnTo>
                  <a:lnTo>
                    <a:pt x="1044575" y="684531"/>
                  </a:lnTo>
                  <a:lnTo>
                    <a:pt x="1044575" y="678181"/>
                  </a:lnTo>
                  <a:cubicBezTo>
                    <a:pt x="1039495" y="683896"/>
                    <a:pt x="1031875" y="686436"/>
                    <a:pt x="1023620" y="686436"/>
                  </a:cubicBezTo>
                  <a:cubicBezTo>
                    <a:pt x="1000125" y="686436"/>
                    <a:pt x="991870" y="669926"/>
                    <a:pt x="991870" y="645161"/>
                  </a:cubicBezTo>
                  <a:close/>
                  <a:moveTo>
                    <a:pt x="836295" y="594361"/>
                  </a:moveTo>
                  <a:lnTo>
                    <a:pt x="858519" y="594361"/>
                  </a:lnTo>
                  <a:lnTo>
                    <a:pt x="858519" y="643256"/>
                  </a:lnTo>
                  <a:cubicBezTo>
                    <a:pt x="858519" y="655321"/>
                    <a:pt x="861060" y="664846"/>
                    <a:pt x="873760" y="664846"/>
                  </a:cubicBezTo>
                  <a:cubicBezTo>
                    <a:pt x="886459" y="664846"/>
                    <a:pt x="889000" y="655321"/>
                    <a:pt x="889000" y="644526"/>
                  </a:cubicBezTo>
                  <a:lnTo>
                    <a:pt x="889000" y="594996"/>
                  </a:lnTo>
                  <a:lnTo>
                    <a:pt x="911224" y="594996"/>
                  </a:lnTo>
                  <a:lnTo>
                    <a:pt x="911224" y="684531"/>
                  </a:lnTo>
                  <a:lnTo>
                    <a:pt x="889000" y="684531"/>
                  </a:lnTo>
                  <a:lnTo>
                    <a:pt x="889000" y="678181"/>
                  </a:lnTo>
                  <a:cubicBezTo>
                    <a:pt x="883920" y="683896"/>
                    <a:pt x="876299" y="686436"/>
                    <a:pt x="868045" y="686436"/>
                  </a:cubicBezTo>
                  <a:cubicBezTo>
                    <a:pt x="844549" y="686436"/>
                    <a:pt x="836295" y="669926"/>
                    <a:pt x="836295" y="645161"/>
                  </a:cubicBezTo>
                  <a:close/>
                  <a:moveTo>
                    <a:pt x="1181099" y="592456"/>
                  </a:moveTo>
                  <a:cubicBezTo>
                    <a:pt x="1204595" y="592456"/>
                    <a:pt x="1219200" y="613411"/>
                    <a:pt x="1219200" y="639446"/>
                  </a:cubicBezTo>
                  <a:lnTo>
                    <a:pt x="1218564" y="639446"/>
                  </a:lnTo>
                  <a:cubicBezTo>
                    <a:pt x="1218564" y="639446"/>
                    <a:pt x="1218564" y="645796"/>
                    <a:pt x="1218564" y="647066"/>
                  </a:cubicBezTo>
                  <a:lnTo>
                    <a:pt x="1163954" y="647066"/>
                  </a:lnTo>
                  <a:cubicBezTo>
                    <a:pt x="1165224" y="659766"/>
                    <a:pt x="1173480" y="664846"/>
                    <a:pt x="1183004" y="664846"/>
                  </a:cubicBezTo>
                  <a:cubicBezTo>
                    <a:pt x="1188720" y="664846"/>
                    <a:pt x="1193799" y="662941"/>
                    <a:pt x="1198879" y="658496"/>
                  </a:cubicBezTo>
                  <a:lnTo>
                    <a:pt x="1214754" y="671831"/>
                  </a:lnTo>
                  <a:cubicBezTo>
                    <a:pt x="1206500" y="682626"/>
                    <a:pt x="1193799" y="686436"/>
                    <a:pt x="1182370" y="686436"/>
                  </a:cubicBezTo>
                  <a:cubicBezTo>
                    <a:pt x="1156335" y="686436"/>
                    <a:pt x="1141095" y="666116"/>
                    <a:pt x="1141095" y="639446"/>
                  </a:cubicBezTo>
                  <a:cubicBezTo>
                    <a:pt x="1141095" y="610871"/>
                    <a:pt x="1158875" y="592456"/>
                    <a:pt x="1181099" y="592456"/>
                  </a:cubicBezTo>
                  <a:close/>
                  <a:moveTo>
                    <a:pt x="691515" y="592456"/>
                  </a:moveTo>
                  <a:cubicBezTo>
                    <a:pt x="715010" y="592456"/>
                    <a:pt x="729614" y="613411"/>
                    <a:pt x="729614" y="639446"/>
                  </a:cubicBezTo>
                  <a:lnTo>
                    <a:pt x="728980" y="639446"/>
                  </a:lnTo>
                  <a:cubicBezTo>
                    <a:pt x="728980" y="639446"/>
                    <a:pt x="728980" y="645796"/>
                    <a:pt x="728980" y="647066"/>
                  </a:cubicBezTo>
                  <a:lnTo>
                    <a:pt x="674370" y="647066"/>
                  </a:lnTo>
                  <a:cubicBezTo>
                    <a:pt x="675640" y="659766"/>
                    <a:pt x="683894" y="664846"/>
                    <a:pt x="693420" y="664846"/>
                  </a:cubicBezTo>
                  <a:cubicBezTo>
                    <a:pt x="699135" y="664846"/>
                    <a:pt x="704215" y="662941"/>
                    <a:pt x="709295" y="658496"/>
                  </a:cubicBezTo>
                  <a:lnTo>
                    <a:pt x="725170" y="671831"/>
                  </a:lnTo>
                  <a:cubicBezTo>
                    <a:pt x="716915" y="682626"/>
                    <a:pt x="704215" y="686436"/>
                    <a:pt x="692784" y="686436"/>
                  </a:cubicBezTo>
                  <a:cubicBezTo>
                    <a:pt x="666750" y="686436"/>
                    <a:pt x="651510" y="666116"/>
                    <a:pt x="651510" y="639446"/>
                  </a:cubicBezTo>
                  <a:cubicBezTo>
                    <a:pt x="651510" y="610871"/>
                    <a:pt x="669290" y="592456"/>
                    <a:pt x="691515" y="592456"/>
                  </a:cubicBezTo>
                  <a:close/>
                  <a:moveTo>
                    <a:pt x="412114" y="592456"/>
                  </a:moveTo>
                  <a:cubicBezTo>
                    <a:pt x="437515" y="592456"/>
                    <a:pt x="448310" y="615316"/>
                    <a:pt x="448310" y="639446"/>
                  </a:cubicBezTo>
                  <a:cubicBezTo>
                    <a:pt x="448310" y="639446"/>
                    <a:pt x="448310" y="645796"/>
                    <a:pt x="448310" y="647066"/>
                  </a:cubicBezTo>
                  <a:lnTo>
                    <a:pt x="395605" y="647066"/>
                  </a:lnTo>
                  <a:cubicBezTo>
                    <a:pt x="396875" y="659766"/>
                    <a:pt x="405129" y="664846"/>
                    <a:pt x="415290" y="664846"/>
                  </a:cubicBezTo>
                  <a:cubicBezTo>
                    <a:pt x="421004" y="664846"/>
                    <a:pt x="426084" y="662941"/>
                    <a:pt x="430530" y="658496"/>
                  </a:cubicBezTo>
                  <a:lnTo>
                    <a:pt x="446405" y="671831"/>
                  </a:lnTo>
                  <a:cubicBezTo>
                    <a:pt x="438784" y="681991"/>
                    <a:pt x="425450" y="686436"/>
                    <a:pt x="413385" y="686436"/>
                  </a:cubicBezTo>
                  <a:cubicBezTo>
                    <a:pt x="387349" y="686436"/>
                    <a:pt x="372110" y="666116"/>
                    <a:pt x="372110" y="640081"/>
                  </a:cubicBezTo>
                  <a:cubicBezTo>
                    <a:pt x="372110" y="614046"/>
                    <a:pt x="388620" y="592456"/>
                    <a:pt x="412114" y="592456"/>
                  </a:cubicBezTo>
                  <a:close/>
                  <a:moveTo>
                    <a:pt x="326390" y="592456"/>
                  </a:moveTo>
                  <a:cubicBezTo>
                    <a:pt x="350519" y="592456"/>
                    <a:pt x="361314" y="615316"/>
                    <a:pt x="361314" y="639446"/>
                  </a:cubicBezTo>
                  <a:cubicBezTo>
                    <a:pt x="361314" y="662306"/>
                    <a:pt x="351790" y="686436"/>
                    <a:pt x="326390" y="686436"/>
                  </a:cubicBezTo>
                  <a:cubicBezTo>
                    <a:pt x="316230" y="686436"/>
                    <a:pt x="310515" y="682626"/>
                    <a:pt x="306070" y="678816"/>
                  </a:cubicBezTo>
                  <a:lnTo>
                    <a:pt x="306070" y="706121"/>
                  </a:lnTo>
                  <a:lnTo>
                    <a:pt x="283845" y="717551"/>
                  </a:lnTo>
                  <a:lnTo>
                    <a:pt x="283845" y="594361"/>
                  </a:lnTo>
                  <a:lnTo>
                    <a:pt x="306070" y="594361"/>
                  </a:lnTo>
                  <a:lnTo>
                    <a:pt x="306070" y="600711"/>
                  </a:lnTo>
                  <a:cubicBezTo>
                    <a:pt x="311784" y="595631"/>
                    <a:pt x="318135" y="592456"/>
                    <a:pt x="326390" y="592456"/>
                  </a:cubicBezTo>
                  <a:close/>
                  <a:moveTo>
                    <a:pt x="231775" y="592456"/>
                  </a:moveTo>
                  <a:cubicBezTo>
                    <a:pt x="254635" y="592456"/>
                    <a:pt x="268605" y="603251"/>
                    <a:pt x="268605" y="624206"/>
                  </a:cubicBezTo>
                  <a:lnTo>
                    <a:pt x="268605" y="684531"/>
                  </a:lnTo>
                  <a:lnTo>
                    <a:pt x="267970" y="684531"/>
                  </a:lnTo>
                  <a:lnTo>
                    <a:pt x="245745" y="684531"/>
                  </a:lnTo>
                  <a:lnTo>
                    <a:pt x="245745" y="678181"/>
                  </a:lnTo>
                  <a:cubicBezTo>
                    <a:pt x="240665" y="683261"/>
                    <a:pt x="233680" y="686436"/>
                    <a:pt x="224790" y="686436"/>
                  </a:cubicBezTo>
                  <a:cubicBezTo>
                    <a:pt x="207010" y="686436"/>
                    <a:pt x="193040" y="675006"/>
                    <a:pt x="193040" y="655321"/>
                  </a:cubicBezTo>
                  <a:cubicBezTo>
                    <a:pt x="193040" y="635636"/>
                    <a:pt x="206375" y="624841"/>
                    <a:pt x="227965" y="624841"/>
                  </a:cubicBezTo>
                  <a:cubicBezTo>
                    <a:pt x="233680" y="624841"/>
                    <a:pt x="239394" y="625476"/>
                    <a:pt x="245745" y="628651"/>
                  </a:cubicBezTo>
                  <a:lnTo>
                    <a:pt x="245745" y="623571"/>
                  </a:lnTo>
                  <a:cubicBezTo>
                    <a:pt x="245745" y="615316"/>
                    <a:pt x="240030" y="611506"/>
                    <a:pt x="230504" y="611506"/>
                  </a:cubicBezTo>
                  <a:cubicBezTo>
                    <a:pt x="223519" y="611506"/>
                    <a:pt x="216534" y="613411"/>
                    <a:pt x="209549" y="617221"/>
                  </a:cubicBezTo>
                  <a:lnTo>
                    <a:pt x="200659" y="601346"/>
                  </a:lnTo>
                  <a:cubicBezTo>
                    <a:pt x="210185" y="594996"/>
                    <a:pt x="219709" y="592456"/>
                    <a:pt x="231775" y="592456"/>
                  </a:cubicBezTo>
                  <a:close/>
                  <a:moveTo>
                    <a:pt x="1125855" y="591821"/>
                  </a:moveTo>
                  <a:cubicBezTo>
                    <a:pt x="1132204" y="591821"/>
                    <a:pt x="1137920" y="593726"/>
                    <a:pt x="1142364" y="598171"/>
                  </a:cubicBezTo>
                  <a:lnTo>
                    <a:pt x="1141730" y="598806"/>
                  </a:lnTo>
                  <a:lnTo>
                    <a:pt x="1132840" y="621031"/>
                  </a:lnTo>
                  <a:cubicBezTo>
                    <a:pt x="1129665" y="617856"/>
                    <a:pt x="1125220" y="615316"/>
                    <a:pt x="1120140" y="615316"/>
                  </a:cubicBezTo>
                  <a:cubicBezTo>
                    <a:pt x="1109345" y="615316"/>
                    <a:pt x="1106805" y="624206"/>
                    <a:pt x="1106805" y="635001"/>
                  </a:cubicBezTo>
                  <a:lnTo>
                    <a:pt x="1106805" y="683896"/>
                  </a:lnTo>
                  <a:lnTo>
                    <a:pt x="1084579" y="683896"/>
                  </a:lnTo>
                  <a:lnTo>
                    <a:pt x="1084579" y="593726"/>
                  </a:lnTo>
                  <a:lnTo>
                    <a:pt x="1106805" y="593726"/>
                  </a:lnTo>
                  <a:lnTo>
                    <a:pt x="1106805" y="600076"/>
                  </a:lnTo>
                  <a:cubicBezTo>
                    <a:pt x="1111885" y="594996"/>
                    <a:pt x="1118235" y="591821"/>
                    <a:pt x="1125855" y="591821"/>
                  </a:cubicBezTo>
                  <a:close/>
                  <a:moveTo>
                    <a:pt x="47625" y="563881"/>
                  </a:moveTo>
                  <a:cubicBezTo>
                    <a:pt x="66040" y="563881"/>
                    <a:pt x="79375" y="571501"/>
                    <a:pt x="90170" y="582296"/>
                  </a:cubicBezTo>
                  <a:lnTo>
                    <a:pt x="73659" y="598806"/>
                  </a:lnTo>
                  <a:cubicBezTo>
                    <a:pt x="66040" y="591186"/>
                    <a:pt x="58420" y="586741"/>
                    <a:pt x="46355" y="586741"/>
                  </a:cubicBezTo>
                  <a:cubicBezTo>
                    <a:pt x="36194" y="586741"/>
                    <a:pt x="28575" y="589916"/>
                    <a:pt x="28575" y="598171"/>
                  </a:cubicBezTo>
                  <a:cubicBezTo>
                    <a:pt x="28575" y="601981"/>
                    <a:pt x="29845" y="604521"/>
                    <a:pt x="33655" y="606426"/>
                  </a:cubicBezTo>
                  <a:cubicBezTo>
                    <a:pt x="38099" y="608966"/>
                    <a:pt x="43814" y="610236"/>
                    <a:pt x="52704" y="612776"/>
                  </a:cubicBezTo>
                  <a:cubicBezTo>
                    <a:pt x="63500" y="615951"/>
                    <a:pt x="73659" y="617856"/>
                    <a:pt x="81915" y="624841"/>
                  </a:cubicBezTo>
                  <a:lnTo>
                    <a:pt x="92427" y="648959"/>
                  </a:lnTo>
                  <a:lnTo>
                    <a:pt x="79454" y="677626"/>
                  </a:lnTo>
                  <a:cubicBezTo>
                    <a:pt x="71279" y="683738"/>
                    <a:pt x="60008" y="686436"/>
                    <a:pt x="47625" y="686436"/>
                  </a:cubicBezTo>
                  <a:cubicBezTo>
                    <a:pt x="29845" y="686436"/>
                    <a:pt x="10795" y="680721"/>
                    <a:pt x="0" y="664846"/>
                  </a:cubicBezTo>
                  <a:lnTo>
                    <a:pt x="16510" y="650241"/>
                  </a:lnTo>
                  <a:cubicBezTo>
                    <a:pt x="24129" y="659766"/>
                    <a:pt x="35560" y="664211"/>
                    <a:pt x="46989" y="664211"/>
                  </a:cubicBezTo>
                  <a:cubicBezTo>
                    <a:pt x="60325" y="664211"/>
                    <a:pt x="68579" y="657861"/>
                    <a:pt x="68579" y="649606"/>
                  </a:cubicBezTo>
                  <a:cubicBezTo>
                    <a:pt x="68579" y="646431"/>
                    <a:pt x="67310" y="642621"/>
                    <a:pt x="61595" y="640081"/>
                  </a:cubicBezTo>
                  <a:cubicBezTo>
                    <a:pt x="57150" y="638176"/>
                    <a:pt x="52069" y="636906"/>
                    <a:pt x="41909" y="634366"/>
                  </a:cubicBezTo>
                  <a:cubicBezTo>
                    <a:pt x="35560" y="633096"/>
                    <a:pt x="22860" y="629921"/>
                    <a:pt x="14605" y="623571"/>
                  </a:cubicBezTo>
                  <a:cubicBezTo>
                    <a:pt x="6349" y="617221"/>
                    <a:pt x="4444" y="607696"/>
                    <a:pt x="4444" y="599441"/>
                  </a:cubicBezTo>
                  <a:cubicBezTo>
                    <a:pt x="4444" y="574041"/>
                    <a:pt x="26034" y="563881"/>
                    <a:pt x="47625" y="563881"/>
                  </a:cubicBezTo>
                  <a:close/>
                  <a:moveTo>
                    <a:pt x="814070" y="560071"/>
                  </a:moveTo>
                  <a:cubicBezTo>
                    <a:pt x="820420" y="560071"/>
                    <a:pt x="824864" y="561341"/>
                    <a:pt x="830579" y="562611"/>
                  </a:cubicBezTo>
                  <a:lnTo>
                    <a:pt x="829945" y="562611"/>
                  </a:lnTo>
                  <a:lnTo>
                    <a:pt x="829945" y="581026"/>
                  </a:lnTo>
                  <a:cubicBezTo>
                    <a:pt x="824864" y="579756"/>
                    <a:pt x="821055" y="579121"/>
                    <a:pt x="818515" y="579121"/>
                  </a:cubicBezTo>
                  <a:cubicBezTo>
                    <a:pt x="810260" y="579121"/>
                    <a:pt x="808989" y="582296"/>
                    <a:pt x="808989" y="586741"/>
                  </a:cubicBezTo>
                  <a:lnTo>
                    <a:pt x="808989" y="594361"/>
                  </a:lnTo>
                  <a:lnTo>
                    <a:pt x="824230" y="594361"/>
                  </a:lnTo>
                  <a:lnTo>
                    <a:pt x="824230" y="615951"/>
                  </a:lnTo>
                  <a:lnTo>
                    <a:pt x="808989" y="615951"/>
                  </a:lnTo>
                  <a:lnTo>
                    <a:pt x="808989" y="684531"/>
                  </a:lnTo>
                  <a:lnTo>
                    <a:pt x="786765" y="684531"/>
                  </a:lnTo>
                  <a:lnTo>
                    <a:pt x="786765" y="615951"/>
                  </a:lnTo>
                  <a:lnTo>
                    <a:pt x="775970" y="615951"/>
                  </a:lnTo>
                  <a:lnTo>
                    <a:pt x="775970" y="594361"/>
                  </a:lnTo>
                  <a:lnTo>
                    <a:pt x="786765" y="594361"/>
                  </a:lnTo>
                  <a:lnTo>
                    <a:pt x="786765" y="583566"/>
                  </a:lnTo>
                  <a:cubicBezTo>
                    <a:pt x="786765" y="567691"/>
                    <a:pt x="795019" y="560071"/>
                    <a:pt x="814070" y="560071"/>
                  </a:cubicBezTo>
                  <a:close/>
                  <a:moveTo>
                    <a:pt x="957579" y="559436"/>
                  </a:moveTo>
                  <a:lnTo>
                    <a:pt x="957579" y="594361"/>
                  </a:lnTo>
                  <a:lnTo>
                    <a:pt x="979170" y="594361"/>
                  </a:lnTo>
                  <a:lnTo>
                    <a:pt x="979170" y="615951"/>
                  </a:lnTo>
                  <a:lnTo>
                    <a:pt x="957579" y="615951"/>
                  </a:lnTo>
                  <a:lnTo>
                    <a:pt x="957579" y="654051"/>
                  </a:lnTo>
                  <a:cubicBezTo>
                    <a:pt x="957579" y="661671"/>
                    <a:pt x="960754" y="664846"/>
                    <a:pt x="966470" y="664846"/>
                  </a:cubicBezTo>
                  <a:cubicBezTo>
                    <a:pt x="972185" y="664846"/>
                    <a:pt x="977900" y="661671"/>
                    <a:pt x="981075" y="658496"/>
                  </a:cubicBezTo>
                  <a:lnTo>
                    <a:pt x="977900" y="681356"/>
                  </a:lnTo>
                  <a:cubicBezTo>
                    <a:pt x="973454" y="685166"/>
                    <a:pt x="965200" y="686436"/>
                    <a:pt x="959485" y="686436"/>
                  </a:cubicBezTo>
                  <a:cubicBezTo>
                    <a:pt x="945515" y="686436"/>
                    <a:pt x="935355" y="676276"/>
                    <a:pt x="935355" y="659766"/>
                  </a:cubicBezTo>
                  <a:lnTo>
                    <a:pt x="935355" y="615951"/>
                  </a:lnTo>
                  <a:lnTo>
                    <a:pt x="922655" y="615951"/>
                  </a:lnTo>
                  <a:lnTo>
                    <a:pt x="922655" y="594361"/>
                  </a:lnTo>
                  <a:lnTo>
                    <a:pt x="935355" y="594361"/>
                  </a:lnTo>
                  <a:lnTo>
                    <a:pt x="935355" y="570866"/>
                  </a:lnTo>
                  <a:close/>
                  <a:moveTo>
                    <a:pt x="586739" y="559436"/>
                  </a:moveTo>
                  <a:lnTo>
                    <a:pt x="586739" y="600711"/>
                  </a:lnTo>
                  <a:cubicBezTo>
                    <a:pt x="591820" y="595631"/>
                    <a:pt x="597534" y="592456"/>
                    <a:pt x="607695" y="592456"/>
                  </a:cubicBezTo>
                  <a:cubicBezTo>
                    <a:pt x="631825" y="592456"/>
                    <a:pt x="639445" y="610871"/>
                    <a:pt x="639445" y="633731"/>
                  </a:cubicBezTo>
                  <a:lnTo>
                    <a:pt x="639445" y="684531"/>
                  </a:lnTo>
                  <a:lnTo>
                    <a:pt x="617220" y="684531"/>
                  </a:lnTo>
                  <a:lnTo>
                    <a:pt x="617220" y="635636"/>
                  </a:lnTo>
                  <a:cubicBezTo>
                    <a:pt x="617220" y="623571"/>
                    <a:pt x="614680" y="614681"/>
                    <a:pt x="601980" y="614681"/>
                  </a:cubicBezTo>
                  <a:cubicBezTo>
                    <a:pt x="589280" y="614681"/>
                    <a:pt x="586739" y="622936"/>
                    <a:pt x="586739" y="635001"/>
                  </a:cubicBezTo>
                  <a:lnTo>
                    <a:pt x="586739" y="684531"/>
                  </a:lnTo>
                  <a:lnTo>
                    <a:pt x="564515" y="684531"/>
                  </a:lnTo>
                  <a:lnTo>
                    <a:pt x="564515" y="570866"/>
                  </a:lnTo>
                  <a:close/>
                  <a:moveTo>
                    <a:pt x="529590" y="559436"/>
                  </a:moveTo>
                  <a:lnTo>
                    <a:pt x="529590" y="594361"/>
                  </a:lnTo>
                  <a:lnTo>
                    <a:pt x="550545" y="594361"/>
                  </a:lnTo>
                  <a:lnTo>
                    <a:pt x="550545" y="615951"/>
                  </a:lnTo>
                  <a:lnTo>
                    <a:pt x="529590" y="615951"/>
                  </a:lnTo>
                  <a:lnTo>
                    <a:pt x="529590" y="654051"/>
                  </a:lnTo>
                  <a:cubicBezTo>
                    <a:pt x="529590" y="661671"/>
                    <a:pt x="532765" y="664846"/>
                    <a:pt x="538480" y="664846"/>
                  </a:cubicBezTo>
                  <a:cubicBezTo>
                    <a:pt x="544195" y="664846"/>
                    <a:pt x="549275" y="661671"/>
                    <a:pt x="553084" y="658496"/>
                  </a:cubicBezTo>
                  <a:lnTo>
                    <a:pt x="549909" y="681356"/>
                  </a:lnTo>
                  <a:cubicBezTo>
                    <a:pt x="545465" y="685166"/>
                    <a:pt x="537209" y="686436"/>
                    <a:pt x="531495" y="686436"/>
                  </a:cubicBezTo>
                  <a:cubicBezTo>
                    <a:pt x="517525" y="686436"/>
                    <a:pt x="507364" y="676276"/>
                    <a:pt x="507364" y="659766"/>
                  </a:cubicBezTo>
                  <a:lnTo>
                    <a:pt x="507364" y="615951"/>
                  </a:lnTo>
                  <a:lnTo>
                    <a:pt x="491489" y="615951"/>
                  </a:lnTo>
                  <a:lnTo>
                    <a:pt x="491489" y="594361"/>
                  </a:lnTo>
                  <a:lnTo>
                    <a:pt x="507364" y="594361"/>
                  </a:lnTo>
                  <a:lnTo>
                    <a:pt x="507364" y="570866"/>
                  </a:lnTo>
                  <a:close/>
                  <a:moveTo>
                    <a:pt x="128269" y="559436"/>
                  </a:moveTo>
                  <a:lnTo>
                    <a:pt x="128269" y="600711"/>
                  </a:lnTo>
                  <a:cubicBezTo>
                    <a:pt x="133349" y="595631"/>
                    <a:pt x="139064" y="592456"/>
                    <a:pt x="149224" y="592456"/>
                  </a:cubicBezTo>
                  <a:cubicBezTo>
                    <a:pt x="173355" y="592456"/>
                    <a:pt x="180974" y="610871"/>
                    <a:pt x="180974" y="633731"/>
                  </a:cubicBezTo>
                  <a:lnTo>
                    <a:pt x="180974" y="684531"/>
                  </a:lnTo>
                  <a:lnTo>
                    <a:pt x="158750" y="684531"/>
                  </a:lnTo>
                  <a:lnTo>
                    <a:pt x="158750" y="635636"/>
                  </a:lnTo>
                  <a:cubicBezTo>
                    <a:pt x="158750" y="623571"/>
                    <a:pt x="156209" y="614681"/>
                    <a:pt x="143510" y="614681"/>
                  </a:cubicBezTo>
                  <a:cubicBezTo>
                    <a:pt x="130810" y="614681"/>
                    <a:pt x="128269" y="622936"/>
                    <a:pt x="128269" y="635001"/>
                  </a:cubicBezTo>
                  <a:lnTo>
                    <a:pt x="128269" y="684531"/>
                  </a:lnTo>
                  <a:lnTo>
                    <a:pt x="106045" y="684531"/>
                  </a:lnTo>
                  <a:lnTo>
                    <a:pt x="106045" y="570866"/>
                  </a:lnTo>
                  <a:close/>
                  <a:moveTo>
                    <a:pt x="269875" y="635"/>
                  </a:moveTo>
                  <a:lnTo>
                    <a:pt x="501015" y="635"/>
                  </a:lnTo>
                  <a:lnTo>
                    <a:pt x="554989" y="94615"/>
                  </a:lnTo>
                  <a:lnTo>
                    <a:pt x="391795" y="94615"/>
                  </a:lnTo>
                  <a:lnTo>
                    <a:pt x="391795" y="161925"/>
                  </a:lnTo>
                  <a:lnTo>
                    <a:pt x="539114" y="161925"/>
                  </a:lnTo>
                  <a:lnTo>
                    <a:pt x="539114" y="247650"/>
                  </a:lnTo>
                  <a:lnTo>
                    <a:pt x="391795" y="247650"/>
                  </a:lnTo>
                  <a:lnTo>
                    <a:pt x="391795" y="314325"/>
                  </a:lnTo>
                  <a:lnTo>
                    <a:pt x="595629" y="314325"/>
                  </a:lnTo>
                  <a:lnTo>
                    <a:pt x="595629" y="408305"/>
                  </a:lnTo>
                  <a:lnTo>
                    <a:pt x="269875" y="408305"/>
                  </a:lnTo>
                  <a:close/>
                  <a:moveTo>
                    <a:pt x="539114" y="0"/>
                  </a:moveTo>
                  <a:lnTo>
                    <a:pt x="674370" y="0"/>
                  </a:lnTo>
                  <a:lnTo>
                    <a:pt x="743584" y="132715"/>
                  </a:lnTo>
                  <a:lnTo>
                    <a:pt x="812799" y="0"/>
                  </a:lnTo>
                  <a:lnTo>
                    <a:pt x="946150" y="0"/>
                  </a:lnTo>
                  <a:lnTo>
                    <a:pt x="803275" y="246380"/>
                  </a:lnTo>
                  <a:lnTo>
                    <a:pt x="803275" y="407670"/>
                  </a:lnTo>
                  <a:lnTo>
                    <a:pt x="681355" y="407670"/>
                  </a:lnTo>
                  <a:lnTo>
                    <a:pt x="681355" y="24638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Regular"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mj-lt"/>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277203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mj-lt"/>
                <a:ea typeface="+mj-ea"/>
                <a:cs typeface="Arial" pitchFamily="34" charset="0"/>
              </a:defRPr>
            </a:lvl1pPr>
          </a:lstStyle>
          <a:p>
            <a:pPr lvl="0"/>
            <a:r>
              <a:rPr lang="en-GB" dirty="0"/>
              <a:t>Chapter 00</a:t>
            </a:r>
            <a:endParaRPr lang="en-US" dirty="0"/>
          </a:p>
        </p:txBody>
      </p:sp>
      <p:sp>
        <p:nvSpPr>
          <p:cNvPr id="16" name="Date Placeholder 15">
            <a:extLst>
              <a:ext uri="{FF2B5EF4-FFF2-40B4-BE49-F238E27FC236}">
                <a16:creationId xmlns:a16="http://schemas.microsoft.com/office/drawing/2014/main" id="{DB4372B3-E211-F19D-CBD9-6CEDF871BD0C}"/>
              </a:ext>
            </a:extLst>
          </p:cNvPr>
          <p:cNvSpPr>
            <a:spLocks noGrp="1"/>
          </p:cNvSpPr>
          <p:nvPr>
            <p:ph type="dt" sz="half" idx="14"/>
          </p:nvPr>
        </p:nvSpPr>
        <p:spPr/>
        <p:txBody>
          <a:bodyPr/>
          <a:lstStyle/>
          <a:p>
            <a:fld id="{587AE7D4-D909-4109-A95D-3FC199CCB2C0}" type="datetime1">
              <a:rPr lang="en-US" smtClean="0"/>
              <a:t>9/7/2025</a:t>
            </a:fld>
            <a:endParaRPr lang="en-US" dirty="0"/>
          </a:p>
        </p:txBody>
      </p:sp>
      <p:sp>
        <p:nvSpPr>
          <p:cNvPr id="17" name="Footer Placeholder 16">
            <a:extLst>
              <a:ext uri="{FF2B5EF4-FFF2-40B4-BE49-F238E27FC236}">
                <a16:creationId xmlns:a16="http://schemas.microsoft.com/office/drawing/2014/main" id="{53173B02-1E93-D358-4602-350A7447C76C}"/>
              </a:ext>
            </a:extLst>
          </p:cNvPr>
          <p:cNvSpPr>
            <a:spLocks noGrp="1"/>
          </p:cNvSpPr>
          <p:nvPr>
            <p:ph type="ftr" sz="quarter" idx="15"/>
          </p:nvPr>
        </p:nvSpPr>
        <p:spPr/>
        <p:txBody>
          <a:bodyPr/>
          <a:lstStyle/>
          <a:p>
            <a:r>
              <a:rPr lang="en-US"/>
              <a:t>Insert footer text here</a:t>
            </a:r>
          </a:p>
        </p:txBody>
      </p:sp>
      <p:sp>
        <p:nvSpPr>
          <p:cNvPr id="18" name="Slide Number Placeholder 17">
            <a:extLst>
              <a:ext uri="{FF2B5EF4-FFF2-40B4-BE49-F238E27FC236}">
                <a16:creationId xmlns:a16="http://schemas.microsoft.com/office/drawing/2014/main" id="{A5E3423F-0FF8-8E54-CEB8-1F15261AFD0E}"/>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5515969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mj-lt"/>
                <a:ea typeface="+mj-ea"/>
                <a:cs typeface="Arial" pitchFamily="34" charset="0"/>
              </a:defRPr>
            </a:lvl1pPr>
          </a:lstStyle>
          <a:p>
            <a:pPr lvl="0"/>
            <a:r>
              <a:rPr lang="en-GB" dirty="0"/>
              <a:t>Chapter 00</a:t>
            </a:r>
            <a:endParaRPr lang="en-US" dirty="0"/>
          </a:p>
        </p:txBody>
      </p:sp>
      <p:sp>
        <p:nvSpPr>
          <p:cNvPr id="14" name="Date Placeholder 13">
            <a:extLst>
              <a:ext uri="{FF2B5EF4-FFF2-40B4-BE49-F238E27FC236}">
                <a16:creationId xmlns:a16="http://schemas.microsoft.com/office/drawing/2014/main" id="{FF04263E-9F32-7609-1152-7E305FEBE745}"/>
              </a:ext>
            </a:extLst>
          </p:cNvPr>
          <p:cNvSpPr>
            <a:spLocks noGrp="1"/>
          </p:cNvSpPr>
          <p:nvPr>
            <p:ph type="dt" sz="half" idx="14"/>
          </p:nvPr>
        </p:nvSpPr>
        <p:spPr/>
        <p:txBody>
          <a:bodyPr/>
          <a:lstStyle/>
          <a:p>
            <a:fld id="{D4E59C0B-A301-47D7-A25C-27D2115D1CC3}" type="datetime1">
              <a:rPr lang="en-US" smtClean="0"/>
              <a:t>9/7/2025</a:t>
            </a:fld>
            <a:endParaRPr lang="en-US" dirty="0"/>
          </a:p>
        </p:txBody>
      </p:sp>
      <p:sp>
        <p:nvSpPr>
          <p:cNvPr id="15" name="Footer Placeholder 14">
            <a:extLst>
              <a:ext uri="{FF2B5EF4-FFF2-40B4-BE49-F238E27FC236}">
                <a16:creationId xmlns:a16="http://schemas.microsoft.com/office/drawing/2014/main" id="{F7F02905-9FFE-65B7-8565-3E827BBAECD9}"/>
              </a:ext>
            </a:extLst>
          </p:cNvPr>
          <p:cNvSpPr>
            <a:spLocks noGrp="1"/>
          </p:cNvSpPr>
          <p:nvPr>
            <p:ph type="ftr" sz="quarter" idx="15"/>
          </p:nvPr>
        </p:nvSpPr>
        <p:spPr/>
        <p:txBody>
          <a:bodyPr/>
          <a:lstStyle/>
          <a:p>
            <a:r>
              <a:rPr lang="en-US"/>
              <a:t>Insert footer text here</a:t>
            </a:r>
          </a:p>
        </p:txBody>
      </p:sp>
      <p:sp>
        <p:nvSpPr>
          <p:cNvPr id="16" name="Slide Number Placeholder 15">
            <a:extLst>
              <a:ext uri="{FF2B5EF4-FFF2-40B4-BE49-F238E27FC236}">
                <a16:creationId xmlns:a16="http://schemas.microsoft.com/office/drawing/2014/main" id="{010BD8AE-BB2B-B523-1D74-4E8DBE2102BC}"/>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23807784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mj-lt"/>
                <a:ea typeface="+mj-ea"/>
                <a:cs typeface="Arial" pitchFamily="34" charset="0"/>
              </a:defRPr>
            </a:lvl1pPr>
          </a:lstStyle>
          <a:p>
            <a:pPr lvl="0"/>
            <a:r>
              <a:rPr lang="en-GB" dirty="0"/>
              <a:t>Chapter 00</a:t>
            </a:r>
            <a:endParaRPr lang="en-US" dirty="0"/>
          </a:p>
        </p:txBody>
      </p:sp>
      <p:sp>
        <p:nvSpPr>
          <p:cNvPr id="13" name="Date Placeholder 12">
            <a:extLst>
              <a:ext uri="{FF2B5EF4-FFF2-40B4-BE49-F238E27FC236}">
                <a16:creationId xmlns:a16="http://schemas.microsoft.com/office/drawing/2014/main" id="{A4B60AF8-644E-A0B2-7653-4332A03759FC}"/>
              </a:ext>
            </a:extLst>
          </p:cNvPr>
          <p:cNvSpPr>
            <a:spLocks noGrp="1"/>
          </p:cNvSpPr>
          <p:nvPr>
            <p:ph type="dt" sz="half" idx="14"/>
          </p:nvPr>
        </p:nvSpPr>
        <p:spPr/>
        <p:txBody>
          <a:bodyPr/>
          <a:lstStyle/>
          <a:p>
            <a:fld id="{637D316F-1268-4431-A741-5D0F481E1DCF}" type="datetime1">
              <a:rPr lang="en-US" smtClean="0"/>
              <a:t>9/7/2025</a:t>
            </a:fld>
            <a:endParaRPr lang="en-US" dirty="0"/>
          </a:p>
        </p:txBody>
      </p:sp>
      <p:sp>
        <p:nvSpPr>
          <p:cNvPr id="14" name="Footer Placeholder 13">
            <a:extLst>
              <a:ext uri="{FF2B5EF4-FFF2-40B4-BE49-F238E27FC236}">
                <a16:creationId xmlns:a16="http://schemas.microsoft.com/office/drawing/2014/main" id="{466D1FDE-8AD4-4D56-5318-1DD8ED2FCACC}"/>
              </a:ext>
            </a:extLst>
          </p:cNvPr>
          <p:cNvSpPr>
            <a:spLocks noGrp="1"/>
          </p:cNvSpPr>
          <p:nvPr>
            <p:ph type="ftr" sz="quarter" idx="15"/>
          </p:nvPr>
        </p:nvSpPr>
        <p:spPr/>
        <p:txBody>
          <a:bodyPr/>
          <a:lstStyle/>
          <a:p>
            <a:r>
              <a:rPr lang="en-US"/>
              <a:t>Insert footer text here</a:t>
            </a:r>
          </a:p>
        </p:txBody>
      </p:sp>
      <p:sp>
        <p:nvSpPr>
          <p:cNvPr id="15" name="Slide Number Placeholder 14">
            <a:extLst>
              <a:ext uri="{FF2B5EF4-FFF2-40B4-BE49-F238E27FC236}">
                <a16:creationId xmlns:a16="http://schemas.microsoft.com/office/drawing/2014/main" id="{180F9161-0A5B-9390-AAC5-925D1AE2AA83}"/>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1908187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mj-lt"/>
                <a:ea typeface="+mj-ea"/>
                <a:cs typeface="Arial" pitchFamily="34" charset="0"/>
              </a:defRPr>
            </a:lvl1pPr>
          </a:lstStyle>
          <a:p>
            <a:pPr lvl="0"/>
            <a:r>
              <a:rPr lang="en-GB" dirty="0"/>
              <a:t>Chapter 00</a:t>
            </a:r>
            <a:endParaRPr lang="en-US" dirty="0"/>
          </a:p>
        </p:txBody>
      </p:sp>
      <p:sp>
        <p:nvSpPr>
          <p:cNvPr id="14" name="Date Placeholder 13">
            <a:extLst>
              <a:ext uri="{FF2B5EF4-FFF2-40B4-BE49-F238E27FC236}">
                <a16:creationId xmlns:a16="http://schemas.microsoft.com/office/drawing/2014/main" id="{FA3F83A6-1D48-7A59-F89B-1AD446292A93}"/>
              </a:ext>
            </a:extLst>
          </p:cNvPr>
          <p:cNvSpPr>
            <a:spLocks noGrp="1"/>
          </p:cNvSpPr>
          <p:nvPr>
            <p:ph type="dt" sz="half" idx="14"/>
          </p:nvPr>
        </p:nvSpPr>
        <p:spPr/>
        <p:txBody>
          <a:bodyPr/>
          <a:lstStyle/>
          <a:p>
            <a:fld id="{535555C3-DC00-46EA-9086-667F713D2BC0}" type="datetime1">
              <a:rPr lang="en-US" smtClean="0"/>
              <a:t>9/7/2025</a:t>
            </a:fld>
            <a:endParaRPr lang="en-US" dirty="0"/>
          </a:p>
        </p:txBody>
      </p:sp>
      <p:sp>
        <p:nvSpPr>
          <p:cNvPr id="15" name="Footer Placeholder 14">
            <a:extLst>
              <a:ext uri="{FF2B5EF4-FFF2-40B4-BE49-F238E27FC236}">
                <a16:creationId xmlns:a16="http://schemas.microsoft.com/office/drawing/2014/main" id="{7E103D91-874B-B49F-B9D9-85F52EAD810F}"/>
              </a:ext>
            </a:extLst>
          </p:cNvPr>
          <p:cNvSpPr>
            <a:spLocks noGrp="1"/>
          </p:cNvSpPr>
          <p:nvPr>
            <p:ph type="ftr" sz="quarter" idx="15"/>
          </p:nvPr>
        </p:nvSpPr>
        <p:spPr/>
        <p:txBody>
          <a:bodyPr/>
          <a:lstStyle/>
          <a:p>
            <a:r>
              <a:rPr lang="en-US"/>
              <a:t>Insert footer text here</a:t>
            </a:r>
          </a:p>
        </p:txBody>
      </p:sp>
      <p:sp>
        <p:nvSpPr>
          <p:cNvPr id="16" name="Slide Number Placeholder 15">
            <a:extLst>
              <a:ext uri="{FF2B5EF4-FFF2-40B4-BE49-F238E27FC236}">
                <a16:creationId xmlns:a16="http://schemas.microsoft.com/office/drawing/2014/main" id="{0C95BFB4-BABD-DFFF-43A5-9ABB8A6638B7}"/>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2477124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mj-lt"/>
                <a:ea typeface="+mj-ea"/>
                <a:cs typeface="Arial" pitchFamily="34" charset="0"/>
              </a:defRPr>
            </a:lvl1pPr>
          </a:lstStyle>
          <a:p>
            <a:pPr lvl="0"/>
            <a:r>
              <a:rPr lang="en-GB" dirty="0"/>
              <a:t>Chapter 00</a:t>
            </a:r>
            <a:endParaRPr lang="en-US" dirty="0"/>
          </a:p>
        </p:txBody>
      </p:sp>
      <p:sp>
        <p:nvSpPr>
          <p:cNvPr id="14" name="Date Placeholder 13">
            <a:extLst>
              <a:ext uri="{FF2B5EF4-FFF2-40B4-BE49-F238E27FC236}">
                <a16:creationId xmlns:a16="http://schemas.microsoft.com/office/drawing/2014/main" id="{B5D9BED5-140F-F03D-CA60-9453F1A86D9C}"/>
              </a:ext>
            </a:extLst>
          </p:cNvPr>
          <p:cNvSpPr>
            <a:spLocks noGrp="1"/>
          </p:cNvSpPr>
          <p:nvPr>
            <p:ph type="dt" sz="half" idx="14"/>
          </p:nvPr>
        </p:nvSpPr>
        <p:spPr/>
        <p:txBody>
          <a:bodyPr/>
          <a:lstStyle/>
          <a:p>
            <a:fld id="{7C227FF4-7010-4A9A-B837-FB3A97078B9E}" type="datetime1">
              <a:rPr lang="en-US" smtClean="0"/>
              <a:t>9/7/2025</a:t>
            </a:fld>
            <a:endParaRPr lang="en-US" dirty="0"/>
          </a:p>
        </p:txBody>
      </p:sp>
      <p:sp>
        <p:nvSpPr>
          <p:cNvPr id="15" name="Footer Placeholder 14">
            <a:extLst>
              <a:ext uri="{FF2B5EF4-FFF2-40B4-BE49-F238E27FC236}">
                <a16:creationId xmlns:a16="http://schemas.microsoft.com/office/drawing/2014/main" id="{E931943E-2952-F25A-ECCA-F329235A737F}"/>
              </a:ext>
            </a:extLst>
          </p:cNvPr>
          <p:cNvSpPr>
            <a:spLocks noGrp="1"/>
          </p:cNvSpPr>
          <p:nvPr>
            <p:ph type="ftr" sz="quarter" idx="15"/>
          </p:nvPr>
        </p:nvSpPr>
        <p:spPr/>
        <p:txBody>
          <a:bodyPr/>
          <a:lstStyle/>
          <a:p>
            <a:r>
              <a:rPr lang="en-US"/>
              <a:t>Insert footer text here</a:t>
            </a:r>
          </a:p>
        </p:txBody>
      </p:sp>
      <p:sp>
        <p:nvSpPr>
          <p:cNvPr id="16" name="Slide Number Placeholder 15">
            <a:extLst>
              <a:ext uri="{FF2B5EF4-FFF2-40B4-BE49-F238E27FC236}">
                <a16:creationId xmlns:a16="http://schemas.microsoft.com/office/drawing/2014/main" id="{EBCB7712-53BF-0892-3D4B-354DE5C528E5}"/>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1201621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sp>
        <p:nvSpPr>
          <p:cNvPr id="14" name="Date Placeholder 13">
            <a:extLst>
              <a:ext uri="{FF2B5EF4-FFF2-40B4-BE49-F238E27FC236}">
                <a16:creationId xmlns:a16="http://schemas.microsoft.com/office/drawing/2014/main" id="{B5D9BED5-140F-F03D-CA60-9453F1A86D9C}"/>
              </a:ext>
            </a:extLst>
          </p:cNvPr>
          <p:cNvSpPr>
            <a:spLocks noGrp="1"/>
          </p:cNvSpPr>
          <p:nvPr>
            <p:ph type="dt" sz="half" idx="14"/>
          </p:nvPr>
        </p:nvSpPr>
        <p:spPr/>
        <p:txBody>
          <a:bodyPr/>
          <a:lstStyle/>
          <a:p>
            <a:fld id="{E6564291-F29B-4C72-84F6-A40A5470E5DC}" type="datetime1">
              <a:rPr lang="en-US" smtClean="0"/>
              <a:t>9/7/2025</a:t>
            </a:fld>
            <a:endParaRPr lang="en-US" dirty="0"/>
          </a:p>
        </p:txBody>
      </p:sp>
      <p:sp>
        <p:nvSpPr>
          <p:cNvPr id="15" name="Footer Placeholder 14">
            <a:extLst>
              <a:ext uri="{FF2B5EF4-FFF2-40B4-BE49-F238E27FC236}">
                <a16:creationId xmlns:a16="http://schemas.microsoft.com/office/drawing/2014/main" id="{E931943E-2952-F25A-ECCA-F329235A737F}"/>
              </a:ext>
            </a:extLst>
          </p:cNvPr>
          <p:cNvSpPr>
            <a:spLocks noGrp="1"/>
          </p:cNvSpPr>
          <p:nvPr>
            <p:ph type="ftr" sz="quarter" idx="15"/>
          </p:nvPr>
        </p:nvSpPr>
        <p:spPr/>
        <p:txBody>
          <a:bodyPr/>
          <a:lstStyle/>
          <a:p>
            <a:r>
              <a:rPr lang="en-US"/>
              <a:t>Insert footer text here</a:t>
            </a:r>
          </a:p>
        </p:txBody>
      </p:sp>
      <p:sp>
        <p:nvSpPr>
          <p:cNvPr id="16" name="Slide Number Placeholder 15">
            <a:extLst>
              <a:ext uri="{FF2B5EF4-FFF2-40B4-BE49-F238E27FC236}">
                <a16:creationId xmlns:a16="http://schemas.microsoft.com/office/drawing/2014/main" id="{EBCB7712-53BF-0892-3D4B-354DE5C528E5}"/>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F2D79ED6-4894-2B8B-D862-974AC88E705C}"/>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7F6B658B-99C5-075E-8FBB-F68A5010C4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6">
              <a:extLst>
                <a:ext uri="{FF2B5EF4-FFF2-40B4-BE49-F238E27FC236}">
                  <a16:creationId xmlns:a16="http://schemas.microsoft.com/office/drawing/2014/main" id="{4D5FE3CF-44B0-DC6A-D098-1142A9EF999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0B46547D-1401-03DA-C2CC-733F034C790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19342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CE3CF5E5-2571-45AC-B9B8-7B1941A26EA0}" type="datetime1">
              <a:rPr lang="en-US" smtClean="0"/>
              <a:t>9/7/2025</a:t>
            </a:fld>
            <a:endParaRPr lang="en-US" dirty="0"/>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a:t>Insert footer text here</a:t>
            </a:r>
            <a:endParaRPr lang="en-US" dirty="0"/>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dirty="0"/>
          </a:p>
        </p:txBody>
      </p:sp>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2016125"/>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r>
              <a:rPr lang="en-US"/>
              <a:t>Click icon to add picture</a:t>
            </a:r>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3" y="369889"/>
            <a:ext cx="5610479" cy="1057473"/>
          </a:xfrm>
        </p:spPr>
        <p:txBody>
          <a:bodyPr/>
          <a:lstStyle/>
          <a:p>
            <a:r>
              <a:rPr lang="en-US"/>
              <a:t>Click to edit Master title style</a:t>
            </a:r>
            <a:endParaRPr lang="en-US" dirty="0"/>
          </a:p>
        </p:txBody>
      </p:sp>
      <p:sp>
        <p:nvSpPr>
          <p:cNvPr id="9" name="SmartArt Placeholder 13">
            <a:extLst>
              <a:ext uri="{FF2B5EF4-FFF2-40B4-BE49-F238E27FC236}">
                <a16:creationId xmlns:a16="http://schemas.microsoft.com/office/drawing/2014/main" id="{7CC7DD02-31B9-871B-D392-67044008A7C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F8BC9449-6E17-FDE5-FA92-7342C909AE74}"/>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525355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Date Placeholder 15">
            <a:extLst>
              <a:ext uri="{FF2B5EF4-FFF2-40B4-BE49-F238E27FC236}">
                <a16:creationId xmlns:a16="http://schemas.microsoft.com/office/drawing/2014/main" id="{6B67F104-BCCD-4057-9F3C-70C29E057A50}"/>
              </a:ext>
            </a:extLst>
          </p:cNvPr>
          <p:cNvSpPr>
            <a:spLocks noGrp="1"/>
          </p:cNvSpPr>
          <p:nvPr>
            <p:ph type="dt" sz="half" idx="16"/>
          </p:nvPr>
        </p:nvSpPr>
        <p:spPr/>
        <p:txBody>
          <a:bodyPr/>
          <a:lstStyle/>
          <a:p>
            <a:fld id="{E06A2DFB-6B6C-4D18-9FE2-B8F776637D13}" type="datetime1">
              <a:rPr lang="en-US" smtClean="0"/>
              <a:t>9/7/2025</a:t>
            </a:fld>
            <a:endParaRPr lang="en-US" dirty="0"/>
          </a:p>
        </p:txBody>
      </p:sp>
      <p:sp>
        <p:nvSpPr>
          <p:cNvPr id="17" name="Footer Placeholder 16">
            <a:extLst>
              <a:ext uri="{FF2B5EF4-FFF2-40B4-BE49-F238E27FC236}">
                <a16:creationId xmlns:a16="http://schemas.microsoft.com/office/drawing/2014/main" id="{6880D4C2-A728-3810-8EAF-6AC78A949BE5}"/>
              </a:ext>
            </a:extLst>
          </p:cNvPr>
          <p:cNvSpPr>
            <a:spLocks noGrp="1"/>
          </p:cNvSpPr>
          <p:nvPr>
            <p:ph type="ftr" sz="quarter" idx="17"/>
          </p:nvPr>
        </p:nvSpPr>
        <p:spPr/>
        <p:txBody>
          <a:bodyPr/>
          <a:lstStyle/>
          <a:p>
            <a:r>
              <a:rPr lang="en-US"/>
              <a:t>Insert footer text here</a:t>
            </a:r>
          </a:p>
        </p:txBody>
      </p:sp>
      <p:sp>
        <p:nvSpPr>
          <p:cNvPr id="18" name="Slide Number Placeholder 17">
            <a:extLst>
              <a:ext uri="{FF2B5EF4-FFF2-40B4-BE49-F238E27FC236}">
                <a16:creationId xmlns:a16="http://schemas.microsoft.com/office/drawing/2014/main" id="{4CB206C2-DFD0-9033-25AE-68BCB50C1933}"/>
              </a:ext>
            </a:extLst>
          </p:cNvPr>
          <p:cNvSpPr>
            <a:spLocks noGrp="1"/>
          </p:cNvSpPr>
          <p:nvPr>
            <p:ph type="sldNum" sz="quarter" idx="18"/>
          </p:nvPr>
        </p:nvSpPr>
        <p:spPr/>
        <p:txBody>
          <a:bodyPr/>
          <a:lstStyle/>
          <a:p>
            <a:fld id="{F1BC30E3-FFE5-4B91-AA19-87A149EBB9EE}" type="slidenum">
              <a:rPr lang="en-GB" smtClean="0"/>
              <a:pPr/>
              <a:t>‹#›</a:t>
            </a:fld>
            <a:endParaRPr lang="en-GB"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4">
            <a:extLst>
              <a:ext uri="{FF2B5EF4-FFF2-40B4-BE49-F238E27FC236}">
                <a16:creationId xmlns:a16="http://schemas.microsoft.com/office/drawing/2014/main" id="{6A947DDB-75DB-76B2-ADC5-D93B38D4183D}"/>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777A9F83-CB8D-4479-6968-8B47D931EEB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6B1C04DF-19FD-1D5D-56C9-211BF50EB23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7297F736-140F-E853-3848-EA573A1B3C5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38842989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0</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0</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0</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0</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0</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sp>
        <p:nvSpPr>
          <p:cNvPr id="14" name="Date Placeholder 13">
            <a:extLst>
              <a:ext uri="{FF2B5EF4-FFF2-40B4-BE49-F238E27FC236}">
                <a16:creationId xmlns:a16="http://schemas.microsoft.com/office/drawing/2014/main" id="{019C0555-55BD-32D2-B375-0C0BC6641F54}"/>
              </a:ext>
            </a:extLst>
          </p:cNvPr>
          <p:cNvSpPr>
            <a:spLocks noGrp="1"/>
          </p:cNvSpPr>
          <p:nvPr>
            <p:ph type="dt" sz="half" idx="40"/>
          </p:nvPr>
        </p:nvSpPr>
        <p:spPr/>
        <p:txBody>
          <a:bodyPr/>
          <a:lstStyle/>
          <a:p>
            <a:fld id="{DA23ABC7-F7D1-458D-8379-E93325B473CE}" type="datetime1">
              <a:rPr lang="en-US" smtClean="0"/>
              <a:t>9/7/2025</a:t>
            </a:fld>
            <a:endParaRPr lang="en-US" dirty="0"/>
          </a:p>
        </p:txBody>
      </p:sp>
      <p:sp>
        <p:nvSpPr>
          <p:cNvPr id="15" name="Footer Placeholder 14">
            <a:extLst>
              <a:ext uri="{FF2B5EF4-FFF2-40B4-BE49-F238E27FC236}">
                <a16:creationId xmlns:a16="http://schemas.microsoft.com/office/drawing/2014/main" id="{CAA8F600-C044-B2C2-407F-BE157F6651C1}"/>
              </a:ext>
            </a:extLst>
          </p:cNvPr>
          <p:cNvSpPr>
            <a:spLocks noGrp="1"/>
          </p:cNvSpPr>
          <p:nvPr>
            <p:ph type="ftr" sz="quarter" idx="41"/>
          </p:nvPr>
        </p:nvSpPr>
        <p:spPr/>
        <p:txBody>
          <a:bodyPr/>
          <a:lstStyle/>
          <a:p>
            <a:r>
              <a:rPr lang="en-US"/>
              <a:t>Insert footer text here</a:t>
            </a:r>
          </a:p>
        </p:txBody>
      </p:sp>
      <p:sp>
        <p:nvSpPr>
          <p:cNvPr id="16" name="Slide Number Placeholder 15">
            <a:extLst>
              <a:ext uri="{FF2B5EF4-FFF2-40B4-BE49-F238E27FC236}">
                <a16:creationId xmlns:a16="http://schemas.microsoft.com/office/drawing/2014/main" id="{04E7CD09-1595-ACE1-D22D-0DB2944898EF}"/>
              </a:ext>
            </a:extLst>
          </p:cNvPr>
          <p:cNvSpPr>
            <a:spLocks noGrp="1"/>
          </p:cNvSpPr>
          <p:nvPr>
            <p:ph type="sldNum" sz="quarter" idx="42"/>
          </p:nvPr>
        </p:nvSpPr>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669824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Date Placeholder 11">
            <a:extLst>
              <a:ext uri="{FF2B5EF4-FFF2-40B4-BE49-F238E27FC236}">
                <a16:creationId xmlns:a16="http://schemas.microsoft.com/office/drawing/2014/main" id="{D2006E5E-EB55-C43F-A9B4-8DABEB5C2397}"/>
              </a:ext>
            </a:extLst>
          </p:cNvPr>
          <p:cNvSpPr>
            <a:spLocks noGrp="1"/>
          </p:cNvSpPr>
          <p:nvPr>
            <p:ph type="dt" sz="half" idx="14"/>
          </p:nvPr>
        </p:nvSpPr>
        <p:spPr/>
        <p:txBody>
          <a:bodyPr/>
          <a:lstStyle/>
          <a:p>
            <a:fld id="{E3FD8F32-F279-4432-8A58-F81E65857C65}" type="datetime1">
              <a:rPr lang="en-US" smtClean="0"/>
              <a:t>9/7/2025</a:t>
            </a:fld>
            <a:endParaRPr lang="en-US" dirty="0"/>
          </a:p>
        </p:txBody>
      </p:sp>
      <p:sp>
        <p:nvSpPr>
          <p:cNvPr id="13" name="Footer Placeholder 12">
            <a:extLst>
              <a:ext uri="{FF2B5EF4-FFF2-40B4-BE49-F238E27FC236}">
                <a16:creationId xmlns:a16="http://schemas.microsoft.com/office/drawing/2014/main" id="{445F7D0D-6905-1D3D-D30A-EBA5E1125CB7}"/>
              </a:ext>
            </a:extLst>
          </p:cNvPr>
          <p:cNvSpPr>
            <a:spLocks noGrp="1"/>
          </p:cNvSpPr>
          <p:nvPr>
            <p:ph type="ftr" sz="quarter" idx="15"/>
          </p:nvPr>
        </p:nvSpPr>
        <p:spPr/>
        <p:txBody>
          <a:bodyPr/>
          <a:lstStyle/>
          <a:p>
            <a:r>
              <a:rPr lang="en-US"/>
              <a:t>Insert footer text here</a:t>
            </a:r>
          </a:p>
        </p:txBody>
      </p:sp>
      <p:sp>
        <p:nvSpPr>
          <p:cNvPr id="14" name="Slide Number Placeholder 13">
            <a:extLst>
              <a:ext uri="{FF2B5EF4-FFF2-40B4-BE49-F238E27FC236}">
                <a16:creationId xmlns:a16="http://schemas.microsoft.com/office/drawing/2014/main" id="{97363F73-563F-BF23-4175-916ADF6ADD1B}"/>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41585019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Date Placeholder 16">
            <a:extLst>
              <a:ext uri="{FF2B5EF4-FFF2-40B4-BE49-F238E27FC236}">
                <a16:creationId xmlns:a16="http://schemas.microsoft.com/office/drawing/2014/main" id="{81B29507-2BB1-EC71-EE9B-8A9EE3F01E0A}"/>
              </a:ext>
            </a:extLst>
          </p:cNvPr>
          <p:cNvSpPr>
            <a:spLocks noGrp="1"/>
          </p:cNvSpPr>
          <p:nvPr>
            <p:ph type="dt" sz="half" idx="14"/>
          </p:nvPr>
        </p:nvSpPr>
        <p:spPr/>
        <p:txBody>
          <a:bodyPr/>
          <a:lstStyle/>
          <a:p>
            <a:fld id="{26DF6730-D992-44FA-AE6C-4CBAE491A1A2}" type="datetime1">
              <a:rPr lang="en-US" smtClean="0"/>
              <a:t>9/7/2025</a:t>
            </a:fld>
            <a:endParaRPr lang="en-US" dirty="0"/>
          </a:p>
        </p:txBody>
      </p:sp>
      <p:sp>
        <p:nvSpPr>
          <p:cNvPr id="18" name="Footer Placeholder 17">
            <a:extLst>
              <a:ext uri="{FF2B5EF4-FFF2-40B4-BE49-F238E27FC236}">
                <a16:creationId xmlns:a16="http://schemas.microsoft.com/office/drawing/2014/main" id="{E046374F-F6C3-5157-DBE0-F11F0D83F934}"/>
              </a:ext>
            </a:extLst>
          </p:cNvPr>
          <p:cNvSpPr>
            <a:spLocks noGrp="1"/>
          </p:cNvSpPr>
          <p:nvPr>
            <p:ph type="ftr" sz="quarter" idx="15"/>
          </p:nvPr>
        </p:nvSpPr>
        <p:spPr/>
        <p:txBody>
          <a:bodyPr/>
          <a:lstStyle/>
          <a:p>
            <a:r>
              <a:rPr lang="en-US"/>
              <a:t>Insert footer text here</a:t>
            </a:r>
          </a:p>
        </p:txBody>
      </p:sp>
      <p:sp>
        <p:nvSpPr>
          <p:cNvPr id="19" name="Slide Number Placeholder 18">
            <a:extLst>
              <a:ext uri="{FF2B5EF4-FFF2-40B4-BE49-F238E27FC236}">
                <a16:creationId xmlns:a16="http://schemas.microsoft.com/office/drawing/2014/main" id="{C71B9A51-27B6-2F80-3AE9-7FB159956105}"/>
              </a:ext>
            </a:extLst>
          </p:cNvPr>
          <p:cNvSpPr>
            <a:spLocks noGrp="1"/>
          </p:cNvSpPr>
          <p:nvPr>
            <p:ph type="sldNum" sz="quarter" idx="16"/>
          </p:nvPr>
        </p:nvSpPr>
        <p:spPr/>
        <p:txBody>
          <a:bodyPr/>
          <a:lstStyle/>
          <a:p>
            <a:fld id="{F1BC30E3-FFE5-4B91-AA19-87A149EBB9EE}" type="slidenum">
              <a:rPr lang="en-GB" smtClean="0"/>
              <a:pPr/>
              <a:t>‹#›</a:t>
            </a:fld>
            <a:endParaRPr lang="en-GB" dirty="0"/>
          </a:p>
        </p:txBody>
      </p:sp>
      <p:grpSp>
        <p:nvGrpSpPr>
          <p:cNvPr id="6" name="Group 4">
            <a:extLst>
              <a:ext uri="{FF2B5EF4-FFF2-40B4-BE49-F238E27FC236}">
                <a16:creationId xmlns:a16="http://schemas.microsoft.com/office/drawing/2014/main" id="{2C0D9E54-A379-A966-154D-4362D29B3307}"/>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19CE3A53-E53C-AAAA-CD1C-C8F1C56FA3B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A3FDBF06-36FA-A0E2-B3E6-78DF2439777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584168FE-6E03-EFEE-BF63-87C62DF46A2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1039237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and Full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6086DA-FAB4-D672-5D3E-0B069D2B24E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sp>
        <p:nvSpPr>
          <p:cNvPr id="7" name="Text Placeholder 9">
            <a:extLst>
              <a:ext uri="{FF2B5EF4-FFF2-40B4-BE49-F238E27FC236}">
                <a16:creationId xmlns:a16="http://schemas.microsoft.com/office/drawing/2014/main" id="{4BA46848-8969-3428-7E66-3827EB17DC5A}"/>
              </a:ext>
            </a:extLst>
          </p:cNvPr>
          <p:cNvSpPr>
            <a:spLocks noGrp="1"/>
          </p:cNvSpPr>
          <p:nvPr>
            <p:ph type="body" sz="quarter" idx="13" hasCustomPrompt="1"/>
          </p:nvPr>
        </p:nvSpPr>
        <p:spPr>
          <a:xfrm>
            <a:off x="864959" y="4980757"/>
            <a:ext cx="3445104" cy="193899"/>
          </a:xfrm>
        </p:spPr>
        <p:txBody>
          <a:bodyPr>
            <a:spAutoFit/>
          </a:bodyPr>
          <a:lstStyle>
            <a:lvl1pPr marL="0" indent="0">
              <a:lnSpc>
                <a:spcPct val="90000"/>
              </a:lnSpc>
              <a:buNone/>
              <a:defRPr sz="1400" b="1" i="0">
                <a:solidFill>
                  <a:schemeClr val="tx2"/>
                </a:solidFill>
                <a:latin typeface="+mn-lt"/>
              </a:defRPr>
            </a:lvl1pPr>
          </a:lstStyle>
          <a:p>
            <a:pPr lvl="0"/>
            <a:r>
              <a:rPr lang="en-GB" dirty="0"/>
              <a:t>Name</a:t>
            </a:r>
            <a:endParaRPr lang="en-US" dirty="0"/>
          </a:p>
        </p:txBody>
      </p:sp>
      <p:sp>
        <p:nvSpPr>
          <p:cNvPr id="8" name="Text Placeholder 9">
            <a:extLst>
              <a:ext uri="{FF2B5EF4-FFF2-40B4-BE49-F238E27FC236}">
                <a16:creationId xmlns:a16="http://schemas.microsoft.com/office/drawing/2014/main" id="{78B5CC24-699C-7858-0807-40619F0D533F}"/>
              </a:ext>
            </a:extLst>
          </p:cNvPr>
          <p:cNvSpPr>
            <a:spLocks noGrp="1"/>
          </p:cNvSpPr>
          <p:nvPr>
            <p:ph type="body" sz="quarter" idx="14" hasCustomPrompt="1"/>
          </p:nvPr>
        </p:nvSpPr>
        <p:spPr>
          <a:xfrm>
            <a:off x="864961" y="5184857"/>
            <a:ext cx="3445104" cy="153888"/>
          </a:xfrm>
        </p:spPr>
        <p:txBody>
          <a:bodyPr wrap="square">
            <a:spAutoFit/>
          </a:bodyPr>
          <a:lstStyle>
            <a:lvl1pPr marL="0" indent="0">
              <a:buNone/>
              <a:defRPr sz="1000" b="0" i="0">
                <a:solidFill>
                  <a:schemeClr val="bg1"/>
                </a:solidFill>
                <a:latin typeface="+mn-lt"/>
              </a:defRPr>
            </a:lvl1pPr>
          </a:lstStyle>
          <a:p>
            <a:pPr lvl="0"/>
            <a:r>
              <a:rPr lang="en-GB" dirty="0"/>
              <a:t>Job title</a:t>
            </a:r>
            <a:endParaRPr lang="en-US" dirty="0"/>
          </a:p>
        </p:txBody>
      </p:sp>
      <p:sp>
        <p:nvSpPr>
          <p:cNvPr id="18" name="Date Placeholder 17">
            <a:extLst>
              <a:ext uri="{FF2B5EF4-FFF2-40B4-BE49-F238E27FC236}">
                <a16:creationId xmlns:a16="http://schemas.microsoft.com/office/drawing/2014/main" id="{DFFEAF1E-587A-2BBD-24CD-BAC3592390EE}"/>
              </a:ext>
            </a:extLst>
          </p:cNvPr>
          <p:cNvSpPr>
            <a:spLocks noGrp="1"/>
          </p:cNvSpPr>
          <p:nvPr>
            <p:ph type="dt" sz="half" idx="31"/>
          </p:nvPr>
        </p:nvSpPr>
        <p:spPr/>
        <p:txBody>
          <a:bodyPr/>
          <a:lstStyle/>
          <a:p>
            <a:fld id="{B4BF55FC-51F2-4183-8D9E-66AF05973F62}" type="datetime1">
              <a:rPr lang="en-US" smtClean="0"/>
              <a:t>9/7/2025</a:t>
            </a:fld>
            <a:endParaRPr lang="en-US" dirty="0"/>
          </a:p>
        </p:txBody>
      </p:sp>
      <p:sp>
        <p:nvSpPr>
          <p:cNvPr id="21" name="Footer Placeholder 20">
            <a:extLst>
              <a:ext uri="{FF2B5EF4-FFF2-40B4-BE49-F238E27FC236}">
                <a16:creationId xmlns:a16="http://schemas.microsoft.com/office/drawing/2014/main" id="{7C22E0FE-1715-0380-EFE7-5D520713B07F}"/>
              </a:ext>
            </a:extLst>
          </p:cNvPr>
          <p:cNvSpPr>
            <a:spLocks noGrp="1"/>
          </p:cNvSpPr>
          <p:nvPr>
            <p:ph type="ftr" sz="quarter" idx="32"/>
          </p:nvPr>
        </p:nvSpPr>
        <p:spPr/>
        <p:txBody>
          <a:bodyPr/>
          <a:lstStyle/>
          <a:p>
            <a:r>
              <a:rPr lang="en-US"/>
              <a:t>Insert footer text here</a:t>
            </a:r>
          </a:p>
        </p:txBody>
      </p:sp>
      <p:sp>
        <p:nvSpPr>
          <p:cNvPr id="22" name="Slide Number Placeholder 21">
            <a:extLst>
              <a:ext uri="{FF2B5EF4-FFF2-40B4-BE49-F238E27FC236}">
                <a16:creationId xmlns:a16="http://schemas.microsoft.com/office/drawing/2014/main" id="{5820BCA4-5D74-8EE6-4914-C7C86F87E378}"/>
              </a:ext>
              <a:ext uri="{C183D7F6-B498-43B3-948B-1728B52AA6E4}">
                <adec:decorative xmlns:adec="http://schemas.microsoft.com/office/drawing/2017/decorative" val="0"/>
              </a:ext>
            </a:extLst>
          </p:cNvPr>
          <p:cNvSpPr>
            <a:spLocks noGrp="1"/>
          </p:cNvSpPr>
          <p:nvPr>
            <p:ph type="sldNum" sz="quarter" idx="33"/>
          </p:nvPr>
        </p:nvSpPr>
        <p:spPr/>
        <p:txBody>
          <a:bodyPr/>
          <a:lstStyle/>
          <a:p>
            <a:fld id="{F1BC30E3-FFE5-4B91-AA19-87A149EBB9EE}" type="slidenum">
              <a:rPr lang="en-GB" smtClean="0"/>
              <a:pPr/>
              <a:t>‹#›</a:t>
            </a:fld>
            <a:endParaRPr lang="en-GB" dirty="0"/>
          </a:p>
        </p:txBody>
      </p:sp>
      <p:sp>
        <p:nvSpPr>
          <p:cNvPr id="4" name="Text Placeholder 23">
            <a:extLst>
              <a:ext uri="{FF2B5EF4-FFF2-40B4-BE49-F238E27FC236}">
                <a16:creationId xmlns:a16="http://schemas.microsoft.com/office/drawing/2014/main" id="{E82A0447-0820-5F05-7D32-3BE15F194869}"/>
              </a:ext>
              <a:ext uri="{C183D7F6-B498-43B3-948B-1728B52AA6E4}">
                <adec:decorative xmlns:adec="http://schemas.microsoft.com/office/drawing/2017/decorative" val="0"/>
              </a:ext>
            </a:extLst>
          </p:cNvPr>
          <p:cNvSpPr>
            <a:spLocks noGrp="1"/>
          </p:cNvSpPr>
          <p:nvPr>
            <p:ph type="body" sz="quarter" idx="26" hasCustomPrompt="1"/>
          </p:nvPr>
        </p:nvSpPr>
        <p:spPr>
          <a:xfrm>
            <a:off x="772884" y="358916"/>
            <a:ext cx="2023892" cy="1419083"/>
          </a:xfrm>
        </p:spPr>
        <p:txBody>
          <a:bodyPr anchor="t"/>
          <a:lstStyle>
            <a:lvl1pPr marL="0" indent="0">
              <a:spcBef>
                <a:spcPts val="0"/>
              </a:spcBef>
              <a:spcAft>
                <a:spcPts val="0"/>
              </a:spcAft>
              <a:buNone/>
              <a:defRPr sz="19200" b="0" i="0">
                <a:solidFill>
                  <a:schemeClr val="tx2"/>
                </a:solidFill>
                <a:latin typeface="Georgia Pro" panose="02040502050405020303" pitchFamily="18" charset="0"/>
              </a:defRPr>
            </a:lvl1pPr>
          </a:lstStyle>
          <a:p>
            <a:pPr lvl="0"/>
            <a:r>
              <a:rPr lang="en-GB" dirty="0"/>
              <a:t>“</a:t>
            </a:r>
          </a:p>
        </p:txBody>
      </p:sp>
      <p:sp>
        <p:nvSpPr>
          <p:cNvPr id="5" name="Text Placeholder 23">
            <a:extLst>
              <a:ext uri="{FF2B5EF4-FFF2-40B4-BE49-F238E27FC236}">
                <a16:creationId xmlns:a16="http://schemas.microsoft.com/office/drawing/2014/main" id="{8A771E8A-8B2A-ED69-3AEC-E5AEDB16F0EE}"/>
              </a:ext>
              <a:ext uri="{C183D7F6-B498-43B3-948B-1728B52AA6E4}">
                <adec:decorative xmlns:adec="http://schemas.microsoft.com/office/drawing/2017/decorative" val="0"/>
              </a:ext>
            </a:extLst>
          </p:cNvPr>
          <p:cNvSpPr>
            <a:spLocks noGrp="1"/>
          </p:cNvSpPr>
          <p:nvPr>
            <p:ph type="body" sz="quarter" idx="25" hasCustomPrompt="1"/>
          </p:nvPr>
        </p:nvSpPr>
        <p:spPr>
          <a:xfrm>
            <a:off x="864959" y="1958113"/>
            <a:ext cx="7524979" cy="2721927"/>
          </a:xfrm>
        </p:spPr>
        <p:txBody>
          <a:bodyPr/>
          <a:lstStyle>
            <a:lvl1pPr marL="0" indent="0">
              <a:buNone/>
              <a:defRPr sz="4800" b="0" i="0">
                <a:latin typeface="Georgia Pro" panose="02040502050405020303" pitchFamily="18" charset="0"/>
              </a:defRPr>
            </a:lvl1pPr>
          </a:lstStyle>
          <a:p>
            <a:pPr lvl="0"/>
            <a:r>
              <a:rPr lang="en-GB" dirty="0"/>
              <a:t>Quote goes here.</a:t>
            </a:r>
          </a:p>
        </p:txBody>
      </p:sp>
      <p:sp>
        <p:nvSpPr>
          <p:cNvPr id="15" name="SmartArt Placeholder 13">
            <a:extLst>
              <a:ext uri="{FF2B5EF4-FFF2-40B4-BE49-F238E27FC236}">
                <a16:creationId xmlns:a16="http://schemas.microsoft.com/office/drawing/2014/main" id="{C17B20F9-AA7C-A405-6236-9619CB287E6A}"/>
              </a:ext>
              <a:ext uri="{C183D7F6-B498-43B3-948B-1728B52AA6E4}">
                <adec:decorative xmlns:adec="http://schemas.microsoft.com/office/drawing/2017/decorative" val="0"/>
              </a:ext>
            </a:extLst>
          </p:cNvPr>
          <p:cNvSpPr>
            <a:spLocks noGrp="1"/>
          </p:cNvSpPr>
          <p:nvPr>
            <p:ph type="dgm" sz="quarter" idx="34"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273647F7-B9AC-34AD-37A2-51B8AB0D5811}"/>
              </a:ext>
              <a:ext uri="{C183D7F6-B498-43B3-948B-1728B52AA6E4}">
                <adec:decorative xmlns:adec="http://schemas.microsoft.com/office/drawing/2017/decorative" val="0"/>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10058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04648CD8-B307-812B-5BD0-91AA365C73D1}"/>
              </a:ext>
            </a:extLst>
          </p:cNvPr>
          <p:cNvSpPr>
            <a:spLocks noGrp="1"/>
          </p:cNvSpPr>
          <p:nvPr>
            <p:ph type="media" sz="quarter" idx="13"/>
          </p:nvPr>
        </p:nvSpPr>
        <p:spPr>
          <a:xfrm>
            <a:off x="0" y="0"/>
            <a:ext cx="12192000" cy="6858000"/>
          </a:xfrm>
        </p:spPr>
        <p:txBody>
          <a:bodyPr/>
          <a:lstStyle/>
          <a:p>
            <a:r>
              <a:rPr lang="en-GB"/>
              <a:t>Click icon to add media</a:t>
            </a:r>
            <a:endParaRPr lang="en-US"/>
          </a:p>
        </p:txBody>
      </p:sp>
      <p:sp>
        <p:nvSpPr>
          <p:cNvPr id="4" name="Date Placeholder 8">
            <a:extLst>
              <a:ext uri="{FF2B5EF4-FFF2-40B4-BE49-F238E27FC236}">
                <a16:creationId xmlns:a16="http://schemas.microsoft.com/office/drawing/2014/main" id="{2B2A75B8-AC69-234D-6453-3F51196FB90B}"/>
              </a:ext>
            </a:extLst>
          </p:cNvPr>
          <p:cNvSpPr>
            <a:spLocks noGrp="1"/>
          </p:cNvSpPr>
          <p:nvPr>
            <p:ph type="dt" sz="half" idx="10"/>
          </p:nvPr>
        </p:nvSpPr>
        <p:spPr>
          <a:xfrm>
            <a:off x="994845" y="6437115"/>
            <a:ext cx="1275686" cy="123111"/>
          </a:xfrm>
        </p:spPr>
        <p:txBody>
          <a:bodyPr/>
          <a:lstStyle/>
          <a:p>
            <a:fld id="{652BD6B2-147A-4042-9CBA-A712275A0170}" type="datetime1">
              <a:rPr lang="en-US" smtClean="0"/>
              <a:t>9/7/2025</a:t>
            </a:fld>
            <a:endParaRPr lang="en-US" dirty="0"/>
          </a:p>
        </p:txBody>
      </p:sp>
      <p:sp>
        <p:nvSpPr>
          <p:cNvPr id="5" name="Footer Placeholder 9">
            <a:extLst>
              <a:ext uri="{FF2B5EF4-FFF2-40B4-BE49-F238E27FC236}">
                <a16:creationId xmlns:a16="http://schemas.microsoft.com/office/drawing/2014/main" id="{D1F90C88-74CB-BCA1-B76D-286F3EBEEED3}"/>
              </a:ext>
            </a:extLst>
          </p:cNvPr>
          <p:cNvSpPr>
            <a:spLocks noGrp="1"/>
          </p:cNvSpPr>
          <p:nvPr>
            <p:ph type="ftr" sz="quarter" idx="11"/>
          </p:nvPr>
        </p:nvSpPr>
        <p:spPr>
          <a:xfrm>
            <a:off x="2270531" y="6437115"/>
            <a:ext cx="3825470" cy="123111"/>
          </a:xfrm>
        </p:spPr>
        <p:txBody>
          <a:bodyPr/>
          <a:lstStyle/>
          <a:p>
            <a:r>
              <a:rPr lang="en-US"/>
              <a:t>Insert footer text here</a:t>
            </a:r>
          </a:p>
        </p:txBody>
      </p:sp>
      <p:sp>
        <p:nvSpPr>
          <p:cNvPr id="6" name="Slide Number Placeholder 10">
            <a:extLst>
              <a:ext uri="{FF2B5EF4-FFF2-40B4-BE49-F238E27FC236}">
                <a16:creationId xmlns:a16="http://schemas.microsoft.com/office/drawing/2014/main" id="{85104006-7F28-1301-537B-8A442233737F}"/>
              </a:ext>
            </a:extLst>
          </p:cNvPr>
          <p:cNvSpPr>
            <a:spLocks noGrp="1"/>
          </p:cNvSpPr>
          <p:nvPr>
            <p:ph type="sldNum" sz="quarter" idx="12"/>
          </p:nvPr>
        </p:nvSpPr>
        <p:spPr>
          <a:xfrm>
            <a:off x="485747" y="6437115"/>
            <a:ext cx="509098" cy="123111"/>
          </a:xfrm>
        </p:spPr>
        <p:txBody>
          <a:bodyPr/>
          <a:lstStyle/>
          <a:p>
            <a:fld id="{F1BC30E3-FFE5-4B91-AA19-87A149EBB9EE}" type="slidenum">
              <a:rPr lang="en-GB" smtClean="0"/>
              <a:pPr/>
              <a:t>‹#›</a:t>
            </a:fld>
            <a:endParaRPr lang="en-GB" dirty="0"/>
          </a:p>
        </p:txBody>
      </p:sp>
      <p:sp>
        <p:nvSpPr>
          <p:cNvPr id="12" name="SmartArt Placeholder 13">
            <a:extLst>
              <a:ext uri="{FF2B5EF4-FFF2-40B4-BE49-F238E27FC236}">
                <a16:creationId xmlns:a16="http://schemas.microsoft.com/office/drawing/2014/main" id="{C1050600-C16E-B87E-A2FD-AE302C51009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3" name="SmartArt Placeholder 14">
            <a:extLst>
              <a:ext uri="{FF2B5EF4-FFF2-40B4-BE49-F238E27FC236}">
                <a16:creationId xmlns:a16="http://schemas.microsoft.com/office/drawing/2014/main" id="{2358EBAA-AAE1-278D-A8F7-2D66E11CDE43}"/>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37745080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803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ontent and Imag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1740047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3" name="Background" descr="A bright light in the dark&#10;&#10;Description automatically generated">
            <a:extLst>
              <a:ext uri="{FF2B5EF4-FFF2-40B4-BE49-F238E27FC236}">
                <a16:creationId xmlns:a16="http://schemas.microsoft.com/office/drawing/2014/main" id="{D9E433B3-F2D7-EE0E-B292-997EB25B05B0}"/>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US"/>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ABEF5EE-C1B0-CB56-30BC-F2EA02D0DD7E}"/>
              </a:ext>
            </a:extLst>
          </p:cNvPr>
          <p:cNvSpPr>
            <a:spLocks noGrp="1"/>
          </p:cNvSpPr>
          <p:nvPr>
            <p:ph type="dt" sz="half" idx="17"/>
          </p:nvPr>
        </p:nvSpPr>
        <p:spPr/>
        <p:txBody>
          <a:bodyPr/>
          <a:lstStyle/>
          <a:p>
            <a:fld id="{64B4A77C-E4D0-44E2-96CE-17BB71F5DB2D}" type="datetime1">
              <a:rPr lang="en-US" smtClean="0"/>
              <a:t>9/7/2025</a:t>
            </a:fld>
            <a:endParaRPr lang="en-US" dirty="0"/>
          </a:p>
        </p:txBody>
      </p:sp>
      <p:sp>
        <p:nvSpPr>
          <p:cNvPr id="8" name="Footer Placeholder 7">
            <a:extLst>
              <a:ext uri="{FF2B5EF4-FFF2-40B4-BE49-F238E27FC236}">
                <a16:creationId xmlns:a16="http://schemas.microsoft.com/office/drawing/2014/main" id="{E539B410-713F-D002-C7AD-50375ABC034D}"/>
              </a:ext>
            </a:extLst>
          </p:cNvPr>
          <p:cNvSpPr>
            <a:spLocks noGrp="1"/>
          </p:cNvSpPr>
          <p:nvPr>
            <p:ph type="ftr" sz="quarter" idx="18"/>
          </p:nvPr>
        </p:nvSpPr>
        <p:spPr/>
        <p:txBody>
          <a:bodyPr/>
          <a:lstStyle/>
          <a:p>
            <a:r>
              <a:rPr lang="en-US"/>
              <a:t>Insert footer text here</a:t>
            </a:r>
          </a:p>
        </p:txBody>
      </p:sp>
      <p:sp>
        <p:nvSpPr>
          <p:cNvPr id="9" name="Slide Number Placeholder 8">
            <a:extLst>
              <a:ext uri="{FF2B5EF4-FFF2-40B4-BE49-F238E27FC236}">
                <a16:creationId xmlns:a16="http://schemas.microsoft.com/office/drawing/2014/main" id="{24877F87-1E81-7C70-C23C-765CF083A38E}"/>
              </a:ext>
            </a:extLst>
          </p:cNvPr>
          <p:cNvSpPr>
            <a:spLocks noGrp="1"/>
          </p:cNvSpPr>
          <p:nvPr>
            <p:ph type="sldNum" sz="quarter" idx="19"/>
          </p:nvPr>
        </p:nvSpPr>
        <p:spPr/>
        <p:txBody>
          <a:bodyPr/>
          <a:lstStyle/>
          <a:p>
            <a:fld id="{F1BC30E3-FFE5-4B91-AA19-87A149EBB9EE}" type="slidenum">
              <a:rPr lang="en-GB" smtClean="0"/>
              <a:pPr/>
              <a:t>‹#›</a:t>
            </a:fld>
            <a:endParaRPr lang="en-GB" dirty="0"/>
          </a:p>
        </p:txBody>
      </p:sp>
      <p:grpSp>
        <p:nvGrpSpPr>
          <p:cNvPr id="10" name="Logo">
            <a:extLst>
              <a:ext uri="{FF2B5EF4-FFF2-40B4-BE49-F238E27FC236}">
                <a16:creationId xmlns:a16="http://schemas.microsoft.com/office/drawing/2014/main" id="{EECBC22F-ABFB-48B6-CDC6-4309042A5544}"/>
              </a:ext>
            </a:extLst>
          </p:cNvPr>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3BB4C61E-397F-F826-D32A-B638714F9D51}"/>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2" name="Freeform 6">
              <a:extLst>
                <a:ext uri="{FF2B5EF4-FFF2-40B4-BE49-F238E27FC236}">
                  <a16:creationId xmlns:a16="http://schemas.microsoft.com/office/drawing/2014/main" id="{4E97927A-B711-1BD1-7DB6-31EEB9331E23}"/>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D5D626F4-6013-3429-50AE-E567EFCF0F27}"/>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340664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3826" y="369888"/>
            <a:ext cx="11224800" cy="470898"/>
          </a:xfrm>
        </p:spPr>
        <p:txBody>
          <a:bodyPr/>
          <a:lstStyle/>
          <a:p>
            <a:r>
              <a:rPr lang="en-US"/>
              <a:t>Click to edit Master title style</a:t>
            </a:r>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ABEF5EE-C1B0-CB56-30BC-F2EA02D0DD7E}"/>
              </a:ext>
            </a:extLst>
          </p:cNvPr>
          <p:cNvSpPr>
            <a:spLocks noGrp="1"/>
          </p:cNvSpPr>
          <p:nvPr>
            <p:ph type="dt" sz="half" idx="17"/>
          </p:nvPr>
        </p:nvSpPr>
        <p:spPr/>
        <p:txBody>
          <a:bodyPr/>
          <a:lstStyle/>
          <a:p>
            <a:fld id="{29FA99B0-B185-4307-B887-7F8CF6804B54}" type="datetime1">
              <a:rPr lang="en-US" smtClean="0"/>
              <a:t>9/7/2025</a:t>
            </a:fld>
            <a:endParaRPr lang="en-US" dirty="0"/>
          </a:p>
        </p:txBody>
      </p:sp>
      <p:sp>
        <p:nvSpPr>
          <p:cNvPr id="8" name="Footer Placeholder 7">
            <a:extLst>
              <a:ext uri="{FF2B5EF4-FFF2-40B4-BE49-F238E27FC236}">
                <a16:creationId xmlns:a16="http://schemas.microsoft.com/office/drawing/2014/main" id="{E539B410-713F-D002-C7AD-50375ABC034D}"/>
              </a:ext>
            </a:extLst>
          </p:cNvPr>
          <p:cNvSpPr>
            <a:spLocks noGrp="1"/>
          </p:cNvSpPr>
          <p:nvPr>
            <p:ph type="ftr" sz="quarter" idx="18"/>
          </p:nvPr>
        </p:nvSpPr>
        <p:spPr/>
        <p:txBody>
          <a:bodyPr/>
          <a:lstStyle/>
          <a:p>
            <a:r>
              <a:rPr lang="en-US"/>
              <a:t>Insert footer text here</a:t>
            </a:r>
          </a:p>
        </p:txBody>
      </p:sp>
      <p:sp>
        <p:nvSpPr>
          <p:cNvPr id="9" name="Slide Number Placeholder 8">
            <a:extLst>
              <a:ext uri="{FF2B5EF4-FFF2-40B4-BE49-F238E27FC236}">
                <a16:creationId xmlns:a16="http://schemas.microsoft.com/office/drawing/2014/main" id="{24877F87-1E81-7C70-C23C-765CF083A38E}"/>
              </a:ext>
            </a:extLst>
          </p:cNvPr>
          <p:cNvSpPr>
            <a:spLocks noGrp="1"/>
          </p:cNvSpPr>
          <p:nvPr>
            <p:ph type="sldNum" sz="quarter" idx="19"/>
          </p:nvPr>
        </p:nvSpPr>
        <p:spPr/>
        <p:txBody>
          <a:bodyPr/>
          <a:lstStyle/>
          <a:p>
            <a:fld id="{F1BC30E3-FFE5-4B91-AA19-87A149EBB9EE}" type="slidenum">
              <a:rPr lang="en-GB" smtClean="0"/>
              <a:pPr/>
              <a:t>‹#›</a:t>
            </a:fld>
            <a:endParaRPr lang="en-GB" dirty="0"/>
          </a:p>
        </p:txBody>
      </p:sp>
      <p:sp>
        <p:nvSpPr>
          <p:cNvPr id="3" name="Highlight line 1">
            <a:extLst>
              <a:ext uri="{FF2B5EF4-FFF2-40B4-BE49-F238E27FC236}">
                <a16:creationId xmlns:a16="http://schemas.microsoft.com/office/drawing/2014/main" id="{F851C8EF-1338-D82C-0A79-D82F19A8A652}"/>
              </a:ext>
            </a:extLst>
          </p:cNvPr>
          <p:cNvSpPr>
            <a:spLocks noGrp="1"/>
          </p:cNvSpPr>
          <p:nvPr>
            <p:ph type="dgm" sz="quarter" idx="15" hasCustomPrompt="1"/>
          </p:nvPr>
        </p:nvSpPr>
        <p:spPr>
          <a:xfrm>
            <a:off x="483827" y="1209871"/>
            <a:ext cx="11224800" cy="36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1548631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pic>
        <p:nvPicPr>
          <p:cNvPr id="23" name="Background" descr="A blurry image of a rainbow&#10;&#10;Description automatically generated">
            <a:extLst>
              <a:ext uri="{FF2B5EF4-FFF2-40B4-BE49-F238E27FC236}">
                <a16:creationId xmlns:a16="http://schemas.microsoft.com/office/drawing/2014/main" id="{C586CC36-CAC3-0258-347D-5742F734B09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1"/>
            <a:ext cx="12193200" cy="6861600"/>
          </a:xfrm>
          <a:prstGeom prst="rect">
            <a:avLst/>
          </a:prstGeom>
        </p:spPr>
      </p:pic>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9A737E0F-51BB-447A-A653-EE112BB6663D}" type="datetime1">
              <a:rPr lang="en-US" smtClean="0"/>
              <a:t>9/7/2025</a:t>
            </a:fld>
            <a:endParaRPr lang="en-US"/>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4" name="Text Placeholder 6">
            <a:extLst>
              <a:ext uri="{FF2B5EF4-FFF2-40B4-BE49-F238E27FC236}">
                <a16:creationId xmlns:a16="http://schemas.microsoft.com/office/drawing/2014/main" id="{B387BF89-2CF2-833C-F3D8-A6095E99E2E6}"/>
              </a:ext>
            </a:extLst>
          </p:cNvPr>
          <p:cNvSpPr>
            <a:spLocks noGrp="1"/>
          </p:cNvSpPr>
          <p:nvPr>
            <p:ph type="body" sz="quarter" idx="13" hasCustomPrompt="1"/>
          </p:nvPr>
        </p:nvSpPr>
        <p:spPr>
          <a:xfrm>
            <a:off x="485523" y="2523291"/>
            <a:ext cx="3571200" cy="1438855"/>
          </a:xfrm>
        </p:spPr>
        <p:txBody>
          <a:bodyPr>
            <a:spAutoFit/>
          </a:bodyPr>
          <a:lstStyle>
            <a:lvl1pPr marL="0" indent="0" algn="ctr">
              <a:lnSpc>
                <a:spcPct val="85000"/>
              </a:lnSpc>
              <a:buNone/>
              <a:defRPr sz="11000" b="1">
                <a:solidFill>
                  <a:schemeClr val="bg1"/>
                </a:solidFill>
                <a:latin typeface="+mj-lt"/>
              </a:defRPr>
            </a:lvl1pPr>
            <a:lvl2pPr marL="252000" indent="0" algn="ctr">
              <a:buNone/>
              <a:defRPr/>
            </a:lvl2pPr>
            <a:lvl3pPr algn="ctr">
              <a:defRPr/>
            </a:lvl3pPr>
            <a:lvl4pPr algn="ctr">
              <a:defRPr/>
            </a:lvl4pPr>
            <a:lvl5pPr algn="ctr">
              <a:defRPr/>
            </a:lvl5pPr>
          </a:lstStyle>
          <a:p>
            <a:pPr lvl="0"/>
            <a:r>
              <a:rPr lang="en-GB" dirty="0"/>
              <a:t>000</a:t>
            </a:r>
          </a:p>
        </p:txBody>
      </p:sp>
      <p:sp>
        <p:nvSpPr>
          <p:cNvPr id="15" name="Text Placeholder 6">
            <a:extLst>
              <a:ext uri="{FF2B5EF4-FFF2-40B4-BE49-F238E27FC236}">
                <a16:creationId xmlns:a16="http://schemas.microsoft.com/office/drawing/2014/main" id="{C808AA70-A8F5-B52B-A33E-3456242455EC}"/>
              </a:ext>
            </a:extLst>
          </p:cNvPr>
          <p:cNvSpPr>
            <a:spLocks noGrp="1"/>
          </p:cNvSpPr>
          <p:nvPr>
            <p:ph type="body" sz="quarter" idx="14" hasCustomPrompt="1"/>
          </p:nvPr>
        </p:nvSpPr>
        <p:spPr>
          <a:xfrm>
            <a:off x="4312096" y="2531683"/>
            <a:ext cx="3571200" cy="1438855"/>
          </a:xfrm>
        </p:spPr>
        <p:txBody>
          <a:bodyPr>
            <a:spAutoFit/>
          </a:bodyPr>
          <a:lstStyle>
            <a:lvl1pPr marL="0" indent="0" algn="ctr">
              <a:lnSpc>
                <a:spcPct val="85000"/>
              </a:lnSpc>
              <a:buNone/>
              <a:defRPr sz="11000" b="1">
                <a:solidFill>
                  <a:schemeClr val="bg1"/>
                </a:solidFill>
                <a:latin typeface="+mj-lt"/>
              </a:defRPr>
            </a:lvl1pPr>
            <a:lvl2pPr algn="ctr">
              <a:defRPr/>
            </a:lvl2pPr>
            <a:lvl3pPr algn="ctr">
              <a:defRPr/>
            </a:lvl3pPr>
            <a:lvl4pPr algn="ctr">
              <a:defRPr/>
            </a:lvl4pPr>
            <a:lvl5pPr algn="ctr">
              <a:defRPr/>
            </a:lvl5pPr>
          </a:lstStyle>
          <a:p>
            <a:pPr lvl="0"/>
            <a:r>
              <a:rPr lang="en-GB" dirty="0"/>
              <a:t>000</a:t>
            </a:r>
          </a:p>
        </p:txBody>
      </p:sp>
      <p:sp>
        <p:nvSpPr>
          <p:cNvPr id="16" name="Text Placeholder 6">
            <a:extLst>
              <a:ext uri="{FF2B5EF4-FFF2-40B4-BE49-F238E27FC236}">
                <a16:creationId xmlns:a16="http://schemas.microsoft.com/office/drawing/2014/main" id="{9EACB69D-0795-B94F-58F7-2F354BB47D51}"/>
              </a:ext>
            </a:extLst>
          </p:cNvPr>
          <p:cNvSpPr>
            <a:spLocks noGrp="1"/>
          </p:cNvSpPr>
          <p:nvPr>
            <p:ph type="body" sz="quarter" idx="15" hasCustomPrompt="1"/>
          </p:nvPr>
        </p:nvSpPr>
        <p:spPr>
          <a:xfrm>
            <a:off x="8138670" y="2531683"/>
            <a:ext cx="3571200" cy="1438855"/>
          </a:xfrm>
        </p:spPr>
        <p:txBody>
          <a:bodyPr>
            <a:spAutoFit/>
          </a:bodyPr>
          <a:lstStyle>
            <a:lvl1pPr marL="0" indent="0" algn="ctr">
              <a:lnSpc>
                <a:spcPct val="85000"/>
              </a:lnSpc>
              <a:buNone/>
              <a:defRPr sz="11000" b="1">
                <a:solidFill>
                  <a:schemeClr val="bg1"/>
                </a:solidFill>
                <a:latin typeface="+mj-lt"/>
              </a:defRPr>
            </a:lvl1pPr>
            <a:lvl2pPr algn="ctr">
              <a:defRPr/>
            </a:lvl2pPr>
            <a:lvl3pPr algn="ctr">
              <a:defRPr/>
            </a:lvl3pPr>
            <a:lvl4pPr algn="ctr">
              <a:defRPr/>
            </a:lvl4pPr>
            <a:lvl5pPr algn="ctr">
              <a:defRPr/>
            </a:lvl5pPr>
          </a:lstStyle>
          <a:p>
            <a:pPr lvl="0"/>
            <a:r>
              <a:rPr lang="en-GB" dirty="0"/>
              <a:t>000</a:t>
            </a:r>
          </a:p>
        </p:txBody>
      </p:sp>
      <p:sp>
        <p:nvSpPr>
          <p:cNvPr id="17" name="Text Placeholder 9">
            <a:extLst>
              <a:ext uri="{FF2B5EF4-FFF2-40B4-BE49-F238E27FC236}">
                <a16:creationId xmlns:a16="http://schemas.microsoft.com/office/drawing/2014/main" id="{A977ACC9-4278-37A3-C20C-7458A96B9500}"/>
              </a:ext>
            </a:extLst>
          </p:cNvPr>
          <p:cNvSpPr>
            <a:spLocks noGrp="1"/>
          </p:cNvSpPr>
          <p:nvPr>
            <p:ph type="body" sz="quarter" idx="16"/>
          </p:nvPr>
        </p:nvSpPr>
        <p:spPr>
          <a:xfrm>
            <a:off x="485523"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9">
            <a:extLst>
              <a:ext uri="{FF2B5EF4-FFF2-40B4-BE49-F238E27FC236}">
                <a16:creationId xmlns:a16="http://schemas.microsoft.com/office/drawing/2014/main" id="{4CDE11A7-CFD5-0BCE-E9EB-82E096168296}"/>
              </a:ext>
            </a:extLst>
          </p:cNvPr>
          <p:cNvSpPr>
            <a:spLocks noGrp="1"/>
          </p:cNvSpPr>
          <p:nvPr>
            <p:ph type="body" sz="quarter" idx="17"/>
          </p:nvPr>
        </p:nvSpPr>
        <p:spPr>
          <a:xfrm>
            <a:off x="4312096"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9">
            <a:extLst>
              <a:ext uri="{FF2B5EF4-FFF2-40B4-BE49-F238E27FC236}">
                <a16:creationId xmlns:a16="http://schemas.microsoft.com/office/drawing/2014/main" id="{53FBCF7B-885D-438B-8ADE-568707D41F47}"/>
              </a:ext>
            </a:extLst>
          </p:cNvPr>
          <p:cNvSpPr>
            <a:spLocks noGrp="1"/>
          </p:cNvSpPr>
          <p:nvPr>
            <p:ph type="body" sz="quarter" idx="18"/>
          </p:nvPr>
        </p:nvSpPr>
        <p:spPr>
          <a:xfrm>
            <a:off x="8138670"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4">
            <a:extLst>
              <a:ext uri="{FF2B5EF4-FFF2-40B4-BE49-F238E27FC236}">
                <a16:creationId xmlns:a16="http://schemas.microsoft.com/office/drawing/2014/main" id="{D35D28B5-B927-1D64-2A2C-CAE9617F720C}"/>
              </a:ext>
            </a:extLst>
          </p:cNvPr>
          <p:cNvGrpSpPr>
            <a:grpSpLocks noChangeAspect="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041E794A-5BA9-0AEB-B69E-BDD517FE038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47E89372-29EB-BAE0-BD25-5DCA52F7BAD6}"/>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7">
              <a:extLst>
                <a:ext uri="{FF2B5EF4-FFF2-40B4-BE49-F238E27FC236}">
                  <a16:creationId xmlns:a16="http://schemas.microsoft.com/office/drawing/2014/main" id="{976A4CC0-A57B-68E6-0F76-F1A6D82EF66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204513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70" y="1411287"/>
            <a:ext cx="53568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F000DAE8-97B9-4DDA-8BE0-3FF4770DBD62}" type="datetime1">
              <a:rPr lang="en-US" smtClean="0"/>
              <a:t>9/7/2025</a:t>
            </a:fld>
            <a:endParaRPr lang="en-US"/>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8" name="Highlight line 1">
            <a:extLst>
              <a:ext uri="{FF2B5EF4-FFF2-40B4-BE49-F238E27FC236}">
                <a16:creationId xmlns:a16="http://schemas.microsoft.com/office/drawing/2014/main" id="{82DA146A-5709-F447-3346-204EE5B815A7}"/>
              </a:ext>
            </a:extLst>
          </p:cNvPr>
          <p:cNvSpPr>
            <a:spLocks noGrp="1"/>
          </p:cNvSpPr>
          <p:nvPr>
            <p:ph type="dgm" sz="quarter" idx="17" hasCustomPrompt="1"/>
          </p:nvPr>
        </p:nvSpPr>
        <p:spPr>
          <a:xfrm>
            <a:off x="485523" y="1209871"/>
            <a:ext cx="11224347" cy="36000"/>
          </a:xfrm>
          <a:solidFill>
            <a:schemeClr val="tx2"/>
          </a:solidFill>
        </p:spPr>
        <p:txBody>
          <a:bodyPr vert="horz" lIns="0" tIns="0" rIns="0" bIns="0" rtlCol="0" anchor="t" anchorCtr="0">
            <a:noAutofit/>
          </a:bodyPr>
          <a:lstStyle>
            <a:lvl1pPr marL="0" indent="0">
              <a:buNone/>
              <a:defRPr lang="en-US" dirty="0"/>
            </a:lvl1pPr>
          </a:lstStyle>
          <a:p>
            <a:pPr marL="252000" lvl="0" indent="-252000"/>
            <a:r>
              <a:rPr lang="en-US" dirty="0"/>
              <a:t> </a:t>
            </a:r>
          </a:p>
        </p:txBody>
      </p:sp>
    </p:spTree>
    <p:extLst>
      <p:ext uri="{BB962C8B-B14F-4D97-AF65-F5344CB8AC3E}">
        <p14:creationId xmlns:p14="http://schemas.microsoft.com/office/powerpoint/2010/main" val="17229646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31F1AF14-C6B4-4285-8CCF-3C419E237BA8}" type="datetime1">
              <a:rPr lang="en-US" smtClean="0"/>
              <a:t>9/7/2025</a:t>
            </a:fld>
            <a:endParaRPr lang="en-US"/>
          </a:p>
        </p:txBody>
      </p:sp>
      <p:sp>
        <p:nvSpPr>
          <p:cNvPr id="5" name="Footer Placeholder">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8" name="Highlight line 1">
            <a:extLst>
              <a:ext uri="{FF2B5EF4-FFF2-40B4-BE49-F238E27FC236}">
                <a16:creationId xmlns:a16="http://schemas.microsoft.com/office/drawing/2014/main" id="{DBBCF896-27E0-C01F-F29F-E119A69C26B8}"/>
              </a:ext>
            </a:extLst>
          </p:cNvPr>
          <p:cNvSpPr>
            <a:spLocks noGrp="1"/>
          </p:cNvSpPr>
          <p:nvPr>
            <p:ph type="dgm" sz="quarter" idx="15" hasCustomPrompt="1"/>
          </p:nvPr>
        </p:nvSpPr>
        <p:spPr>
          <a:xfrm>
            <a:off x="485523" y="1209871"/>
            <a:ext cx="11224347" cy="36000"/>
          </a:xfrm>
          <a:solidFill>
            <a:schemeClr val="tx2"/>
          </a:solidFill>
        </p:spPr>
        <p:txBody>
          <a:bodyPr vert="horz" lIns="0" tIns="0" rIns="0" bIns="0" rtlCol="0" anchor="t" anchorCtr="0">
            <a:noAutofit/>
          </a:bodyPr>
          <a:lstStyle>
            <a:lvl1pPr marL="0" indent="0">
              <a:buNone/>
              <a:defRPr lang="en-US" dirty="0"/>
            </a:lvl1pPr>
          </a:lstStyle>
          <a:p>
            <a:pPr marL="252000" lvl="0" indent="-252000"/>
            <a:r>
              <a:rPr lang="en-US" dirty="0"/>
              <a:t> </a:t>
            </a:r>
          </a:p>
        </p:txBody>
      </p:sp>
    </p:spTree>
    <p:extLst>
      <p:ext uri="{BB962C8B-B14F-4D97-AF65-F5344CB8AC3E}">
        <p14:creationId xmlns:p14="http://schemas.microsoft.com/office/powerpoint/2010/main" val="730305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endParaRPr lang="en-US" dirty="0"/>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2" y="1411287"/>
            <a:ext cx="3571200" cy="4638675"/>
          </a:xfrm>
          <a:solidFill>
            <a:srgbClr val="C4C4CD">
              <a:alpha val="25000"/>
            </a:srgb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222" y="1411287"/>
            <a:ext cx="3571200" cy="4638675"/>
          </a:xfrm>
          <a:solidFill>
            <a:srgbClr val="C4C4CD">
              <a:alpha val="25000"/>
            </a:srgb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8670" y="1411287"/>
            <a:ext cx="3571200" cy="4638675"/>
          </a:xfrm>
          <a:solidFill>
            <a:srgbClr val="C4C4CD">
              <a:alpha val="25000"/>
            </a:srgb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4" name="Date Placeholder ">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5E18DA0C-E9BC-430A-9DDE-13AB788FFB64}" type="datetime1">
              <a:rPr lang="en-US" smtClean="0"/>
              <a:t>9/7/2025</a:t>
            </a:fld>
            <a:endParaRPr lang="en-US"/>
          </a:p>
        </p:txBody>
      </p:sp>
      <p:sp>
        <p:nvSpPr>
          <p:cNvPr id="5" name="Footer Placeholder ">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222"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42733726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22DF48-3559-E7A7-D505-A6D3643BCD33}"/>
              </a:ext>
            </a:extLst>
          </p:cNvPr>
          <p:cNvSpPr>
            <a:spLocks noGrp="1"/>
          </p:cNvSpPr>
          <p:nvPr>
            <p:ph type="dt" sz="half" idx="10"/>
          </p:nvPr>
        </p:nvSpPr>
        <p:spPr/>
        <p:txBody>
          <a:bodyPr/>
          <a:lstStyle/>
          <a:p>
            <a:fld id="{0EDE54C0-FEB4-4E68-B7E6-3A51B7A35B54}" type="datetime1">
              <a:rPr lang="en-US" smtClean="0"/>
              <a:t>9/7/2025</a:t>
            </a:fld>
            <a:endParaRPr lang="en-US" dirty="0"/>
          </a:p>
        </p:txBody>
      </p:sp>
      <p:sp>
        <p:nvSpPr>
          <p:cNvPr id="4" name="Footer Placeholder 3">
            <a:extLst>
              <a:ext uri="{FF2B5EF4-FFF2-40B4-BE49-F238E27FC236}">
                <a16:creationId xmlns:a16="http://schemas.microsoft.com/office/drawing/2014/main" id="{84089C7F-B322-1F93-A5AB-0E322FB93D58}"/>
              </a:ext>
            </a:extLst>
          </p:cNvPr>
          <p:cNvSpPr>
            <a:spLocks noGrp="1"/>
          </p:cNvSpPr>
          <p:nvPr>
            <p:ph type="ftr" sz="quarter" idx="11"/>
          </p:nvPr>
        </p:nvSpPr>
        <p:spPr/>
        <p:txBody>
          <a:bodyPr/>
          <a:lstStyle/>
          <a:p>
            <a:r>
              <a:rPr lang="en-US"/>
              <a:t>Insert footer text here</a:t>
            </a:r>
            <a:endParaRPr lang="en-US" dirty="0"/>
          </a:p>
        </p:txBody>
      </p:sp>
      <p:sp>
        <p:nvSpPr>
          <p:cNvPr id="5" name="Slide Number Placeholder 4">
            <a:extLst>
              <a:ext uri="{FF2B5EF4-FFF2-40B4-BE49-F238E27FC236}">
                <a16:creationId xmlns:a16="http://schemas.microsoft.com/office/drawing/2014/main" id="{0226D098-604F-1C6E-4D3F-56B3EFAD11F7}"/>
              </a:ext>
            </a:extLst>
          </p:cNvPr>
          <p:cNvSpPr>
            <a:spLocks noGrp="1"/>
          </p:cNvSpPr>
          <p:nvPr>
            <p:ph type="sldNum" sz="quarter" idx="12"/>
          </p:nvPr>
        </p:nvSpPr>
        <p:spPr/>
        <p:txBody>
          <a:bodyPr/>
          <a:lstStyle/>
          <a:p>
            <a:fld id="{F1BC30E3-FFE5-4B91-AA19-87A149EBB9EE}" type="slidenum">
              <a:rPr lang="en-GB" smtClean="0"/>
              <a:pPr/>
              <a:t>‹#›</a:t>
            </a:fld>
            <a:endParaRPr lang="en-GB" dirty="0"/>
          </a:p>
        </p:txBody>
      </p:sp>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2016125"/>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r>
              <a:rPr lang="en-US"/>
              <a:t>Click icon to add picture</a:t>
            </a:r>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3" y="369889"/>
            <a:ext cx="5610479" cy="1057473"/>
          </a:xfrm>
        </p:spPr>
        <p:txBody>
          <a:bodyPr/>
          <a:lstStyle/>
          <a:p>
            <a:r>
              <a:rPr lang="en-US"/>
              <a:t>Click to edit Master title style</a:t>
            </a:r>
            <a:endParaRPr lang="en-US" dirty="0"/>
          </a:p>
        </p:txBody>
      </p:sp>
      <p:sp>
        <p:nvSpPr>
          <p:cNvPr id="12" name="SmartArt Placeholder 13">
            <a:extLst>
              <a:ext uri="{FF2B5EF4-FFF2-40B4-BE49-F238E27FC236}">
                <a16:creationId xmlns:a16="http://schemas.microsoft.com/office/drawing/2014/main" id="{5E68C722-CAA8-3CF2-F9DD-E5B39ADB52BF}"/>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4" name="SmartArt Placeholder 14">
            <a:extLst>
              <a:ext uri="{FF2B5EF4-FFF2-40B4-BE49-F238E27FC236}">
                <a16:creationId xmlns:a16="http://schemas.microsoft.com/office/drawing/2014/main" id="{9FAE36C1-9D06-0B3F-8C2C-7956FDBBC48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2"/>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429681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5523" y="369888"/>
            <a:ext cx="11224347" cy="470898"/>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67F6F7D4-1828-4DDC-BD1D-942FC01430A9}" type="datetime1">
              <a:rPr lang="en-US" smtClean="0"/>
              <a:t>9/7/2025</a:t>
            </a:fld>
            <a:endParaRPr lang="en-US"/>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523" y="2523291"/>
            <a:ext cx="3571200" cy="1438855"/>
          </a:xfrm>
        </p:spPr>
        <p:txBody>
          <a:bodyPr>
            <a:spAutoFit/>
          </a:bodyPr>
          <a:lstStyle>
            <a:lvl1pPr marL="0" indent="0" algn="ctr">
              <a:lnSpc>
                <a:spcPct val="85000"/>
              </a:lnSpc>
              <a:buNone/>
              <a:defRPr sz="11000" b="1">
                <a:solidFill>
                  <a:schemeClr val="bg1"/>
                </a:solidFill>
                <a:latin typeface="+mj-lt"/>
              </a:defRPr>
            </a:lvl1pPr>
            <a:lvl2pPr marL="252000" indent="0" algn="ctr">
              <a:buNone/>
              <a:defRPr/>
            </a:lvl2pPr>
            <a:lvl3pPr algn="ctr">
              <a:defRPr/>
            </a:lvl3pPr>
            <a:lvl4pPr algn="ctr">
              <a:defRPr/>
            </a:lvl4pPr>
            <a:lvl5pPr algn="ctr">
              <a:defRPr/>
            </a:lvl5pPr>
          </a:lstStyle>
          <a:p>
            <a:pPr lvl="0"/>
            <a:r>
              <a:rPr lang="en-GB" dirty="0"/>
              <a:t>000</a:t>
            </a:r>
          </a:p>
        </p:txBody>
      </p:sp>
      <p:sp>
        <p:nvSpPr>
          <p:cNvPr id="6" name="Text Placeholder 6">
            <a:extLst>
              <a:ext uri="{FF2B5EF4-FFF2-40B4-BE49-F238E27FC236}">
                <a16:creationId xmlns:a16="http://schemas.microsoft.com/office/drawing/2014/main" id="{50886606-7F7C-229B-523F-A51D629D8F76}"/>
              </a:ext>
            </a:extLst>
          </p:cNvPr>
          <p:cNvSpPr>
            <a:spLocks noGrp="1"/>
          </p:cNvSpPr>
          <p:nvPr>
            <p:ph type="body" sz="quarter" idx="14" hasCustomPrompt="1"/>
          </p:nvPr>
        </p:nvSpPr>
        <p:spPr>
          <a:xfrm>
            <a:off x="4312096" y="2531683"/>
            <a:ext cx="3571200" cy="1438855"/>
          </a:xfrm>
        </p:spPr>
        <p:txBody>
          <a:bodyPr>
            <a:spAutoFit/>
          </a:bodyPr>
          <a:lstStyle>
            <a:lvl1pPr marL="0" indent="0" algn="ctr">
              <a:lnSpc>
                <a:spcPct val="85000"/>
              </a:lnSpc>
              <a:buNone/>
              <a:defRPr sz="11000" b="1">
                <a:solidFill>
                  <a:schemeClr val="bg1"/>
                </a:solidFill>
                <a:latin typeface="+mj-lt"/>
              </a:defRPr>
            </a:lvl1pPr>
            <a:lvl2pPr algn="ctr">
              <a:defRPr/>
            </a:lvl2pPr>
            <a:lvl3pPr algn="ctr">
              <a:defRPr/>
            </a:lvl3pPr>
            <a:lvl4pPr algn="ctr">
              <a:defRPr/>
            </a:lvl4pPr>
            <a:lvl5pPr algn="ctr">
              <a:defRPr/>
            </a:lvl5pPr>
          </a:lstStyle>
          <a:p>
            <a:pPr lvl="0"/>
            <a:r>
              <a:rPr lang="en-GB" dirty="0"/>
              <a:t>000</a:t>
            </a:r>
          </a:p>
        </p:txBody>
      </p:sp>
      <p:sp>
        <p:nvSpPr>
          <p:cNvPr id="8" name="Text Placeholder 6">
            <a:extLst>
              <a:ext uri="{FF2B5EF4-FFF2-40B4-BE49-F238E27FC236}">
                <a16:creationId xmlns:a16="http://schemas.microsoft.com/office/drawing/2014/main" id="{4DFDFED0-9426-6F78-EE09-B416D3559689}"/>
              </a:ext>
            </a:extLst>
          </p:cNvPr>
          <p:cNvSpPr>
            <a:spLocks noGrp="1"/>
          </p:cNvSpPr>
          <p:nvPr>
            <p:ph type="body" sz="quarter" idx="15" hasCustomPrompt="1"/>
          </p:nvPr>
        </p:nvSpPr>
        <p:spPr>
          <a:xfrm>
            <a:off x="8138670" y="2531683"/>
            <a:ext cx="3571200" cy="1438855"/>
          </a:xfrm>
        </p:spPr>
        <p:txBody>
          <a:bodyPr>
            <a:spAutoFit/>
          </a:bodyPr>
          <a:lstStyle>
            <a:lvl1pPr marL="0" indent="0" algn="ctr">
              <a:lnSpc>
                <a:spcPct val="85000"/>
              </a:lnSpc>
              <a:buNone/>
              <a:defRPr sz="11000" b="1">
                <a:solidFill>
                  <a:schemeClr val="bg1"/>
                </a:solidFill>
                <a:latin typeface="+mj-lt"/>
              </a:defRPr>
            </a:lvl1pPr>
            <a:lvl2pPr algn="ctr">
              <a:defRPr/>
            </a:lvl2pPr>
            <a:lvl3pPr algn="ctr">
              <a:defRPr/>
            </a:lvl3pPr>
            <a:lvl4pPr algn="ctr">
              <a:defRPr/>
            </a:lvl4pPr>
            <a:lvl5pPr algn="ctr">
              <a:defRPr/>
            </a:lvl5pPr>
          </a:lstStyle>
          <a:p>
            <a:pPr lvl="0"/>
            <a:r>
              <a:rPr lang="en-GB" dirty="0"/>
              <a:t>000</a:t>
            </a:r>
          </a:p>
        </p:txBody>
      </p:sp>
      <p:sp>
        <p:nvSpPr>
          <p:cNvPr id="10" name="Text Placeholder 9">
            <a:extLst>
              <a:ext uri="{FF2B5EF4-FFF2-40B4-BE49-F238E27FC236}">
                <a16:creationId xmlns:a16="http://schemas.microsoft.com/office/drawing/2014/main" id="{B60D1CEB-1876-8DB7-6913-D6F96D953AA4}"/>
              </a:ext>
            </a:extLst>
          </p:cNvPr>
          <p:cNvSpPr>
            <a:spLocks noGrp="1"/>
          </p:cNvSpPr>
          <p:nvPr>
            <p:ph type="body" sz="quarter" idx="16"/>
          </p:nvPr>
        </p:nvSpPr>
        <p:spPr>
          <a:xfrm>
            <a:off x="485523"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a:extLst>
              <a:ext uri="{FF2B5EF4-FFF2-40B4-BE49-F238E27FC236}">
                <a16:creationId xmlns:a16="http://schemas.microsoft.com/office/drawing/2014/main" id="{1344ED76-364E-1538-DFB0-B25FC3D75E0B}"/>
              </a:ext>
            </a:extLst>
          </p:cNvPr>
          <p:cNvSpPr>
            <a:spLocks noGrp="1"/>
          </p:cNvSpPr>
          <p:nvPr>
            <p:ph type="body" sz="quarter" idx="17"/>
          </p:nvPr>
        </p:nvSpPr>
        <p:spPr>
          <a:xfrm>
            <a:off x="4312096"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9">
            <a:extLst>
              <a:ext uri="{FF2B5EF4-FFF2-40B4-BE49-F238E27FC236}">
                <a16:creationId xmlns:a16="http://schemas.microsoft.com/office/drawing/2014/main" id="{2CFE1354-17C3-F8BE-C22A-B4DC2FEEE4D1}"/>
              </a:ext>
            </a:extLst>
          </p:cNvPr>
          <p:cNvSpPr>
            <a:spLocks noGrp="1"/>
          </p:cNvSpPr>
          <p:nvPr>
            <p:ph type="body" sz="quarter" idx="18"/>
          </p:nvPr>
        </p:nvSpPr>
        <p:spPr>
          <a:xfrm>
            <a:off x="8138670"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Highlight line 1">
            <a:extLst>
              <a:ext uri="{FF2B5EF4-FFF2-40B4-BE49-F238E27FC236}">
                <a16:creationId xmlns:a16="http://schemas.microsoft.com/office/drawing/2014/main" id="{34F207C9-9A8B-EF87-98D3-1C82E5A73D92}"/>
              </a:ext>
            </a:extLst>
          </p:cNvPr>
          <p:cNvSpPr>
            <a:spLocks noGrp="1"/>
          </p:cNvSpPr>
          <p:nvPr>
            <p:ph type="dgm" sz="quarter" idx="19" hasCustomPrompt="1"/>
          </p:nvPr>
        </p:nvSpPr>
        <p:spPr>
          <a:xfrm>
            <a:off x="485523" y="2386525"/>
            <a:ext cx="3571200" cy="36000"/>
          </a:xfrm>
          <a:solidFill>
            <a:schemeClr val="tx2"/>
          </a:solidFill>
        </p:spPr>
        <p:txBody>
          <a:bodyPr/>
          <a:lstStyle>
            <a:lvl1pPr marL="0" indent="0">
              <a:buNone/>
              <a:defRPr sz="800"/>
            </a:lvl1pPr>
          </a:lstStyle>
          <a:p>
            <a:r>
              <a:rPr lang="en-US" dirty="0"/>
              <a:t> </a:t>
            </a:r>
          </a:p>
        </p:txBody>
      </p:sp>
      <p:sp>
        <p:nvSpPr>
          <p:cNvPr id="14" name="Highlight line 2">
            <a:extLst>
              <a:ext uri="{FF2B5EF4-FFF2-40B4-BE49-F238E27FC236}">
                <a16:creationId xmlns:a16="http://schemas.microsoft.com/office/drawing/2014/main" id="{F2F8A8EF-34AC-8909-599F-945923D00AEF}"/>
              </a:ext>
            </a:extLst>
          </p:cNvPr>
          <p:cNvSpPr>
            <a:spLocks noGrp="1"/>
          </p:cNvSpPr>
          <p:nvPr>
            <p:ph type="dgm" sz="quarter" idx="20" hasCustomPrompt="1"/>
          </p:nvPr>
        </p:nvSpPr>
        <p:spPr>
          <a:xfrm>
            <a:off x="4312096" y="2386525"/>
            <a:ext cx="3571200" cy="36000"/>
          </a:xfrm>
          <a:solidFill>
            <a:schemeClr val="tx2"/>
          </a:solidFill>
        </p:spPr>
        <p:txBody>
          <a:bodyPr/>
          <a:lstStyle>
            <a:lvl1pPr marL="0" indent="0">
              <a:buNone/>
              <a:defRPr sz="800"/>
            </a:lvl1pPr>
          </a:lstStyle>
          <a:p>
            <a:r>
              <a:rPr lang="en-US" dirty="0"/>
              <a:t> </a:t>
            </a:r>
          </a:p>
        </p:txBody>
      </p:sp>
      <p:sp>
        <p:nvSpPr>
          <p:cNvPr id="15" name="Highlight line 3">
            <a:extLst>
              <a:ext uri="{FF2B5EF4-FFF2-40B4-BE49-F238E27FC236}">
                <a16:creationId xmlns:a16="http://schemas.microsoft.com/office/drawing/2014/main" id="{FAEBBCA3-F771-49F4-C4AD-11D468F96AB6}"/>
              </a:ext>
            </a:extLst>
          </p:cNvPr>
          <p:cNvSpPr>
            <a:spLocks noGrp="1"/>
          </p:cNvSpPr>
          <p:nvPr>
            <p:ph type="dgm" sz="quarter" idx="21" hasCustomPrompt="1"/>
          </p:nvPr>
        </p:nvSpPr>
        <p:spPr>
          <a:xfrm>
            <a:off x="8138670" y="2386525"/>
            <a:ext cx="3571200" cy="36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37222685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D5662EF2-A7ED-47DD-B96B-7DFB283DF9C9}" type="datetime1">
              <a:rPr lang="en-US" smtClean="0"/>
              <a:t>9/7/2025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US"/>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0037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393CDF88-57BF-49A7-A911-39161F4A9B24}" type="datetime1">
              <a:rPr lang="en-US" smtClean="0"/>
              <a:t>9/7/2025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0" name="Text Placeholder 9">
            <a:extLst>
              <a:ext uri="{FF2B5EF4-FFF2-40B4-BE49-F238E27FC236}">
                <a16:creationId xmlns:a16="http://schemas.microsoft.com/office/drawing/2014/main" id="{8EC20394-F6AE-DC91-F7F3-91384D375648}"/>
              </a:ext>
            </a:extLst>
          </p:cNvPr>
          <p:cNvSpPr>
            <a:spLocks noGrp="1"/>
          </p:cNvSpPr>
          <p:nvPr>
            <p:ph type="body" sz="quarter" idx="13" hasCustomPrompt="1"/>
          </p:nvPr>
        </p:nvSpPr>
        <p:spPr>
          <a:xfrm>
            <a:off x="485523" y="4437064"/>
            <a:ext cx="2545200" cy="604836"/>
          </a:xfrm>
        </p:spPr>
        <p:txBody>
          <a:bodyPr>
            <a:noAutofit/>
          </a:bodyPr>
          <a:lstStyle>
            <a:lvl1pPr marL="0" indent="0">
              <a:lnSpc>
                <a:spcPct val="90000"/>
              </a:lnSpc>
              <a:buNone/>
              <a:defRPr sz="2400" b="1" i="0">
                <a:solidFill>
                  <a:schemeClr val="bg1"/>
                </a:solidFill>
                <a:latin typeface="+mn-lt"/>
              </a:defRPr>
            </a:lvl1pPr>
          </a:lstStyle>
          <a:p>
            <a:pPr lvl="0"/>
            <a:r>
              <a:rPr lang="en-GB" dirty="0"/>
              <a:t>Name</a:t>
            </a:r>
            <a:endParaRPr lang="en-US" dirty="0"/>
          </a:p>
        </p:txBody>
      </p:sp>
      <p:sp>
        <p:nvSpPr>
          <p:cNvPr id="11" name="Text Placeholder 9">
            <a:extLst>
              <a:ext uri="{FF2B5EF4-FFF2-40B4-BE49-F238E27FC236}">
                <a16:creationId xmlns:a16="http://schemas.microsoft.com/office/drawing/2014/main" id="{F8C26B76-6BF1-741E-77C9-1AE58FAA9D3D}"/>
              </a:ext>
            </a:extLst>
          </p:cNvPr>
          <p:cNvSpPr>
            <a:spLocks noGrp="1"/>
          </p:cNvSpPr>
          <p:nvPr>
            <p:ph type="body" sz="quarter" idx="14" hasCustomPrompt="1"/>
          </p:nvPr>
        </p:nvSpPr>
        <p:spPr>
          <a:xfrm>
            <a:off x="485523" y="5243516"/>
            <a:ext cx="2545200" cy="276999"/>
          </a:xfrm>
        </p:spPr>
        <p:txBody>
          <a:bodyPr wrap="square">
            <a:spAutoFit/>
          </a:bodyPr>
          <a:lstStyle>
            <a:lvl1pPr marL="0" indent="0">
              <a:buNone/>
              <a:defRPr sz="1800" b="0" i="0">
                <a:solidFill>
                  <a:schemeClr val="bg1"/>
                </a:solidFill>
                <a:latin typeface="+mn-lt"/>
              </a:defRPr>
            </a:lvl1pPr>
          </a:lstStyle>
          <a:p>
            <a:pPr lvl="0"/>
            <a:r>
              <a:rPr lang="en-GB" dirty="0"/>
              <a:t>Job title</a:t>
            </a:r>
            <a:endParaRPr lang="en-US" dirty="0"/>
          </a:p>
        </p:txBody>
      </p:sp>
      <p:sp>
        <p:nvSpPr>
          <p:cNvPr id="3" name="Text Placeholder 9">
            <a:extLst>
              <a:ext uri="{FF2B5EF4-FFF2-40B4-BE49-F238E27FC236}">
                <a16:creationId xmlns:a16="http://schemas.microsoft.com/office/drawing/2014/main" id="{B5250BC2-E0E2-741C-128C-67991E7FE31C}"/>
              </a:ext>
            </a:extLst>
          </p:cNvPr>
          <p:cNvSpPr>
            <a:spLocks noGrp="1"/>
          </p:cNvSpPr>
          <p:nvPr>
            <p:ph type="body" sz="quarter" idx="16" hasCustomPrompt="1"/>
          </p:nvPr>
        </p:nvSpPr>
        <p:spPr>
          <a:xfrm>
            <a:off x="3378572" y="4437064"/>
            <a:ext cx="2545200" cy="604836"/>
          </a:xfrm>
        </p:spPr>
        <p:txBody>
          <a:bodyPr>
            <a:noAutofit/>
          </a:bodyPr>
          <a:lstStyle>
            <a:lvl1pPr marL="0" indent="0">
              <a:lnSpc>
                <a:spcPct val="90000"/>
              </a:lnSpc>
              <a:buNone/>
              <a:defRPr sz="2400" b="1" i="0">
                <a:solidFill>
                  <a:schemeClr val="bg1"/>
                </a:solidFill>
                <a:latin typeface="+mn-lt"/>
              </a:defRPr>
            </a:lvl1pPr>
          </a:lstStyle>
          <a:p>
            <a:pPr lvl="0"/>
            <a:r>
              <a:rPr lang="en-GB" dirty="0"/>
              <a:t>Name</a:t>
            </a:r>
            <a:endParaRPr lang="en-US" dirty="0"/>
          </a:p>
        </p:txBody>
      </p:sp>
      <p:sp>
        <p:nvSpPr>
          <p:cNvPr id="7" name="Text Placeholder 9">
            <a:extLst>
              <a:ext uri="{FF2B5EF4-FFF2-40B4-BE49-F238E27FC236}">
                <a16:creationId xmlns:a16="http://schemas.microsoft.com/office/drawing/2014/main" id="{BAB1B720-8C35-31CC-E8BA-A24F76EC23CD}"/>
              </a:ext>
            </a:extLst>
          </p:cNvPr>
          <p:cNvSpPr>
            <a:spLocks noGrp="1"/>
          </p:cNvSpPr>
          <p:nvPr>
            <p:ph type="body" sz="quarter" idx="17" hasCustomPrompt="1"/>
          </p:nvPr>
        </p:nvSpPr>
        <p:spPr>
          <a:xfrm>
            <a:off x="3378572" y="5243516"/>
            <a:ext cx="2545200" cy="276999"/>
          </a:xfrm>
        </p:spPr>
        <p:txBody>
          <a:bodyPr wrap="square">
            <a:spAutoFit/>
          </a:bodyPr>
          <a:lstStyle>
            <a:lvl1pPr marL="0" indent="0">
              <a:buNone/>
              <a:defRPr sz="1800" b="0" i="0">
                <a:solidFill>
                  <a:schemeClr val="bg1"/>
                </a:solidFill>
                <a:latin typeface="+mn-lt"/>
              </a:defRPr>
            </a:lvl1pPr>
          </a:lstStyle>
          <a:p>
            <a:pPr lvl="0"/>
            <a:r>
              <a:rPr lang="en-GB" dirty="0"/>
              <a:t>Job title</a:t>
            </a:r>
            <a:endParaRPr lang="en-US" dirty="0"/>
          </a:p>
        </p:txBody>
      </p:sp>
      <p:sp>
        <p:nvSpPr>
          <p:cNvPr id="9" name="Text Placeholder 9">
            <a:extLst>
              <a:ext uri="{FF2B5EF4-FFF2-40B4-BE49-F238E27FC236}">
                <a16:creationId xmlns:a16="http://schemas.microsoft.com/office/drawing/2014/main" id="{A9756EF2-9996-0FB9-D7B0-C8F68A711B39}"/>
              </a:ext>
            </a:extLst>
          </p:cNvPr>
          <p:cNvSpPr>
            <a:spLocks noGrp="1"/>
          </p:cNvSpPr>
          <p:nvPr>
            <p:ph type="body" sz="quarter" idx="19" hasCustomPrompt="1"/>
          </p:nvPr>
        </p:nvSpPr>
        <p:spPr>
          <a:xfrm>
            <a:off x="6271620" y="4437064"/>
            <a:ext cx="2545200" cy="604836"/>
          </a:xfrm>
        </p:spPr>
        <p:txBody>
          <a:bodyPr>
            <a:noAutofit/>
          </a:bodyPr>
          <a:lstStyle>
            <a:lvl1pPr marL="0" indent="0">
              <a:lnSpc>
                <a:spcPct val="90000"/>
              </a:lnSpc>
              <a:buNone/>
              <a:defRPr sz="2400" b="1" i="0">
                <a:solidFill>
                  <a:schemeClr val="bg1"/>
                </a:solidFill>
                <a:latin typeface="+mn-lt"/>
              </a:defRPr>
            </a:lvl1pPr>
          </a:lstStyle>
          <a:p>
            <a:pPr lvl="0"/>
            <a:r>
              <a:rPr lang="en-GB" dirty="0"/>
              <a:t>Name</a:t>
            </a:r>
            <a:endParaRPr lang="en-US" dirty="0"/>
          </a:p>
        </p:txBody>
      </p:sp>
      <p:sp>
        <p:nvSpPr>
          <p:cNvPr id="12" name="Text Placeholder 9">
            <a:extLst>
              <a:ext uri="{FF2B5EF4-FFF2-40B4-BE49-F238E27FC236}">
                <a16:creationId xmlns:a16="http://schemas.microsoft.com/office/drawing/2014/main" id="{EBDC17D8-DC6B-1BF9-23DC-FF6D20C0FD02}"/>
              </a:ext>
            </a:extLst>
          </p:cNvPr>
          <p:cNvSpPr>
            <a:spLocks noGrp="1"/>
          </p:cNvSpPr>
          <p:nvPr>
            <p:ph type="body" sz="quarter" idx="20" hasCustomPrompt="1"/>
          </p:nvPr>
        </p:nvSpPr>
        <p:spPr>
          <a:xfrm>
            <a:off x="6271620" y="5243516"/>
            <a:ext cx="2545200" cy="276999"/>
          </a:xfrm>
        </p:spPr>
        <p:txBody>
          <a:bodyPr wrap="square">
            <a:spAutoFit/>
          </a:bodyPr>
          <a:lstStyle>
            <a:lvl1pPr marL="0" indent="0">
              <a:buNone/>
              <a:defRPr sz="1800" b="0" i="0">
                <a:solidFill>
                  <a:schemeClr val="bg1"/>
                </a:solidFill>
                <a:latin typeface="+mn-lt"/>
              </a:defRPr>
            </a:lvl1pPr>
          </a:lstStyle>
          <a:p>
            <a:pPr lvl="0"/>
            <a:r>
              <a:rPr lang="en-GB" dirty="0"/>
              <a:t>Job title</a:t>
            </a:r>
            <a:endParaRPr lang="en-US" dirty="0"/>
          </a:p>
        </p:txBody>
      </p:sp>
      <p:sp>
        <p:nvSpPr>
          <p:cNvPr id="24" name="Text Placeholder 9">
            <a:extLst>
              <a:ext uri="{FF2B5EF4-FFF2-40B4-BE49-F238E27FC236}">
                <a16:creationId xmlns:a16="http://schemas.microsoft.com/office/drawing/2014/main" id="{FDE2BFA5-8DD3-AAE2-BA88-2C21E5EA3829}"/>
              </a:ext>
            </a:extLst>
          </p:cNvPr>
          <p:cNvSpPr>
            <a:spLocks noGrp="1"/>
          </p:cNvSpPr>
          <p:nvPr>
            <p:ph type="body" sz="quarter" idx="22" hasCustomPrompt="1"/>
          </p:nvPr>
        </p:nvSpPr>
        <p:spPr>
          <a:xfrm>
            <a:off x="9164669" y="4437064"/>
            <a:ext cx="2545200" cy="604836"/>
          </a:xfrm>
        </p:spPr>
        <p:txBody>
          <a:bodyPr>
            <a:noAutofit/>
          </a:bodyPr>
          <a:lstStyle>
            <a:lvl1pPr marL="0" indent="0">
              <a:lnSpc>
                <a:spcPct val="90000"/>
              </a:lnSpc>
              <a:buNone/>
              <a:defRPr sz="2400" b="1" i="0">
                <a:solidFill>
                  <a:schemeClr val="bg1"/>
                </a:solidFill>
                <a:latin typeface="+mn-lt"/>
              </a:defRPr>
            </a:lvl1pPr>
          </a:lstStyle>
          <a:p>
            <a:pPr lvl="0"/>
            <a:r>
              <a:rPr lang="en-GB" dirty="0"/>
              <a:t>Name</a:t>
            </a:r>
            <a:endParaRPr lang="en-US" dirty="0"/>
          </a:p>
        </p:txBody>
      </p:sp>
      <p:sp>
        <p:nvSpPr>
          <p:cNvPr id="25" name="Text Placeholder 9">
            <a:extLst>
              <a:ext uri="{FF2B5EF4-FFF2-40B4-BE49-F238E27FC236}">
                <a16:creationId xmlns:a16="http://schemas.microsoft.com/office/drawing/2014/main" id="{A6334C15-AC9A-3BC9-AC49-BB8588AC064E}"/>
              </a:ext>
            </a:extLst>
          </p:cNvPr>
          <p:cNvSpPr>
            <a:spLocks noGrp="1"/>
          </p:cNvSpPr>
          <p:nvPr>
            <p:ph type="body" sz="quarter" idx="23" hasCustomPrompt="1"/>
          </p:nvPr>
        </p:nvSpPr>
        <p:spPr>
          <a:xfrm>
            <a:off x="9164670" y="5243516"/>
            <a:ext cx="2545200" cy="276999"/>
          </a:xfrm>
        </p:spPr>
        <p:txBody>
          <a:bodyPr wrap="square">
            <a:spAutoFit/>
          </a:bodyPr>
          <a:lstStyle>
            <a:lvl1pPr marL="0" indent="0">
              <a:buNone/>
              <a:defRPr sz="1800" b="0" i="0">
                <a:solidFill>
                  <a:schemeClr val="bg1"/>
                </a:solidFill>
                <a:latin typeface="+mn-lt"/>
              </a:defRPr>
            </a:lvl1pPr>
          </a:lstStyle>
          <a:p>
            <a:pPr lvl="0"/>
            <a:r>
              <a:rPr lang="en-GB" dirty="0"/>
              <a:t>Job title</a:t>
            </a:r>
            <a:endParaRPr lang="en-US" dirty="0"/>
          </a:p>
        </p:txBody>
      </p:sp>
      <p:sp>
        <p:nvSpPr>
          <p:cNvPr id="14" name="Picture Placeholder 12">
            <a:extLst>
              <a:ext uri="{FF2B5EF4-FFF2-40B4-BE49-F238E27FC236}">
                <a16:creationId xmlns:a16="http://schemas.microsoft.com/office/drawing/2014/main" id="{0BA6537A-D367-6DF9-2A2C-F0EF216DD535}"/>
              </a:ext>
            </a:extLst>
          </p:cNvPr>
          <p:cNvSpPr>
            <a:spLocks noGrp="1"/>
          </p:cNvSpPr>
          <p:nvPr>
            <p:ph type="pic" sz="quarter" idx="15"/>
          </p:nvPr>
        </p:nvSpPr>
        <p:spPr>
          <a:xfrm>
            <a:off x="487323" y="1693850"/>
            <a:ext cx="2541600" cy="2541600"/>
          </a:xfrm>
          <a:prstGeom prst="ellipse">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15" name="Picture Placeholder 12">
            <a:extLst>
              <a:ext uri="{FF2B5EF4-FFF2-40B4-BE49-F238E27FC236}">
                <a16:creationId xmlns:a16="http://schemas.microsoft.com/office/drawing/2014/main" id="{1ABE1BD9-533C-1930-8960-4BAE5CA74634}"/>
              </a:ext>
            </a:extLst>
          </p:cNvPr>
          <p:cNvSpPr>
            <a:spLocks noGrp="1"/>
          </p:cNvSpPr>
          <p:nvPr>
            <p:ph type="pic" sz="quarter" idx="18"/>
          </p:nvPr>
        </p:nvSpPr>
        <p:spPr>
          <a:xfrm>
            <a:off x="3380372" y="1693850"/>
            <a:ext cx="2541600" cy="2541600"/>
          </a:xfrm>
          <a:prstGeom prst="ellipse">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16" name="Picture Placeholder 12">
            <a:extLst>
              <a:ext uri="{FF2B5EF4-FFF2-40B4-BE49-F238E27FC236}">
                <a16:creationId xmlns:a16="http://schemas.microsoft.com/office/drawing/2014/main" id="{EFFEBD01-EBC9-7BDA-3CC5-39B4C8203AAA}"/>
              </a:ext>
            </a:extLst>
          </p:cNvPr>
          <p:cNvSpPr>
            <a:spLocks noGrp="1"/>
          </p:cNvSpPr>
          <p:nvPr>
            <p:ph type="pic" sz="quarter" idx="21"/>
          </p:nvPr>
        </p:nvSpPr>
        <p:spPr>
          <a:xfrm>
            <a:off x="6273420" y="1693850"/>
            <a:ext cx="2541600" cy="2541600"/>
          </a:xfrm>
          <a:prstGeom prst="ellipse">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17" name="Picture Placeholder 12">
            <a:extLst>
              <a:ext uri="{FF2B5EF4-FFF2-40B4-BE49-F238E27FC236}">
                <a16:creationId xmlns:a16="http://schemas.microsoft.com/office/drawing/2014/main" id="{38869CAE-EFD2-4214-1658-F59F26B22258}"/>
              </a:ext>
            </a:extLst>
          </p:cNvPr>
          <p:cNvSpPr>
            <a:spLocks noGrp="1"/>
          </p:cNvSpPr>
          <p:nvPr>
            <p:ph type="pic" sz="quarter" idx="24"/>
          </p:nvPr>
        </p:nvSpPr>
        <p:spPr>
          <a:xfrm>
            <a:off x="9166469" y="1693850"/>
            <a:ext cx="2541600" cy="2541600"/>
          </a:xfrm>
          <a:prstGeom prst="ellipse">
            <a:avLst/>
          </a:prstGeom>
        </p:spPr>
        <p:txBody>
          <a:bodyPr anchor="ctr"/>
          <a:lstStyle>
            <a:lvl1pPr marL="0" indent="0"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670171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5523" y="369888"/>
            <a:ext cx="11224347" cy="470898"/>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183ED536-E887-4CCE-B19E-511B6D507ACA}" type="datetime1">
              <a:rPr lang="en-US" smtClean="0"/>
              <a:t>9/7/2025</a:t>
            </a:fld>
            <a:endParaRPr lang="en-US"/>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6" name="Highlight line 1">
            <a:extLst>
              <a:ext uri="{FF2B5EF4-FFF2-40B4-BE49-F238E27FC236}">
                <a16:creationId xmlns:a16="http://schemas.microsoft.com/office/drawing/2014/main" id="{D638E914-C7FD-199D-8EA9-54168F74DB4B}"/>
              </a:ext>
            </a:extLst>
          </p:cNvPr>
          <p:cNvSpPr>
            <a:spLocks noGrp="1"/>
          </p:cNvSpPr>
          <p:nvPr>
            <p:ph type="dgm" sz="quarter" idx="15" hasCustomPrompt="1"/>
          </p:nvPr>
        </p:nvSpPr>
        <p:spPr>
          <a:xfrm>
            <a:off x="485523" y="1209871"/>
            <a:ext cx="11224347" cy="36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28375608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without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5FFBBA77-DA35-4464-9F7B-7F2934A3F55E}" type="datetime1">
              <a:rPr lang="en-US" smtClean="0"/>
              <a:t>9/7/2025</a:t>
            </a:fld>
            <a:endParaRPr lang="en-US"/>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a:p>
        </p:txBody>
      </p:sp>
    </p:spTree>
    <p:extLst>
      <p:ext uri="{BB962C8B-B14F-4D97-AF65-F5344CB8AC3E}">
        <p14:creationId xmlns:p14="http://schemas.microsoft.com/office/powerpoint/2010/main" val="1887305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pic>
        <p:nvPicPr>
          <p:cNvPr id="20" name="Background" descr="A bright light in the dark&#10;&#10;Description automatically generated">
            <a:extLst>
              <a:ext uri="{FF2B5EF4-FFF2-40B4-BE49-F238E27FC236}">
                <a16:creationId xmlns:a16="http://schemas.microsoft.com/office/drawing/2014/main" id="{637E6C91-FD1F-3802-3EB8-7D594FFF35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3827" y="369888"/>
            <a:ext cx="11224347" cy="470898"/>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0694DCED-0DBB-457D-A20C-23B40B002B03}" type="datetime1">
              <a:rPr lang="en-US" smtClean="0"/>
              <a:t>9/7/2025</a:t>
            </a:fld>
            <a:endParaRPr lang="en-US"/>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9" name="Media Placeholder 11">
            <a:extLst>
              <a:ext uri="{FF2B5EF4-FFF2-40B4-BE49-F238E27FC236}">
                <a16:creationId xmlns:a16="http://schemas.microsoft.com/office/drawing/2014/main" id="{B97339DA-6D1A-73DA-1D4D-62D37C6FF51E}"/>
              </a:ext>
            </a:extLst>
          </p:cNvPr>
          <p:cNvSpPr>
            <a:spLocks noGrp="1"/>
          </p:cNvSpPr>
          <p:nvPr>
            <p:ph type="media" sz="quarter" idx="13"/>
          </p:nvPr>
        </p:nvSpPr>
        <p:spPr>
          <a:xfrm>
            <a:off x="483827" y="1411287"/>
            <a:ext cx="8160263" cy="4638675"/>
          </a:xfrm>
        </p:spPr>
        <p:txBody>
          <a:bodyPr/>
          <a:lstStyle/>
          <a:p>
            <a:r>
              <a:rPr lang="en-US"/>
              <a:t>Click icon to add media</a:t>
            </a:r>
            <a:endParaRPr lang="en-US" dirty="0"/>
          </a:p>
        </p:txBody>
      </p:sp>
      <p:sp>
        <p:nvSpPr>
          <p:cNvPr id="18" name="Text Placeholder 13">
            <a:extLst>
              <a:ext uri="{FF2B5EF4-FFF2-40B4-BE49-F238E27FC236}">
                <a16:creationId xmlns:a16="http://schemas.microsoft.com/office/drawing/2014/main" id="{1E260C28-CF82-AB16-FC6C-EC53C011315E}"/>
              </a:ext>
            </a:extLst>
          </p:cNvPr>
          <p:cNvSpPr>
            <a:spLocks noGrp="1"/>
          </p:cNvSpPr>
          <p:nvPr>
            <p:ph type="body" sz="quarter" idx="14"/>
          </p:nvPr>
        </p:nvSpPr>
        <p:spPr>
          <a:xfrm>
            <a:off x="8902936"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Logo">
            <a:extLst>
              <a:ext uri="{FF2B5EF4-FFF2-40B4-BE49-F238E27FC236}">
                <a16:creationId xmlns:a16="http://schemas.microsoft.com/office/drawing/2014/main" id="{35A31772-E4C2-BB70-6831-1ABF28FD7A77}"/>
              </a:ext>
            </a:extLst>
          </p:cNvPr>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D57B9AE-D53A-D4F0-3B7F-B81EBF5E008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130E49FD-7AF1-7B62-0761-FF4FF1264371}"/>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7">
              <a:extLst>
                <a:ext uri="{FF2B5EF4-FFF2-40B4-BE49-F238E27FC236}">
                  <a16:creationId xmlns:a16="http://schemas.microsoft.com/office/drawing/2014/main" id="{16E608EC-B7D8-A3B6-E4F4-28E79663F16F}"/>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207875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8" name="Picture 7" descr="A yellow and black light&#10;&#10;Description automatically generated with medium confidence">
            <a:extLst>
              <a:ext uri="{FF2B5EF4-FFF2-40B4-BE49-F238E27FC236}">
                <a16:creationId xmlns:a16="http://schemas.microsoft.com/office/drawing/2014/main" id="{48DB6F09-4360-87F8-7045-768BF31446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3200" cy="6858675"/>
          </a:xfrm>
          <a:prstGeom prst="rect">
            <a:avLst/>
          </a:prstGeom>
        </p:spPr>
      </p:pic>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DECAE16-1D46-ECE2-67B1-B4055F385487}"/>
              </a:ext>
            </a:extLst>
          </p:cNvPr>
          <p:cNvSpPr>
            <a:spLocks noGrp="1"/>
          </p:cNvSpPr>
          <p:nvPr>
            <p:ph type="dt" sz="half" idx="10"/>
          </p:nvPr>
        </p:nvSpPr>
        <p:spPr/>
        <p:txBody>
          <a:bodyPr/>
          <a:lstStyle/>
          <a:p>
            <a:fld id="{A9720929-5949-4EB6-9189-DC8645E04D94}" type="datetime1">
              <a:rPr lang="en-US" smtClean="0"/>
              <a:t>9/7/2025</a:t>
            </a:fld>
            <a:endParaRPr lang="en-US"/>
          </a:p>
        </p:txBody>
      </p:sp>
      <p:sp>
        <p:nvSpPr>
          <p:cNvPr id="5" name="Footer Placeholder 4">
            <a:extLst>
              <a:ext uri="{FF2B5EF4-FFF2-40B4-BE49-F238E27FC236}">
                <a16:creationId xmlns:a16="http://schemas.microsoft.com/office/drawing/2014/main" id="{98E63702-02E0-6C43-ACB9-CF47EDD90CA6}"/>
              </a:ext>
            </a:extLst>
          </p:cNvPr>
          <p:cNvSpPr>
            <a:spLocks noGrp="1"/>
          </p:cNvSpPr>
          <p:nvPr>
            <p:ph type="ftr" sz="quarter" idx="11"/>
          </p:nvPr>
        </p:nvSpPr>
        <p:spPr/>
        <p:txBody>
          <a:bodyPr/>
          <a:lstStyle/>
          <a:p>
            <a:r>
              <a:rPr lang="en-US"/>
              <a:t>Insert footer text here</a:t>
            </a:r>
          </a:p>
        </p:txBody>
      </p:sp>
      <p:sp>
        <p:nvSpPr>
          <p:cNvPr id="6" name="Slide Number Placeholder 5">
            <a:extLst>
              <a:ext uri="{FF2B5EF4-FFF2-40B4-BE49-F238E27FC236}">
                <a16:creationId xmlns:a16="http://schemas.microsoft.com/office/drawing/2014/main" id="{E26F7576-DAEE-2232-6A83-201B728CCEEC}"/>
              </a:ext>
            </a:extLst>
          </p:cNvPr>
          <p:cNvSpPr>
            <a:spLocks noGrp="1"/>
          </p:cNvSpPr>
          <p:nvPr>
            <p:ph type="sldNum" sz="quarter" idx="12"/>
          </p:nvPr>
        </p:nvSpPr>
        <p:spPr/>
        <p:txBody>
          <a:bodyPr/>
          <a:lstStyle/>
          <a:p>
            <a:fld id="{94FCA0F3-9F3A-694B-99BB-0E592A797735}" type="slidenum">
              <a:rPr lang="en-US" smtClean="0"/>
              <a:t>‹#›</a:t>
            </a:fld>
            <a:endParaRPr lang="en-US"/>
          </a:p>
        </p:txBody>
      </p:sp>
      <p:sp>
        <p:nvSpPr>
          <p:cNvPr id="10" name="Text Placeholder 9">
            <a:extLst>
              <a:ext uri="{FF2B5EF4-FFF2-40B4-BE49-F238E27FC236}">
                <a16:creationId xmlns:a16="http://schemas.microsoft.com/office/drawing/2014/main" id="{8EC20394-F6AE-DC91-F7F3-91384D375648}"/>
              </a:ext>
            </a:extLst>
          </p:cNvPr>
          <p:cNvSpPr>
            <a:spLocks noGrp="1"/>
          </p:cNvSpPr>
          <p:nvPr>
            <p:ph type="body" sz="quarter" idx="13" hasCustomPrompt="1"/>
          </p:nvPr>
        </p:nvSpPr>
        <p:spPr>
          <a:xfrm>
            <a:off x="485136"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1" name="Text Placeholder 9">
            <a:extLst>
              <a:ext uri="{FF2B5EF4-FFF2-40B4-BE49-F238E27FC236}">
                <a16:creationId xmlns:a16="http://schemas.microsoft.com/office/drawing/2014/main" id="{F8C26B76-6BF1-741E-77C9-1AE58FAA9D3D}"/>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3" name="Text Placeholder 9">
            <a:extLst>
              <a:ext uri="{FF2B5EF4-FFF2-40B4-BE49-F238E27FC236}">
                <a16:creationId xmlns:a16="http://schemas.microsoft.com/office/drawing/2014/main" id="{B5250BC2-E0E2-741C-128C-67991E7FE31C}"/>
              </a:ext>
            </a:extLst>
          </p:cNvPr>
          <p:cNvSpPr>
            <a:spLocks noGrp="1"/>
          </p:cNvSpPr>
          <p:nvPr>
            <p:ph type="body" sz="quarter" idx="16" hasCustomPrompt="1"/>
          </p:nvPr>
        </p:nvSpPr>
        <p:spPr>
          <a:xfrm>
            <a:off x="3378958"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7" name="Text Placeholder 9">
            <a:extLst>
              <a:ext uri="{FF2B5EF4-FFF2-40B4-BE49-F238E27FC236}">
                <a16:creationId xmlns:a16="http://schemas.microsoft.com/office/drawing/2014/main" id="{BAB1B720-8C35-31CC-E8BA-A24F76EC23CD}"/>
              </a:ext>
            </a:extLst>
          </p:cNvPr>
          <p:cNvSpPr>
            <a:spLocks noGrp="1"/>
          </p:cNvSpPr>
          <p:nvPr>
            <p:ph type="body" sz="quarter" idx="17" hasCustomPrompt="1"/>
          </p:nvPr>
        </p:nvSpPr>
        <p:spPr>
          <a:xfrm>
            <a:off x="3378958"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9" name="Text Placeholder 9">
            <a:extLst>
              <a:ext uri="{FF2B5EF4-FFF2-40B4-BE49-F238E27FC236}">
                <a16:creationId xmlns:a16="http://schemas.microsoft.com/office/drawing/2014/main" id="{A9756EF2-9996-0FB9-D7B0-C8F68A711B39}"/>
              </a:ext>
            </a:extLst>
          </p:cNvPr>
          <p:cNvSpPr>
            <a:spLocks noGrp="1"/>
          </p:cNvSpPr>
          <p:nvPr>
            <p:ph type="body" sz="quarter" idx="19" hasCustomPrompt="1"/>
          </p:nvPr>
        </p:nvSpPr>
        <p:spPr>
          <a:xfrm>
            <a:off x="6272781"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2" name="Text Placeholder 9">
            <a:extLst>
              <a:ext uri="{FF2B5EF4-FFF2-40B4-BE49-F238E27FC236}">
                <a16:creationId xmlns:a16="http://schemas.microsoft.com/office/drawing/2014/main" id="{EBDC17D8-DC6B-1BF9-23DC-FF6D20C0FD02}"/>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4" name="Text Placeholder 9">
            <a:extLst>
              <a:ext uri="{FF2B5EF4-FFF2-40B4-BE49-F238E27FC236}">
                <a16:creationId xmlns:a16="http://schemas.microsoft.com/office/drawing/2014/main" id="{FDE2BFA5-8DD3-AAE2-BA88-2C21E5EA3829}"/>
              </a:ext>
            </a:extLst>
          </p:cNvPr>
          <p:cNvSpPr>
            <a:spLocks noGrp="1"/>
          </p:cNvSpPr>
          <p:nvPr>
            <p:ph type="body" sz="quarter" idx="22" hasCustomPrompt="1"/>
          </p:nvPr>
        </p:nvSpPr>
        <p:spPr>
          <a:xfrm>
            <a:off x="9166603"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5" name="Text Placeholder 9">
            <a:extLst>
              <a:ext uri="{FF2B5EF4-FFF2-40B4-BE49-F238E27FC236}">
                <a16:creationId xmlns:a16="http://schemas.microsoft.com/office/drawing/2014/main" id="{A6334C15-AC9A-3BC9-AC49-BB8588AC064E}"/>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14" name="Picture Placeholder 12">
            <a:extLst>
              <a:ext uri="{FF2B5EF4-FFF2-40B4-BE49-F238E27FC236}">
                <a16:creationId xmlns:a16="http://schemas.microsoft.com/office/drawing/2014/main" id="{0BA6537A-D367-6DF9-2A2C-F0EF216DD535}"/>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US"/>
              <a:t>Click icon to add picture</a:t>
            </a:r>
            <a:endParaRPr lang="en-US" dirty="0"/>
          </a:p>
        </p:txBody>
      </p:sp>
      <p:sp>
        <p:nvSpPr>
          <p:cNvPr id="15" name="Picture Placeholder 12">
            <a:extLst>
              <a:ext uri="{FF2B5EF4-FFF2-40B4-BE49-F238E27FC236}">
                <a16:creationId xmlns:a16="http://schemas.microsoft.com/office/drawing/2014/main" id="{1ABE1BD9-533C-1930-8960-4BAE5CA74634}"/>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US"/>
              <a:t>Click icon to add picture</a:t>
            </a:r>
            <a:endParaRPr lang="en-US" dirty="0"/>
          </a:p>
        </p:txBody>
      </p:sp>
      <p:sp>
        <p:nvSpPr>
          <p:cNvPr id="16" name="Picture Placeholder 12">
            <a:extLst>
              <a:ext uri="{FF2B5EF4-FFF2-40B4-BE49-F238E27FC236}">
                <a16:creationId xmlns:a16="http://schemas.microsoft.com/office/drawing/2014/main" id="{EFFEBD01-EBC9-7BDA-3CC5-39B4C8203AAA}"/>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US"/>
              <a:t>Click icon to add picture</a:t>
            </a:r>
            <a:endParaRPr lang="en-US" dirty="0"/>
          </a:p>
        </p:txBody>
      </p:sp>
      <p:sp>
        <p:nvSpPr>
          <p:cNvPr id="17" name="Picture Placeholder 12">
            <a:extLst>
              <a:ext uri="{FF2B5EF4-FFF2-40B4-BE49-F238E27FC236}">
                <a16:creationId xmlns:a16="http://schemas.microsoft.com/office/drawing/2014/main" id="{38869CAE-EFD2-4214-1658-F59F26B22258}"/>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US"/>
              <a:t>Click icon to add picture</a:t>
            </a:r>
            <a:endParaRPr lang="en-US" dirty="0"/>
          </a:p>
        </p:txBody>
      </p:sp>
      <p:grpSp>
        <p:nvGrpSpPr>
          <p:cNvPr id="13" name="Logo">
            <a:extLst>
              <a:ext uri="{FF2B5EF4-FFF2-40B4-BE49-F238E27FC236}">
                <a16:creationId xmlns:a16="http://schemas.microsoft.com/office/drawing/2014/main" id="{EB1712DB-44E3-F1E8-EE98-F386A5DBCFB5}"/>
              </a:ext>
            </a:extLst>
          </p:cNvPr>
          <p:cNvGrpSpPr/>
          <p:nvPr userDrawn="1"/>
        </p:nvGrpSpPr>
        <p:grpSpPr bwMode="black">
          <a:xfrm>
            <a:off x="11623900" y="6276977"/>
            <a:ext cx="346158" cy="355219"/>
            <a:chOff x="7110" y="4004"/>
            <a:chExt cx="191" cy="196"/>
          </a:xfrm>
        </p:grpSpPr>
        <p:sp>
          <p:nvSpPr>
            <p:cNvPr id="18" name="Freeform 5">
              <a:extLst>
                <a:ext uri="{FF2B5EF4-FFF2-40B4-BE49-F238E27FC236}">
                  <a16:creationId xmlns:a16="http://schemas.microsoft.com/office/drawing/2014/main" id="{2FA99ABD-7D1B-8F65-C9CB-2CBCEBD94E69}"/>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9" name="Freeform 6">
              <a:extLst>
                <a:ext uri="{FF2B5EF4-FFF2-40B4-BE49-F238E27FC236}">
                  <a16:creationId xmlns:a16="http://schemas.microsoft.com/office/drawing/2014/main" id="{025AE411-6530-3204-66E5-2472998CA5C4}"/>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20" name="Freeform 7">
              <a:extLst>
                <a:ext uri="{FF2B5EF4-FFF2-40B4-BE49-F238E27FC236}">
                  <a16:creationId xmlns:a16="http://schemas.microsoft.com/office/drawing/2014/main" id="{8FBCF87D-7239-07DB-2566-2B574AA52E9E}"/>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3604170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black background with yellow and green light&#10;&#10;Description automatically generated">
            <a:extLst>
              <a:ext uri="{FF2B5EF4-FFF2-40B4-BE49-F238E27FC236}">
                <a16:creationId xmlns:a16="http://schemas.microsoft.com/office/drawing/2014/main" id="{E292F2D6-66C2-B22A-7FFF-05A7B35054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1" cy="6858001"/>
          </a:xfrm>
          <a:prstGeom prst="rect">
            <a:avLst/>
          </a:prstGeom>
        </p:spPr>
      </p:pic>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96FD95-0C81-8816-F6A7-13708A804C91}"/>
              </a:ext>
            </a:extLst>
          </p:cNvPr>
          <p:cNvSpPr>
            <a:spLocks noGrp="1"/>
          </p:cNvSpPr>
          <p:nvPr>
            <p:ph type="dt" sz="half" idx="10"/>
          </p:nvPr>
        </p:nvSpPr>
        <p:spPr/>
        <p:txBody>
          <a:bodyPr/>
          <a:lstStyle/>
          <a:p>
            <a:fld id="{EBD291FF-4B20-4E11-BD81-68CF223AE6E2}" type="datetime1">
              <a:rPr lang="en-US" smtClean="0"/>
              <a:t>9/7/2025</a:t>
            </a:fld>
            <a:endParaRPr lang="en-US"/>
          </a:p>
        </p:txBody>
      </p:sp>
      <p:sp>
        <p:nvSpPr>
          <p:cNvPr id="4" name="Footer Placeholder 3">
            <a:extLst>
              <a:ext uri="{FF2B5EF4-FFF2-40B4-BE49-F238E27FC236}">
                <a16:creationId xmlns:a16="http://schemas.microsoft.com/office/drawing/2014/main" id="{434B0C7E-A414-4EA6-7DAD-5068A7AE4E81}"/>
              </a:ext>
            </a:extLst>
          </p:cNvPr>
          <p:cNvSpPr>
            <a:spLocks noGrp="1"/>
          </p:cNvSpPr>
          <p:nvPr>
            <p:ph type="ftr" sz="quarter" idx="11"/>
          </p:nvPr>
        </p:nvSpPr>
        <p:spPr/>
        <p:txBody>
          <a:bodyPr/>
          <a:lstStyle/>
          <a:p>
            <a:r>
              <a:rPr lang="en-US"/>
              <a:t>Insert footer text here</a:t>
            </a:r>
          </a:p>
        </p:txBody>
      </p:sp>
      <p:sp>
        <p:nvSpPr>
          <p:cNvPr id="5" name="Slide Number Placeholder 4">
            <a:extLst>
              <a:ext uri="{FF2B5EF4-FFF2-40B4-BE49-F238E27FC236}">
                <a16:creationId xmlns:a16="http://schemas.microsoft.com/office/drawing/2014/main" id="{830298F4-310D-68C0-AA7E-8C7FA83AB2EE}"/>
              </a:ext>
            </a:extLst>
          </p:cNvPr>
          <p:cNvSpPr>
            <a:spLocks noGrp="1"/>
          </p:cNvSpPr>
          <p:nvPr>
            <p:ph type="sldNum" sz="quarter" idx="12"/>
          </p:nvPr>
        </p:nvSpPr>
        <p:spPr/>
        <p:txBody>
          <a:bodyPr/>
          <a:lstStyle/>
          <a:p>
            <a:fld id="{94FCA0F3-9F3A-694B-99BB-0E592A797735}" type="slidenum">
              <a:rPr lang="en-US" smtClean="0"/>
              <a:t>‹#›</a:t>
            </a:fld>
            <a:endParaRPr lang="en-US"/>
          </a:p>
        </p:txBody>
      </p:sp>
      <p:grpSp>
        <p:nvGrpSpPr>
          <p:cNvPr id="11" name="Logo">
            <a:extLst>
              <a:ext uri="{FF2B5EF4-FFF2-40B4-BE49-F238E27FC236}">
                <a16:creationId xmlns:a16="http://schemas.microsoft.com/office/drawing/2014/main" id="{D638B96B-B381-0A4A-9C03-FAEA8FCC0C3A}"/>
              </a:ext>
            </a:extLst>
          </p:cNvPr>
          <p:cNvGrpSpPr/>
          <p:nvPr userDrawn="1"/>
        </p:nvGrpSpPr>
        <p:grpSpPr bwMode="black">
          <a:xfrm>
            <a:off x="11623900" y="6276977"/>
            <a:ext cx="346158" cy="355219"/>
            <a:chOff x="7110" y="4004"/>
            <a:chExt cx="191" cy="196"/>
          </a:xfrm>
        </p:grpSpPr>
        <p:sp>
          <p:nvSpPr>
            <p:cNvPr id="12" name="Freeform 5">
              <a:extLst>
                <a:ext uri="{FF2B5EF4-FFF2-40B4-BE49-F238E27FC236}">
                  <a16:creationId xmlns:a16="http://schemas.microsoft.com/office/drawing/2014/main" id="{F93FF753-4D01-4602-8217-3FFCC28BA2A1}"/>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6">
              <a:extLst>
                <a:ext uri="{FF2B5EF4-FFF2-40B4-BE49-F238E27FC236}">
                  <a16:creationId xmlns:a16="http://schemas.microsoft.com/office/drawing/2014/main" id="{E36D5F7D-FB28-AFA3-2358-69211F54C147}"/>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4" name="Freeform 7">
              <a:extLst>
                <a:ext uri="{FF2B5EF4-FFF2-40B4-BE49-F238E27FC236}">
                  <a16:creationId xmlns:a16="http://schemas.microsoft.com/office/drawing/2014/main" id="{82505B87-640B-2273-C7C7-DB96614AC411}"/>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1976466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heme" Target="../theme/theme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5.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3827" y="369888"/>
            <a:ext cx="11224347" cy="470898"/>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24pt</a:t>
            </a:r>
            <a:r>
              <a:rPr lang="en-US" dirty="0"/>
              <a:t> for key pull out text</a:t>
            </a:r>
          </a:p>
        </p:txBody>
      </p:sp>
      <p:sp>
        <p:nvSpPr>
          <p:cNvPr id="21" name="Slide Number Placeholder">
            <a:extLst>
              <a:ext uri="{FF2B5EF4-FFF2-40B4-BE49-F238E27FC236}">
                <a16:creationId xmlns:a16="http://schemas.microsoft.com/office/drawing/2014/main" id="{3B540F9A-D485-4BD0-B905-41F8A52593F8}"/>
              </a:ext>
            </a:extLst>
          </p:cNvPr>
          <p:cNvSpPr>
            <a:spLocks noGrp="1"/>
          </p:cNvSpPr>
          <p:nvPr>
            <p:ph type="sldNum" sz="quarter" idx="4"/>
          </p:nvPr>
        </p:nvSpPr>
        <p:spPr>
          <a:xfrm>
            <a:off x="485747" y="6437115"/>
            <a:ext cx="509098"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F1BC30E3-FFE5-4B91-AA19-87A149EBB9EE}" type="slidenum">
              <a:rPr lang="en-GB" smtClean="0"/>
              <a:pPr/>
              <a:t>‹#›</a:t>
            </a:fld>
            <a:endParaRPr lang="en-GB" dirty="0"/>
          </a:p>
        </p:txBody>
      </p:sp>
      <p:sp>
        <p:nvSpPr>
          <p:cNvPr id="19" name="Date Placeholder">
            <a:extLst>
              <a:ext uri="{FF2B5EF4-FFF2-40B4-BE49-F238E27FC236}">
                <a16:creationId xmlns:a16="http://schemas.microsoft.com/office/drawing/2014/main" id="{600772EA-C6B0-4F5D-AA59-01C0858EFADB}"/>
              </a:ext>
            </a:extLst>
          </p:cNvPr>
          <p:cNvSpPr>
            <a:spLocks noGrp="1"/>
          </p:cNvSpPr>
          <p:nvPr>
            <p:ph type="dt" sz="half" idx="2"/>
          </p:nvPr>
        </p:nvSpPr>
        <p:spPr>
          <a:xfrm>
            <a:off x="994845" y="6437115"/>
            <a:ext cx="1275686"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4D35571C-79AE-4364-8711-229A3604333E}" type="datetime1">
              <a:rPr lang="en-US" smtClean="0"/>
              <a:t>9/7/2025</a:t>
            </a:fld>
            <a:endParaRPr lang="en-US" dirty="0"/>
          </a:p>
        </p:txBody>
      </p:sp>
      <p:sp>
        <p:nvSpPr>
          <p:cNvPr id="20" name="Footer Placeholder">
            <a:extLst>
              <a:ext uri="{FF2B5EF4-FFF2-40B4-BE49-F238E27FC236}">
                <a16:creationId xmlns:a16="http://schemas.microsoft.com/office/drawing/2014/main" id="{AC28FA70-87E4-49F4-AFDE-345AA28E0BE7}"/>
              </a:ext>
            </a:extLst>
          </p:cNvPr>
          <p:cNvSpPr>
            <a:spLocks noGrp="1"/>
          </p:cNvSpPr>
          <p:nvPr>
            <p:ph type="ftr" sz="quarter" idx="3"/>
          </p:nvPr>
        </p:nvSpPr>
        <p:spPr>
          <a:xfrm>
            <a:off x="2270531" y="6437115"/>
            <a:ext cx="3825470" cy="123111"/>
          </a:xfrm>
          <a:prstGeom prst="rect">
            <a:avLst/>
          </a:prstGeom>
        </p:spPr>
        <p:txBody>
          <a:bodyPr vert="horz" lIns="0" tIns="0" rIns="0" bIns="0" rtlCol="0" anchor="t">
            <a:noAutofit/>
          </a:bodyPr>
          <a:lstStyle>
            <a:lvl1pPr marL="0" algn="l" defTabSz="914400" rtl="0" eaLnBrk="1" latinLnBrk="0" hangingPunct="1">
              <a:defRPr lang="en-IN" sz="800" kern="1200" dirty="0">
                <a:solidFill>
                  <a:schemeClr val="bg1"/>
                </a:solidFill>
                <a:latin typeface="+mn-lt"/>
                <a:ea typeface="+mn-ea"/>
                <a:cs typeface="+mn-cs"/>
              </a:defRPr>
            </a:lvl1pPr>
          </a:lstStyle>
          <a:p>
            <a:r>
              <a:rPr lang="en-US"/>
              <a:t>Insert footer text here</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833762580"/>
      </p:ext>
    </p:extLst>
  </p:cSld>
  <p:clrMap bg1="lt1" tx1="dk1" bg2="lt2" tx2="dk2" accent1="accent1" accent2="accent2" accent3="accent3" accent4="accent4" accent5="accent5" accent6="accent6" hlink="hlink" folHlink="folHlink"/>
  <p:sldLayoutIdLst>
    <p:sldLayoutId id="2147484039" r:id="rId1"/>
    <p:sldLayoutId id="2147484006" r:id="rId2"/>
    <p:sldLayoutId id="2147484000" r:id="rId3"/>
    <p:sldLayoutId id="2147484042" r:id="rId4"/>
    <p:sldLayoutId id="2147483998" r:id="rId5"/>
    <p:sldLayoutId id="2147484043" r:id="rId6"/>
    <p:sldLayoutId id="2147484206" r:id="rId7"/>
    <p:sldLayoutId id="2147484161" r:id="rId8"/>
    <p:sldLayoutId id="2147483975" r:id="rId9"/>
  </p:sldLayoutIdLst>
  <p:hf hdr="0"/>
  <p:txStyles>
    <p:titleStyle>
      <a:lvl1pPr algn="l" defTabSz="914400" rtl="0" eaLnBrk="1" latinLnBrk="0" hangingPunct="1">
        <a:lnSpc>
          <a:spcPct val="85000"/>
        </a:lnSpc>
        <a:spcBef>
          <a:spcPct val="0"/>
        </a:spcBef>
        <a:buNone/>
        <a:defRPr sz="3600" b="1" i="0" kern="1200">
          <a:solidFill>
            <a:schemeClr val="tx2"/>
          </a:solidFill>
          <a:latin typeface="+mj-lt"/>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02" userDrawn="1">
          <p15:clr>
            <a:srgbClr val="F26B43"/>
          </p15:clr>
        </p15:guide>
        <p15:guide id="47" pos="7378" userDrawn="1">
          <p15:clr>
            <a:srgbClr val="F26B43"/>
          </p15:clr>
        </p15:guide>
        <p15:guide id="55" orient="horz" pos="890" userDrawn="1">
          <p15:clr>
            <a:srgbClr val="F26B43"/>
          </p15:clr>
        </p15:guide>
        <p15:guide id="58" orient="horz" pos="527" userDrawn="1">
          <p15:clr>
            <a:srgbClr val="F26B43"/>
          </p15:clr>
        </p15:guide>
        <p15:guide id="78" orient="horz" pos="3838" userDrawn="1">
          <p15:clr>
            <a:srgbClr val="F26B43"/>
          </p15:clr>
        </p15:guide>
        <p15:guide id="79" orient="horz" pos="2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24pt</a:t>
            </a:r>
            <a:r>
              <a:rPr lang="en-US" dirty="0"/>
              <a:t> for key pull out text</a:t>
            </a:r>
          </a:p>
        </p:txBody>
      </p:sp>
      <p:sp>
        <p:nvSpPr>
          <p:cNvPr id="21" name="Slide Number Placeholder">
            <a:extLst>
              <a:ext uri="{FF2B5EF4-FFF2-40B4-BE49-F238E27FC236}">
                <a16:creationId xmlns:a16="http://schemas.microsoft.com/office/drawing/2014/main" id="{3B540F9A-D485-4BD0-B905-41F8A52593F8}"/>
              </a:ext>
            </a:extLst>
          </p:cNvPr>
          <p:cNvSpPr>
            <a:spLocks noGrp="1"/>
          </p:cNvSpPr>
          <p:nvPr>
            <p:ph type="sldNum" sz="quarter" idx="4"/>
          </p:nvPr>
        </p:nvSpPr>
        <p:spPr>
          <a:xfrm>
            <a:off x="485747" y="6437115"/>
            <a:ext cx="509098"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F1BC30E3-FFE5-4B91-AA19-87A149EBB9EE}" type="slidenum">
              <a:rPr lang="en-GB" smtClean="0"/>
              <a:pPr/>
              <a:t>‹#›</a:t>
            </a:fld>
            <a:endParaRPr lang="en-GB" dirty="0"/>
          </a:p>
        </p:txBody>
      </p:sp>
      <p:sp>
        <p:nvSpPr>
          <p:cNvPr id="19" name="Date Placeholder">
            <a:extLst>
              <a:ext uri="{FF2B5EF4-FFF2-40B4-BE49-F238E27FC236}">
                <a16:creationId xmlns:a16="http://schemas.microsoft.com/office/drawing/2014/main" id="{600772EA-C6B0-4F5D-AA59-01C0858EFADB}"/>
              </a:ext>
            </a:extLst>
          </p:cNvPr>
          <p:cNvSpPr>
            <a:spLocks noGrp="1"/>
          </p:cNvSpPr>
          <p:nvPr>
            <p:ph type="dt" sz="half" idx="2"/>
          </p:nvPr>
        </p:nvSpPr>
        <p:spPr>
          <a:xfrm>
            <a:off x="994845" y="6437115"/>
            <a:ext cx="1275686"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8871E53D-EDC0-4486-915E-BB4E0FAB6099}" type="datetime1">
              <a:rPr lang="en-US" smtClean="0"/>
              <a:t>9/7/2025</a:t>
            </a:fld>
            <a:endParaRPr lang="en-US" dirty="0"/>
          </a:p>
        </p:txBody>
      </p:sp>
      <p:sp>
        <p:nvSpPr>
          <p:cNvPr id="20" name="Footer Placeholder">
            <a:extLst>
              <a:ext uri="{FF2B5EF4-FFF2-40B4-BE49-F238E27FC236}">
                <a16:creationId xmlns:a16="http://schemas.microsoft.com/office/drawing/2014/main" id="{AC28FA70-87E4-49F4-AFDE-345AA28E0BE7}"/>
              </a:ext>
            </a:extLst>
          </p:cNvPr>
          <p:cNvSpPr>
            <a:spLocks noGrp="1"/>
          </p:cNvSpPr>
          <p:nvPr>
            <p:ph type="ftr" sz="quarter" idx="3"/>
          </p:nvPr>
        </p:nvSpPr>
        <p:spPr>
          <a:xfrm>
            <a:off x="2270531" y="6437115"/>
            <a:ext cx="3825470" cy="123111"/>
          </a:xfrm>
          <a:prstGeom prst="rect">
            <a:avLst/>
          </a:prstGeom>
        </p:spPr>
        <p:txBody>
          <a:bodyPr vert="horz" lIns="0" tIns="0" rIns="0" bIns="0" rtlCol="0" anchor="t">
            <a:noAutofit/>
          </a:bodyPr>
          <a:lstStyle>
            <a:lvl1pPr marL="0" algn="l" defTabSz="914400" rtl="0" eaLnBrk="1" latinLnBrk="0" hangingPunct="1">
              <a:defRPr lang="en-IN" sz="800" kern="1200" dirty="0">
                <a:solidFill>
                  <a:schemeClr val="bg1"/>
                </a:solidFill>
                <a:latin typeface="+mn-lt"/>
                <a:ea typeface="+mn-ea"/>
                <a:cs typeface="+mn-cs"/>
              </a:defRPr>
            </a:lvl1pPr>
          </a:lstStyle>
          <a:p>
            <a:r>
              <a:rPr lang="en-US"/>
              <a:t>Insert footer text here</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4101247033"/>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221" r:id="rId10"/>
  </p:sldLayoutIdLst>
  <p:hf hdr="0"/>
  <p:txStyles>
    <p:titleStyle>
      <a:lvl1pPr algn="l" defTabSz="914400" rtl="0" eaLnBrk="1" latinLnBrk="0" hangingPunct="1">
        <a:lnSpc>
          <a:spcPct val="85000"/>
        </a:lnSpc>
        <a:spcBef>
          <a:spcPct val="0"/>
        </a:spcBef>
        <a:buNone/>
        <a:defRPr sz="3600" b="1" i="0" kern="1200">
          <a:solidFill>
            <a:schemeClr val="tx2"/>
          </a:solidFill>
          <a:latin typeface="+mj-lt"/>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02" userDrawn="1">
          <p15:clr>
            <a:srgbClr val="F26B43"/>
          </p15:clr>
        </p15:guide>
        <p15:guide id="52" orient="horz" pos="527" userDrawn="1">
          <p15:clr>
            <a:srgbClr val="F26B43"/>
          </p15:clr>
        </p15:guide>
        <p15:guide id="53" pos="7378" userDrawn="1">
          <p15:clr>
            <a:srgbClr val="F26B43"/>
          </p15:clr>
        </p15:guide>
        <p15:guide id="54" orient="horz" pos="3838" userDrawn="1">
          <p15:clr>
            <a:srgbClr val="F26B43"/>
          </p15:clr>
        </p15:guide>
        <p15:guide id="55" orient="horz" pos="890" userDrawn="1">
          <p15:clr>
            <a:srgbClr val="F26B43"/>
          </p15:clr>
        </p15:guide>
        <p15:guide id="56" orient="horz" pos="21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sp>
        <p:nvSpPr>
          <p:cNvPr id="21" name="Slide Number Placeholder">
            <a:extLst>
              <a:ext uri="{FF2B5EF4-FFF2-40B4-BE49-F238E27FC236}">
                <a16:creationId xmlns:a16="http://schemas.microsoft.com/office/drawing/2014/main" id="{3B540F9A-D485-4BD0-B905-41F8A52593F8}"/>
              </a:ext>
            </a:extLst>
          </p:cNvPr>
          <p:cNvSpPr>
            <a:spLocks noGrp="1"/>
          </p:cNvSpPr>
          <p:nvPr>
            <p:ph type="sldNum" sz="quarter" idx="4"/>
          </p:nvPr>
        </p:nvSpPr>
        <p:spPr>
          <a:xfrm>
            <a:off x="485747" y="6437115"/>
            <a:ext cx="509098"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F1BC30E3-FFE5-4B91-AA19-87A149EBB9EE}" type="slidenum">
              <a:rPr lang="en-GB" smtClean="0"/>
              <a:pPr/>
              <a:t>‹#›</a:t>
            </a:fld>
            <a:endParaRPr lang="en-GB" dirty="0"/>
          </a:p>
        </p:txBody>
      </p:sp>
      <p:sp>
        <p:nvSpPr>
          <p:cNvPr id="19" name="Date Placeholder">
            <a:extLst>
              <a:ext uri="{FF2B5EF4-FFF2-40B4-BE49-F238E27FC236}">
                <a16:creationId xmlns:a16="http://schemas.microsoft.com/office/drawing/2014/main" id="{600772EA-C6B0-4F5D-AA59-01C0858EFADB}"/>
              </a:ext>
            </a:extLst>
          </p:cNvPr>
          <p:cNvSpPr>
            <a:spLocks noGrp="1"/>
          </p:cNvSpPr>
          <p:nvPr>
            <p:ph type="dt" sz="half" idx="2"/>
          </p:nvPr>
        </p:nvSpPr>
        <p:spPr>
          <a:xfrm>
            <a:off x="994845" y="6437115"/>
            <a:ext cx="1275686"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F57CFB5D-D3F0-49E7-BBF9-DF206229E077}" type="datetime1">
              <a:rPr lang="en-US" smtClean="0"/>
              <a:t>9/7/2025</a:t>
            </a:fld>
            <a:endParaRPr lang="en-US" dirty="0"/>
          </a:p>
        </p:txBody>
      </p:sp>
      <p:sp>
        <p:nvSpPr>
          <p:cNvPr id="20" name="Footer Placeholder">
            <a:extLst>
              <a:ext uri="{FF2B5EF4-FFF2-40B4-BE49-F238E27FC236}">
                <a16:creationId xmlns:a16="http://schemas.microsoft.com/office/drawing/2014/main" id="{AC28FA70-87E4-49F4-AFDE-345AA28E0BE7}"/>
              </a:ext>
            </a:extLst>
          </p:cNvPr>
          <p:cNvSpPr>
            <a:spLocks noGrp="1"/>
          </p:cNvSpPr>
          <p:nvPr>
            <p:ph type="ftr" sz="quarter" idx="3"/>
          </p:nvPr>
        </p:nvSpPr>
        <p:spPr>
          <a:xfrm>
            <a:off x="2270531" y="6437115"/>
            <a:ext cx="3825470" cy="123111"/>
          </a:xfrm>
          <a:prstGeom prst="rect">
            <a:avLst/>
          </a:prstGeom>
        </p:spPr>
        <p:txBody>
          <a:bodyPr vert="horz" lIns="0" tIns="0" rIns="0" bIns="0" rtlCol="0" anchor="t">
            <a:noAutofit/>
          </a:bodyPr>
          <a:lstStyle>
            <a:lvl1pPr marL="0" algn="l" defTabSz="914400" rtl="0" eaLnBrk="1" latinLnBrk="0" hangingPunct="1">
              <a:defRPr lang="en-IN" sz="800" kern="1200" dirty="0">
                <a:solidFill>
                  <a:schemeClr val="bg1"/>
                </a:solidFill>
                <a:latin typeface="+mn-lt"/>
                <a:ea typeface="+mn-ea"/>
                <a:cs typeface="+mn-cs"/>
              </a:defRPr>
            </a:lvl1pPr>
          </a:lstStyle>
          <a:p>
            <a:r>
              <a:rPr lang="en-US"/>
              <a:t>Insert footer text here</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292422943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95" r:id="rId4"/>
    <p:sldLayoutId id="2147484099" r:id="rId5"/>
    <p:sldLayoutId id="2147484089" r:id="rId6"/>
    <p:sldLayoutId id="2147484090" r:id="rId7"/>
    <p:sldLayoutId id="2147484096" r:id="rId8"/>
    <p:sldLayoutId id="2147484097" r:id="rId9"/>
    <p:sldLayoutId id="2147484092" r:id="rId10"/>
    <p:sldLayoutId id="2147484100" r:id="rId11"/>
    <p:sldLayoutId id="2147484094" r:id="rId12"/>
  </p:sldLayoutIdLst>
  <p:hf hdr="0"/>
  <p:txStyles>
    <p:titleStyle>
      <a:lvl1pPr algn="l" defTabSz="914400" rtl="0" eaLnBrk="1" latinLnBrk="0" hangingPunct="1">
        <a:lnSpc>
          <a:spcPct val="85000"/>
        </a:lnSpc>
        <a:spcBef>
          <a:spcPct val="0"/>
        </a:spcBef>
        <a:buNone/>
        <a:defRPr sz="2400" b="1" i="0" kern="1200">
          <a:solidFill>
            <a:schemeClr val="tx2"/>
          </a:solidFill>
          <a:latin typeface="+mj-lt"/>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userDrawn="1">
          <p15:clr>
            <a:srgbClr val="F26B43"/>
          </p15:clr>
        </p15:guide>
        <p15:guide id="45" pos="7378" userDrawn="1">
          <p15:clr>
            <a:srgbClr val="F26B43"/>
          </p15:clr>
        </p15:guide>
        <p15:guide id="58" orient="horz" pos="663" userDrawn="1">
          <p15:clr>
            <a:srgbClr val="F26B43"/>
          </p15:clr>
        </p15:guide>
        <p15:guide id="59" orient="horz" pos="255" userDrawn="1">
          <p15:clr>
            <a:srgbClr val="F26B43"/>
          </p15:clr>
        </p15:guide>
        <p15:guide id="60" orient="horz" pos="890" userDrawn="1">
          <p15:clr>
            <a:srgbClr val="F26B43"/>
          </p15:clr>
        </p15:guide>
        <p15:guide id="61" orient="horz" pos="383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12pt</a:t>
            </a:r>
            <a:endParaRPr lang="en-US" dirty="0"/>
          </a:p>
        </p:txBody>
      </p:sp>
      <p:grpSp>
        <p:nvGrpSpPr>
          <p:cNvPr id="6" name="Group 4">
            <a:extLst>
              <a:ext uri="{FF2B5EF4-FFF2-40B4-BE49-F238E27FC236}">
                <a16:creationId xmlns:a16="http://schemas.microsoft.com/office/drawing/2014/main" id="{84D8E7BF-2CB9-F661-3559-99D90AE0A4E5}"/>
              </a:ext>
            </a:extLst>
          </p:cNvPr>
          <p:cNvGrpSpPr>
            <a:grpSpLocks noChangeAspect="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9F5D8B0B-D61C-3D77-A3C6-C71B65E6645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66939EE2-541D-2E43-8858-BD44D3A014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12" name="Slide Number Placeholder">
            <a:extLst>
              <a:ext uri="{FF2B5EF4-FFF2-40B4-BE49-F238E27FC236}">
                <a16:creationId xmlns:a16="http://schemas.microsoft.com/office/drawing/2014/main" id="{ED74E7B3-73BA-6CBF-F361-5C4836CC1A2A}"/>
              </a:ext>
            </a:extLst>
          </p:cNvPr>
          <p:cNvSpPr>
            <a:spLocks noGrp="1"/>
          </p:cNvSpPr>
          <p:nvPr>
            <p:ph type="sldNum" sz="quarter" idx="4"/>
          </p:nvPr>
        </p:nvSpPr>
        <p:spPr>
          <a:xfrm>
            <a:off x="485747" y="6437115"/>
            <a:ext cx="509098" cy="123111"/>
          </a:xfrm>
          <a:prstGeom prst="rect">
            <a:avLst/>
          </a:prstGeom>
        </p:spPr>
        <p:txBody>
          <a:bodyPr vert="horz" lIns="0" tIns="0" rIns="0" bIns="0" rtlCol="0" anchor="t">
            <a:spAutoFit/>
          </a:bodyPr>
          <a:lstStyle>
            <a:lvl1pPr marL="0" algn="l" defTabSz="914400" rtl="0" eaLnBrk="1" latinLnBrk="0" hangingPunct="1">
              <a:defRPr lang="en-IN" sz="800" kern="1200" smtClean="0">
                <a:solidFill>
                  <a:schemeClr val="bg1"/>
                </a:solidFill>
                <a:latin typeface="+mn-lt"/>
                <a:ea typeface="+mn-ea"/>
                <a:cs typeface="+mn-cs"/>
              </a:defRPr>
            </a:lvl1pPr>
          </a:lstStyle>
          <a:p>
            <a:fld id="{F1BC30E3-FFE5-4B91-AA19-87A149EBB9EE}" type="slidenum">
              <a:rPr lang="en-GB" smtClean="0"/>
              <a:pPr/>
              <a:t>‹#›</a:t>
            </a:fld>
            <a:endParaRPr lang="en-GB" dirty="0"/>
          </a:p>
        </p:txBody>
      </p:sp>
      <p:sp>
        <p:nvSpPr>
          <p:cNvPr id="14" name="Date Placeholder">
            <a:extLst>
              <a:ext uri="{FF2B5EF4-FFF2-40B4-BE49-F238E27FC236}">
                <a16:creationId xmlns:a16="http://schemas.microsoft.com/office/drawing/2014/main" id="{F72B6F9D-B29D-E927-36D7-47D672109207}"/>
              </a:ext>
            </a:extLst>
          </p:cNvPr>
          <p:cNvSpPr>
            <a:spLocks noGrp="1"/>
          </p:cNvSpPr>
          <p:nvPr>
            <p:ph type="dt" sz="half" idx="2"/>
          </p:nvPr>
        </p:nvSpPr>
        <p:spPr>
          <a:xfrm>
            <a:off x="994845" y="6437115"/>
            <a:ext cx="1275686" cy="123111"/>
          </a:xfrm>
          <a:prstGeom prst="rect">
            <a:avLst/>
          </a:prstGeom>
        </p:spPr>
        <p:txBody>
          <a:bodyPr vert="horz" lIns="0" tIns="0" rIns="0" bIns="0" rtlCol="0" anchor="t">
            <a:spAutoFit/>
          </a:bodyPr>
          <a:lstStyle>
            <a:lvl1pPr marL="0" algn="l" defTabSz="914400" rtl="0" eaLnBrk="1" latinLnBrk="0" hangingPunct="1">
              <a:defRPr lang="en-IN" sz="800" kern="1200" smtClean="0">
                <a:solidFill>
                  <a:schemeClr val="bg1"/>
                </a:solidFill>
                <a:latin typeface="+mn-lt"/>
                <a:ea typeface="+mn-ea"/>
                <a:cs typeface="+mn-cs"/>
              </a:defRPr>
            </a:lvl1pPr>
          </a:lstStyle>
          <a:p>
            <a:fld id="{51B22532-B74A-42F2-AC78-F979D73BFCAB}" type="datetime1">
              <a:rPr lang="en-US" smtClean="0"/>
              <a:t>9/7/2025</a:t>
            </a:fld>
            <a:endParaRPr lang="en-US" dirty="0"/>
          </a:p>
        </p:txBody>
      </p:sp>
      <p:sp>
        <p:nvSpPr>
          <p:cNvPr id="15" name="Footer Placeholder">
            <a:extLst>
              <a:ext uri="{FF2B5EF4-FFF2-40B4-BE49-F238E27FC236}">
                <a16:creationId xmlns:a16="http://schemas.microsoft.com/office/drawing/2014/main" id="{F3C10C79-9BC5-0699-5C8C-F8347F46437D}"/>
              </a:ext>
            </a:extLst>
          </p:cNvPr>
          <p:cNvSpPr>
            <a:spLocks noGrp="1"/>
          </p:cNvSpPr>
          <p:nvPr>
            <p:ph type="ftr" sz="quarter" idx="3"/>
          </p:nvPr>
        </p:nvSpPr>
        <p:spPr>
          <a:xfrm>
            <a:off x="2270531" y="6437115"/>
            <a:ext cx="3825470" cy="123111"/>
          </a:xfrm>
          <a:prstGeom prst="rect">
            <a:avLst/>
          </a:prstGeom>
        </p:spPr>
        <p:txBody>
          <a:bodyPr vert="horz" lIns="0" tIns="0" rIns="0" bIns="0" rtlCol="0" anchor="t">
            <a:spAutoFit/>
          </a:bodyPr>
          <a:lstStyle>
            <a:lvl1pPr marL="0" algn="l" defTabSz="914400" rtl="0" eaLnBrk="1" latinLnBrk="0" hangingPunct="1">
              <a:defRPr lang="en-IN" sz="800" kern="1200" dirty="0">
                <a:solidFill>
                  <a:schemeClr val="bg1"/>
                </a:solidFill>
                <a:latin typeface="+mn-lt"/>
                <a:ea typeface="+mn-ea"/>
                <a:cs typeface="+mn-cs"/>
              </a:defRPr>
            </a:lvl1pPr>
          </a:lstStyle>
          <a:p>
            <a:r>
              <a:rPr lang="en-US"/>
              <a:t>Insert footer text here</a:t>
            </a:r>
          </a:p>
        </p:txBody>
      </p:sp>
    </p:spTree>
    <p:extLst>
      <p:ext uri="{BB962C8B-B14F-4D97-AF65-F5344CB8AC3E}">
        <p14:creationId xmlns:p14="http://schemas.microsoft.com/office/powerpoint/2010/main" val="399062654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8" r:id="rId3"/>
    <p:sldLayoutId id="2147484153" r:id="rId4"/>
    <p:sldLayoutId id="2147484154" r:id="rId5"/>
    <p:sldLayoutId id="2147484116" r:id="rId6"/>
    <p:sldLayoutId id="2147484117" r:id="rId7"/>
    <p:sldLayoutId id="2147484118" r:id="rId8"/>
    <p:sldLayoutId id="2147484111" r:id="rId9"/>
    <p:sldLayoutId id="2147484112" r:id="rId10"/>
    <p:sldLayoutId id="2147484113" r:id="rId11"/>
    <p:sldLayoutId id="2147484114" r:id="rId12"/>
    <p:sldLayoutId id="2147484079" r:id="rId13"/>
    <p:sldLayoutId id="2147484080" r:id="rId14"/>
    <p:sldLayoutId id="2147484082" r:id="rId15"/>
    <p:sldLayoutId id="2147484083" r:id="rId16"/>
    <p:sldLayoutId id="2147484081" r:id="rId17"/>
    <p:sldLayoutId id="2147484155" r:id="rId18"/>
    <p:sldLayoutId id="2147484004" r:id="rId19"/>
    <p:sldLayoutId id="2147483984" r:id="rId20"/>
    <p:sldLayoutId id="2147484041" r:id="rId21"/>
    <p:sldLayoutId id="2147484084" r:id="rId22"/>
    <p:sldLayoutId id="2147484028" r:id="rId23"/>
    <p:sldLayoutId id="2147484014" r:id="rId24"/>
    <p:sldLayoutId id="2147484019" r:id="rId25"/>
    <p:sldLayoutId id="2147484208" r:id="rId26"/>
    <p:sldLayoutId id="2147484220" r:id="rId27"/>
  </p:sldLayoutIdLst>
  <p:hf hdr="0"/>
  <p:txStyles>
    <p:titleStyle>
      <a:lvl1pPr algn="l" defTabSz="914400" rtl="0" eaLnBrk="1" latinLnBrk="0" hangingPunct="1">
        <a:lnSpc>
          <a:spcPct val="85000"/>
        </a:lnSpc>
        <a:spcBef>
          <a:spcPct val="0"/>
        </a:spcBef>
        <a:buNone/>
        <a:defRPr sz="3600" b="1" i="0" kern="1200">
          <a:solidFill>
            <a:schemeClr val="tx2"/>
          </a:solidFill>
          <a:latin typeface="+mj-lt"/>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userDrawn="1">
          <p15:clr>
            <a:srgbClr val="F26B43"/>
          </p15:clr>
        </p15:guide>
        <p15:guide id="35" pos="302" userDrawn="1">
          <p15:clr>
            <a:srgbClr val="F26B43"/>
          </p15:clr>
        </p15:guide>
        <p15:guide id="36" orient="horz" pos="210" userDrawn="1">
          <p15:clr>
            <a:srgbClr val="F26B43"/>
          </p15:clr>
        </p15:guide>
        <p15:guide id="37" orient="horz" pos="527" userDrawn="1">
          <p15:clr>
            <a:srgbClr val="F26B43"/>
          </p15:clr>
        </p15:guide>
        <p15:guide id="38" orient="horz" pos="890" userDrawn="1">
          <p15:clr>
            <a:srgbClr val="F26B43"/>
          </p15:clr>
        </p15:guide>
        <p15:guide id="39" orient="horz" pos="383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3827" y="369888"/>
            <a:ext cx="11224347" cy="470898"/>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p:cNvSpPr>
            <a:spLocks noGrp="1"/>
          </p:cNvSpPr>
          <p:nvPr>
            <p:ph type="body" idx="1"/>
          </p:nvPr>
        </p:nvSpPr>
        <p:spPr>
          <a:xfrm>
            <a:off x="483827"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24pt</a:t>
            </a:r>
            <a:r>
              <a:rPr lang="en-US" dirty="0"/>
              <a:t> for key pull out text</a:t>
            </a:r>
          </a:p>
        </p:txBody>
      </p:sp>
      <p:sp>
        <p:nvSpPr>
          <p:cNvPr id="21" name="Slide Number Placeholder">
            <a:extLst>
              <a:ext uri="{FF2B5EF4-FFF2-40B4-BE49-F238E27FC236}">
                <a16:creationId xmlns:a16="http://schemas.microsoft.com/office/drawing/2014/main" id="{3B540F9A-D485-4BD0-B905-41F8A52593F8}"/>
              </a:ext>
            </a:extLst>
          </p:cNvPr>
          <p:cNvSpPr>
            <a:spLocks noGrp="1"/>
          </p:cNvSpPr>
          <p:nvPr>
            <p:ph type="sldNum" sz="quarter" idx="4"/>
          </p:nvPr>
        </p:nvSpPr>
        <p:spPr>
          <a:xfrm>
            <a:off x="485747" y="6437115"/>
            <a:ext cx="509098"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F1BC30E3-FFE5-4B91-AA19-87A149EBB9EE}" type="slidenum">
              <a:rPr lang="en-GB" smtClean="0"/>
              <a:pPr/>
              <a:t>‹#›</a:t>
            </a:fld>
            <a:endParaRPr lang="en-GB" dirty="0"/>
          </a:p>
        </p:txBody>
      </p:sp>
      <p:sp>
        <p:nvSpPr>
          <p:cNvPr id="19" name="Date Placeholder">
            <a:extLst>
              <a:ext uri="{FF2B5EF4-FFF2-40B4-BE49-F238E27FC236}">
                <a16:creationId xmlns:a16="http://schemas.microsoft.com/office/drawing/2014/main" id="{600772EA-C6B0-4F5D-AA59-01C0858EFADB}"/>
              </a:ext>
            </a:extLst>
          </p:cNvPr>
          <p:cNvSpPr>
            <a:spLocks noGrp="1"/>
          </p:cNvSpPr>
          <p:nvPr>
            <p:ph type="dt" sz="half" idx="2"/>
          </p:nvPr>
        </p:nvSpPr>
        <p:spPr>
          <a:xfrm>
            <a:off x="994845" y="6437115"/>
            <a:ext cx="1275686" cy="123111"/>
          </a:xfrm>
          <a:prstGeom prst="rect">
            <a:avLst/>
          </a:prstGeom>
        </p:spPr>
        <p:txBody>
          <a:bodyPr vert="horz" lIns="0" tIns="0" rIns="0" bIns="0" rtlCol="0" anchor="t">
            <a:noAutofit/>
          </a:bodyPr>
          <a:lstStyle>
            <a:lvl1pPr marL="0" algn="l" defTabSz="914400" rtl="0" eaLnBrk="1" latinLnBrk="0" hangingPunct="1">
              <a:defRPr lang="en-IN" sz="800" kern="1200" smtClean="0">
                <a:solidFill>
                  <a:schemeClr val="bg1"/>
                </a:solidFill>
                <a:latin typeface="+mn-lt"/>
                <a:ea typeface="+mn-ea"/>
                <a:cs typeface="+mn-cs"/>
              </a:defRPr>
            </a:lvl1pPr>
          </a:lstStyle>
          <a:p>
            <a:fld id="{3B11F7B5-681C-4BB6-A8CE-00D1E645A4C2}" type="datetime1">
              <a:rPr lang="en-US" smtClean="0"/>
              <a:t>9/7/2025</a:t>
            </a:fld>
            <a:endParaRPr lang="en-US" dirty="0"/>
          </a:p>
        </p:txBody>
      </p:sp>
      <p:sp>
        <p:nvSpPr>
          <p:cNvPr id="20" name="Footer Placeholder">
            <a:extLst>
              <a:ext uri="{FF2B5EF4-FFF2-40B4-BE49-F238E27FC236}">
                <a16:creationId xmlns:a16="http://schemas.microsoft.com/office/drawing/2014/main" id="{AC28FA70-87E4-49F4-AFDE-345AA28E0BE7}"/>
              </a:ext>
            </a:extLst>
          </p:cNvPr>
          <p:cNvSpPr>
            <a:spLocks noGrp="1"/>
          </p:cNvSpPr>
          <p:nvPr>
            <p:ph type="ftr" sz="quarter" idx="3"/>
          </p:nvPr>
        </p:nvSpPr>
        <p:spPr>
          <a:xfrm>
            <a:off x="2270531" y="6437115"/>
            <a:ext cx="3825470" cy="123111"/>
          </a:xfrm>
          <a:prstGeom prst="rect">
            <a:avLst/>
          </a:prstGeom>
        </p:spPr>
        <p:txBody>
          <a:bodyPr vert="horz" lIns="0" tIns="0" rIns="0" bIns="0" rtlCol="0" anchor="t">
            <a:noAutofit/>
          </a:bodyPr>
          <a:lstStyle>
            <a:lvl1pPr marL="0" algn="l" defTabSz="914400" rtl="0" eaLnBrk="1" latinLnBrk="0" hangingPunct="1">
              <a:defRPr lang="en-IN" sz="800" kern="1200" dirty="0">
                <a:solidFill>
                  <a:schemeClr val="bg1"/>
                </a:solidFill>
                <a:latin typeface="+mn-lt"/>
                <a:ea typeface="+mn-ea"/>
                <a:cs typeface="+mn-cs"/>
              </a:defRPr>
            </a:lvl1pPr>
          </a:lstStyle>
          <a:p>
            <a:r>
              <a:rPr lang="en-US"/>
              <a:t>Insert footer text here</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solidFill>
                  <a:schemeClr val="tx1"/>
                </a:solidFill>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solidFill>
                  <a:schemeClr val="tx1"/>
                </a:solidFill>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solidFill>
                  <a:schemeClr val="tx1"/>
                </a:solidFill>
                <a:latin typeface="+mn-lt"/>
              </a:endParaRPr>
            </a:p>
          </p:txBody>
        </p:sp>
      </p:grpSp>
    </p:spTree>
    <p:extLst>
      <p:ext uri="{BB962C8B-B14F-4D97-AF65-F5344CB8AC3E}">
        <p14:creationId xmlns:p14="http://schemas.microsoft.com/office/powerpoint/2010/main" val="327147270"/>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Lst>
  <p:hf hdr="0"/>
  <p:txStyles>
    <p:titleStyle>
      <a:lvl1pPr algn="l" defTabSz="914400" rtl="0" eaLnBrk="1" latinLnBrk="0" hangingPunct="1">
        <a:lnSpc>
          <a:spcPct val="85000"/>
        </a:lnSpc>
        <a:spcBef>
          <a:spcPct val="0"/>
        </a:spcBef>
        <a:buNone/>
        <a:defRPr sz="3600" b="1" i="0" kern="1200">
          <a:solidFill>
            <a:schemeClr val="bg1"/>
          </a:solidFill>
          <a:latin typeface="+mj-lt"/>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guide id="66" orient="horz" pos="550">
          <p15:clr>
            <a:srgbClr val="F26B43"/>
          </p15:clr>
        </p15:guide>
        <p15:guide id="67" orient="horz" pos="232">
          <p15:clr>
            <a:srgbClr val="F26B43"/>
          </p15:clr>
        </p15:guide>
        <p15:guide id="68" orient="horz" pos="3816">
          <p15:clr>
            <a:srgbClr val="F26B43"/>
          </p15:clr>
        </p15:guide>
        <p15:guide id="69" orient="horz" pos="89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881959-73E3-F474-EBD8-EA5C5D1B86A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6641F1C-07DF-7F6B-24D9-621BD8249157}"/>
              </a:ext>
            </a:extLst>
          </p:cNvPr>
          <p:cNvSpPr>
            <a:spLocks noGrp="1"/>
          </p:cNvSpPr>
          <p:nvPr>
            <p:ph type="subTitle" idx="1"/>
          </p:nvPr>
        </p:nvSpPr>
        <p:spPr/>
        <p:txBody>
          <a:bodyPr/>
          <a:lstStyle/>
          <a:p>
            <a:r>
              <a:rPr lang="en-US" dirty="0"/>
              <a:t>Paul Kitson</a:t>
            </a:r>
          </a:p>
          <a:p>
            <a:r>
              <a:rPr lang="en-US" dirty="0"/>
              <a:t>Head of UK Pensions Consulting, EY</a:t>
            </a:r>
          </a:p>
        </p:txBody>
      </p:sp>
      <p:sp>
        <p:nvSpPr>
          <p:cNvPr id="10" name="Title 9">
            <a:extLst>
              <a:ext uri="{FF2B5EF4-FFF2-40B4-BE49-F238E27FC236}">
                <a16:creationId xmlns:a16="http://schemas.microsoft.com/office/drawing/2014/main" id="{23B44F48-F5B1-E66D-16E8-DD8FA457EA13}"/>
              </a:ext>
            </a:extLst>
          </p:cNvPr>
          <p:cNvSpPr>
            <a:spLocks noGrp="1"/>
          </p:cNvSpPr>
          <p:nvPr>
            <p:ph type="title"/>
          </p:nvPr>
        </p:nvSpPr>
        <p:spPr>
          <a:xfrm>
            <a:off x="889762" y="2698751"/>
            <a:ext cx="4906009" cy="1654043"/>
          </a:xfrm>
        </p:spPr>
        <p:txBody>
          <a:bodyPr/>
          <a:lstStyle/>
          <a:p>
            <a:r>
              <a:rPr lang="en-GB" sz="3200" dirty="0"/>
              <a:t>Is the time for Index Based Longevity Hedging here – and the case for capital relief?</a:t>
            </a:r>
            <a:endParaRPr lang="en-US" sz="3200" dirty="0"/>
          </a:p>
        </p:txBody>
      </p:sp>
      <p:sp>
        <p:nvSpPr>
          <p:cNvPr id="4" name="Text Placeholder 3">
            <a:extLst>
              <a:ext uri="{FF2B5EF4-FFF2-40B4-BE49-F238E27FC236}">
                <a16:creationId xmlns:a16="http://schemas.microsoft.com/office/drawing/2014/main" id="{ACB2682F-D620-3799-2FCF-B59C4458E522}"/>
              </a:ext>
            </a:extLst>
          </p:cNvPr>
          <p:cNvSpPr>
            <a:spLocks noGrp="1"/>
          </p:cNvSpPr>
          <p:nvPr>
            <p:ph type="body" sz="quarter" idx="10"/>
          </p:nvPr>
        </p:nvSpPr>
        <p:spPr/>
        <p:txBody>
          <a:bodyPr/>
          <a:lstStyle/>
          <a:p>
            <a:r>
              <a:rPr lang="en-US" dirty="0"/>
              <a:t>September 2025 – Longevity 20 - Singapore</a:t>
            </a:r>
          </a:p>
        </p:txBody>
      </p:sp>
    </p:spTree>
    <p:extLst>
      <p:ext uri="{BB962C8B-B14F-4D97-AF65-F5344CB8AC3E}">
        <p14:creationId xmlns:p14="http://schemas.microsoft.com/office/powerpoint/2010/main" val="413598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60AE9-42E0-598D-5883-E240D0FE912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FD15D85-B724-78BC-E357-8FEFD5277194}"/>
              </a:ext>
            </a:extLst>
          </p:cNvPr>
          <p:cNvSpPr>
            <a:spLocks noGrp="1"/>
          </p:cNvSpPr>
          <p:nvPr>
            <p:ph type="title"/>
          </p:nvPr>
        </p:nvSpPr>
        <p:spPr>
          <a:xfrm>
            <a:off x="483827" y="369888"/>
            <a:ext cx="11224347" cy="470898"/>
          </a:xfrm>
        </p:spPr>
        <p:txBody>
          <a:bodyPr/>
          <a:lstStyle/>
          <a:p>
            <a:r>
              <a:rPr lang="en-US" dirty="0"/>
              <a:t>Current UK regulatory treatment</a:t>
            </a:r>
          </a:p>
        </p:txBody>
      </p:sp>
      <p:sp>
        <p:nvSpPr>
          <p:cNvPr id="11" name="Content Placeholder 10">
            <a:extLst>
              <a:ext uri="{FF2B5EF4-FFF2-40B4-BE49-F238E27FC236}">
                <a16:creationId xmlns:a16="http://schemas.microsoft.com/office/drawing/2014/main" id="{0D3F4188-DFC9-B221-7509-D16D8F503D72}"/>
              </a:ext>
            </a:extLst>
          </p:cNvPr>
          <p:cNvSpPr>
            <a:spLocks noGrp="1"/>
          </p:cNvSpPr>
          <p:nvPr>
            <p:ph sz="quarter" idx="16"/>
          </p:nvPr>
        </p:nvSpPr>
        <p:spPr/>
        <p:txBody>
          <a:bodyPr/>
          <a:lstStyle/>
          <a:p>
            <a:r>
              <a:rPr lang="en-US" b="1" dirty="0"/>
              <a:t>Insurance companies:</a:t>
            </a:r>
          </a:p>
          <a:p>
            <a:pPr lvl="1"/>
            <a:r>
              <a:rPr lang="en-US" b="1" dirty="0"/>
              <a:t>Solvency UK (based on Solvency II, but with the ability to deviate)</a:t>
            </a:r>
          </a:p>
          <a:p>
            <a:pPr lvl="1"/>
            <a:r>
              <a:rPr lang="en-US" dirty="0"/>
              <a:t>Longevity risk captured both in the SCR and Risk Margin</a:t>
            </a:r>
          </a:p>
          <a:p>
            <a:pPr lvl="1"/>
            <a:r>
              <a:rPr lang="en-US" dirty="0"/>
              <a:t>Traditional longevity hedge typically can remove longevity risk from both the SCR and Risk Margin calculations – subject to a number of requirements on e.g. counterparty, etc.</a:t>
            </a:r>
          </a:p>
          <a:p>
            <a:pPr lvl="1"/>
            <a:r>
              <a:rPr lang="en-US" dirty="0"/>
              <a:t>Currently no market practice for allowing for an index-based longevity hedge in the SCR, and little ability to impact the Risk Margin.</a:t>
            </a:r>
          </a:p>
          <a:p>
            <a:pPr lvl="1"/>
            <a:endParaRPr lang="en-US" dirty="0"/>
          </a:p>
          <a:p>
            <a:r>
              <a:rPr lang="en-US" b="1" dirty="0"/>
              <a:t>Pension Plans:</a:t>
            </a:r>
          </a:p>
          <a:p>
            <a:pPr lvl="1"/>
            <a:r>
              <a:rPr lang="en-US" dirty="0"/>
              <a:t>No explicit longevity risk calculation, although Longevity basis used in liability valuation must be “Prudent”</a:t>
            </a:r>
          </a:p>
          <a:p>
            <a:pPr lvl="1"/>
            <a:r>
              <a:rPr lang="en-US" dirty="0"/>
              <a:t>Longevity hedging tends therefore to be based on an economic assessment</a:t>
            </a:r>
          </a:p>
          <a:p>
            <a:pPr lvl="1"/>
            <a:r>
              <a:rPr lang="en-US" dirty="0"/>
              <a:t>Again, no market practice for how you would allow for an index-based longevity hedge.</a:t>
            </a:r>
          </a:p>
          <a:p>
            <a:pPr marL="252000" lvl="1"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73B5DEA4-9751-9C55-E846-8DB9B17E4C58}"/>
              </a:ext>
            </a:extLst>
          </p:cNvPr>
          <p:cNvSpPr>
            <a:spLocks noGrp="1"/>
          </p:cNvSpPr>
          <p:nvPr>
            <p:ph type="ftr" sz="quarter" idx="18"/>
          </p:nvPr>
        </p:nvSpPr>
        <p:spPr>
          <a:xfrm>
            <a:off x="4183265" y="6437115"/>
            <a:ext cx="3825470" cy="123111"/>
          </a:xfrm>
        </p:spPr>
        <p:txBody>
          <a:bodyPr/>
          <a:lstStyle/>
          <a:p>
            <a:pPr algn="ctr"/>
            <a:r>
              <a:rPr lang="en-US"/>
              <a:t>Insert footer text here</a:t>
            </a:r>
          </a:p>
        </p:txBody>
      </p:sp>
      <p:sp>
        <p:nvSpPr>
          <p:cNvPr id="5" name="Slide Number Placeholder 4">
            <a:extLst>
              <a:ext uri="{FF2B5EF4-FFF2-40B4-BE49-F238E27FC236}">
                <a16:creationId xmlns:a16="http://schemas.microsoft.com/office/drawing/2014/main" id="{0096DF04-D458-F650-9293-5AC5B9305ED0}"/>
              </a:ext>
            </a:extLst>
          </p:cNvPr>
          <p:cNvSpPr>
            <a:spLocks noGrp="1"/>
          </p:cNvSpPr>
          <p:nvPr>
            <p:ph type="sldNum" sz="quarter" idx="19"/>
          </p:nvPr>
        </p:nvSpPr>
        <p:spPr>
          <a:xfrm>
            <a:off x="485747" y="6437115"/>
            <a:ext cx="509098" cy="123111"/>
          </a:xfrm>
        </p:spPr>
        <p:txBody>
          <a:bodyPr/>
          <a:lstStyle/>
          <a:p>
            <a:fld id="{94FCA0F3-9F3A-694B-99BB-0E592A797735}" type="slidenum">
              <a:rPr lang="en-US" smtClean="0"/>
              <a:pPr/>
              <a:t>10</a:t>
            </a:fld>
            <a:endParaRPr lang="en-US"/>
          </a:p>
        </p:txBody>
      </p:sp>
    </p:spTree>
    <p:extLst>
      <p:ext uri="{BB962C8B-B14F-4D97-AF65-F5344CB8AC3E}">
        <p14:creationId xmlns:p14="http://schemas.microsoft.com/office/powerpoint/2010/main" val="1359753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2A30D-7C3F-B0D3-1103-9861799B0C9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09DF29E-8922-CEB2-6102-AEE77AD142B0}"/>
              </a:ext>
            </a:extLst>
          </p:cNvPr>
          <p:cNvSpPr>
            <a:spLocks noGrp="1"/>
          </p:cNvSpPr>
          <p:nvPr>
            <p:ph type="title"/>
          </p:nvPr>
        </p:nvSpPr>
        <p:spPr/>
        <p:txBody>
          <a:bodyPr/>
          <a:lstStyle/>
          <a:p>
            <a:r>
              <a:rPr lang="en-IN" dirty="0"/>
              <a:t>The modelling work we have undertaken</a:t>
            </a:r>
            <a:endParaRPr lang="en-US" dirty="0"/>
          </a:p>
        </p:txBody>
      </p:sp>
      <p:sp>
        <p:nvSpPr>
          <p:cNvPr id="3" name="Content Placeholder 2">
            <a:extLst>
              <a:ext uri="{FF2B5EF4-FFF2-40B4-BE49-F238E27FC236}">
                <a16:creationId xmlns:a16="http://schemas.microsoft.com/office/drawing/2014/main" id="{A150E198-728A-2ACD-51F5-68EEBB776C6C}"/>
              </a:ext>
            </a:extLst>
          </p:cNvPr>
          <p:cNvSpPr>
            <a:spLocks noGrp="1"/>
          </p:cNvSpPr>
          <p:nvPr>
            <p:ph sz="quarter" idx="16"/>
          </p:nvPr>
        </p:nvSpPr>
        <p:spPr>
          <a:xfrm>
            <a:off x="485521" y="1411287"/>
            <a:ext cx="6258551" cy="4638675"/>
          </a:xfrm>
        </p:spPr>
        <p:txBody>
          <a:bodyPr/>
          <a:lstStyle/>
          <a:p>
            <a:r>
              <a:rPr lang="en-US" dirty="0"/>
              <a:t>In order to consider how a longevity hedge could work in practice, we have sought to model how longevity could trend for an insurer’s population compared to the general population of a nation state.</a:t>
            </a:r>
          </a:p>
          <a:p>
            <a:r>
              <a:rPr lang="en-US" dirty="0"/>
              <a:t>To do this, we fitted an M6 Cairns-Blake-Dowd model to the E&amp;W population (see formulae right).</a:t>
            </a:r>
          </a:p>
          <a:p>
            <a:r>
              <a:rPr lang="en-US" dirty="0"/>
              <a:t>We fitted an equivalent model to the insurer population, where we modelled the parameters as deviations from those for the first population.</a:t>
            </a:r>
          </a:p>
          <a:p>
            <a:r>
              <a:rPr lang="en-US" dirty="0"/>
              <a:t>We then stochastically simulated the paths of the parameters for the first population, and the difference parameters for the second population, to generate a funnel of outcomes for both populations.</a:t>
            </a:r>
          </a:p>
        </p:txBody>
      </p:sp>
      <p:sp>
        <p:nvSpPr>
          <p:cNvPr id="4" name="Footer Placeholder 3">
            <a:extLst>
              <a:ext uri="{FF2B5EF4-FFF2-40B4-BE49-F238E27FC236}">
                <a16:creationId xmlns:a16="http://schemas.microsoft.com/office/drawing/2014/main" id="{E378CBE6-0AEF-5D1D-80F0-C0696C2A2626}"/>
              </a:ext>
            </a:extLst>
          </p:cNvPr>
          <p:cNvSpPr>
            <a:spLocks noGrp="1"/>
          </p:cNvSpPr>
          <p:nvPr>
            <p:ph type="ftr" sz="quarter" idx="18"/>
          </p:nvPr>
        </p:nvSpPr>
        <p:spPr>
          <a:xfrm>
            <a:off x="4183265" y="6437115"/>
            <a:ext cx="3825470" cy="123111"/>
          </a:xfrm>
        </p:spPr>
        <p:txBody>
          <a:bodyPr/>
          <a:lstStyle/>
          <a:p>
            <a:pPr algn="ctr"/>
            <a:r>
              <a:rPr lang="en-US"/>
              <a:t>Insert footer text here</a:t>
            </a:r>
          </a:p>
        </p:txBody>
      </p:sp>
      <p:sp>
        <p:nvSpPr>
          <p:cNvPr id="5" name="Slide Number Placeholder 4">
            <a:extLst>
              <a:ext uri="{FF2B5EF4-FFF2-40B4-BE49-F238E27FC236}">
                <a16:creationId xmlns:a16="http://schemas.microsoft.com/office/drawing/2014/main" id="{0C8F639C-0011-97D4-009A-1022B974A2D3}"/>
              </a:ext>
            </a:extLst>
          </p:cNvPr>
          <p:cNvSpPr>
            <a:spLocks noGrp="1"/>
          </p:cNvSpPr>
          <p:nvPr>
            <p:ph type="sldNum" sz="quarter" idx="19"/>
          </p:nvPr>
        </p:nvSpPr>
        <p:spPr/>
        <p:txBody>
          <a:bodyPr/>
          <a:lstStyle/>
          <a:p>
            <a:fld id="{94FCA0F3-9F3A-694B-99BB-0E592A797735}" type="slidenum">
              <a:rPr lang="en-US" smtClean="0"/>
              <a:pPr/>
              <a:t>11</a:t>
            </a:fld>
            <a:endParaRPr lang="en-US"/>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87036290-B361-1E7A-CFBB-778F2435C078}"/>
                  </a:ext>
                </a:extLst>
              </p:cNvPr>
              <p:cNvSpPr txBox="1">
                <a:spLocks/>
              </p:cNvSpPr>
              <p:nvPr/>
            </p:nvSpPr>
            <p:spPr>
              <a:xfrm>
                <a:off x="6816080" y="1412166"/>
                <a:ext cx="4752529" cy="4638675"/>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a:lstStyle>
              <a:p>
                <a:r>
                  <a:rPr lang="en-GB" dirty="0"/>
                  <a:t>M6 CBD model for the E&amp;W population:</a:t>
                </a:r>
              </a:p>
              <a:p>
                <a14:m>
                  <m:oMath xmlns:m="http://schemas.openxmlformats.org/officeDocument/2006/math">
                    <m:r>
                      <a:rPr lang="en-GB" i="1">
                        <a:latin typeface="Cambria Math" panose="02040503050406030204" pitchFamily="18" charset="0"/>
                      </a:rPr>
                      <m:t>𝑙𝑜𝑔𝑖𝑡</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𝑞</m:t>
                            </m:r>
                          </m:e>
                          <m:sub>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𝑡</m:t>
                            </m:r>
                          </m:sub>
                        </m:sSub>
                      </m:e>
                    </m:d>
                    <m:r>
                      <a:rPr lang="en-GB" i="1">
                        <a:latin typeface="Cambria Math" panose="02040503050406030204" pitchFamily="18" charset="0"/>
                      </a:rPr>
                      <m:t>=</m:t>
                    </m:r>
                    <m:r>
                      <m:rPr>
                        <m:sty m:val="p"/>
                      </m:rPr>
                      <a:rPr lang="en-GB">
                        <a:latin typeface="Cambria Math" panose="02040503050406030204" pitchFamily="18" charset="0"/>
                      </a:rPr>
                      <m:t>ln</m:t>
                    </m:r>
                    <m:d>
                      <m:dPr>
                        <m:ctrlPr>
                          <a:rPr lang="en-GB" i="1">
                            <a:latin typeface="Cambria Math" panose="02040503050406030204" pitchFamily="18" charset="0"/>
                          </a:rPr>
                        </m:ctrlPr>
                      </m:dPr>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m:rPr>
                                    <m:sty m:val="p"/>
                                  </m:rPr>
                                  <a:rPr lang="en-GB">
                                    <a:latin typeface="Cambria Math" panose="02040503050406030204" pitchFamily="18" charset="0"/>
                                  </a:rPr>
                                  <m:t>q</m:t>
                                </m:r>
                              </m:e>
                              <m:sub>
                                <m:r>
                                  <m:rPr>
                                    <m:sty m:val="p"/>
                                  </m:rPr>
                                  <a:rPr lang="en-GB">
                                    <a:latin typeface="Cambria Math" panose="02040503050406030204" pitchFamily="18" charset="0"/>
                                  </a:rPr>
                                  <m:t>x</m:t>
                                </m:r>
                                <m:r>
                                  <a:rPr lang="en-GB">
                                    <a:latin typeface="Cambria Math" panose="02040503050406030204" pitchFamily="18" charset="0"/>
                                  </a:rPr>
                                  <m:t>,</m:t>
                                </m:r>
                                <m:r>
                                  <m:rPr>
                                    <m:sty m:val="p"/>
                                  </m:rPr>
                                  <a:rPr lang="en-GB">
                                    <a:latin typeface="Cambria Math" panose="02040503050406030204" pitchFamily="18" charset="0"/>
                                  </a:rPr>
                                  <m:t>t</m:t>
                                </m:r>
                              </m:sub>
                            </m:sSub>
                          </m:num>
                          <m:den>
                            <m:r>
                              <a:rPr lang="en-GB">
                                <a:latin typeface="Cambria Math" panose="02040503050406030204" pitchFamily="18" charset="0"/>
                              </a:rPr>
                              <m:t>1−</m:t>
                            </m:r>
                            <m:sSub>
                              <m:sSubPr>
                                <m:ctrlPr>
                                  <a:rPr lang="en-GB" i="1">
                                    <a:latin typeface="Cambria Math" panose="02040503050406030204" pitchFamily="18" charset="0"/>
                                  </a:rPr>
                                </m:ctrlPr>
                              </m:sSubPr>
                              <m:e>
                                <m:r>
                                  <m:rPr>
                                    <m:sty m:val="p"/>
                                  </m:rPr>
                                  <a:rPr lang="en-GB">
                                    <a:latin typeface="Cambria Math" panose="02040503050406030204" pitchFamily="18" charset="0"/>
                                  </a:rPr>
                                  <m:t>q</m:t>
                                </m:r>
                              </m:e>
                              <m:sub>
                                <m:r>
                                  <a:rPr lang="en-GB" i="1">
                                    <a:latin typeface="Cambria Math" panose="02040503050406030204" pitchFamily="18" charset="0"/>
                                  </a:rPr>
                                  <m:t>𝑥</m:t>
                                </m:r>
                                <m:r>
                                  <a:rPr lang="en-GB" i="1">
                                    <a:latin typeface="Cambria Math" panose="02040503050406030204" pitchFamily="18" charset="0"/>
                                  </a:rPr>
                                  <m:t>, </m:t>
                                </m:r>
                                <m:r>
                                  <a:rPr lang="en-GB" i="1">
                                    <a:latin typeface="Cambria Math" panose="02040503050406030204" pitchFamily="18" charset="0"/>
                                  </a:rPr>
                                  <m:t>𝑡</m:t>
                                </m:r>
                              </m:sub>
                            </m:sSub>
                          </m:den>
                        </m:f>
                      </m:e>
                    </m:d>
                  </m:oMath>
                </a14:m>
                <a:br>
                  <a:rPr lang="en-US" i="1" dirty="0">
                    <a:latin typeface="Cambria Math" panose="02040503050406030204" pitchFamily="18" charset="0"/>
                  </a:rPr>
                </a:br>
                <a14:m>
                  <m:oMath xmlns:m="http://schemas.openxmlformats.org/officeDocument/2006/math">
                    <m:r>
                      <a:rPr lang="en-GB"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𝜅</m:t>
                        </m:r>
                      </m:e>
                      <m:sub>
                        <m:r>
                          <a:rPr lang="en-GB" i="1">
                            <a:latin typeface="Cambria Math" panose="02040503050406030204" pitchFamily="18" charset="0"/>
                          </a:rPr>
                          <m:t>1</m:t>
                        </m:r>
                      </m:sub>
                    </m:sSub>
                    <m:d>
                      <m:dPr>
                        <m:ctrlPr>
                          <a:rPr lang="en-GB" i="1">
                            <a:latin typeface="Cambria Math" panose="02040503050406030204" pitchFamily="18" charset="0"/>
                          </a:rPr>
                        </m:ctrlPr>
                      </m:dPr>
                      <m:e>
                        <m:r>
                          <a:rPr lang="en-GB" i="1">
                            <a:latin typeface="Cambria Math" panose="02040503050406030204" pitchFamily="18" charset="0"/>
                          </a:rPr>
                          <m:t>𝑡</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𝜅</m:t>
                        </m:r>
                      </m:e>
                      <m:sub>
                        <m:r>
                          <a:rPr lang="en-GB" i="1">
                            <a:latin typeface="Cambria Math" panose="02040503050406030204" pitchFamily="18" charset="0"/>
                          </a:rPr>
                          <m:t>2</m:t>
                        </m:r>
                      </m:sub>
                    </m:sSub>
                    <m:d>
                      <m:dPr>
                        <m:ctrlPr>
                          <a:rPr lang="en-GB" i="1">
                            <a:latin typeface="Cambria Math" panose="02040503050406030204" pitchFamily="18" charset="0"/>
                          </a:rPr>
                        </m:ctrlPr>
                      </m:dPr>
                      <m:e>
                        <m:r>
                          <a:rPr lang="en-GB" i="1">
                            <a:latin typeface="Cambria Math" panose="02040503050406030204" pitchFamily="18" charset="0"/>
                          </a:rPr>
                          <m:t>𝑡</m:t>
                        </m:r>
                      </m:e>
                    </m:d>
                    <m:r>
                      <a:rPr lang="en-GB" i="1">
                        <a:latin typeface="Cambria Math" panose="02040503050406030204" pitchFamily="18" charset="0"/>
                      </a:rPr>
                      <m:t>∗</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𝑥</m:t>
                            </m:r>
                          </m:e>
                        </m:acc>
                      </m:e>
                    </m:d>
                    <m:r>
                      <a:rPr lang="en-GB" i="1">
                        <a:latin typeface="Cambria Math" panose="02040503050406030204" pitchFamily="18" charset="0"/>
                      </a:rPr>
                      <m:t>+</m:t>
                    </m:r>
                    <m:r>
                      <a:rPr lang="en-GB" i="1">
                        <a:latin typeface="Cambria Math" panose="02040503050406030204" pitchFamily="18" charset="0"/>
                      </a:rPr>
                      <m:t>𝛾</m:t>
                    </m:r>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rPr>
                          <m:t>𝑥</m:t>
                        </m:r>
                      </m:e>
                    </m:d>
                  </m:oMath>
                </a14:m>
                <a:endParaRPr lang="en-US" i="1" dirty="0">
                  <a:latin typeface="Cambria Math" panose="02040503050406030204" pitchFamily="18" charset="0"/>
                </a:endParaRPr>
              </a:p>
              <a:p>
                <a:r>
                  <a:rPr lang="en-GB" dirty="0"/>
                  <a:t>For the insurer population:</a:t>
                </a:r>
              </a:p>
              <a:p>
                <a14:m>
                  <m:oMath xmlns:m="http://schemas.openxmlformats.org/officeDocument/2006/math">
                    <m:r>
                      <a:rPr lang="en-GB" i="1">
                        <a:latin typeface="Cambria Math" panose="02040503050406030204" pitchFamily="18" charset="0"/>
                      </a:rPr>
                      <m:t>𝑙𝑜𝑔𝑖𝑡</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𝑞</m:t>
                            </m:r>
                          </m:e>
                          <m:sub>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𝑡</m:t>
                            </m:r>
                          </m:sub>
                        </m:sSub>
                      </m:e>
                    </m:d>
                    <m:r>
                      <a:rPr lang="en-GB" i="1" smtClean="0">
                        <a:latin typeface="Cambria Math" panose="02040503050406030204" pitchFamily="18" charset="0"/>
                      </a:rPr>
                      <m:t>=</m:t>
                    </m:r>
                    <m:r>
                      <m:rPr>
                        <m:sty m:val="p"/>
                      </m:rPr>
                      <a:rPr lang="en-GB">
                        <a:latin typeface="Cambria Math" panose="02040503050406030204" pitchFamily="18" charset="0"/>
                      </a:rPr>
                      <m:t>ln</m:t>
                    </m:r>
                    <m:d>
                      <m:dPr>
                        <m:ctrlPr>
                          <a:rPr lang="en-GB" i="1">
                            <a:latin typeface="Cambria Math" panose="02040503050406030204" pitchFamily="18" charset="0"/>
                          </a:rPr>
                        </m:ctrlPr>
                      </m:dPr>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m:rPr>
                                    <m:sty m:val="p"/>
                                  </m:rPr>
                                  <a:rPr lang="en-GB">
                                    <a:latin typeface="Cambria Math" panose="02040503050406030204" pitchFamily="18" charset="0"/>
                                  </a:rPr>
                                  <m:t>q</m:t>
                                </m:r>
                              </m:e>
                              <m:sub>
                                <m:r>
                                  <m:rPr>
                                    <m:sty m:val="p"/>
                                  </m:rPr>
                                  <a:rPr lang="en-GB">
                                    <a:latin typeface="Cambria Math" panose="02040503050406030204" pitchFamily="18" charset="0"/>
                                  </a:rPr>
                                  <m:t>x</m:t>
                                </m:r>
                                <m:r>
                                  <a:rPr lang="en-GB">
                                    <a:latin typeface="Cambria Math" panose="02040503050406030204" pitchFamily="18" charset="0"/>
                                  </a:rPr>
                                  <m:t>,</m:t>
                                </m:r>
                                <m:r>
                                  <m:rPr>
                                    <m:sty m:val="p"/>
                                  </m:rPr>
                                  <a:rPr lang="en-GB">
                                    <a:latin typeface="Cambria Math" panose="02040503050406030204" pitchFamily="18" charset="0"/>
                                  </a:rPr>
                                  <m:t>t</m:t>
                                </m:r>
                              </m:sub>
                            </m:sSub>
                          </m:num>
                          <m:den>
                            <m:r>
                              <a:rPr lang="en-GB">
                                <a:latin typeface="Cambria Math" panose="02040503050406030204" pitchFamily="18" charset="0"/>
                              </a:rPr>
                              <m:t>1−</m:t>
                            </m:r>
                            <m:sSub>
                              <m:sSubPr>
                                <m:ctrlPr>
                                  <a:rPr lang="en-GB" i="1">
                                    <a:latin typeface="Cambria Math" panose="02040503050406030204" pitchFamily="18" charset="0"/>
                                  </a:rPr>
                                </m:ctrlPr>
                              </m:sSubPr>
                              <m:e>
                                <m:r>
                                  <m:rPr>
                                    <m:sty m:val="p"/>
                                  </m:rPr>
                                  <a:rPr lang="en-GB">
                                    <a:latin typeface="Cambria Math" panose="02040503050406030204" pitchFamily="18" charset="0"/>
                                  </a:rPr>
                                  <m:t>q</m:t>
                                </m:r>
                              </m:e>
                              <m:sub>
                                <m:r>
                                  <a:rPr lang="en-GB" i="1">
                                    <a:latin typeface="Cambria Math" panose="02040503050406030204" pitchFamily="18" charset="0"/>
                                  </a:rPr>
                                  <m:t>𝑥</m:t>
                                </m:r>
                                <m:r>
                                  <a:rPr lang="en-GB" i="1">
                                    <a:latin typeface="Cambria Math" panose="02040503050406030204" pitchFamily="18" charset="0"/>
                                  </a:rPr>
                                  <m:t>, </m:t>
                                </m:r>
                                <m:r>
                                  <a:rPr lang="en-GB" i="1">
                                    <a:latin typeface="Cambria Math" panose="02040503050406030204" pitchFamily="18" charset="0"/>
                                  </a:rPr>
                                  <m:t>𝑡</m:t>
                                </m:r>
                              </m:sub>
                            </m:sSub>
                          </m:den>
                        </m:f>
                      </m:e>
                    </m:d>
                  </m:oMath>
                </a14:m>
                <a:br>
                  <a:rPr lang="en-US" i="1" dirty="0">
                    <a:latin typeface="Cambria Math" panose="02040503050406030204" pitchFamily="18" charset="0"/>
                  </a:rPr>
                </a:br>
                <a14:m>
                  <m:oMath xmlns:m="http://schemas.openxmlformats.org/officeDocument/2006/math">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𝜆</m:t>
                        </m:r>
                      </m:e>
                      <m:sub>
                        <m:r>
                          <a:rPr lang="en-GB" i="1">
                            <a:latin typeface="Cambria Math" panose="02040503050406030204" pitchFamily="18" charset="0"/>
                          </a:rPr>
                          <m:t>1</m:t>
                        </m:r>
                      </m:sub>
                    </m:sSub>
                    <m:d>
                      <m:dPr>
                        <m:ctrlPr>
                          <a:rPr lang="en-GB" i="1">
                            <a:latin typeface="Cambria Math" panose="02040503050406030204" pitchFamily="18" charset="0"/>
                          </a:rPr>
                        </m:ctrlPr>
                      </m:dPr>
                      <m:e>
                        <m:r>
                          <a:rPr lang="en-GB" i="1">
                            <a:latin typeface="Cambria Math" panose="02040503050406030204" pitchFamily="18" charset="0"/>
                          </a:rPr>
                          <m:t>𝑡</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𝜆</m:t>
                        </m:r>
                      </m:e>
                      <m:sub>
                        <m:r>
                          <a:rPr lang="en-GB" i="1">
                            <a:latin typeface="Cambria Math" panose="02040503050406030204" pitchFamily="18" charset="0"/>
                          </a:rPr>
                          <m:t>2</m:t>
                        </m:r>
                      </m:sub>
                    </m:sSub>
                    <m:d>
                      <m:dPr>
                        <m:ctrlPr>
                          <a:rPr lang="en-GB" i="1">
                            <a:latin typeface="Cambria Math" panose="02040503050406030204" pitchFamily="18" charset="0"/>
                          </a:rPr>
                        </m:ctrlPr>
                      </m:dPr>
                      <m:e>
                        <m:r>
                          <a:rPr lang="en-GB" i="1">
                            <a:latin typeface="Cambria Math" panose="02040503050406030204" pitchFamily="18" charset="0"/>
                          </a:rPr>
                          <m:t>𝑡</m:t>
                        </m:r>
                      </m:e>
                    </m:d>
                    <m:r>
                      <a:rPr lang="en-GB" i="1">
                        <a:latin typeface="Cambria Math" panose="02040503050406030204" pitchFamily="18" charset="0"/>
                      </a:rPr>
                      <m:t>∗</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𝑥</m:t>
                            </m:r>
                          </m:e>
                        </m:acc>
                      </m:e>
                    </m:d>
                    <m:r>
                      <a:rPr lang="en-GB" i="1">
                        <a:latin typeface="Cambria Math" panose="02040503050406030204" pitchFamily="18" charset="0"/>
                      </a:rPr>
                      <m:t>+</m:t>
                    </m:r>
                    <m:r>
                      <a:rPr lang="en-GB" i="1">
                        <a:latin typeface="Cambria Math" panose="02040503050406030204" pitchFamily="18" charset="0"/>
                      </a:rPr>
                      <m:t>𝛿</m:t>
                    </m:r>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rPr>
                          <m:t>𝑥</m:t>
                        </m:r>
                      </m:e>
                    </m:d>
                  </m:oMath>
                </a14:m>
                <a:r>
                  <a:rPr lang="en-GB" dirty="0"/>
                  <a:t>, </a:t>
                </a:r>
                <a:r>
                  <a:rPr lang="en-US" dirty="0"/>
                  <a:t>where:</a:t>
                </a: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𝜆</m:t>
                        </m:r>
                      </m:e>
                      <m:sub>
                        <m:r>
                          <a:rPr lang="en-GB" i="1">
                            <a:latin typeface="Cambria Math" panose="02040503050406030204" pitchFamily="18" charset="0"/>
                          </a:rPr>
                          <m:t>𝑖</m:t>
                        </m:r>
                      </m:sub>
                    </m:sSub>
                    <m:d>
                      <m:dPr>
                        <m:ctrlPr>
                          <a:rPr lang="en-GB" i="1">
                            <a:latin typeface="Cambria Math" panose="02040503050406030204" pitchFamily="18" charset="0"/>
                          </a:rPr>
                        </m:ctrlPr>
                      </m:dPr>
                      <m:e>
                        <m:r>
                          <a:rPr lang="en-GB" i="1">
                            <a:latin typeface="Cambria Math" panose="02040503050406030204" pitchFamily="18" charset="0"/>
                          </a:rPr>
                          <m:t>𝑡</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𝜅</m:t>
                        </m:r>
                      </m:e>
                      <m:sub>
                        <m:r>
                          <a:rPr lang="en-GB" i="1">
                            <a:latin typeface="Cambria Math" panose="02040503050406030204" pitchFamily="18" charset="0"/>
                          </a:rPr>
                          <m:t>𝑖</m:t>
                        </m:r>
                      </m:sub>
                    </m:sSub>
                    <m:d>
                      <m:dPr>
                        <m:ctrlPr>
                          <a:rPr lang="en-GB" i="1">
                            <a:latin typeface="Cambria Math" panose="02040503050406030204" pitchFamily="18" charset="0"/>
                          </a:rPr>
                        </m:ctrlPr>
                      </m:dPr>
                      <m:e>
                        <m:r>
                          <a:rPr lang="en-GB" i="1">
                            <a:latin typeface="Cambria Math" panose="02040503050406030204" pitchFamily="18" charset="0"/>
                          </a:rPr>
                          <m:t>𝑡</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𝜉</m:t>
                        </m:r>
                      </m:e>
                      <m:sub>
                        <m:r>
                          <a:rPr lang="en-GB" i="1">
                            <a:latin typeface="Cambria Math" panose="02040503050406030204" pitchFamily="18" charset="0"/>
                          </a:rPr>
                          <m:t>𝑖</m:t>
                        </m:r>
                      </m:sub>
                    </m:sSub>
                    <m:d>
                      <m:dPr>
                        <m:ctrlPr>
                          <a:rPr lang="en-GB" i="1">
                            <a:latin typeface="Cambria Math" panose="02040503050406030204" pitchFamily="18" charset="0"/>
                          </a:rPr>
                        </m:ctrlPr>
                      </m:dPr>
                      <m:e>
                        <m:r>
                          <a:rPr lang="en-GB" i="1">
                            <a:latin typeface="Cambria Math" panose="02040503050406030204" pitchFamily="18" charset="0"/>
                          </a:rPr>
                          <m:t>𝑡</m:t>
                        </m:r>
                      </m:e>
                    </m:d>
                    <m:r>
                      <a:rPr lang="en-GB">
                        <a:latin typeface="Cambria Math" panose="02040503050406030204" pitchFamily="18" charset="0"/>
                      </a:rPr>
                      <m:t>,  </m:t>
                    </m:r>
                    <m:r>
                      <m:rPr>
                        <m:sty m:val="p"/>
                      </m:rPr>
                      <a:rPr lang="en-GB">
                        <a:latin typeface="Cambria Math" panose="02040503050406030204" pitchFamily="18" charset="0"/>
                      </a:rPr>
                      <m:t>i</m:t>
                    </m:r>
                    <m:r>
                      <a:rPr lang="en-GB">
                        <a:latin typeface="Cambria Math" panose="02040503050406030204" pitchFamily="18" charset="0"/>
                      </a:rPr>
                      <m:t>=1, 2</m:t>
                    </m:r>
                  </m:oMath>
                </a14:m>
                <a:endParaRPr lang="en-GB" dirty="0"/>
              </a:p>
              <a:p>
                <a:pPr lvl="1"/>
                <a14:m>
                  <m:oMath xmlns:m="http://schemas.openxmlformats.org/officeDocument/2006/math">
                    <m:r>
                      <a:rPr lang="en-GB" i="1">
                        <a:latin typeface="Cambria Math" panose="02040503050406030204" pitchFamily="18" charset="0"/>
                      </a:rPr>
                      <m:t>𝛿</m:t>
                    </m:r>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rPr>
                          <m:t>𝑥</m:t>
                        </m:r>
                      </m:e>
                    </m:d>
                    <m:r>
                      <a:rPr lang="en-GB" i="1">
                        <a:latin typeface="Cambria Math" panose="02040503050406030204" pitchFamily="18" charset="0"/>
                      </a:rPr>
                      <m:t>=</m:t>
                    </m:r>
                    <m:r>
                      <a:rPr lang="en-GB" i="1">
                        <a:latin typeface="Cambria Math" panose="02040503050406030204" pitchFamily="18" charset="0"/>
                      </a:rPr>
                      <m:t>𝛾</m:t>
                    </m:r>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rPr>
                          <m:t>𝑥</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𝜉</m:t>
                        </m:r>
                      </m:e>
                      <m:sub>
                        <m:r>
                          <a:rPr lang="en-GB" i="1">
                            <a:latin typeface="Cambria Math" panose="02040503050406030204" pitchFamily="18" charset="0"/>
                          </a:rPr>
                          <m:t>𝛾</m:t>
                        </m:r>
                      </m:sub>
                    </m:sSub>
                    <m:r>
                      <a:rPr lang="en-GB" i="1">
                        <a:latin typeface="Cambria Math" panose="02040503050406030204" pitchFamily="18" charset="0"/>
                      </a:rPr>
                      <m:t>(</m:t>
                    </m:r>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rPr>
                      <m:t>𝑥</m:t>
                    </m:r>
                    <m:r>
                      <a:rPr lang="en-GB" i="1">
                        <a:latin typeface="Cambria Math" panose="02040503050406030204" pitchFamily="18" charset="0"/>
                      </a:rPr>
                      <m:t>)</m:t>
                    </m:r>
                  </m:oMath>
                </a14:m>
                <a:endParaRPr lang="en-US" dirty="0"/>
              </a:p>
              <a:p>
                <a:endParaRPr lang="en-US" dirty="0"/>
              </a:p>
            </p:txBody>
          </p:sp>
        </mc:Choice>
        <mc:Fallback xmlns="">
          <p:sp>
            <p:nvSpPr>
              <p:cNvPr id="11" name="Content Placeholder 2">
                <a:extLst>
                  <a:ext uri="{FF2B5EF4-FFF2-40B4-BE49-F238E27FC236}">
                    <a16:creationId xmlns:a16="http://schemas.microsoft.com/office/drawing/2014/main" id="{87036290-B361-1E7A-CFBB-778F2435C078}"/>
                  </a:ext>
                </a:extLst>
              </p:cNvPr>
              <p:cNvSpPr txBox="1">
                <a:spLocks noRot="1" noChangeAspect="1" noMove="1" noResize="1" noEditPoints="1" noAdjustHandles="1" noChangeArrowheads="1" noChangeShapeType="1" noTextEdit="1"/>
              </p:cNvSpPr>
              <p:nvPr/>
            </p:nvSpPr>
            <p:spPr>
              <a:xfrm>
                <a:off x="6816080" y="1412166"/>
                <a:ext cx="4752529" cy="4638675"/>
              </a:xfrm>
              <a:prstGeom prst="rect">
                <a:avLst/>
              </a:prstGeom>
              <a:blipFill>
                <a:blip r:embed="rId3"/>
                <a:stretch>
                  <a:fillRect l="-3077" t="-1708" r="-2821"/>
                </a:stretch>
              </a:blipFill>
            </p:spPr>
            <p:txBody>
              <a:bodyPr/>
              <a:lstStyle/>
              <a:p>
                <a:r>
                  <a:rPr lang="en-GB">
                    <a:noFill/>
                  </a:rPr>
                  <a:t> </a:t>
                </a:r>
              </a:p>
            </p:txBody>
          </p:sp>
        </mc:Fallback>
      </mc:AlternateContent>
    </p:spTree>
    <p:extLst>
      <p:ext uri="{BB962C8B-B14F-4D97-AF65-F5344CB8AC3E}">
        <p14:creationId xmlns:p14="http://schemas.microsoft.com/office/powerpoint/2010/main" val="1566759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742BE-2691-B874-74D8-1EE5C93FF5F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100DE59-1D07-FF82-2A46-D60EB51983A9}"/>
              </a:ext>
            </a:extLst>
          </p:cNvPr>
          <p:cNvSpPr>
            <a:spLocks noGrp="1"/>
          </p:cNvSpPr>
          <p:nvPr>
            <p:ph type="title"/>
          </p:nvPr>
        </p:nvSpPr>
        <p:spPr/>
        <p:txBody>
          <a:bodyPr/>
          <a:lstStyle/>
          <a:p>
            <a:r>
              <a:rPr lang="en-IN" dirty="0"/>
              <a:t>The modelling work we have undertaken</a:t>
            </a:r>
            <a:endParaRPr lang="en-US" dirty="0"/>
          </a:p>
        </p:txBody>
      </p:sp>
      <p:sp>
        <p:nvSpPr>
          <p:cNvPr id="3" name="Content Placeholder 2">
            <a:extLst>
              <a:ext uri="{FF2B5EF4-FFF2-40B4-BE49-F238E27FC236}">
                <a16:creationId xmlns:a16="http://schemas.microsoft.com/office/drawing/2014/main" id="{A265C5CA-2D94-BADB-6093-3217D24E5D37}"/>
              </a:ext>
            </a:extLst>
          </p:cNvPr>
          <p:cNvSpPr>
            <a:spLocks noGrp="1"/>
          </p:cNvSpPr>
          <p:nvPr>
            <p:ph sz="quarter" idx="16"/>
          </p:nvPr>
        </p:nvSpPr>
        <p:spPr>
          <a:xfrm>
            <a:off x="485521" y="1411287"/>
            <a:ext cx="11224349" cy="4638675"/>
          </a:xfrm>
        </p:spPr>
        <p:txBody>
          <a:bodyPr/>
          <a:lstStyle/>
          <a:p>
            <a:r>
              <a:rPr lang="en-US" dirty="0"/>
              <a:t>As we are focusing on insuring annuities, we have fitted our death probabilities based on those experienced by ages 60-89.</a:t>
            </a:r>
          </a:p>
        </p:txBody>
      </p:sp>
      <p:sp>
        <p:nvSpPr>
          <p:cNvPr id="4" name="Footer Placeholder 3">
            <a:extLst>
              <a:ext uri="{FF2B5EF4-FFF2-40B4-BE49-F238E27FC236}">
                <a16:creationId xmlns:a16="http://schemas.microsoft.com/office/drawing/2014/main" id="{45C554E1-7DA9-5C69-3F0A-610825C1A185}"/>
              </a:ext>
            </a:extLst>
          </p:cNvPr>
          <p:cNvSpPr>
            <a:spLocks noGrp="1"/>
          </p:cNvSpPr>
          <p:nvPr>
            <p:ph type="ftr" sz="quarter" idx="18"/>
          </p:nvPr>
        </p:nvSpPr>
        <p:spPr>
          <a:xfrm>
            <a:off x="4183265" y="6437115"/>
            <a:ext cx="3825470" cy="123111"/>
          </a:xfrm>
        </p:spPr>
        <p:txBody>
          <a:bodyPr/>
          <a:lstStyle/>
          <a:p>
            <a:pPr algn="ctr"/>
            <a:r>
              <a:rPr lang="en-US"/>
              <a:t>Insert footer text here</a:t>
            </a:r>
          </a:p>
        </p:txBody>
      </p:sp>
      <p:sp>
        <p:nvSpPr>
          <p:cNvPr id="5" name="Slide Number Placeholder 4">
            <a:extLst>
              <a:ext uri="{FF2B5EF4-FFF2-40B4-BE49-F238E27FC236}">
                <a16:creationId xmlns:a16="http://schemas.microsoft.com/office/drawing/2014/main" id="{5E1E74C9-5572-0488-3816-ADBB8C444A47}"/>
              </a:ext>
            </a:extLst>
          </p:cNvPr>
          <p:cNvSpPr>
            <a:spLocks noGrp="1"/>
          </p:cNvSpPr>
          <p:nvPr>
            <p:ph type="sldNum" sz="quarter" idx="19"/>
          </p:nvPr>
        </p:nvSpPr>
        <p:spPr/>
        <p:txBody>
          <a:bodyPr/>
          <a:lstStyle/>
          <a:p>
            <a:fld id="{94FCA0F3-9F3A-694B-99BB-0E592A797735}" type="slidenum">
              <a:rPr lang="en-US" smtClean="0"/>
              <a:pPr/>
              <a:t>12</a:t>
            </a:fld>
            <a:endParaRPr lang="en-US"/>
          </a:p>
        </p:txBody>
      </p:sp>
      <p:pic>
        <p:nvPicPr>
          <p:cNvPr id="2" name="Picture 1">
            <a:extLst>
              <a:ext uri="{FF2B5EF4-FFF2-40B4-BE49-F238E27FC236}">
                <a16:creationId xmlns:a16="http://schemas.microsoft.com/office/drawing/2014/main" id="{6976C4CB-3892-2177-457E-4D0FDFBA07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6683" y="2785494"/>
            <a:ext cx="5591686" cy="3456384"/>
          </a:xfrm>
          <a:prstGeom prst="rect">
            <a:avLst/>
          </a:prstGeom>
        </p:spPr>
      </p:pic>
      <p:pic>
        <p:nvPicPr>
          <p:cNvPr id="7" name="Picture 6">
            <a:extLst>
              <a:ext uri="{FF2B5EF4-FFF2-40B4-BE49-F238E27FC236}">
                <a16:creationId xmlns:a16="http://schemas.microsoft.com/office/drawing/2014/main" id="{89ED0B62-FBF6-0FE6-54FF-037FE5D1A3D0}"/>
              </a:ext>
            </a:extLst>
          </p:cNvPr>
          <p:cNvPicPr>
            <a:picLocks noChangeAspect="1"/>
          </p:cNvPicPr>
          <p:nvPr/>
        </p:nvPicPr>
        <p:blipFill>
          <a:blip r:embed="rId4"/>
          <a:stretch>
            <a:fillRect/>
          </a:stretch>
        </p:blipFill>
        <p:spPr>
          <a:xfrm>
            <a:off x="6168009" y="2785494"/>
            <a:ext cx="5591686" cy="3459429"/>
          </a:xfrm>
          <a:prstGeom prst="rect">
            <a:avLst/>
          </a:prstGeom>
        </p:spPr>
      </p:pic>
      <p:sp>
        <p:nvSpPr>
          <p:cNvPr id="8" name="TextBox 7">
            <a:extLst>
              <a:ext uri="{FF2B5EF4-FFF2-40B4-BE49-F238E27FC236}">
                <a16:creationId xmlns:a16="http://schemas.microsoft.com/office/drawing/2014/main" id="{53446F81-FADF-9CC5-DE6D-765DDD73AF42}"/>
              </a:ext>
            </a:extLst>
          </p:cNvPr>
          <p:cNvSpPr txBox="1"/>
          <p:nvPr/>
        </p:nvSpPr>
        <p:spPr>
          <a:xfrm>
            <a:off x="486683" y="2425454"/>
            <a:ext cx="5681326" cy="313932"/>
          </a:xfrm>
          <a:prstGeom prst="rect">
            <a:avLst/>
          </a:prstGeom>
          <a:noFill/>
        </p:spPr>
        <p:txBody>
          <a:bodyPr wrap="square" lIns="0" tIns="36576" rIns="0" bIns="0" rtlCol="0" anchor="t">
            <a:spAutoFit/>
          </a:bodyPr>
          <a:lstStyle/>
          <a:p>
            <a:pPr marL="252000" indent="-252000" algn="l">
              <a:lnSpc>
                <a:spcPct val="90000"/>
              </a:lnSpc>
              <a:spcBef>
                <a:spcPts val="400"/>
              </a:spcBef>
              <a:spcAft>
                <a:spcPts val="400"/>
              </a:spcAft>
              <a:buClr>
                <a:schemeClr val="tx2"/>
              </a:buClr>
              <a:buSzPct val="100000"/>
              <a:buFont typeface="Wingdings" pitchFamily="2" charset="2"/>
              <a:buChar char="§"/>
            </a:pPr>
            <a:r>
              <a:rPr lang="en-GB" sz="2000" dirty="0">
                <a:solidFill>
                  <a:schemeClr val="bg1"/>
                </a:solidFill>
              </a:rPr>
              <a:t>Index reference pop: England and Wales rates</a:t>
            </a:r>
          </a:p>
        </p:txBody>
      </p:sp>
      <p:sp>
        <p:nvSpPr>
          <p:cNvPr id="9" name="TextBox 8">
            <a:extLst>
              <a:ext uri="{FF2B5EF4-FFF2-40B4-BE49-F238E27FC236}">
                <a16:creationId xmlns:a16="http://schemas.microsoft.com/office/drawing/2014/main" id="{2A49A9D0-D302-EF33-2C2A-308BC9BA8219}"/>
              </a:ext>
            </a:extLst>
          </p:cNvPr>
          <p:cNvSpPr txBox="1"/>
          <p:nvPr/>
        </p:nvSpPr>
        <p:spPr>
          <a:xfrm>
            <a:off x="6166107" y="2420888"/>
            <a:ext cx="5681326" cy="313932"/>
          </a:xfrm>
          <a:prstGeom prst="rect">
            <a:avLst/>
          </a:prstGeom>
          <a:noFill/>
        </p:spPr>
        <p:txBody>
          <a:bodyPr wrap="square" lIns="0" tIns="36576" rIns="0" bIns="0" rtlCol="0" anchor="t">
            <a:spAutoFit/>
          </a:bodyPr>
          <a:lstStyle/>
          <a:p>
            <a:pPr marL="252000" indent="-252000" algn="l">
              <a:lnSpc>
                <a:spcPct val="90000"/>
              </a:lnSpc>
              <a:spcBef>
                <a:spcPts val="400"/>
              </a:spcBef>
              <a:spcAft>
                <a:spcPts val="400"/>
              </a:spcAft>
              <a:buClr>
                <a:schemeClr val="tx2"/>
              </a:buClr>
              <a:buSzPct val="100000"/>
              <a:buFont typeface="Wingdings" pitchFamily="2" charset="2"/>
              <a:buChar char="§"/>
            </a:pPr>
            <a:r>
              <a:rPr lang="en-GB" sz="2000" dirty="0">
                <a:solidFill>
                  <a:schemeClr val="bg1"/>
                </a:solidFill>
              </a:rPr>
              <a:t>Hedger portfolio: IMD Deciles 8-10 rates</a:t>
            </a:r>
          </a:p>
        </p:txBody>
      </p:sp>
    </p:spTree>
    <p:extLst>
      <p:ext uri="{BB962C8B-B14F-4D97-AF65-F5344CB8AC3E}">
        <p14:creationId xmlns:p14="http://schemas.microsoft.com/office/powerpoint/2010/main" val="1126687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A11A6-0A8E-8CF4-DF69-57457098CC1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C753EB5-352E-1D02-D4D8-CB56EC538C5A}"/>
              </a:ext>
            </a:extLst>
          </p:cNvPr>
          <p:cNvSpPr>
            <a:spLocks noGrp="1"/>
          </p:cNvSpPr>
          <p:nvPr>
            <p:ph type="title"/>
          </p:nvPr>
        </p:nvSpPr>
        <p:spPr/>
        <p:txBody>
          <a:bodyPr/>
          <a:lstStyle/>
          <a:p>
            <a:r>
              <a:rPr lang="en-IN" dirty="0"/>
              <a:t>The modelling work we have undertaken</a:t>
            </a:r>
            <a:endParaRPr lang="en-US" dirty="0"/>
          </a:p>
        </p:txBody>
      </p:sp>
      <p:sp>
        <p:nvSpPr>
          <p:cNvPr id="3" name="Content Placeholder 2">
            <a:extLst>
              <a:ext uri="{FF2B5EF4-FFF2-40B4-BE49-F238E27FC236}">
                <a16:creationId xmlns:a16="http://schemas.microsoft.com/office/drawing/2014/main" id="{E6C39410-0260-B548-6CA9-10AF02056986}"/>
              </a:ext>
            </a:extLst>
          </p:cNvPr>
          <p:cNvSpPr>
            <a:spLocks noGrp="1"/>
          </p:cNvSpPr>
          <p:nvPr>
            <p:ph sz="quarter" idx="16"/>
          </p:nvPr>
        </p:nvSpPr>
        <p:spPr>
          <a:xfrm>
            <a:off x="485521" y="1411287"/>
            <a:ext cx="11155095" cy="4638675"/>
          </a:xfrm>
        </p:spPr>
        <p:txBody>
          <a:bodyPr/>
          <a:lstStyle/>
          <a:p>
            <a:r>
              <a:rPr lang="en-US" dirty="0"/>
              <a:t>We have then projected the parameters in our models using a random walk and run 1,000 different scenarios to obtain a funnel of outcomes.</a:t>
            </a:r>
          </a:p>
        </p:txBody>
      </p:sp>
      <p:sp>
        <p:nvSpPr>
          <p:cNvPr id="4" name="Footer Placeholder 3">
            <a:extLst>
              <a:ext uri="{FF2B5EF4-FFF2-40B4-BE49-F238E27FC236}">
                <a16:creationId xmlns:a16="http://schemas.microsoft.com/office/drawing/2014/main" id="{A7483840-C867-A1DF-713D-853EC5543FC3}"/>
              </a:ext>
            </a:extLst>
          </p:cNvPr>
          <p:cNvSpPr>
            <a:spLocks noGrp="1"/>
          </p:cNvSpPr>
          <p:nvPr>
            <p:ph type="ftr" sz="quarter" idx="18"/>
          </p:nvPr>
        </p:nvSpPr>
        <p:spPr>
          <a:xfrm>
            <a:off x="4183265" y="6437115"/>
            <a:ext cx="3825470" cy="123111"/>
          </a:xfrm>
        </p:spPr>
        <p:txBody>
          <a:bodyPr/>
          <a:lstStyle/>
          <a:p>
            <a:pPr algn="ctr"/>
            <a:r>
              <a:rPr lang="en-US"/>
              <a:t>Insert footer text here</a:t>
            </a:r>
          </a:p>
        </p:txBody>
      </p:sp>
      <p:sp>
        <p:nvSpPr>
          <p:cNvPr id="5" name="Slide Number Placeholder 4">
            <a:extLst>
              <a:ext uri="{FF2B5EF4-FFF2-40B4-BE49-F238E27FC236}">
                <a16:creationId xmlns:a16="http://schemas.microsoft.com/office/drawing/2014/main" id="{D51876E7-04EA-C67A-2FD9-1E636EE440C7}"/>
              </a:ext>
            </a:extLst>
          </p:cNvPr>
          <p:cNvSpPr>
            <a:spLocks noGrp="1"/>
          </p:cNvSpPr>
          <p:nvPr>
            <p:ph type="sldNum" sz="quarter" idx="19"/>
          </p:nvPr>
        </p:nvSpPr>
        <p:spPr/>
        <p:txBody>
          <a:bodyPr/>
          <a:lstStyle/>
          <a:p>
            <a:fld id="{94FCA0F3-9F3A-694B-99BB-0E592A797735}" type="slidenum">
              <a:rPr lang="en-US" smtClean="0"/>
              <a:pPr/>
              <a:t>13</a:t>
            </a:fld>
            <a:endParaRPr lang="en-US"/>
          </a:p>
        </p:txBody>
      </p:sp>
      <p:pic>
        <p:nvPicPr>
          <p:cNvPr id="10" name="Picture 9" descr="A graph showing different colored lines&#10;&#10;AI-generated content may be incorrect.">
            <a:extLst>
              <a:ext uri="{FF2B5EF4-FFF2-40B4-BE49-F238E27FC236}">
                <a16:creationId xmlns:a16="http://schemas.microsoft.com/office/drawing/2014/main" id="{F0C6D54C-1D5C-2B71-BAF2-77713E5D63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889440"/>
            <a:ext cx="5185081" cy="3079228"/>
          </a:xfrm>
          <a:prstGeom prst="rect">
            <a:avLst/>
          </a:prstGeom>
        </p:spPr>
      </p:pic>
      <p:pic>
        <p:nvPicPr>
          <p:cNvPr id="8" name="Picture 7" descr="A graph showing different colored lines&#10;&#10;AI-generated content may be incorrect.">
            <a:extLst>
              <a:ext uri="{FF2B5EF4-FFF2-40B4-BE49-F238E27FC236}">
                <a16:creationId xmlns:a16="http://schemas.microsoft.com/office/drawing/2014/main" id="{F3AE9391-5F76-F231-F762-8817F05CC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04" y="2889440"/>
            <a:ext cx="5185082" cy="3079228"/>
          </a:xfrm>
          <a:prstGeom prst="rect">
            <a:avLst/>
          </a:prstGeom>
        </p:spPr>
      </p:pic>
      <p:sp>
        <p:nvSpPr>
          <p:cNvPr id="9" name="TextBox 8">
            <a:extLst>
              <a:ext uri="{FF2B5EF4-FFF2-40B4-BE49-F238E27FC236}">
                <a16:creationId xmlns:a16="http://schemas.microsoft.com/office/drawing/2014/main" id="{3417023A-DFE0-A42C-4236-65B35E4385D0}"/>
              </a:ext>
            </a:extLst>
          </p:cNvPr>
          <p:cNvSpPr txBox="1"/>
          <p:nvPr/>
        </p:nvSpPr>
        <p:spPr>
          <a:xfrm>
            <a:off x="486683" y="2425454"/>
            <a:ext cx="5681326" cy="313932"/>
          </a:xfrm>
          <a:prstGeom prst="rect">
            <a:avLst/>
          </a:prstGeom>
          <a:noFill/>
        </p:spPr>
        <p:txBody>
          <a:bodyPr wrap="square" lIns="0" tIns="36576" rIns="0" bIns="0" rtlCol="0" anchor="t">
            <a:spAutoFit/>
          </a:bodyPr>
          <a:lstStyle/>
          <a:p>
            <a:pPr marL="252000" indent="-252000" algn="l">
              <a:lnSpc>
                <a:spcPct val="90000"/>
              </a:lnSpc>
              <a:spcBef>
                <a:spcPts val="400"/>
              </a:spcBef>
              <a:spcAft>
                <a:spcPts val="400"/>
              </a:spcAft>
              <a:buClr>
                <a:schemeClr val="tx2"/>
              </a:buClr>
              <a:buSzPct val="100000"/>
              <a:buFont typeface="Wingdings" pitchFamily="2" charset="2"/>
              <a:buChar char="§"/>
            </a:pPr>
            <a:r>
              <a:rPr lang="en-GB" sz="2000" dirty="0">
                <a:solidFill>
                  <a:schemeClr val="bg1"/>
                </a:solidFill>
              </a:rPr>
              <a:t>Death probability projections – E&amp;W</a:t>
            </a:r>
          </a:p>
        </p:txBody>
      </p:sp>
      <p:sp>
        <p:nvSpPr>
          <p:cNvPr id="11" name="TextBox 10">
            <a:extLst>
              <a:ext uri="{FF2B5EF4-FFF2-40B4-BE49-F238E27FC236}">
                <a16:creationId xmlns:a16="http://schemas.microsoft.com/office/drawing/2014/main" id="{CA0D35F9-556A-8111-F764-20506CBA7496}"/>
              </a:ext>
            </a:extLst>
          </p:cNvPr>
          <p:cNvSpPr txBox="1"/>
          <p:nvPr/>
        </p:nvSpPr>
        <p:spPr>
          <a:xfrm>
            <a:off x="6166107" y="2420888"/>
            <a:ext cx="5681326" cy="313932"/>
          </a:xfrm>
          <a:prstGeom prst="rect">
            <a:avLst/>
          </a:prstGeom>
          <a:noFill/>
        </p:spPr>
        <p:txBody>
          <a:bodyPr wrap="square" lIns="0" tIns="36576" rIns="0" bIns="0" rtlCol="0" anchor="t">
            <a:spAutoFit/>
          </a:bodyPr>
          <a:lstStyle/>
          <a:p>
            <a:pPr marL="252000" indent="-252000" algn="l">
              <a:lnSpc>
                <a:spcPct val="90000"/>
              </a:lnSpc>
              <a:spcBef>
                <a:spcPts val="400"/>
              </a:spcBef>
              <a:spcAft>
                <a:spcPts val="400"/>
              </a:spcAft>
              <a:buClr>
                <a:schemeClr val="tx2"/>
              </a:buClr>
              <a:buSzPct val="100000"/>
              <a:buFont typeface="Wingdings" pitchFamily="2" charset="2"/>
              <a:buChar char="§"/>
            </a:pPr>
            <a:r>
              <a:rPr lang="en-GB" sz="2000" dirty="0">
                <a:solidFill>
                  <a:schemeClr val="bg1"/>
                </a:solidFill>
              </a:rPr>
              <a:t>Death probability projections - insured</a:t>
            </a:r>
          </a:p>
        </p:txBody>
      </p:sp>
    </p:spTree>
    <p:extLst>
      <p:ext uri="{BB962C8B-B14F-4D97-AF65-F5344CB8AC3E}">
        <p14:creationId xmlns:p14="http://schemas.microsoft.com/office/powerpoint/2010/main" val="110513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A5101-C35B-11E0-14C8-4A8FF71EE91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DC003E2-D8BB-DF6D-2E35-E72E0AE02C4C}"/>
              </a:ext>
            </a:extLst>
          </p:cNvPr>
          <p:cNvSpPr>
            <a:spLocks noGrp="1"/>
          </p:cNvSpPr>
          <p:nvPr>
            <p:ph type="title"/>
          </p:nvPr>
        </p:nvSpPr>
        <p:spPr/>
        <p:txBody>
          <a:bodyPr/>
          <a:lstStyle/>
          <a:p>
            <a:r>
              <a:rPr lang="en-IN"/>
              <a:t>The modelling work we have undertaken</a:t>
            </a:r>
            <a:endParaRPr lang="en-US"/>
          </a:p>
        </p:txBody>
      </p:sp>
      <p:sp>
        <p:nvSpPr>
          <p:cNvPr id="4" name="Footer Placeholder 3">
            <a:extLst>
              <a:ext uri="{FF2B5EF4-FFF2-40B4-BE49-F238E27FC236}">
                <a16:creationId xmlns:a16="http://schemas.microsoft.com/office/drawing/2014/main" id="{66A58916-BC7E-A6A6-117C-40CB364F41EA}"/>
              </a:ext>
            </a:extLst>
          </p:cNvPr>
          <p:cNvSpPr>
            <a:spLocks noGrp="1"/>
          </p:cNvSpPr>
          <p:nvPr>
            <p:ph type="ftr" sz="quarter" idx="18"/>
          </p:nvPr>
        </p:nvSpPr>
        <p:spPr>
          <a:xfrm>
            <a:off x="4183265" y="6437115"/>
            <a:ext cx="3825470" cy="123111"/>
          </a:xfrm>
        </p:spPr>
        <p:txBody>
          <a:bodyPr/>
          <a:lstStyle/>
          <a:p>
            <a:pPr algn="ctr"/>
            <a:r>
              <a:rPr lang="en-US"/>
              <a:t>Insert footer text here</a:t>
            </a:r>
          </a:p>
        </p:txBody>
      </p:sp>
      <p:sp>
        <p:nvSpPr>
          <p:cNvPr id="5" name="Slide Number Placeholder 4">
            <a:extLst>
              <a:ext uri="{FF2B5EF4-FFF2-40B4-BE49-F238E27FC236}">
                <a16:creationId xmlns:a16="http://schemas.microsoft.com/office/drawing/2014/main" id="{A8E1344F-DCBC-E431-861C-7165DED774EE}"/>
              </a:ext>
            </a:extLst>
          </p:cNvPr>
          <p:cNvSpPr>
            <a:spLocks noGrp="1"/>
          </p:cNvSpPr>
          <p:nvPr>
            <p:ph type="sldNum" sz="quarter" idx="19"/>
          </p:nvPr>
        </p:nvSpPr>
        <p:spPr/>
        <p:txBody>
          <a:bodyPr/>
          <a:lstStyle/>
          <a:p>
            <a:fld id="{94FCA0F3-9F3A-694B-99BB-0E592A797735}" type="slidenum">
              <a:rPr lang="en-US" smtClean="0"/>
              <a:pPr/>
              <a:t>14</a:t>
            </a:fld>
            <a:endParaRPr lang="en-US"/>
          </a:p>
        </p:txBody>
      </p:sp>
      <p:sp>
        <p:nvSpPr>
          <p:cNvPr id="24" name="Content Placeholder 12">
            <a:extLst>
              <a:ext uri="{FF2B5EF4-FFF2-40B4-BE49-F238E27FC236}">
                <a16:creationId xmlns:a16="http://schemas.microsoft.com/office/drawing/2014/main" id="{908DD559-4224-CC7A-3663-DA87F8FBF850}"/>
              </a:ext>
            </a:extLst>
          </p:cNvPr>
          <p:cNvSpPr>
            <a:spLocks noGrp="1"/>
          </p:cNvSpPr>
          <p:nvPr>
            <p:ph sz="quarter" idx="16"/>
          </p:nvPr>
        </p:nvSpPr>
        <p:spPr>
          <a:xfrm>
            <a:off x="485775" y="1412776"/>
            <a:ext cx="11225213" cy="4638675"/>
          </a:xfrm>
        </p:spPr>
        <p:txBody>
          <a:bodyPr/>
          <a:lstStyle/>
          <a:p>
            <a:pPr marL="0" indent="0">
              <a:buNone/>
            </a:pPr>
            <a:r>
              <a:rPr lang="en-US" b="1" dirty="0">
                <a:latin typeface="+mj-lt"/>
              </a:rPr>
              <a:t>The ‘Value’ model</a:t>
            </a:r>
          </a:p>
          <a:p>
            <a:pPr>
              <a:buFontTx/>
              <a:buChar char="-"/>
            </a:pPr>
            <a:r>
              <a:rPr lang="en-US" sz="1800" dirty="0"/>
              <a:t>Value best estimate liability assuming  (1) no longevity swap and then (2) a value-based longevity swap is in place.  Assumes a longevity hedge term of 10 years.</a:t>
            </a:r>
          </a:p>
          <a:p>
            <a:pPr>
              <a:buFontTx/>
              <a:buChar char="-"/>
            </a:pPr>
            <a:r>
              <a:rPr lang="en-US" sz="1800" dirty="0"/>
              <a:t>Simulate insurer’s annuity portfolio using proxy model points</a:t>
            </a:r>
          </a:p>
          <a:p>
            <a:pPr>
              <a:buFontTx/>
              <a:buChar char="-"/>
            </a:pPr>
            <a:r>
              <a:rPr lang="en-US" sz="1800" dirty="0"/>
              <a:t>For each of the 1,000 simulations:</a:t>
            </a:r>
          </a:p>
          <a:p>
            <a:pPr lvl="1">
              <a:buFontTx/>
              <a:buChar char="-"/>
            </a:pPr>
            <a:r>
              <a:rPr lang="en-US" sz="1800" dirty="0"/>
              <a:t>Generate survival curves for insurer’s mortality and general population mortality at time 0</a:t>
            </a:r>
          </a:p>
          <a:p>
            <a:pPr lvl="1">
              <a:buFontTx/>
              <a:buChar char="-"/>
            </a:pPr>
            <a:r>
              <a:rPr lang="en-US" sz="1800" dirty="0"/>
              <a:t>Derive pension cashflows over accumulation period (0 to 10 years)</a:t>
            </a:r>
          </a:p>
          <a:p>
            <a:pPr lvl="1">
              <a:buFontTx/>
              <a:buChar char="-"/>
            </a:pPr>
            <a:r>
              <a:rPr lang="en-US" sz="1800" dirty="0"/>
              <a:t>Generate new survival curves at time 10 based on updated general population mortality at 10 years</a:t>
            </a:r>
          </a:p>
          <a:p>
            <a:pPr lvl="1">
              <a:buFontTx/>
              <a:buChar char="-"/>
            </a:pPr>
            <a:r>
              <a:rPr lang="en-US" sz="1800" dirty="0"/>
              <a:t>Derive pension cashflows at commutation point (after 10 years)</a:t>
            </a:r>
          </a:p>
          <a:p>
            <a:pPr lvl="1">
              <a:buFontTx/>
              <a:buChar char="-"/>
            </a:pPr>
            <a:r>
              <a:rPr lang="en-US" sz="1800" dirty="0"/>
              <a:t>Calculate U(10) - the present value of the synthetic portfolio (general population)</a:t>
            </a:r>
          </a:p>
          <a:p>
            <a:pPr lvl="1">
              <a:buFontTx/>
              <a:buChar char="-"/>
            </a:pPr>
            <a:r>
              <a:rPr lang="en-US" sz="1800" dirty="0"/>
              <a:t>Calculate V(10) - the present value of the insurer portfolio</a:t>
            </a:r>
          </a:p>
          <a:p>
            <a:pPr lvl="1">
              <a:buFontTx/>
              <a:buChar char="-"/>
            </a:pPr>
            <a:r>
              <a:rPr lang="en-US" sz="1800" dirty="0"/>
              <a:t>Set attachment point at 60% and detachment point at 80% to determine payout amounts</a:t>
            </a:r>
          </a:p>
          <a:p>
            <a:pPr lvl="1">
              <a:buFontTx/>
              <a:buChar char="-"/>
            </a:pPr>
            <a:endParaRPr lang="en-US" sz="1600" dirty="0"/>
          </a:p>
          <a:p>
            <a:pPr marL="0" indent="0">
              <a:buNone/>
            </a:pPr>
            <a:endParaRPr lang="en-US" sz="1800" dirty="0"/>
          </a:p>
        </p:txBody>
      </p:sp>
    </p:spTree>
    <p:extLst>
      <p:ext uri="{BB962C8B-B14F-4D97-AF65-F5344CB8AC3E}">
        <p14:creationId xmlns:p14="http://schemas.microsoft.com/office/powerpoint/2010/main" val="239194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0886E-9073-B05D-16C1-81FAA593647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8A4211E-35F9-69D5-8D99-D51E7A45F7CB}"/>
              </a:ext>
            </a:extLst>
          </p:cNvPr>
          <p:cNvSpPr>
            <a:spLocks noGrp="1"/>
          </p:cNvSpPr>
          <p:nvPr>
            <p:ph type="title"/>
          </p:nvPr>
        </p:nvSpPr>
        <p:spPr/>
        <p:txBody>
          <a:bodyPr/>
          <a:lstStyle/>
          <a:p>
            <a:r>
              <a:rPr lang="en-IN"/>
              <a:t>The modelling work we have undertaken</a:t>
            </a:r>
            <a:endParaRPr lang="en-US"/>
          </a:p>
        </p:txBody>
      </p:sp>
      <p:sp>
        <p:nvSpPr>
          <p:cNvPr id="4" name="Footer Placeholder 3">
            <a:extLst>
              <a:ext uri="{FF2B5EF4-FFF2-40B4-BE49-F238E27FC236}">
                <a16:creationId xmlns:a16="http://schemas.microsoft.com/office/drawing/2014/main" id="{4135E751-5E5E-EB5D-DA4B-0BF58BC7EBB8}"/>
              </a:ext>
            </a:extLst>
          </p:cNvPr>
          <p:cNvSpPr>
            <a:spLocks noGrp="1"/>
          </p:cNvSpPr>
          <p:nvPr>
            <p:ph type="ftr" sz="quarter" idx="18"/>
          </p:nvPr>
        </p:nvSpPr>
        <p:spPr>
          <a:xfrm>
            <a:off x="4183265" y="6437115"/>
            <a:ext cx="3825470" cy="123111"/>
          </a:xfrm>
        </p:spPr>
        <p:txBody>
          <a:bodyPr/>
          <a:lstStyle/>
          <a:p>
            <a:pPr algn="ctr"/>
            <a:r>
              <a:rPr lang="en-US"/>
              <a:t>Insert footer text here</a:t>
            </a:r>
          </a:p>
        </p:txBody>
      </p:sp>
      <p:sp>
        <p:nvSpPr>
          <p:cNvPr id="5" name="Slide Number Placeholder 4">
            <a:extLst>
              <a:ext uri="{FF2B5EF4-FFF2-40B4-BE49-F238E27FC236}">
                <a16:creationId xmlns:a16="http://schemas.microsoft.com/office/drawing/2014/main" id="{4565AFD1-27E9-382F-8AC3-56DB1829305A}"/>
              </a:ext>
            </a:extLst>
          </p:cNvPr>
          <p:cNvSpPr>
            <a:spLocks noGrp="1"/>
          </p:cNvSpPr>
          <p:nvPr>
            <p:ph type="sldNum" sz="quarter" idx="19"/>
          </p:nvPr>
        </p:nvSpPr>
        <p:spPr/>
        <p:txBody>
          <a:bodyPr/>
          <a:lstStyle/>
          <a:p>
            <a:fld id="{94FCA0F3-9F3A-694B-99BB-0E592A797735}" type="slidenum">
              <a:rPr lang="en-US" smtClean="0"/>
              <a:pPr/>
              <a:t>15</a:t>
            </a:fld>
            <a:endParaRPr lang="en-US"/>
          </a:p>
        </p:txBody>
      </p:sp>
      <p:pic>
        <p:nvPicPr>
          <p:cNvPr id="23" name="Picture 22">
            <a:extLst>
              <a:ext uri="{FF2B5EF4-FFF2-40B4-BE49-F238E27FC236}">
                <a16:creationId xmlns:a16="http://schemas.microsoft.com/office/drawing/2014/main" id="{35184A72-A709-80D9-084B-06DC91864A3C}"/>
              </a:ext>
            </a:extLst>
          </p:cNvPr>
          <p:cNvPicPr>
            <a:picLocks noChangeAspect="1"/>
          </p:cNvPicPr>
          <p:nvPr/>
        </p:nvPicPr>
        <p:blipFill>
          <a:blip r:embed="rId3"/>
          <a:stretch>
            <a:fillRect/>
          </a:stretch>
        </p:blipFill>
        <p:spPr>
          <a:xfrm>
            <a:off x="1145640" y="1267606"/>
            <a:ext cx="9900720" cy="4941720"/>
          </a:xfrm>
          <a:prstGeom prst="rect">
            <a:avLst/>
          </a:prstGeom>
        </p:spPr>
      </p:pic>
    </p:spTree>
    <p:extLst>
      <p:ext uri="{BB962C8B-B14F-4D97-AF65-F5344CB8AC3E}">
        <p14:creationId xmlns:p14="http://schemas.microsoft.com/office/powerpoint/2010/main" val="703476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87AEE-5545-AAF0-A780-84A12B1C0E4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FF6DDD-BF3E-7F82-4793-AA8DA7EC25A7}"/>
              </a:ext>
            </a:extLst>
          </p:cNvPr>
          <p:cNvSpPr>
            <a:spLocks noGrp="1"/>
          </p:cNvSpPr>
          <p:nvPr>
            <p:ph type="title"/>
          </p:nvPr>
        </p:nvSpPr>
        <p:spPr/>
        <p:txBody>
          <a:bodyPr/>
          <a:lstStyle/>
          <a:p>
            <a:r>
              <a:rPr lang="en-IN" dirty="0"/>
              <a:t>The modelling work we have undertaken</a:t>
            </a:r>
            <a:endParaRPr lang="en-US" dirty="0"/>
          </a:p>
        </p:txBody>
      </p:sp>
      <p:sp>
        <p:nvSpPr>
          <p:cNvPr id="3" name="Content Placeholder 2">
            <a:extLst>
              <a:ext uri="{FF2B5EF4-FFF2-40B4-BE49-F238E27FC236}">
                <a16:creationId xmlns:a16="http://schemas.microsoft.com/office/drawing/2014/main" id="{6147208E-057F-3BC3-9B85-29E0E8B4491F}"/>
              </a:ext>
            </a:extLst>
          </p:cNvPr>
          <p:cNvSpPr>
            <a:spLocks noGrp="1"/>
          </p:cNvSpPr>
          <p:nvPr>
            <p:ph sz="quarter" idx="16"/>
          </p:nvPr>
        </p:nvSpPr>
        <p:spPr>
          <a:xfrm>
            <a:off x="485521" y="1844824"/>
            <a:ext cx="4977737" cy="4205138"/>
          </a:xfrm>
        </p:spPr>
        <p:txBody>
          <a:bodyPr/>
          <a:lstStyle/>
          <a:p>
            <a:r>
              <a:rPr lang="en-US" dirty="0"/>
              <a:t>Evaluated the payout under each scenario</a:t>
            </a:r>
          </a:p>
        </p:txBody>
      </p:sp>
      <p:sp>
        <p:nvSpPr>
          <p:cNvPr id="5" name="Slide Number Placeholder 4">
            <a:extLst>
              <a:ext uri="{FF2B5EF4-FFF2-40B4-BE49-F238E27FC236}">
                <a16:creationId xmlns:a16="http://schemas.microsoft.com/office/drawing/2014/main" id="{E1A3C17F-C7EC-DCDF-A2F1-74B8328166FC}"/>
              </a:ext>
            </a:extLst>
          </p:cNvPr>
          <p:cNvSpPr>
            <a:spLocks noGrp="1"/>
          </p:cNvSpPr>
          <p:nvPr>
            <p:ph type="sldNum" sz="quarter" idx="19"/>
          </p:nvPr>
        </p:nvSpPr>
        <p:spPr/>
        <p:txBody>
          <a:bodyPr/>
          <a:lstStyle/>
          <a:p>
            <a:fld id="{94FCA0F3-9F3A-694B-99BB-0E592A797735}" type="slidenum">
              <a:rPr lang="en-US" smtClean="0"/>
              <a:pPr/>
              <a:t>16</a:t>
            </a:fld>
            <a:endParaRPr lang="en-US"/>
          </a:p>
        </p:txBody>
      </p:sp>
      <p:pic>
        <p:nvPicPr>
          <p:cNvPr id="7" name="Picture 6">
            <a:extLst>
              <a:ext uri="{FF2B5EF4-FFF2-40B4-BE49-F238E27FC236}">
                <a16:creationId xmlns:a16="http://schemas.microsoft.com/office/drawing/2014/main" id="{380BB532-C488-B7DF-5EF7-6C36EAEBC5A5}"/>
              </a:ext>
            </a:extLst>
          </p:cNvPr>
          <p:cNvPicPr>
            <a:picLocks noChangeAspect="1"/>
          </p:cNvPicPr>
          <p:nvPr/>
        </p:nvPicPr>
        <p:blipFill>
          <a:blip r:embed="rId3"/>
          <a:stretch>
            <a:fillRect/>
          </a:stretch>
        </p:blipFill>
        <p:spPr>
          <a:xfrm>
            <a:off x="5591944" y="2600738"/>
            <a:ext cx="5567541" cy="3739786"/>
          </a:xfrm>
          <a:prstGeom prst="rect">
            <a:avLst/>
          </a:prstGeom>
        </p:spPr>
      </p:pic>
      <p:pic>
        <p:nvPicPr>
          <p:cNvPr id="9" name="Picture 8">
            <a:extLst>
              <a:ext uri="{FF2B5EF4-FFF2-40B4-BE49-F238E27FC236}">
                <a16:creationId xmlns:a16="http://schemas.microsoft.com/office/drawing/2014/main" id="{C1B39EA5-BAAE-05F3-7729-D9E7936CD56B}"/>
              </a:ext>
            </a:extLst>
          </p:cNvPr>
          <p:cNvPicPr>
            <a:picLocks noChangeAspect="1"/>
          </p:cNvPicPr>
          <p:nvPr/>
        </p:nvPicPr>
        <p:blipFill>
          <a:blip r:embed="rId4"/>
          <a:stretch>
            <a:fillRect/>
          </a:stretch>
        </p:blipFill>
        <p:spPr>
          <a:xfrm>
            <a:off x="675898" y="2600738"/>
            <a:ext cx="4787360" cy="3739786"/>
          </a:xfrm>
          <a:prstGeom prst="rect">
            <a:avLst/>
          </a:prstGeom>
        </p:spPr>
      </p:pic>
      <p:sp>
        <p:nvSpPr>
          <p:cNvPr id="2" name="Content Placeholder 2">
            <a:extLst>
              <a:ext uri="{FF2B5EF4-FFF2-40B4-BE49-F238E27FC236}">
                <a16:creationId xmlns:a16="http://schemas.microsoft.com/office/drawing/2014/main" id="{1257F051-1DD2-192D-DDA9-4460D5539868}"/>
              </a:ext>
            </a:extLst>
          </p:cNvPr>
          <p:cNvSpPr txBox="1">
            <a:spLocks/>
          </p:cNvSpPr>
          <p:nvPr/>
        </p:nvSpPr>
        <p:spPr>
          <a:xfrm>
            <a:off x="5519866" y="1844824"/>
            <a:ext cx="4977737" cy="4205138"/>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a:lstStyle>
          <a:p>
            <a:r>
              <a:rPr lang="en-US" dirty="0"/>
              <a:t>Assessed the basis risk under each scenario</a:t>
            </a:r>
          </a:p>
        </p:txBody>
      </p:sp>
    </p:spTree>
    <p:extLst>
      <p:ext uri="{BB962C8B-B14F-4D97-AF65-F5344CB8AC3E}">
        <p14:creationId xmlns:p14="http://schemas.microsoft.com/office/powerpoint/2010/main" val="394357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C9475-62B1-1789-7911-9CCD22B45A7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30CAB03-058C-B906-3270-3903FC7ECC3C}"/>
              </a:ext>
            </a:extLst>
          </p:cNvPr>
          <p:cNvSpPr>
            <a:spLocks noGrp="1"/>
          </p:cNvSpPr>
          <p:nvPr>
            <p:ph type="title"/>
          </p:nvPr>
        </p:nvSpPr>
        <p:spPr/>
        <p:txBody>
          <a:bodyPr/>
          <a:lstStyle/>
          <a:p>
            <a:r>
              <a:rPr lang="en-IN"/>
              <a:t>The modelling work we have undertaken</a:t>
            </a:r>
            <a:endParaRPr lang="en-US"/>
          </a:p>
        </p:txBody>
      </p:sp>
      <p:sp>
        <p:nvSpPr>
          <p:cNvPr id="3" name="Content Placeholder 2">
            <a:extLst>
              <a:ext uri="{FF2B5EF4-FFF2-40B4-BE49-F238E27FC236}">
                <a16:creationId xmlns:a16="http://schemas.microsoft.com/office/drawing/2014/main" id="{7BCF1270-13C7-03AC-BAED-B8A3D13829D9}"/>
              </a:ext>
            </a:extLst>
          </p:cNvPr>
          <p:cNvSpPr>
            <a:spLocks noGrp="1"/>
          </p:cNvSpPr>
          <p:nvPr>
            <p:ph sz="quarter" idx="16"/>
          </p:nvPr>
        </p:nvSpPr>
        <p:spPr/>
        <p:txBody>
          <a:bodyPr/>
          <a:lstStyle/>
          <a:p>
            <a:r>
              <a:rPr lang="en-US" dirty="0"/>
              <a:t>Currently at the stage of evaluating the basis risk under different scenarios.</a:t>
            </a:r>
          </a:p>
        </p:txBody>
      </p:sp>
      <p:sp>
        <p:nvSpPr>
          <p:cNvPr id="4" name="Footer Placeholder 3">
            <a:extLst>
              <a:ext uri="{FF2B5EF4-FFF2-40B4-BE49-F238E27FC236}">
                <a16:creationId xmlns:a16="http://schemas.microsoft.com/office/drawing/2014/main" id="{EE29BF6B-CDB0-A029-7998-0BB62DBACDAF}"/>
              </a:ext>
            </a:extLst>
          </p:cNvPr>
          <p:cNvSpPr>
            <a:spLocks noGrp="1"/>
          </p:cNvSpPr>
          <p:nvPr>
            <p:ph type="ftr" sz="quarter" idx="18"/>
          </p:nvPr>
        </p:nvSpPr>
        <p:spPr>
          <a:xfrm>
            <a:off x="4183265" y="6437115"/>
            <a:ext cx="3825470" cy="123111"/>
          </a:xfrm>
        </p:spPr>
        <p:txBody>
          <a:bodyPr/>
          <a:lstStyle/>
          <a:p>
            <a:pPr algn="ctr"/>
            <a:r>
              <a:rPr lang="en-US"/>
              <a:t>Insert footer text here</a:t>
            </a:r>
          </a:p>
        </p:txBody>
      </p:sp>
      <p:sp>
        <p:nvSpPr>
          <p:cNvPr id="5" name="Slide Number Placeholder 4">
            <a:extLst>
              <a:ext uri="{FF2B5EF4-FFF2-40B4-BE49-F238E27FC236}">
                <a16:creationId xmlns:a16="http://schemas.microsoft.com/office/drawing/2014/main" id="{62FCACBD-2CEF-6E7B-99F2-06B8B8324CE6}"/>
              </a:ext>
            </a:extLst>
          </p:cNvPr>
          <p:cNvSpPr>
            <a:spLocks noGrp="1"/>
          </p:cNvSpPr>
          <p:nvPr>
            <p:ph type="sldNum" sz="quarter" idx="19"/>
          </p:nvPr>
        </p:nvSpPr>
        <p:spPr/>
        <p:txBody>
          <a:bodyPr/>
          <a:lstStyle/>
          <a:p>
            <a:fld id="{94FCA0F3-9F3A-694B-99BB-0E592A797735}" type="slidenum">
              <a:rPr lang="en-US" smtClean="0"/>
              <a:pPr/>
              <a:t>17</a:t>
            </a:fld>
            <a:endParaRPr lang="en-US"/>
          </a:p>
        </p:txBody>
      </p:sp>
      <p:pic>
        <p:nvPicPr>
          <p:cNvPr id="25" name="Picture 24">
            <a:extLst>
              <a:ext uri="{FF2B5EF4-FFF2-40B4-BE49-F238E27FC236}">
                <a16:creationId xmlns:a16="http://schemas.microsoft.com/office/drawing/2014/main" id="{4AA3F3BD-E782-7FE8-5522-8328E39CDFB9}"/>
              </a:ext>
            </a:extLst>
          </p:cNvPr>
          <p:cNvPicPr>
            <a:picLocks noChangeAspect="1"/>
          </p:cNvPicPr>
          <p:nvPr/>
        </p:nvPicPr>
        <p:blipFill>
          <a:blip r:embed="rId3"/>
          <a:stretch>
            <a:fillRect/>
          </a:stretch>
        </p:blipFill>
        <p:spPr>
          <a:xfrm>
            <a:off x="485747" y="1984218"/>
            <a:ext cx="8130533" cy="4181086"/>
          </a:xfrm>
          <a:prstGeom prst="rect">
            <a:avLst/>
          </a:prstGeom>
        </p:spPr>
      </p:pic>
    </p:spTree>
    <p:extLst>
      <p:ext uri="{BB962C8B-B14F-4D97-AF65-F5344CB8AC3E}">
        <p14:creationId xmlns:p14="http://schemas.microsoft.com/office/powerpoint/2010/main" val="589474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72996-5BF4-E9CA-9CD4-E1D702F305C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4A5B12B-3537-6E54-C7C9-7DF7607D3005}"/>
              </a:ext>
            </a:extLst>
          </p:cNvPr>
          <p:cNvSpPr>
            <a:spLocks noGrp="1"/>
          </p:cNvSpPr>
          <p:nvPr>
            <p:ph type="title"/>
          </p:nvPr>
        </p:nvSpPr>
        <p:spPr/>
        <p:txBody>
          <a:bodyPr/>
          <a:lstStyle/>
          <a:p>
            <a:r>
              <a:rPr lang="en-IN" dirty="0"/>
              <a:t>Next steps of the modelling </a:t>
            </a:r>
            <a:endParaRPr lang="en-US" dirty="0"/>
          </a:p>
        </p:txBody>
      </p:sp>
      <p:sp>
        <p:nvSpPr>
          <p:cNvPr id="3" name="Content Placeholder 2">
            <a:extLst>
              <a:ext uri="{FF2B5EF4-FFF2-40B4-BE49-F238E27FC236}">
                <a16:creationId xmlns:a16="http://schemas.microsoft.com/office/drawing/2014/main" id="{DE9E7A0B-F2E2-CE9B-0854-DE7066A97C62}"/>
              </a:ext>
            </a:extLst>
          </p:cNvPr>
          <p:cNvSpPr>
            <a:spLocks noGrp="1"/>
          </p:cNvSpPr>
          <p:nvPr>
            <p:ph sz="quarter" idx="16"/>
          </p:nvPr>
        </p:nvSpPr>
        <p:spPr/>
        <p:txBody>
          <a:bodyPr/>
          <a:lstStyle/>
          <a:p>
            <a:r>
              <a:rPr lang="en-US" dirty="0"/>
              <a:t>Complete </a:t>
            </a:r>
            <a:r>
              <a:rPr lang="en-US" b="1" dirty="0">
                <a:solidFill>
                  <a:schemeClr val="tx2"/>
                </a:solidFill>
              </a:rPr>
              <a:t>Basis Risk Analysis</a:t>
            </a:r>
          </a:p>
          <a:p>
            <a:r>
              <a:rPr lang="en-US" dirty="0"/>
              <a:t>Look at </a:t>
            </a:r>
            <a:r>
              <a:rPr lang="en-US" b="1" dirty="0">
                <a:solidFill>
                  <a:schemeClr val="tx2"/>
                </a:solidFill>
              </a:rPr>
              <a:t>counterparty risk </a:t>
            </a:r>
            <a:r>
              <a:rPr lang="en-US" dirty="0"/>
              <a:t>net of </a:t>
            </a:r>
            <a:r>
              <a:rPr lang="en-US" dirty="0" err="1"/>
              <a:t>collateralisation</a:t>
            </a:r>
            <a:endParaRPr lang="en-US" dirty="0"/>
          </a:p>
          <a:p>
            <a:r>
              <a:rPr lang="en-US" dirty="0"/>
              <a:t>Sensitivity test on a range of </a:t>
            </a:r>
            <a:r>
              <a:rPr lang="en-US" b="1" dirty="0">
                <a:solidFill>
                  <a:schemeClr val="tx2"/>
                </a:solidFill>
              </a:rPr>
              <a:t>economic scenarios</a:t>
            </a:r>
          </a:p>
          <a:p>
            <a:r>
              <a:rPr lang="en-US" dirty="0"/>
              <a:t>Sensitivity test to </a:t>
            </a:r>
            <a:r>
              <a:rPr lang="en-US" b="1" dirty="0">
                <a:solidFill>
                  <a:schemeClr val="tx2"/>
                </a:solidFill>
              </a:rPr>
              <a:t>different longevity models</a:t>
            </a:r>
            <a:r>
              <a:rPr lang="en-US" dirty="0"/>
              <a:t>, e.g. CBD M5 or M7, CMI model, </a:t>
            </a:r>
            <a:r>
              <a:rPr lang="en-US" dirty="0" err="1"/>
              <a:t>etc</a:t>
            </a:r>
            <a:endParaRPr lang="en-US" dirty="0"/>
          </a:p>
          <a:p>
            <a:r>
              <a:rPr lang="en-US" dirty="0"/>
              <a:t>Consider different </a:t>
            </a:r>
            <a:r>
              <a:rPr lang="en-US" b="1" dirty="0">
                <a:solidFill>
                  <a:schemeClr val="tx2"/>
                </a:solidFill>
              </a:rPr>
              <a:t>formulations of the commutation </a:t>
            </a:r>
            <a:r>
              <a:rPr lang="en-US" dirty="0"/>
              <a:t>calculation</a:t>
            </a:r>
          </a:p>
          <a:p>
            <a:r>
              <a:rPr lang="en-US" dirty="0"/>
              <a:t>Consider different </a:t>
            </a:r>
            <a:r>
              <a:rPr lang="en-US" b="1" dirty="0">
                <a:solidFill>
                  <a:schemeClr val="tx2"/>
                </a:solidFill>
              </a:rPr>
              <a:t>insurer portfolios</a:t>
            </a:r>
          </a:p>
          <a:p>
            <a:endParaRPr lang="en-US" dirty="0"/>
          </a:p>
        </p:txBody>
      </p:sp>
      <p:sp>
        <p:nvSpPr>
          <p:cNvPr id="4" name="Footer Placeholder 3">
            <a:extLst>
              <a:ext uri="{FF2B5EF4-FFF2-40B4-BE49-F238E27FC236}">
                <a16:creationId xmlns:a16="http://schemas.microsoft.com/office/drawing/2014/main" id="{3546BD2D-5F13-E87B-7ECC-D4711BDA0AE6}"/>
              </a:ext>
            </a:extLst>
          </p:cNvPr>
          <p:cNvSpPr>
            <a:spLocks noGrp="1"/>
          </p:cNvSpPr>
          <p:nvPr>
            <p:ph type="ftr" sz="quarter" idx="18"/>
          </p:nvPr>
        </p:nvSpPr>
        <p:spPr>
          <a:xfrm>
            <a:off x="4183265" y="6437115"/>
            <a:ext cx="3825470" cy="123111"/>
          </a:xfrm>
        </p:spPr>
        <p:txBody>
          <a:bodyPr/>
          <a:lstStyle/>
          <a:p>
            <a:pPr algn="ctr"/>
            <a:r>
              <a:rPr lang="en-US"/>
              <a:t>Insert footer text here</a:t>
            </a:r>
          </a:p>
        </p:txBody>
      </p:sp>
      <p:sp>
        <p:nvSpPr>
          <p:cNvPr id="5" name="Slide Number Placeholder 4">
            <a:extLst>
              <a:ext uri="{FF2B5EF4-FFF2-40B4-BE49-F238E27FC236}">
                <a16:creationId xmlns:a16="http://schemas.microsoft.com/office/drawing/2014/main" id="{11FF8EF8-1D3D-4C4D-A78D-6604D4F823EC}"/>
              </a:ext>
            </a:extLst>
          </p:cNvPr>
          <p:cNvSpPr>
            <a:spLocks noGrp="1"/>
          </p:cNvSpPr>
          <p:nvPr>
            <p:ph type="sldNum" sz="quarter" idx="19"/>
          </p:nvPr>
        </p:nvSpPr>
        <p:spPr/>
        <p:txBody>
          <a:bodyPr/>
          <a:lstStyle/>
          <a:p>
            <a:fld id="{94FCA0F3-9F3A-694B-99BB-0E592A797735}" type="slidenum">
              <a:rPr lang="en-US" smtClean="0"/>
              <a:pPr/>
              <a:t>18</a:t>
            </a:fld>
            <a:endParaRPr lang="en-US"/>
          </a:p>
        </p:txBody>
      </p:sp>
    </p:spTree>
    <p:extLst>
      <p:ext uri="{BB962C8B-B14F-4D97-AF65-F5344CB8AC3E}">
        <p14:creationId xmlns:p14="http://schemas.microsoft.com/office/powerpoint/2010/main" val="3655456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2E53B-59EE-8A4A-E9DD-4899CA785E5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FA9C90D-8F94-3D16-D288-64D1D9EC8A68}"/>
              </a:ext>
            </a:extLst>
          </p:cNvPr>
          <p:cNvSpPr>
            <a:spLocks noGrp="1"/>
          </p:cNvSpPr>
          <p:nvPr>
            <p:ph type="title"/>
          </p:nvPr>
        </p:nvSpPr>
        <p:spPr/>
        <p:txBody>
          <a:bodyPr/>
          <a:lstStyle/>
          <a:p>
            <a:r>
              <a:rPr lang="en-IN" dirty="0"/>
              <a:t>What could a regulatory logic look like…</a:t>
            </a:r>
            <a:endParaRPr lang="en-US" dirty="0"/>
          </a:p>
        </p:txBody>
      </p:sp>
      <p:sp>
        <p:nvSpPr>
          <p:cNvPr id="3" name="Content Placeholder 2">
            <a:extLst>
              <a:ext uri="{FF2B5EF4-FFF2-40B4-BE49-F238E27FC236}">
                <a16:creationId xmlns:a16="http://schemas.microsoft.com/office/drawing/2014/main" id="{DDBF1E0A-C516-4211-96FB-227072930707}"/>
              </a:ext>
            </a:extLst>
          </p:cNvPr>
          <p:cNvSpPr>
            <a:spLocks noGrp="1"/>
          </p:cNvSpPr>
          <p:nvPr>
            <p:ph sz="quarter" idx="16"/>
          </p:nvPr>
        </p:nvSpPr>
        <p:spPr/>
        <p:txBody>
          <a:bodyPr/>
          <a:lstStyle/>
          <a:p>
            <a:r>
              <a:rPr lang="en-US" dirty="0"/>
              <a:t>Regulatory treatment:</a:t>
            </a:r>
          </a:p>
          <a:p>
            <a:pPr lvl="1"/>
            <a:r>
              <a:rPr lang="en-US" dirty="0" err="1"/>
              <a:t>Recognise</a:t>
            </a:r>
            <a:r>
              <a:rPr lang="en-US" dirty="0"/>
              <a:t> the risk hedged – in a consistent way to a traditional longevity hedge</a:t>
            </a:r>
          </a:p>
          <a:p>
            <a:pPr lvl="1"/>
            <a:r>
              <a:rPr lang="en-US" dirty="0"/>
              <a:t>Add back in: (i) any new risk introduced, (ii) residual risks, or (iii) second order risks not hedged, e.g.</a:t>
            </a:r>
          </a:p>
          <a:p>
            <a:pPr marL="846900" lvl="2" indent="-342900">
              <a:buFont typeface="+mj-lt"/>
              <a:buAutoNum type="arabicPeriod"/>
            </a:pPr>
            <a:r>
              <a:rPr lang="en-US" dirty="0"/>
              <a:t>Basis Risk</a:t>
            </a:r>
          </a:p>
          <a:p>
            <a:pPr marL="846900" lvl="2" indent="-342900">
              <a:buFont typeface="+mj-lt"/>
              <a:buAutoNum type="arabicPeriod"/>
            </a:pPr>
            <a:r>
              <a:rPr lang="en-US" dirty="0"/>
              <a:t>Credit / Default / Counterparty Risk</a:t>
            </a:r>
          </a:p>
          <a:p>
            <a:pPr marL="846900" lvl="2" indent="-342900">
              <a:buFont typeface="+mj-lt"/>
              <a:buAutoNum type="arabicPeriod"/>
            </a:pPr>
            <a:r>
              <a:rPr lang="en-US" dirty="0"/>
              <a:t>Reinvestment / Roll Risk</a:t>
            </a:r>
          </a:p>
          <a:p>
            <a:pPr marL="0" indent="0">
              <a:buNone/>
            </a:pPr>
            <a:endParaRPr lang="en-US" dirty="0"/>
          </a:p>
          <a:p>
            <a:pPr lvl="1"/>
            <a:endParaRPr lang="en-US" dirty="0"/>
          </a:p>
        </p:txBody>
      </p:sp>
      <p:sp>
        <p:nvSpPr>
          <p:cNvPr id="4" name="Footer Placeholder 3">
            <a:extLst>
              <a:ext uri="{FF2B5EF4-FFF2-40B4-BE49-F238E27FC236}">
                <a16:creationId xmlns:a16="http://schemas.microsoft.com/office/drawing/2014/main" id="{C1ECF9B1-23EC-76B2-2B76-1B4958B89FAD}"/>
              </a:ext>
            </a:extLst>
          </p:cNvPr>
          <p:cNvSpPr>
            <a:spLocks noGrp="1"/>
          </p:cNvSpPr>
          <p:nvPr>
            <p:ph type="ftr" sz="quarter" idx="18"/>
          </p:nvPr>
        </p:nvSpPr>
        <p:spPr>
          <a:xfrm>
            <a:off x="4183265" y="6437115"/>
            <a:ext cx="3825470" cy="123111"/>
          </a:xfrm>
        </p:spPr>
        <p:txBody>
          <a:bodyPr/>
          <a:lstStyle/>
          <a:p>
            <a:pPr algn="ctr"/>
            <a:r>
              <a:rPr lang="en-US"/>
              <a:t>Insert footer text here</a:t>
            </a:r>
          </a:p>
        </p:txBody>
      </p:sp>
      <p:sp>
        <p:nvSpPr>
          <p:cNvPr id="5" name="Slide Number Placeholder 4">
            <a:extLst>
              <a:ext uri="{FF2B5EF4-FFF2-40B4-BE49-F238E27FC236}">
                <a16:creationId xmlns:a16="http://schemas.microsoft.com/office/drawing/2014/main" id="{F4A0CD2B-23EC-848C-AB8D-E9DD985B6512}"/>
              </a:ext>
            </a:extLst>
          </p:cNvPr>
          <p:cNvSpPr>
            <a:spLocks noGrp="1"/>
          </p:cNvSpPr>
          <p:nvPr>
            <p:ph type="sldNum" sz="quarter" idx="19"/>
          </p:nvPr>
        </p:nvSpPr>
        <p:spPr/>
        <p:txBody>
          <a:bodyPr/>
          <a:lstStyle/>
          <a:p>
            <a:fld id="{94FCA0F3-9F3A-694B-99BB-0E592A797735}" type="slidenum">
              <a:rPr lang="en-US" smtClean="0"/>
              <a:pPr/>
              <a:t>19</a:t>
            </a:fld>
            <a:endParaRPr lang="en-US"/>
          </a:p>
        </p:txBody>
      </p:sp>
    </p:spTree>
    <p:extLst>
      <p:ext uri="{BB962C8B-B14F-4D97-AF65-F5344CB8AC3E}">
        <p14:creationId xmlns:p14="http://schemas.microsoft.com/office/powerpoint/2010/main" val="3177360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457C4D2-FC33-8A1B-6224-D8BFD7862619}"/>
              </a:ext>
            </a:extLst>
          </p:cNvPr>
          <p:cNvSpPr>
            <a:spLocks noGrp="1"/>
          </p:cNvSpPr>
          <p:nvPr>
            <p:ph type="body" sz="quarter" idx="28"/>
          </p:nvPr>
        </p:nvSpPr>
        <p:spPr>
          <a:xfrm>
            <a:off x="3752868" y="1411287"/>
            <a:ext cx="1873220" cy="2031325"/>
          </a:xfrm>
        </p:spPr>
        <p:txBody>
          <a:bodyPr/>
          <a:lstStyle/>
          <a:p>
            <a:pPr algn="ctr"/>
            <a:r>
              <a:rPr lang="en-US" dirty="0"/>
              <a:t>2</a:t>
            </a:r>
          </a:p>
        </p:txBody>
      </p:sp>
      <p:sp>
        <p:nvSpPr>
          <p:cNvPr id="13" name="Text Placeholder 12">
            <a:extLst>
              <a:ext uri="{FF2B5EF4-FFF2-40B4-BE49-F238E27FC236}">
                <a16:creationId xmlns:a16="http://schemas.microsoft.com/office/drawing/2014/main" id="{5C9E35BD-F72A-8F35-6563-D49C02BED81C}"/>
              </a:ext>
            </a:extLst>
          </p:cNvPr>
          <p:cNvSpPr>
            <a:spLocks noGrp="1"/>
          </p:cNvSpPr>
          <p:nvPr>
            <p:ph type="body" sz="quarter" idx="29"/>
          </p:nvPr>
        </p:nvSpPr>
        <p:spPr>
          <a:xfrm flipH="1">
            <a:off x="3678750" y="3642518"/>
            <a:ext cx="1785600" cy="2407444"/>
          </a:xfrm>
        </p:spPr>
        <p:txBody>
          <a:bodyPr/>
          <a:lstStyle/>
          <a:p>
            <a:r>
              <a:rPr lang="en-US" sz="2400" dirty="0"/>
              <a:t>Case Study</a:t>
            </a:r>
          </a:p>
        </p:txBody>
      </p:sp>
      <p:sp>
        <p:nvSpPr>
          <p:cNvPr id="14" name="Text Placeholder 13">
            <a:extLst>
              <a:ext uri="{FF2B5EF4-FFF2-40B4-BE49-F238E27FC236}">
                <a16:creationId xmlns:a16="http://schemas.microsoft.com/office/drawing/2014/main" id="{C199021F-6F02-6CD3-892B-9B761B1990C6}"/>
              </a:ext>
            </a:extLst>
          </p:cNvPr>
          <p:cNvSpPr>
            <a:spLocks noGrp="1"/>
          </p:cNvSpPr>
          <p:nvPr>
            <p:ph type="body" sz="quarter" idx="30"/>
          </p:nvPr>
        </p:nvSpPr>
        <p:spPr>
          <a:xfrm>
            <a:off x="6565912" y="1411287"/>
            <a:ext cx="1873220" cy="2031325"/>
          </a:xfrm>
        </p:spPr>
        <p:txBody>
          <a:bodyPr/>
          <a:lstStyle/>
          <a:p>
            <a:pPr algn="ctr"/>
            <a:r>
              <a:rPr lang="en-US" dirty="0"/>
              <a:t>3</a:t>
            </a:r>
          </a:p>
        </p:txBody>
      </p:sp>
      <p:sp>
        <p:nvSpPr>
          <p:cNvPr id="15" name="Text Placeholder 14">
            <a:extLst>
              <a:ext uri="{FF2B5EF4-FFF2-40B4-BE49-F238E27FC236}">
                <a16:creationId xmlns:a16="http://schemas.microsoft.com/office/drawing/2014/main" id="{C4EA52CC-75A5-7276-E477-1D4D46134A4D}"/>
              </a:ext>
            </a:extLst>
          </p:cNvPr>
          <p:cNvSpPr>
            <a:spLocks noGrp="1"/>
          </p:cNvSpPr>
          <p:nvPr>
            <p:ph type="body" sz="quarter" idx="31"/>
          </p:nvPr>
        </p:nvSpPr>
        <p:spPr>
          <a:xfrm flipH="1">
            <a:off x="6727650" y="3642518"/>
            <a:ext cx="1785600" cy="2407444"/>
          </a:xfrm>
        </p:spPr>
        <p:txBody>
          <a:bodyPr/>
          <a:lstStyle/>
          <a:p>
            <a:r>
              <a:rPr lang="en-US" sz="2400" dirty="0"/>
              <a:t>Why now, and what next</a:t>
            </a:r>
          </a:p>
        </p:txBody>
      </p:sp>
      <p:sp>
        <p:nvSpPr>
          <p:cNvPr id="17" name="Text Placeholder 16">
            <a:extLst>
              <a:ext uri="{FF2B5EF4-FFF2-40B4-BE49-F238E27FC236}">
                <a16:creationId xmlns:a16="http://schemas.microsoft.com/office/drawing/2014/main" id="{A1D02425-7E67-52EE-CE60-285CF95ACAB7}"/>
              </a:ext>
            </a:extLst>
          </p:cNvPr>
          <p:cNvSpPr>
            <a:spLocks noGrp="1"/>
          </p:cNvSpPr>
          <p:nvPr>
            <p:ph type="body" sz="quarter" idx="33"/>
          </p:nvPr>
        </p:nvSpPr>
        <p:spPr>
          <a:xfrm>
            <a:off x="9776550" y="3642518"/>
            <a:ext cx="1785600" cy="2407444"/>
          </a:xfrm>
        </p:spPr>
        <p:txBody>
          <a:bodyPr/>
          <a:lstStyle/>
          <a:p>
            <a:r>
              <a:rPr lang="en-US" sz="2400" dirty="0"/>
              <a:t>Questions</a:t>
            </a:r>
          </a:p>
        </p:txBody>
      </p:sp>
      <p:sp>
        <p:nvSpPr>
          <p:cNvPr id="8" name="Title 7">
            <a:extLst>
              <a:ext uri="{FF2B5EF4-FFF2-40B4-BE49-F238E27FC236}">
                <a16:creationId xmlns:a16="http://schemas.microsoft.com/office/drawing/2014/main" id="{2C9EE61B-9FC0-6A9F-B636-3B330C2C3B00}"/>
              </a:ext>
            </a:extLst>
          </p:cNvPr>
          <p:cNvSpPr>
            <a:spLocks noGrp="1"/>
          </p:cNvSpPr>
          <p:nvPr>
            <p:ph type="title"/>
          </p:nvPr>
        </p:nvSpPr>
        <p:spPr>
          <a:xfrm>
            <a:off x="485523" y="369888"/>
            <a:ext cx="11224347" cy="470898"/>
          </a:xfrm>
        </p:spPr>
        <p:txBody>
          <a:bodyPr/>
          <a:lstStyle/>
          <a:p>
            <a:r>
              <a:rPr lang="en-US" dirty="0"/>
              <a:t>Agenda</a:t>
            </a:r>
          </a:p>
        </p:txBody>
      </p:sp>
      <p:sp>
        <p:nvSpPr>
          <p:cNvPr id="10" name="Text Placeholder 9">
            <a:extLst>
              <a:ext uri="{FF2B5EF4-FFF2-40B4-BE49-F238E27FC236}">
                <a16:creationId xmlns:a16="http://schemas.microsoft.com/office/drawing/2014/main" id="{A813BA94-23DE-24B9-B4FA-28692655E61F}"/>
              </a:ext>
            </a:extLst>
          </p:cNvPr>
          <p:cNvSpPr>
            <a:spLocks noGrp="1"/>
          </p:cNvSpPr>
          <p:nvPr>
            <p:ph type="body" sz="quarter" idx="13"/>
          </p:nvPr>
        </p:nvSpPr>
        <p:spPr>
          <a:xfrm>
            <a:off x="939824" y="1411287"/>
            <a:ext cx="1873220" cy="2031325"/>
          </a:xfrm>
        </p:spPr>
        <p:txBody>
          <a:bodyPr/>
          <a:lstStyle/>
          <a:p>
            <a:r>
              <a:rPr lang="en-US" dirty="0"/>
              <a:t>1</a:t>
            </a:r>
          </a:p>
        </p:txBody>
      </p:sp>
      <p:sp>
        <p:nvSpPr>
          <p:cNvPr id="11" name="Text Placeholder 10">
            <a:extLst>
              <a:ext uri="{FF2B5EF4-FFF2-40B4-BE49-F238E27FC236}">
                <a16:creationId xmlns:a16="http://schemas.microsoft.com/office/drawing/2014/main" id="{61ACCFBF-6164-4274-85F3-806238FD0EF0}"/>
              </a:ext>
            </a:extLst>
          </p:cNvPr>
          <p:cNvSpPr>
            <a:spLocks noGrp="1"/>
          </p:cNvSpPr>
          <p:nvPr>
            <p:ph type="body" sz="quarter" idx="27"/>
          </p:nvPr>
        </p:nvSpPr>
        <p:spPr>
          <a:xfrm>
            <a:off x="629850" y="3642518"/>
            <a:ext cx="1785600" cy="2407444"/>
          </a:xfrm>
        </p:spPr>
        <p:txBody>
          <a:bodyPr/>
          <a:lstStyle/>
          <a:p>
            <a:r>
              <a:rPr lang="en-US" sz="2400" dirty="0"/>
              <a:t>A brief history of index-based longevity hedging</a:t>
            </a:r>
          </a:p>
        </p:txBody>
      </p:sp>
      <p:sp>
        <p:nvSpPr>
          <p:cNvPr id="16" name="Text Placeholder 15">
            <a:extLst>
              <a:ext uri="{FF2B5EF4-FFF2-40B4-BE49-F238E27FC236}">
                <a16:creationId xmlns:a16="http://schemas.microsoft.com/office/drawing/2014/main" id="{98C1D7EB-D929-6FBD-178C-525ACA9DA136}"/>
              </a:ext>
            </a:extLst>
          </p:cNvPr>
          <p:cNvSpPr>
            <a:spLocks noGrp="1"/>
          </p:cNvSpPr>
          <p:nvPr>
            <p:ph type="body" sz="quarter" idx="32"/>
          </p:nvPr>
        </p:nvSpPr>
        <p:spPr>
          <a:xfrm>
            <a:off x="9378956" y="1411287"/>
            <a:ext cx="1873220" cy="2031325"/>
          </a:xfrm>
        </p:spPr>
        <p:txBody>
          <a:bodyPr/>
          <a:lstStyle/>
          <a:p>
            <a:pPr algn="ctr"/>
            <a:r>
              <a:rPr lang="en-US" dirty="0"/>
              <a:t>4</a:t>
            </a:r>
          </a:p>
        </p:txBody>
      </p:sp>
      <p:sp>
        <p:nvSpPr>
          <p:cNvPr id="20" name="SmartArt Placeholder 19">
            <a:extLst>
              <a:ext uri="{FF2B5EF4-FFF2-40B4-BE49-F238E27FC236}">
                <a16:creationId xmlns:a16="http://schemas.microsoft.com/office/drawing/2014/main" id="{1C3B2DFE-9077-EAFD-B913-7E7DF44CBB40}"/>
              </a:ext>
              <a:ext uri="{C183D7F6-B498-43B3-948B-1728B52AA6E4}">
                <adec:decorative xmlns:adec="http://schemas.microsoft.com/office/drawing/2017/decorative" val="1"/>
              </a:ext>
            </a:extLst>
          </p:cNvPr>
          <p:cNvSpPr>
            <a:spLocks noGrp="1"/>
          </p:cNvSpPr>
          <p:nvPr>
            <p:ph type="dgm" sz="quarter" idx="36"/>
          </p:nvPr>
        </p:nvSpPr>
        <p:spPr>
          <a:xfrm>
            <a:off x="3045300" y="2020781"/>
            <a:ext cx="3600" cy="4030662"/>
          </a:xfrm>
        </p:spPr>
        <p:txBody>
          <a:bodyPr/>
          <a:lstStyle/>
          <a:p>
            <a:endParaRPr lang="en-US"/>
          </a:p>
        </p:txBody>
      </p:sp>
      <p:sp>
        <p:nvSpPr>
          <p:cNvPr id="21" name="SmartArt Placeholder 20">
            <a:extLst>
              <a:ext uri="{FF2B5EF4-FFF2-40B4-BE49-F238E27FC236}">
                <a16:creationId xmlns:a16="http://schemas.microsoft.com/office/drawing/2014/main" id="{BD996B88-0850-F146-8092-196363BA33E4}"/>
              </a:ext>
              <a:ext uri="{C183D7F6-B498-43B3-948B-1728B52AA6E4}">
                <adec:decorative xmlns:adec="http://schemas.microsoft.com/office/drawing/2017/decorative" val="1"/>
              </a:ext>
            </a:extLst>
          </p:cNvPr>
          <p:cNvSpPr>
            <a:spLocks noGrp="1"/>
          </p:cNvSpPr>
          <p:nvPr>
            <p:ph type="dgm" sz="quarter" idx="37"/>
          </p:nvPr>
        </p:nvSpPr>
        <p:spPr>
          <a:xfrm flipH="1">
            <a:off x="6094200" y="2020781"/>
            <a:ext cx="3600" cy="4030662"/>
          </a:xfrm>
        </p:spPr>
        <p:txBody>
          <a:bodyPr/>
          <a:lstStyle/>
          <a:p>
            <a:endParaRPr lang="en-US"/>
          </a:p>
        </p:txBody>
      </p:sp>
      <p:sp>
        <p:nvSpPr>
          <p:cNvPr id="22" name="SmartArt Placeholder 21">
            <a:extLst>
              <a:ext uri="{FF2B5EF4-FFF2-40B4-BE49-F238E27FC236}">
                <a16:creationId xmlns:a16="http://schemas.microsoft.com/office/drawing/2014/main" id="{04380A0A-73CE-0BCF-1689-DC8AF871C113}"/>
              </a:ext>
              <a:ext uri="{C183D7F6-B498-43B3-948B-1728B52AA6E4}">
                <adec:decorative xmlns:adec="http://schemas.microsoft.com/office/drawing/2017/decorative" val="1"/>
              </a:ext>
            </a:extLst>
          </p:cNvPr>
          <p:cNvSpPr>
            <a:spLocks noGrp="1"/>
          </p:cNvSpPr>
          <p:nvPr>
            <p:ph type="dgm" sz="quarter" idx="38"/>
          </p:nvPr>
        </p:nvSpPr>
        <p:spPr>
          <a:xfrm>
            <a:off x="9143100" y="2020781"/>
            <a:ext cx="3600" cy="4030662"/>
          </a:xfrm>
        </p:spPr>
        <p:txBody>
          <a:bodyPr/>
          <a:lstStyle/>
          <a:p>
            <a:endParaRPr lang="en-US"/>
          </a:p>
        </p:txBody>
      </p:sp>
      <p:sp>
        <p:nvSpPr>
          <p:cNvPr id="4" name="Footer Placeholder 3">
            <a:extLst>
              <a:ext uri="{FF2B5EF4-FFF2-40B4-BE49-F238E27FC236}">
                <a16:creationId xmlns:a16="http://schemas.microsoft.com/office/drawing/2014/main" id="{2711681C-F5DF-F773-55AC-51F14DBC4795}"/>
              </a:ext>
            </a:extLst>
          </p:cNvPr>
          <p:cNvSpPr>
            <a:spLocks noGrp="1"/>
          </p:cNvSpPr>
          <p:nvPr>
            <p:ph type="ftr" sz="quarter" idx="41"/>
          </p:nvPr>
        </p:nvSpPr>
        <p:spPr>
          <a:xfrm>
            <a:off x="4183265" y="6437115"/>
            <a:ext cx="3825470" cy="123111"/>
          </a:xfrm>
        </p:spPr>
        <p:txBody>
          <a:bodyPr/>
          <a:lstStyle/>
          <a:p>
            <a:pPr algn="ctr"/>
            <a:r>
              <a:rPr lang="en-US"/>
              <a:t>Insert footer text here</a:t>
            </a:r>
            <a:endParaRPr lang="en-US" dirty="0"/>
          </a:p>
        </p:txBody>
      </p:sp>
      <p:sp>
        <p:nvSpPr>
          <p:cNvPr id="5" name="Slide Number Placeholder 4">
            <a:extLst>
              <a:ext uri="{FF2B5EF4-FFF2-40B4-BE49-F238E27FC236}">
                <a16:creationId xmlns:a16="http://schemas.microsoft.com/office/drawing/2014/main" id="{1D0940CD-5069-2C39-6645-A8198FE18CAF}"/>
              </a:ext>
            </a:extLst>
          </p:cNvPr>
          <p:cNvSpPr>
            <a:spLocks noGrp="1"/>
          </p:cNvSpPr>
          <p:nvPr>
            <p:ph type="sldNum" sz="quarter" idx="42"/>
          </p:nvPr>
        </p:nvSpPr>
        <p:spPr>
          <a:xfrm>
            <a:off x="485747" y="6437115"/>
            <a:ext cx="509098" cy="123111"/>
          </a:xfrm>
        </p:spPr>
        <p:txBody>
          <a:bodyPr/>
          <a:lstStyle/>
          <a:p>
            <a:fld id="{F1BC30E3-FFE5-4B91-AA19-87A149EBB9EE}" type="slidenum">
              <a:rPr lang="en-US" smtClean="0"/>
              <a:pPr/>
              <a:t>2</a:t>
            </a:fld>
            <a:endParaRPr lang="en-US" dirty="0"/>
          </a:p>
        </p:txBody>
      </p:sp>
    </p:spTree>
    <p:extLst>
      <p:ext uri="{BB962C8B-B14F-4D97-AF65-F5344CB8AC3E}">
        <p14:creationId xmlns:p14="http://schemas.microsoft.com/office/powerpoint/2010/main" val="3349765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5976A-16DC-C43B-6C7E-E49F2D5C6FD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62F3FF5-A681-D850-8690-4D1977F34CA2}"/>
              </a:ext>
            </a:extLst>
          </p:cNvPr>
          <p:cNvSpPr>
            <a:spLocks noGrp="1"/>
          </p:cNvSpPr>
          <p:nvPr>
            <p:ph type="title"/>
          </p:nvPr>
        </p:nvSpPr>
        <p:spPr/>
        <p:txBody>
          <a:bodyPr/>
          <a:lstStyle/>
          <a:p>
            <a:r>
              <a:rPr lang="en-US" dirty="0"/>
              <a:t>So, why now and what next?</a:t>
            </a:r>
          </a:p>
        </p:txBody>
      </p:sp>
      <p:sp>
        <p:nvSpPr>
          <p:cNvPr id="11" name="Footer Placeholder 10">
            <a:extLst>
              <a:ext uri="{FF2B5EF4-FFF2-40B4-BE49-F238E27FC236}">
                <a16:creationId xmlns:a16="http://schemas.microsoft.com/office/drawing/2014/main" id="{6E6CA32A-D721-940B-7EBE-758474C12A34}"/>
              </a:ext>
            </a:extLst>
          </p:cNvPr>
          <p:cNvSpPr>
            <a:spLocks noGrp="1"/>
          </p:cNvSpPr>
          <p:nvPr>
            <p:ph type="ftr" sz="quarter" idx="15"/>
          </p:nvPr>
        </p:nvSpPr>
        <p:spPr>
          <a:xfrm>
            <a:off x="4183265" y="6437115"/>
            <a:ext cx="3825470" cy="123111"/>
          </a:xfrm>
        </p:spPr>
        <p:txBody>
          <a:bodyPr/>
          <a:lstStyle/>
          <a:p>
            <a:pPr algn="ctr"/>
            <a:r>
              <a:rPr lang="en-US" dirty="0"/>
              <a:t>Insert footer text here</a:t>
            </a:r>
          </a:p>
        </p:txBody>
      </p:sp>
      <p:sp>
        <p:nvSpPr>
          <p:cNvPr id="12" name="Slide Number Placeholder 11">
            <a:extLst>
              <a:ext uri="{FF2B5EF4-FFF2-40B4-BE49-F238E27FC236}">
                <a16:creationId xmlns:a16="http://schemas.microsoft.com/office/drawing/2014/main" id="{D798EFD0-F294-9A6D-FDC7-61DC5942E157}"/>
              </a:ext>
            </a:extLst>
          </p:cNvPr>
          <p:cNvSpPr>
            <a:spLocks noGrp="1"/>
          </p:cNvSpPr>
          <p:nvPr>
            <p:ph type="sldNum" sz="quarter" idx="16"/>
          </p:nvPr>
        </p:nvSpPr>
        <p:spPr/>
        <p:txBody>
          <a:bodyPr/>
          <a:lstStyle/>
          <a:p>
            <a:fld id="{94FCA0F3-9F3A-694B-99BB-0E592A797735}" type="slidenum">
              <a:rPr lang="en-US" smtClean="0"/>
              <a:pPr/>
              <a:t>20</a:t>
            </a:fld>
            <a:endParaRPr lang="en-US"/>
          </a:p>
        </p:txBody>
      </p:sp>
    </p:spTree>
    <p:extLst>
      <p:ext uri="{BB962C8B-B14F-4D97-AF65-F5344CB8AC3E}">
        <p14:creationId xmlns:p14="http://schemas.microsoft.com/office/powerpoint/2010/main" val="2643951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CC701-42E7-7F54-CA8F-D1EF729CB83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A16E353-319C-9215-1035-D6131E801F09}"/>
              </a:ext>
            </a:extLst>
          </p:cNvPr>
          <p:cNvSpPr>
            <a:spLocks noGrp="1"/>
          </p:cNvSpPr>
          <p:nvPr>
            <p:ph type="title"/>
          </p:nvPr>
        </p:nvSpPr>
        <p:spPr/>
        <p:txBody>
          <a:bodyPr/>
          <a:lstStyle/>
          <a:p>
            <a:r>
              <a:rPr lang="en-IN" dirty="0"/>
              <a:t>Why now?</a:t>
            </a:r>
            <a:endParaRPr lang="en-US" dirty="0"/>
          </a:p>
        </p:txBody>
      </p:sp>
      <p:sp>
        <p:nvSpPr>
          <p:cNvPr id="3" name="Content Placeholder 2">
            <a:extLst>
              <a:ext uri="{FF2B5EF4-FFF2-40B4-BE49-F238E27FC236}">
                <a16:creationId xmlns:a16="http://schemas.microsoft.com/office/drawing/2014/main" id="{70352D5F-38BE-6B30-05CA-90F2F86DB071}"/>
              </a:ext>
            </a:extLst>
          </p:cNvPr>
          <p:cNvSpPr>
            <a:spLocks noGrp="1"/>
          </p:cNvSpPr>
          <p:nvPr>
            <p:ph sz="quarter" idx="16"/>
          </p:nvPr>
        </p:nvSpPr>
        <p:spPr/>
        <p:txBody>
          <a:bodyPr/>
          <a:lstStyle/>
          <a:p>
            <a:r>
              <a:rPr lang="en-US" dirty="0"/>
              <a:t>There remains globally Trillions of longevity risk that needs managing</a:t>
            </a:r>
          </a:p>
          <a:p>
            <a:r>
              <a:rPr lang="en-US" dirty="0"/>
              <a:t>Intermediary and investor interest now better matches hedger requirements</a:t>
            </a:r>
          </a:p>
          <a:p>
            <a:r>
              <a:rPr lang="en-US" dirty="0"/>
              <a:t>Diversification of structure and counterparty, done appropriately, is positive</a:t>
            </a:r>
          </a:p>
          <a:p>
            <a:r>
              <a:rPr lang="en-US" dirty="0"/>
              <a:t>Potentially, longevity risk has never been as great as currently</a:t>
            </a:r>
          </a:p>
          <a:p>
            <a:r>
              <a:rPr lang="en-US" dirty="0"/>
              <a:t>Maturing of Defined Contribution (DC) in several countries puts longevity risk in the hands of those least prepared to manage it</a:t>
            </a:r>
          </a:p>
          <a:p>
            <a:r>
              <a:rPr lang="en-US" dirty="0"/>
              <a:t>Development of new pension systems in several countries – for example Collective Defined Contribution (CDC) in the UK – could significantly benefit from structures that can manage portions of risk e.g. 70%-90% downside risk.</a:t>
            </a:r>
          </a:p>
          <a:p>
            <a:pPr lvl="1"/>
            <a:endParaRPr lang="en-US" dirty="0"/>
          </a:p>
        </p:txBody>
      </p:sp>
      <p:sp>
        <p:nvSpPr>
          <p:cNvPr id="4" name="Footer Placeholder 3">
            <a:extLst>
              <a:ext uri="{FF2B5EF4-FFF2-40B4-BE49-F238E27FC236}">
                <a16:creationId xmlns:a16="http://schemas.microsoft.com/office/drawing/2014/main" id="{D4AE2DB7-D83B-BEA4-2ACD-7EE56226B209}"/>
              </a:ext>
            </a:extLst>
          </p:cNvPr>
          <p:cNvSpPr>
            <a:spLocks noGrp="1"/>
          </p:cNvSpPr>
          <p:nvPr>
            <p:ph type="ftr" sz="quarter" idx="18"/>
          </p:nvPr>
        </p:nvSpPr>
        <p:spPr>
          <a:xfrm>
            <a:off x="4183265" y="6437115"/>
            <a:ext cx="3825470" cy="123111"/>
          </a:xfrm>
        </p:spPr>
        <p:txBody>
          <a:bodyPr/>
          <a:lstStyle/>
          <a:p>
            <a:pPr algn="ctr"/>
            <a:r>
              <a:rPr lang="en-US"/>
              <a:t>Insert footer text here</a:t>
            </a:r>
          </a:p>
        </p:txBody>
      </p:sp>
      <p:sp>
        <p:nvSpPr>
          <p:cNvPr id="5" name="Slide Number Placeholder 4">
            <a:extLst>
              <a:ext uri="{FF2B5EF4-FFF2-40B4-BE49-F238E27FC236}">
                <a16:creationId xmlns:a16="http://schemas.microsoft.com/office/drawing/2014/main" id="{98A368C0-DA1C-0FD2-AC1A-47A57474946D}"/>
              </a:ext>
            </a:extLst>
          </p:cNvPr>
          <p:cNvSpPr>
            <a:spLocks noGrp="1"/>
          </p:cNvSpPr>
          <p:nvPr>
            <p:ph type="sldNum" sz="quarter" idx="19"/>
          </p:nvPr>
        </p:nvSpPr>
        <p:spPr/>
        <p:txBody>
          <a:bodyPr/>
          <a:lstStyle/>
          <a:p>
            <a:fld id="{94FCA0F3-9F3A-694B-99BB-0E592A797735}" type="slidenum">
              <a:rPr lang="en-US" smtClean="0"/>
              <a:pPr/>
              <a:t>21</a:t>
            </a:fld>
            <a:endParaRPr lang="en-US"/>
          </a:p>
        </p:txBody>
      </p:sp>
    </p:spTree>
    <p:extLst>
      <p:ext uri="{BB962C8B-B14F-4D97-AF65-F5344CB8AC3E}">
        <p14:creationId xmlns:p14="http://schemas.microsoft.com/office/powerpoint/2010/main" val="2305473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08D52-8BE4-1C81-3F1D-DB883F79E268}"/>
              </a:ext>
            </a:extLst>
          </p:cNvPr>
          <p:cNvSpPr>
            <a:spLocks noGrp="1"/>
          </p:cNvSpPr>
          <p:nvPr>
            <p:ph type="title"/>
          </p:nvPr>
        </p:nvSpPr>
        <p:spPr/>
        <p:txBody>
          <a:bodyPr/>
          <a:lstStyle/>
          <a:p>
            <a:r>
              <a:rPr lang="en-GB" dirty="0"/>
              <a:t>Conclusion</a:t>
            </a:r>
          </a:p>
        </p:txBody>
      </p:sp>
      <p:sp>
        <p:nvSpPr>
          <p:cNvPr id="3" name="Content Placeholder 2">
            <a:extLst>
              <a:ext uri="{FF2B5EF4-FFF2-40B4-BE49-F238E27FC236}">
                <a16:creationId xmlns:a16="http://schemas.microsoft.com/office/drawing/2014/main" id="{7CEBF804-80C8-AB98-1B24-A37250C70B40}"/>
              </a:ext>
            </a:extLst>
          </p:cNvPr>
          <p:cNvSpPr>
            <a:spLocks noGrp="1"/>
          </p:cNvSpPr>
          <p:nvPr>
            <p:ph sz="quarter" idx="16"/>
          </p:nvPr>
        </p:nvSpPr>
        <p:spPr>
          <a:xfrm>
            <a:off x="485520" y="1411287"/>
            <a:ext cx="11083088" cy="4638675"/>
          </a:xfrm>
        </p:spPr>
        <p:txBody>
          <a:bodyPr/>
          <a:lstStyle/>
          <a:p>
            <a:r>
              <a:rPr lang="en-GB" dirty="0"/>
              <a:t>The use cases for efficiently managing global longevity risk are growing</a:t>
            </a:r>
          </a:p>
          <a:p>
            <a:r>
              <a:rPr lang="en-GB" dirty="0"/>
              <a:t>In particular, as we develop new risk sharing systems and as we transfer longevity risk to individuals new hedging approaches may be needed</a:t>
            </a:r>
          </a:p>
          <a:p>
            <a:r>
              <a:rPr lang="en-GB" dirty="0"/>
              <a:t>Regulation needs to keep pace with this need, and, while protecting the policyholder at all times, be open to considering a balanced treatment in capital and risk margin requirements for index-based longevity transactions.</a:t>
            </a:r>
          </a:p>
          <a:p>
            <a:endParaRPr lang="en-GB" dirty="0"/>
          </a:p>
          <a:p>
            <a:endParaRPr lang="en-GB" dirty="0"/>
          </a:p>
          <a:p>
            <a:r>
              <a:rPr lang="en-GB" i="1" dirty="0"/>
              <a:t>Footnote – we are interested in collaborating with insurers and reinsurers as part of the case study and would welcome any individual discussions on possible collaboration.</a:t>
            </a:r>
          </a:p>
          <a:p>
            <a:endParaRPr lang="en-GB" dirty="0"/>
          </a:p>
        </p:txBody>
      </p:sp>
      <p:sp>
        <p:nvSpPr>
          <p:cNvPr id="5" name="Slide Number Placeholder 4">
            <a:extLst>
              <a:ext uri="{FF2B5EF4-FFF2-40B4-BE49-F238E27FC236}">
                <a16:creationId xmlns:a16="http://schemas.microsoft.com/office/drawing/2014/main" id="{C8A598C6-526F-01CA-FC51-4ADB2CDCEE0C}"/>
              </a:ext>
            </a:extLst>
          </p:cNvPr>
          <p:cNvSpPr>
            <a:spLocks noGrp="1"/>
          </p:cNvSpPr>
          <p:nvPr>
            <p:ph type="sldNum" sz="quarter" idx="12"/>
          </p:nvPr>
        </p:nvSpPr>
        <p:spPr/>
        <p:txBody>
          <a:bodyPr/>
          <a:lstStyle/>
          <a:p>
            <a:fld id="{94FCA0F3-9F3A-694B-99BB-0E592A797735}" type="slidenum">
              <a:rPr lang="en-US" smtClean="0"/>
              <a:t>22</a:t>
            </a:fld>
            <a:endParaRPr lang="en-US"/>
          </a:p>
        </p:txBody>
      </p:sp>
      <p:sp>
        <p:nvSpPr>
          <p:cNvPr id="6" name="Date Placeholder 5">
            <a:extLst>
              <a:ext uri="{FF2B5EF4-FFF2-40B4-BE49-F238E27FC236}">
                <a16:creationId xmlns:a16="http://schemas.microsoft.com/office/drawing/2014/main" id="{41F65BFC-9CAD-107D-29FE-45DF3C0888B6}"/>
              </a:ext>
            </a:extLst>
          </p:cNvPr>
          <p:cNvSpPr>
            <a:spLocks noGrp="1"/>
          </p:cNvSpPr>
          <p:nvPr>
            <p:ph type="dt" sz="half" idx="10"/>
          </p:nvPr>
        </p:nvSpPr>
        <p:spPr/>
        <p:txBody>
          <a:bodyPr/>
          <a:lstStyle/>
          <a:p>
            <a:fld id="{482231EB-E788-44AD-8289-B392C32090DB}" type="datetime1">
              <a:rPr lang="en-US" smtClean="0"/>
              <a:t>9/7/2025</a:t>
            </a:fld>
            <a:endParaRPr lang="en-US"/>
          </a:p>
        </p:txBody>
      </p:sp>
      <p:sp>
        <p:nvSpPr>
          <p:cNvPr id="7" name="Footer Placeholder 6">
            <a:extLst>
              <a:ext uri="{FF2B5EF4-FFF2-40B4-BE49-F238E27FC236}">
                <a16:creationId xmlns:a16="http://schemas.microsoft.com/office/drawing/2014/main" id="{54A92DDF-F6FD-71A8-6052-7322EB5CFEB1}"/>
              </a:ext>
            </a:extLst>
          </p:cNvPr>
          <p:cNvSpPr>
            <a:spLocks noGrp="1"/>
          </p:cNvSpPr>
          <p:nvPr>
            <p:ph type="ftr" sz="quarter" idx="11"/>
          </p:nvPr>
        </p:nvSpPr>
        <p:spPr/>
        <p:txBody>
          <a:bodyPr/>
          <a:lstStyle/>
          <a:p>
            <a:r>
              <a:rPr lang="en-US"/>
              <a:t>Insert footer text here</a:t>
            </a:r>
          </a:p>
        </p:txBody>
      </p:sp>
    </p:spTree>
    <p:extLst>
      <p:ext uri="{BB962C8B-B14F-4D97-AF65-F5344CB8AC3E}">
        <p14:creationId xmlns:p14="http://schemas.microsoft.com/office/powerpoint/2010/main" val="3892460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583EFC-AA0D-E31B-0531-2E686677268A}"/>
              </a:ext>
            </a:extLst>
          </p:cNvPr>
          <p:cNvSpPr txBox="1">
            <a:spLocks/>
          </p:cNvSpPr>
          <p:nvPr/>
        </p:nvSpPr>
        <p:spPr>
          <a:xfrm>
            <a:off x="8406581" y="563952"/>
            <a:ext cx="3309810" cy="3076227"/>
          </a:xfrm>
          <a:prstGeom prst="rect">
            <a:avLst/>
          </a:prstGeom>
          <a:noFill/>
        </p:spPr>
        <p:txBody>
          <a:bodyPr wrap="square" lIns="0" tIns="36576" rIns="0" bIns="0" rtlCol="0" anchor="t">
            <a:spAutoFit/>
          </a:bodyPr>
          <a:lstStyle/>
          <a:p>
            <a:pPr lvl="0">
              <a:buClr>
                <a:srgbClr val="FFD200"/>
              </a:buClr>
              <a:buSzPct val="70000"/>
              <a:defRPr/>
            </a:pPr>
            <a:r>
              <a:rPr lang="en-US" sz="800" kern="0" dirty="0">
                <a:solidFill>
                  <a:srgbClr val="FFFFFF"/>
                </a:solidFill>
                <a:latin typeface="EYInterstate" panose="02000503020000020004" pitchFamily="2" charset="0"/>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lvl="0">
              <a:buClr>
                <a:srgbClr val="FFD200"/>
              </a:buClr>
              <a:buSzPct val="70000"/>
              <a:defRPr/>
            </a:pPr>
            <a:endParaRPr lang="en-US" sz="800" kern="0" dirty="0">
              <a:solidFill>
                <a:srgbClr val="FFFFFF"/>
              </a:solidFill>
              <a:latin typeface="EYInterstate" panose="02000503020000020004" pitchFamily="2" charset="0"/>
            </a:endParaRPr>
          </a:p>
          <a:p>
            <a:pPr lvl="0">
              <a:buClr>
                <a:srgbClr val="FFD200"/>
              </a:buClr>
              <a:buSzPct val="70000"/>
              <a:defRPr/>
            </a:pPr>
            <a:r>
              <a:rPr lang="en-US" sz="800" kern="0" dirty="0">
                <a:solidFill>
                  <a:srgbClr val="FFFFFF"/>
                </a:solidFill>
                <a:latin typeface="EYInterstate" panose="02000503020000020004" pitchFamily="2" charset="0"/>
              </a:rPr>
              <a:t>[Optional sector or service line descriptor — refer to The Branding Zone]</a:t>
            </a:r>
            <a:endParaRPr lang="en-US" sz="800" dirty="0">
              <a:latin typeface="EYInterstate" panose="02000503020000020004" pitchFamily="2" charset="0"/>
            </a:endParaRPr>
          </a:p>
          <a:p>
            <a:pPr lvl="0">
              <a:buClr>
                <a:srgbClr val="FFD200"/>
              </a:buClr>
              <a:buSzPct val="70000"/>
              <a:defRPr/>
            </a:pPr>
            <a:endParaRPr lang="en-US" sz="800" kern="0" dirty="0">
              <a:solidFill>
                <a:srgbClr val="FFFFFF"/>
              </a:solidFill>
              <a:latin typeface="+mj-lt"/>
            </a:endParaRPr>
          </a:p>
          <a:p>
            <a:pPr>
              <a:buClr>
                <a:srgbClr val="FFD200"/>
              </a:buClr>
              <a:buSzPct val="70000"/>
              <a:defRPr/>
            </a:pPr>
            <a:r>
              <a:rPr lang="en-US" sz="800" kern="0" dirty="0">
                <a:solidFill>
                  <a:srgbClr val="FFFFFF"/>
                </a:solidFill>
              </a:rPr>
              <a:t>© 2025 [member firm name]. </a:t>
            </a:r>
          </a:p>
          <a:p>
            <a:pPr>
              <a:buClr>
                <a:srgbClr val="FFD200"/>
              </a:buClr>
              <a:buSzPct val="70000"/>
              <a:defRPr/>
            </a:pPr>
            <a:r>
              <a:rPr lang="en-US" sz="800" kern="0" dirty="0">
                <a:solidFill>
                  <a:srgbClr val="FFFFFF"/>
                </a:solidFill>
              </a:rPr>
              <a:t>All Rights Reserved.</a:t>
            </a:r>
          </a:p>
          <a:p>
            <a:pPr>
              <a:buClr>
                <a:srgbClr val="FFD200"/>
              </a:buClr>
              <a:buSzPct val="70000"/>
              <a:defRPr/>
            </a:pPr>
            <a:endParaRPr lang="en-US" sz="800" kern="0" dirty="0">
              <a:solidFill>
                <a:srgbClr val="FFFFFF"/>
              </a:solidFill>
            </a:endParaRPr>
          </a:p>
          <a:p>
            <a:pPr>
              <a:buClr>
                <a:srgbClr val="FFD200"/>
              </a:buClr>
              <a:buSzPct val="70000"/>
              <a:defRPr/>
            </a:pPr>
            <a:r>
              <a:rPr lang="en-US" sz="800" kern="0" dirty="0">
                <a:solidFill>
                  <a:srgbClr val="FFFFFF"/>
                </a:solidFill>
              </a:rPr>
              <a:t>XXXXX-</a:t>
            </a:r>
            <a:r>
              <a:rPr lang="en-US" sz="800" kern="0" dirty="0" err="1">
                <a:solidFill>
                  <a:srgbClr val="FFFFFF"/>
                </a:solidFill>
              </a:rPr>
              <a:t>XXXGbl</a:t>
            </a:r>
            <a:endParaRPr lang="en-US" sz="800" kern="0" dirty="0">
              <a:solidFill>
                <a:srgbClr val="FFFFFF"/>
              </a:solidFill>
            </a:endParaRPr>
          </a:p>
          <a:p>
            <a:pPr>
              <a:buClr>
                <a:srgbClr val="FFD200"/>
              </a:buClr>
              <a:buSzPct val="70000"/>
              <a:defRPr/>
            </a:pPr>
            <a:r>
              <a:rPr lang="en-US" sz="800" kern="0" dirty="0">
                <a:solidFill>
                  <a:srgbClr val="FFFFFF"/>
                </a:solidFill>
              </a:rPr>
              <a:t>ED MMYY</a:t>
            </a:r>
          </a:p>
          <a:p>
            <a:pPr>
              <a:buClr>
                <a:srgbClr val="FFD200"/>
              </a:buClr>
              <a:buSzPct val="70000"/>
              <a:defRPr/>
            </a:pPr>
            <a:endParaRPr lang="en-US" sz="800" kern="0" dirty="0">
              <a:solidFill>
                <a:srgbClr val="FFFFFF"/>
              </a:solidFill>
            </a:endParaRPr>
          </a:p>
          <a:p>
            <a:pPr>
              <a:buClr>
                <a:srgbClr val="FFD200"/>
              </a:buClr>
              <a:buSzPct val="70000"/>
              <a:defRPr/>
            </a:pPr>
            <a:r>
              <a:rPr lang="en-US" sz="800" kern="0" dirty="0">
                <a:solidFill>
                  <a:srgbClr val="FFFFFF"/>
                </a:solidFill>
              </a:rPr>
              <a:t>[Optional environmental statement — refer to The Branding Zone]</a:t>
            </a:r>
            <a:endParaRPr lang="en-US" sz="800" dirty="0"/>
          </a:p>
          <a:p>
            <a:pPr>
              <a:buClr>
                <a:srgbClr val="FFD200"/>
              </a:buClr>
              <a:buSzPct val="70000"/>
              <a:defRPr/>
            </a:pPr>
            <a:endParaRPr lang="en-US" sz="800" kern="0" dirty="0">
              <a:solidFill>
                <a:srgbClr val="FFFFFF"/>
              </a:solidFill>
            </a:endParaRPr>
          </a:p>
          <a:p>
            <a:pPr lvl="0">
              <a:buClr>
                <a:srgbClr val="FFD200"/>
              </a:buClr>
              <a:buSzPct val="70000"/>
              <a:defRPr/>
            </a:pPr>
            <a:r>
              <a:rPr lang="en-US" sz="700" kern="0" dirty="0">
                <a:solidFill>
                  <a:srgbClr val="FFFFFF"/>
                </a:solidFill>
              </a:rPr>
              <a:t>[Required legal disclaimer — refer to The Branding Zone]</a:t>
            </a:r>
          </a:p>
          <a:p>
            <a:pPr lvl="0">
              <a:spcAft>
                <a:spcPts val="600"/>
              </a:spcAft>
              <a:buClr>
                <a:srgbClr val="FFD200"/>
              </a:buClr>
              <a:buSzPct val="70000"/>
              <a:defRPr/>
            </a:pPr>
            <a:endParaRPr lang="en-US" sz="700" kern="0" dirty="0">
              <a:solidFill>
                <a:srgbClr val="FFFFFF"/>
              </a:solidFill>
            </a:endParaRPr>
          </a:p>
          <a:p>
            <a:pPr lvl="0">
              <a:spcAft>
                <a:spcPts val="600"/>
              </a:spcAft>
              <a:buClr>
                <a:srgbClr val="FFD200"/>
              </a:buClr>
              <a:buSzPct val="70000"/>
              <a:defRPr/>
            </a:pPr>
            <a:r>
              <a:rPr lang="en-US" sz="1100" kern="0" dirty="0">
                <a:solidFill>
                  <a:srgbClr val="FFFFFF"/>
                </a:solidFill>
                <a:latin typeface="EYInterstate" panose="02000503020000020004" pitchFamily="2" charset="0"/>
              </a:rPr>
              <a:t>ey.com</a:t>
            </a:r>
          </a:p>
        </p:txBody>
      </p:sp>
      <p:sp>
        <p:nvSpPr>
          <p:cNvPr id="6" name="TextBox 5">
            <a:extLst>
              <a:ext uri="{FF2B5EF4-FFF2-40B4-BE49-F238E27FC236}">
                <a16:creationId xmlns:a16="http://schemas.microsoft.com/office/drawing/2014/main" id="{D2986B74-7E42-457A-6212-94C04D004929}"/>
              </a:ext>
            </a:extLst>
          </p:cNvPr>
          <p:cNvSpPr txBox="1">
            <a:spLocks/>
          </p:cNvSpPr>
          <p:nvPr/>
        </p:nvSpPr>
        <p:spPr>
          <a:xfrm>
            <a:off x="481958" y="563952"/>
            <a:ext cx="3303461" cy="3514808"/>
          </a:xfrm>
          <a:prstGeom prst="rect">
            <a:avLst/>
          </a:prstGeom>
          <a:noFill/>
        </p:spPr>
        <p:txBody>
          <a:bodyPr wrap="square" lIns="0" tIns="36576" rIns="0" bIns="0" rtlCol="0" anchor="t">
            <a:spAutoFit/>
          </a:bodyPr>
          <a:lstStyle/>
          <a:p>
            <a:pPr lvl="0">
              <a:spcAft>
                <a:spcPts val="600"/>
              </a:spcAft>
              <a:buClr>
                <a:srgbClr val="FFD200"/>
              </a:buClr>
              <a:buSzPct val="70000"/>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rPr>
              <a:t>|  </a:t>
            </a:r>
            <a:r>
              <a:rPr lang="en-US" sz="1200" kern="0" dirty="0">
                <a:solidFill>
                  <a:srgbClr val="FFE600"/>
                </a:solidFill>
                <a:latin typeface="EYInterstate" panose="02000503020000020004" pitchFamily="2" charset="0"/>
                <a:cs typeface="Arial"/>
              </a:rPr>
              <a:t>Building a better working world</a:t>
            </a:r>
            <a:endParaRPr kumimoji="0" lang="en-US" sz="1200" b="0" i="0" u="none" strike="noStrike" kern="0" cap="none" spc="0" normalizeH="0" baseline="0" noProof="0" dirty="0">
              <a:ln>
                <a:noFill/>
              </a:ln>
              <a:solidFill>
                <a:srgbClr val="FFE600"/>
              </a:solidFill>
              <a:effectLst/>
              <a:uLnTx/>
              <a:uFillTx/>
              <a:latin typeface="EYInterstate" panose="02000503020000020004" pitchFamily="2" charset="0"/>
              <a:cs typeface="Arial"/>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EYInterstate" panose="02000503020000020004" pitchFamily="2" charset="0"/>
              <a:cs typeface="Arial"/>
            </a:endParaRP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EY is building a better working world by creating new value for clients, people, society and the planet, while building trust in capital markets.</a:t>
            </a: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 </a:t>
            </a: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Enabled by data, AI and advanced technology,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EY teams help clients shape the future with confidence and develop answers for the most pressing issues of today and tomorrow. </a:t>
            </a: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 </a:t>
            </a: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EY teams work across a full spectrum of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services in assurance, consulting, tax, strategy and transactions. Fueled by sector insights,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a globally connected, multi-disciplinary network and diverse ecosystem partners, EY teams can provide services in more than 150 countries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and territories.</a:t>
            </a:r>
          </a:p>
          <a:p>
            <a:pPr marR="0">
              <a:spcBef>
                <a:spcPts val="0"/>
              </a:spcBef>
              <a:spcAft>
                <a:spcPts val="0"/>
              </a:spcAft>
              <a:buClr>
                <a:srgbClr val="FFD200"/>
              </a:buClr>
              <a:buSzPct val="70000"/>
              <a:defRPr/>
            </a:pPr>
            <a:r>
              <a:rPr lang="en-US" sz="1100" kern="0" dirty="0">
                <a:solidFill>
                  <a:srgbClr val="FFFFFF"/>
                </a:solidFill>
                <a:latin typeface="EYInterstate" panose="02000503020000020004" pitchFamily="2" charset="0"/>
              </a:rPr>
              <a:t> </a:t>
            </a:r>
          </a:p>
          <a:p>
            <a:pPr marR="0">
              <a:spcBef>
                <a:spcPts val="0"/>
              </a:spcBef>
              <a:spcAft>
                <a:spcPts val="0"/>
              </a:spcAft>
              <a:buClr>
                <a:srgbClr val="FFD200"/>
              </a:buClr>
              <a:buSzPct val="70000"/>
              <a:defRPr/>
            </a:pPr>
            <a:r>
              <a:rPr lang="en-US" sz="1100" kern="0" dirty="0">
                <a:solidFill>
                  <a:schemeClr val="tx2"/>
                </a:solidFill>
                <a:latin typeface="EYInterstate" panose="02000503020000020004" pitchFamily="2" charset="0"/>
              </a:rPr>
              <a:t>All in to shape the future with confidence. </a:t>
            </a:r>
          </a:p>
        </p:txBody>
      </p:sp>
    </p:spTree>
    <p:extLst>
      <p:ext uri="{BB962C8B-B14F-4D97-AF65-F5344CB8AC3E}">
        <p14:creationId xmlns:p14="http://schemas.microsoft.com/office/powerpoint/2010/main" val="696633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1C0F2D9-589A-5443-F977-6038BD06B4BD}"/>
              </a:ext>
            </a:extLst>
          </p:cNvPr>
          <p:cNvSpPr>
            <a:spLocks noGrp="1"/>
          </p:cNvSpPr>
          <p:nvPr>
            <p:ph type="title"/>
          </p:nvPr>
        </p:nvSpPr>
        <p:spPr>
          <a:xfrm>
            <a:off x="485775" y="1970406"/>
            <a:ext cx="7394575" cy="2869882"/>
          </a:xfrm>
        </p:spPr>
        <p:txBody>
          <a:bodyPr/>
          <a:lstStyle/>
          <a:p>
            <a:r>
              <a:rPr lang="en-US" dirty="0"/>
              <a:t>A (Brief) History of Index Based Longevity Hedging</a:t>
            </a:r>
          </a:p>
        </p:txBody>
      </p:sp>
      <p:sp>
        <p:nvSpPr>
          <p:cNvPr id="11" name="Footer Placeholder 10">
            <a:extLst>
              <a:ext uri="{FF2B5EF4-FFF2-40B4-BE49-F238E27FC236}">
                <a16:creationId xmlns:a16="http://schemas.microsoft.com/office/drawing/2014/main" id="{5925DD58-4974-549B-5F84-0ABC911DCE08}"/>
              </a:ext>
            </a:extLst>
          </p:cNvPr>
          <p:cNvSpPr>
            <a:spLocks noGrp="1"/>
          </p:cNvSpPr>
          <p:nvPr>
            <p:ph type="ftr" sz="quarter" idx="15"/>
          </p:nvPr>
        </p:nvSpPr>
        <p:spPr>
          <a:xfrm>
            <a:off x="4183265" y="6437115"/>
            <a:ext cx="3825470" cy="123111"/>
          </a:xfrm>
        </p:spPr>
        <p:txBody>
          <a:bodyPr/>
          <a:lstStyle/>
          <a:p>
            <a:pPr algn="ctr"/>
            <a:r>
              <a:rPr lang="en-US" dirty="0"/>
              <a:t>Insert footer text here</a:t>
            </a:r>
          </a:p>
        </p:txBody>
      </p:sp>
      <p:sp>
        <p:nvSpPr>
          <p:cNvPr id="12" name="Slide Number Placeholder 11">
            <a:extLst>
              <a:ext uri="{FF2B5EF4-FFF2-40B4-BE49-F238E27FC236}">
                <a16:creationId xmlns:a16="http://schemas.microsoft.com/office/drawing/2014/main" id="{E198CFE6-6DE2-2C53-6DED-8BE22EE73EDD}"/>
              </a:ext>
            </a:extLst>
          </p:cNvPr>
          <p:cNvSpPr>
            <a:spLocks noGrp="1"/>
          </p:cNvSpPr>
          <p:nvPr>
            <p:ph type="sldNum" sz="quarter" idx="16"/>
          </p:nvPr>
        </p:nvSpPr>
        <p:spPr>
          <a:xfrm>
            <a:off x="485747" y="6437115"/>
            <a:ext cx="509098" cy="123111"/>
          </a:xfrm>
        </p:spPr>
        <p:txBody>
          <a:bodyPr/>
          <a:lstStyle/>
          <a:p>
            <a:fld id="{94FCA0F3-9F3A-694B-99BB-0E592A797735}" type="slidenum">
              <a:rPr lang="en-US" smtClean="0"/>
              <a:pPr/>
              <a:t>3</a:t>
            </a:fld>
            <a:endParaRPr lang="en-US"/>
          </a:p>
        </p:txBody>
      </p:sp>
    </p:spTree>
    <p:extLst>
      <p:ext uri="{BB962C8B-B14F-4D97-AF65-F5344CB8AC3E}">
        <p14:creationId xmlns:p14="http://schemas.microsoft.com/office/powerpoint/2010/main" val="3859523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4F40C-40BC-86C4-CF1B-B452F971113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D9A1819-DE65-FFE2-FE2C-B9234A58A907}"/>
              </a:ext>
            </a:extLst>
          </p:cNvPr>
          <p:cNvSpPr>
            <a:spLocks noGrp="1"/>
          </p:cNvSpPr>
          <p:nvPr>
            <p:ph type="title"/>
          </p:nvPr>
        </p:nvSpPr>
        <p:spPr>
          <a:xfrm>
            <a:off x="483827" y="369888"/>
            <a:ext cx="11224347" cy="470898"/>
          </a:xfrm>
        </p:spPr>
        <p:txBody>
          <a:bodyPr/>
          <a:lstStyle/>
          <a:p>
            <a:r>
              <a:rPr lang="en-US" dirty="0"/>
              <a:t>What are index-based longevity hedges…</a:t>
            </a:r>
          </a:p>
        </p:txBody>
      </p:sp>
      <p:sp>
        <p:nvSpPr>
          <p:cNvPr id="11" name="Content Placeholder 10">
            <a:extLst>
              <a:ext uri="{FF2B5EF4-FFF2-40B4-BE49-F238E27FC236}">
                <a16:creationId xmlns:a16="http://schemas.microsoft.com/office/drawing/2014/main" id="{E75B7B97-95C5-D3EF-2C80-163CC06CCC80}"/>
              </a:ext>
            </a:extLst>
          </p:cNvPr>
          <p:cNvSpPr>
            <a:spLocks noGrp="1"/>
          </p:cNvSpPr>
          <p:nvPr>
            <p:ph sz="quarter" idx="16"/>
          </p:nvPr>
        </p:nvSpPr>
        <p:spPr>
          <a:xfrm>
            <a:off x="485521" y="1411287"/>
            <a:ext cx="11224800" cy="5025828"/>
          </a:xfrm>
        </p:spPr>
        <p:txBody>
          <a:bodyPr/>
          <a:lstStyle/>
          <a:p>
            <a:r>
              <a:rPr lang="en-US" dirty="0"/>
              <a:t>A way of </a:t>
            </a:r>
            <a:r>
              <a:rPr lang="en-US" b="1" dirty="0">
                <a:solidFill>
                  <a:schemeClr val="tx2"/>
                </a:solidFill>
              </a:rPr>
              <a:t>hedging</a:t>
            </a:r>
            <a:r>
              <a:rPr lang="en-US" dirty="0"/>
              <a:t> longevity exposure based on an index referencing a large population.</a:t>
            </a:r>
          </a:p>
          <a:p>
            <a:r>
              <a:rPr lang="en-US" dirty="0"/>
              <a:t>It is possible to construct a tailored longevity hedge for a given portfolio of lives using a number of </a:t>
            </a:r>
            <a:r>
              <a:rPr lang="en-US" dirty="0" err="1"/>
              <a:t>standardised</a:t>
            </a:r>
            <a:r>
              <a:rPr lang="en-US" dirty="0"/>
              <a:t>  </a:t>
            </a:r>
            <a:r>
              <a:rPr lang="en-US" b="1" dirty="0">
                <a:solidFill>
                  <a:schemeClr val="tx2"/>
                </a:solidFill>
              </a:rPr>
              <a:t>building blocks</a:t>
            </a:r>
            <a:r>
              <a:rPr lang="en-US" dirty="0"/>
              <a:t>:</a:t>
            </a:r>
          </a:p>
          <a:p>
            <a:endParaRPr lang="en-US" dirty="0"/>
          </a:p>
          <a:p>
            <a:pPr marL="0" indent="0">
              <a:buNone/>
            </a:pPr>
            <a:endParaRPr lang="en-US" dirty="0"/>
          </a:p>
          <a:p>
            <a:r>
              <a:rPr lang="en-US" dirty="0"/>
              <a:t>A </a:t>
            </a:r>
            <a:r>
              <a:rPr lang="en-US" b="1" dirty="0">
                <a:solidFill>
                  <a:schemeClr val="tx2"/>
                </a:solidFill>
              </a:rPr>
              <a:t>scaling factor </a:t>
            </a:r>
            <a:r>
              <a:rPr lang="en-US" dirty="0"/>
              <a:t>can be applied to the building blocks to allow for socio-economic differences between the hedger portfolio and the index population.</a:t>
            </a:r>
          </a:p>
          <a:p>
            <a:r>
              <a:rPr lang="en-US" dirty="0"/>
              <a:t>The hedge has a defined </a:t>
            </a:r>
            <a:r>
              <a:rPr lang="en-US" b="1" dirty="0">
                <a:solidFill>
                  <a:schemeClr val="tx2"/>
                </a:solidFill>
              </a:rPr>
              <a:t>Term, Attachment Point, Detachment Point and Payoff.</a:t>
            </a:r>
          </a:p>
          <a:p>
            <a:r>
              <a:rPr lang="en-US" dirty="0"/>
              <a:t>Has a formulaic </a:t>
            </a:r>
            <a:r>
              <a:rPr lang="en-US" b="1" dirty="0">
                <a:solidFill>
                  <a:schemeClr val="tx2"/>
                </a:solidFill>
              </a:rPr>
              <a:t>commutation payment </a:t>
            </a:r>
            <a:r>
              <a:rPr lang="en-US" dirty="0"/>
              <a:t>at the end of the Term based on the impact of longevity improvements observed before and over the Term, projected forward.</a:t>
            </a:r>
          </a:p>
          <a:p>
            <a:r>
              <a:rPr lang="en-US" dirty="0"/>
              <a:t>Typically structured as a </a:t>
            </a:r>
            <a:r>
              <a:rPr lang="en-US" b="1" dirty="0">
                <a:solidFill>
                  <a:schemeClr val="tx2"/>
                </a:solidFill>
              </a:rPr>
              <a:t>q- or s- forward</a:t>
            </a:r>
            <a:r>
              <a:rPr lang="en-US" dirty="0"/>
              <a:t>.</a:t>
            </a:r>
          </a:p>
          <a:p>
            <a:r>
              <a:rPr lang="en-US" dirty="0"/>
              <a:t>Covers </a:t>
            </a:r>
            <a:r>
              <a:rPr lang="en-US" b="1" dirty="0">
                <a:solidFill>
                  <a:schemeClr val="tx2"/>
                </a:solidFill>
              </a:rPr>
              <a:t>both</a:t>
            </a:r>
            <a:r>
              <a:rPr lang="en-US" dirty="0"/>
              <a:t> the impact of longevity on the portfolio during the Term, as well as the impact of future projected longevity changes after the Term, based on observations to the end of the Term.</a:t>
            </a:r>
          </a:p>
          <a:p>
            <a:pPr lvl="1"/>
            <a:endParaRPr lang="en-US" dirty="0"/>
          </a:p>
        </p:txBody>
      </p:sp>
      <p:sp>
        <p:nvSpPr>
          <p:cNvPr id="4" name="Footer Placeholder 3">
            <a:extLst>
              <a:ext uri="{FF2B5EF4-FFF2-40B4-BE49-F238E27FC236}">
                <a16:creationId xmlns:a16="http://schemas.microsoft.com/office/drawing/2014/main" id="{455EB130-E456-0F5B-524D-6E6ADA99A581}"/>
              </a:ext>
            </a:extLst>
          </p:cNvPr>
          <p:cNvSpPr>
            <a:spLocks noGrp="1"/>
          </p:cNvSpPr>
          <p:nvPr>
            <p:ph type="ftr" sz="quarter" idx="18"/>
          </p:nvPr>
        </p:nvSpPr>
        <p:spPr>
          <a:xfrm>
            <a:off x="4183265" y="6437115"/>
            <a:ext cx="3825470" cy="123111"/>
          </a:xfrm>
        </p:spPr>
        <p:txBody>
          <a:bodyPr/>
          <a:lstStyle/>
          <a:p>
            <a:pPr algn="ctr"/>
            <a:r>
              <a:rPr lang="en-US"/>
              <a:t>Insert footer text here</a:t>
            </a:r>
          </a:p>
        </p:txBody>
      </p:sp>
      <p:sp>
        <p:nvSpPr>
          <p:cNvPr id="5" name="Slide Number Placeholder 4">
            <a:extLst>
              <a:ext uri="{FF2B5EF4-FFF2-40B4-BE49-F238E27FC236}">
                <a16:creationId xmlns:a16="http://schemas.microsoft.com/office/drawing/2014/main" id="{C016EBA1-99E3-F921-1B7F-9D0FEA0C9B22}"/>
              </a:ext>
            </a:extLst>
          </p:cNvPr>
          <p:cNvSpPr>
            <a:spLocks noGrp="1"/>
          </p:cNvSpPr>
          <p:nvPr>
            <p:ph type="sldNum" sz="quarter" idx="19"/>
          </p:nvPr>
        </p:nvSpPr>
        <p:spPr>
          <a:xfrm>
            <a:off x="485747" y="6437115"/>
            <a:ext cx="509098" cy="123111"/>
          </a:xfrm>
        </p:spPr>
        <p:txBody>
          <a:bodyPr/>
          <a:lstStyle/>
          <a:p>
            <a:fld id="{94FCA0F3-9F3A-694B-99BB-0E592A797735}" type="slidenum">
              <a:rPr lang="en-US" smtClean="0"/>
              <a:pPr/>
              <a:t>4</a:t>
            </a:fld>
            <a:endParaRPr lang="en-US"/>
          </a:p>
        </p:txBody>
      </p:sp>
      <p:sp>
        <p:nvSpPr>
          <p:cNvPr id="2" name="Rectangle: Rounded Corners 1">
            <a:extLst>
              <a:ext uri="{FF2B5EF4-FFF2-40B4-BE49-F238E27FC236}">
                <a16:creationId xmlns:a16="http://schemas.microsoft.com/office/drawing/2014/main" id="{1F0CE02D-BF77-5E36-D131-4C524964E497}"/>
              </a:ext>
            </a:extLst>
          </p:cNvPr>
          <p:cNvSpPr/>
          <p:nvPr/>
        </p:nvSpPr>
        <p:spPr>
          <a:xfrm>
            <a:off x="3071664" y="2564904"/>
            <a:ext cx="1728192" cy="576064"/>
          </a:xfrm>
          <a:prstGeom prst="roundRect">
            <a:avLst/>
          </a:prstGeom>
          <a:noFill/>
          <a:ln w="127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a:lnSpc>
                <a:spcPct val="90000"/>
              </a:lnSpc>
              <a:spcBef>
                <a:spcPts val="400"/>
              </a:spcBef>
              <a:spcAft>
                <a:spcPts val="400"/>
              </a:spcAft>
              <a:buClr>
                <a:schemeClr val="tx2"/>
              </a:buClr>
            </a:pPr>
            <a:r>
              <a:rPr lang="en-GB" sz="2000" dirty="0">
                <a:solidFill>
                  <a:schemeClr val="tx2"/>
                </a:solidFill>
              </a:rPr>
              <a:t>Country</a:t>
            </a:r>
          </a:p>
        </p:txBody>
      </p:sp>
      <p:sp>
        <p:nvSpPr>
          <p:cNvPr id="3" name="Rectangle: Rounded Corners 2">
            <a:extLst>
              <a:ext uri="{FF2B5EF4-FFF2-40B4-BE49-F238E27FC236}">
                <a16:creationId xmlns:a16="http://schemas.microsoft.com/office/drawing/2014/main" id="{12EBEEB6-F112-5BA2-89ED-397709F3901A}"/>
              </a:ext>
            </a:extLst>
          </p:cNvPr>
          <p:cNvSpPr/>
          <p:nvPr/>
        </p:nvSpPr>
        <p:spPr>
          <a:xfrm>
            <a:off x="5015880" y="2564904"/>
            <a:ext cx="1728192" cy="576064"/>
          </a:xfrm>
          <a:prstGeom prst="roundRect">
            <a:avLst/>
          </a:prstGeom>
          <a:noFill/>
          <a:ln w="127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a:lnSpc>
                <a:spcPct val="90000"/>
              </a:lnSpc>
              <a:spcBef>
                <a:spcPts val="400"/>
              </a:spcBef>
              <a:spcAft>
                <a:spcPts val="400"/>
              </a:spcAft>
              <a:buClr>
                <a:schemeClr val="tx2"/>
              </a:buClr>
            </a:pPr>
            <a:r>
              <a:rPr lang="en-GB" sz="2000" dirty="0">
                <a:solidFill>
                  <a:schemeClr val="tx2"/>
                </a:solidFill>
              </a:rPr>
              <a:t>Age</a:t>
            </a:r>
          </a:p>
        </p:txBody>
      </p:sp>
      <p:sp>
        <p:nvSpPr>
          <p:cNvPr id="7" name="Rectangle: Rounded Corners 6">
            <a:extLst>
              <a:ext uri="{FF2B5EF4-FFF2-40B4-BE49-F238E27FC236}">
                <a16:creationId xmlns:a16="http://schemas.microsoft.com/office/drawing/2014/main" id="{49A12E13-E782-7EB0-3152-1AF61F9DA8D8}"/>
              </a:ext>
            </a:extLst>
          </p:cNvPr>
          <p:cNvSpPr/>
          <p:nvPr/>
        </p:nvSpPr>
        <p:spPr>
          <a:xfrm>
            <a:off x="6960096" y="2564904"/>
            <a:ext cx="1728192" cy="576064"/>
          </a:xfrm>
          <a:prstGeom prst="roundRect">
            <a:avLst/>
          </a:prstGeom>
          <a:noFill/>
          <a:ln w="127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a:lnSpc>
                <a:spcPct val="90000"/>
              </a:lnSpc>
              <a:spcBef>
                <a:spcPts val="400"/>
              </a:spcBef>
              <a:spcAft>
                <a:spcPts val="400"/>
              </a:spcAft>
              <a:buClr>
                <a:schemeClr val="tx2"/>
              </a:buClr>
            </a:pPr>
            <a:r>
              <a:rPr lang="en-GB" sz="2000" dirty="0">
                <a:solidFill>
                  <a:schemeClr val="tx2"/>
                </a:solidFill>
              </a:rPr>
              <a:t>Gender</a:t>
            </a:r>
          </a:p>
        </p:txBody>
      </p:sp>
    </p:spTree>
    <p:extLst>
      <p:ext uri="{BB962C8B-B14F-4D97-AF65-F5344CB8AC3E}">
        <p14:creationId xmlns:p14="http://schemas.microsoft.com/office/powerpoint/2010/main" val="125515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80BA53-7000-1F74-49D9-A7751BA23283}"/>
              </a:ext>
            </a:extLst>
          </p:cNvPr>
          <p:cNvSpPr>
            <a:spLocks noGrp="1"/>
          </p:cNvSpPr>
          <p:nvPr>
            <p:ph type="title"/>
          </p:nvPr>
        </p:nvSpPr>
        <p:spPr/>
        <p:txBody>
          <a:bodyPr/>
          <a:lstStyle/>
          <a:p>
            <a:r>
              <a:rPr lang="en-GB" dirty="0"/>
              <a:t>They have a number of benefits…</a:t>
            </a:r>
          </a:p>
        </p:txBody>
      </p:sp>
      <p:sp>
        <p:nvSpPr>
          <p:cNvPr id="8" name="Content Placeholder 7">
            <a:extLst>
              <a:ext uri="{FF2B5EF4-FFF2-40B4-BE49-F238E27FC236}">
                <a16:creationId xmlns:a16="http://schemas.microsoft.com/office/drawing/2014/main" id="{4470F784-0195-412E-CDF6-82B4F4B79D92}"/>
              </a:ext>
            </a:extLst>
          </p:cNvPr>
          <p:cNvSpPr>
            <a:spLocks noGrp="1"/>
          </p:cNvSpPr>
          <p:nvPr>
            <p:ph idx="1"/>
          </p:nvPr>
        </p:nvSpPr>
        <p:spPr/>
        <p:txBody>
          <a:bodyPr anchor="ctr"/>
          <a:lstStyle/>
          <a:p>
            <a:pPr marL="0" indent="0" algn="ctr">
              <a:buNone/>
            </a:pPr>
            <a:r>
              <a:rPr lang="en-GB" sz="3200" dirty="0"/>
              <a:t>Enable hedging of defined parts of the risk distribution</a:t>
            </a:r>
          </a:p>
        </p:txBody>
      </p:sp>
      <p:sp>
        <p:nvSpPr>
          <p:cNvPr id="9" name="Content Placeholder 8">
            <a:extLst>
              <a:ext uri="{FF2B5EF4-FFF2-40B4-BE49-F238E27FC236}">
                <a16:creationId xmlns:a16="http://schemas.microsoft.com/office/drawing/2014/main" id="{D9209F72-FE65-D3E6-BD24-BCAAAE597F70}"/>
              </a:ext>
            </a:extLst>
          </p:cNvPr>
          <p:cNvSpPr>
            <a:spLocks noGrp="1"/>
          </p:cNvSpPr>
          <p:nvPr>
            <p:ph idx="13"/>
          </p:nvPr>
        </p:nvSpPr>
        <p:spPr/>
        <p:txBody>
          <a:bodyPr anchor="ctr"/>
          <a:lstStyle/>
          <a:p>
            <a:pPr marL="0" indent="0" algn="ctr">
              <a:buNone/>
            </a:pPr>
            <a:r>
              <a:rPr lang="en-GB" sz="3200" dirty="0"/>
              <a:t>Provide diversification of structure and counterparty</a:t>
            </a:r>
          </a:p>
        </p:txBody>
      </p:sp>
      <p:sp>
        <p:nvSpPr>
          <p:cNvPr id="10" name="Content Placeholder 9">
            <a:extLst>
              <a:ext uri="{FF2B5EF4-FFF2-40B4-BE49-F238E27FC236}">
                <a16:creationId xmlns:a16="http://schemas.microsoft.com/office/drawing/2014/main" id="{4CBB9032-C5A5-88DC-55E3-5D5E46A87A3E}"/>
              </a:ext>
            </a:extLst>
          </p:cNvPr>
          <p:cNvSpPr>
            <a:spLocks noGrp="1"/>
          </p:cNvSpPr>
          <p:nvPr>
            <p:ph idx="14"/>
          </p:nvPr>
        </p:nvSpPr>
        <p:spPr/>
        <p:txBody>
          <a:bodyPr anchor="ctr"/>
          <a:lstStyle/>
          <a:p>
            <a:pPr marL="0" indent="0" algn="ctr">
              <a:buNone/>
            </a:pPr>
            <a:r>
              <a:rPr lang="en-GB" sz="3200" dirty="0"/>
              <a:t>Can be applied to smaller portfolios</a:t>
            </a:r>
          </a:p>
          <a:p>
            <a:pPr marL="0" indent="0" algn="ctr">
              <a:buNone/>
            </a:pPr>
            <a:r>
              <a:rPr lang="en-GB" sz="2400" dirty="0"/>
              <a:t>(Although basis risk increases as hedging portfolio size decreases)</a:t>
            </a:r>
          </a:p>
        </p:txBody>
      </p:sp>
      <p:sp>
        <p:nvSpPr>
          <p:cNvPr id="6" name="Slide Number Placeholder 5">
            <a:extLst>
              <a:ext uri="{FF2B5EF4-FFF2-40B4-BE49-F238E27FC236}">
                <a16:creationId xmlns:a16="http://schemas.microsoft.com/office/drawing/2014/main" id="{4A2792E3-C221-EE59-5D81-26398B5EFAD4}"/>
              </a:ext>
            </a:extLst>
          </p:cNvPr>
          <p:cNvSpPr>
            <a:spLocks noGrp="1"/>
          </p:cNvSpPr>
          <p:nvPr>
            <p:ph type="sldNum" sz="quarter" idx="12"/>
          </p:nvPr>
        </p:nvSpPr>
        <p:spPr/>
        <p:txBody>
          <a:bodyPr/>
          <a:lstStyle/>
          <a:p>
            <a:fld id="{F1BC30E3-FFE5-4B91-AA19-87A149EBB9EE}" type="slidenum">
              <a:rPr lang="en-GB" smtClean="0"/>
              <a:pPr/>
              <a:t>5</a:t>
            </a:fld>
            <a:endParaRPr lang="en-GB" dirty="0"/>
          </a:p>
        </p:txBody>
      </p:sp>
      <p:sp>
        <p:nvSpPr>
          <p:cNvPr id="4" name="Date Placeholder 3">
            <a:extLst>
              <a:ext uri="{FF2B5EF4-FFF2-40B4-BE49-F238E27FC236}">
                <a16:creationId xmlns:a16="http://schemas.microsoft.com/office/drawing/2014/main" id="{AC2ED36D-4B5A-5663-FE4B-2C7DBA072775}"/>
              </a:ext>
            </a:extLst>
          </p:cNvPr>
          <p:cNvSpPr>
            <a:spLocks noGrp="1"/>
          </p:cNvSpPr>
          <p:nvPr>
            <p:ph type="dt" sz="half" idx="10"/>
          </p:nvPr>
        </p:nvSpPr>
        <p:spPr/>
        <p:txBody>
          <a:bodyPr/>
          <a:lstStyle/>
          <a:p>
            <a:fld id="{64B4A77C-E4D0-44E2-96CE-17BB71F5DB2D}" type="datetime1">
              <a:rPr lang="en-US" smtClean="0"/>
              <a:t>9/7/2025</a:t>
            </a:fld>
            <a:endParaRPr lang="en-US" dirty="0"/>
          </a:p>
        </p:txBody>
      </p:sp>
      <p:sp>
        <p:nvSpPr>
          <p:cNvPr id="5" name="Footer Placeholder 4">
            <a:extLst>
              <a:ext uri="{FF2B5EF4-FFF2-40B4-BE49-F238E27FC236}">
                <a16:creationId xmlns:a16="http://schemas.microsoft.com/office/drawing/2014/main" id="{B04DF3FF-7B62-EA42-3A05-9FDBCB1A3B61}"/>
              </a:ext>
            </a:extLst>
          </p:cNvPr>
          <p:cNvSpPr>
            <a:spLocks noGrp="1"/>
          </p:cNvSpPr>
          <p:nvPr>
            <p:ph type="ftr" sz="quarter" idx="11"/>
          </p:nvPr>
        </p:nvSpPr>
        <p:spPr/>
        <p:txBody>
          <a:bodyPr/>
          <a:lstStyle/>
          <a:p>
            <a:r>
              <a:rPr lang="en-US" dirty="0"/>
              <a:t>Insert footer text here</a:t>
            </a:r>
          </a:p>
        </p:txBody>
      </p:sp>
      <p:sp>
        <p:nvSpPr>
          <p:cNvPr id="11" name="SmartArt Placeholder 10">
            <a:extLst>
              <a:ext uri="{FF2B5EF4-FFF2-40B4-BE49-F238E27FC236}">
                <a16:creationId xmlns:a16="http://schemas.microsoft.com/office/drawing/2014/main" id="{336361F8-2A2E-7C7C-2B27-DE80224ACFC3}"/>
              </a:ext>
            </a:extLst>
          </p:cNvPr>
          <p:cNvSpPr>
            <a:spLocks noGrp="1"/>
          </p:cNvSpPr>
          <p:nvPr>
            <p:ph type="dgm" sz="quarter" idx="15"/>
          </p:nvPr>
        </p:nvSpPr>
        <p:spPr/>
        <p:txBody>
          <a:bodyPr/>
          <a:lstStyle/>
          <a:p>
            <a:endParaRPr lang="en-GB"/>
          </a:p>
        </p:txBody>
      </p:sp>
      <p:sp>
        <p:nvSpPr>
          <p:cNvPr id="12" name="SmartArt Placeholder 11">
            <a:extLst>
              <a:ext uri="{FF2B5EF4-FFF2-40B4-BE49-F238E27FC236}">
                <a16:creationId xmlns:a16="http://schemas.microsoft.com/office/drawing/2014/main" id="{58923DF9-3A75-87E6-D9B9-FA2DAD5520F5}"/>
              </a:ext>
            </a:extLst>
          </p:cNvPr>
          <p:cNvSpPr>
            <a:spLocks noGrp="1"/>
          </p:cNvSpPr>
          <p:nvPr>
            <p:ph type="dgm" sz="quarter" idx="16"/>
          </p:nvPr>
        </p:nvSpPr>
        <p:spPr/>
        <p:txBody>
          <a:bodyPr/>
          <a:lstStyle/>
          <a:p>
            <a:endParaRPr lang="en-GB"/>
          </a:p>
        </p:txBody>
      </p:sp>
      <p:sp>
        <p:nvSpPr>
          <p:cNvPr id="13" name="SmartArt Placeholder 12">
            <a:extLst>
              <a:ext uri="{FF2B5EF4-FFF2-40B4-BE49-F238E27FC236}">
                <a16:creationId xmlns:a16="http://schemas.microsoft.com/office/drawing/2014/main" id="{C044B76B-E145-ADD3-DAF5-EBF12B0DDD62}"/>
              </a:ext>
            </a:extLst>
          </p:cNvPr>
          <p:cNvSpPr>
            <a:spLocks noGrp="1"/>
          </p:cNvSpPr>
          <p:nvPr>
            <p:ph type="dgm" sz="quarter" idx="17"/>
          </p:nvPr>
        </p:nvSpPr>
        <p:spPr/>
        <p:txBody>
          <a:bodyPr/>
          <a:lstStyle/>
          <a:p>
            <a:endParaRPr lang="en-GB"/>
          </a:p>
        </p:txBody>
      </p:sp>
    </p:spTree>
    <p:extLst>
      <p:ext uri="{BB962C8B-B14F-4D97-AF65-F5344CB8AC3E}">
        <p14:creationId xmlns:p14="http://schemas.microsoft.com/office/powerpoint/2010/main" val="1105496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105CC-0280-EDFE-F245-958456AD5CB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F39F8BD-448F-7D30-015C-63F2474EBEB2}"/>
              </a:ext>
            </a:extLst>
          </p:cNvPr>
          <p:cNvSpPr>
            <a:spLocks noGrp="1"/>
          </p:cNvSpPr>
          <p:nvPr>
            <p:ph type="title"/>
          </p:nvPr>
        </p:nvSpPr>
        <p:spPr>
          <a:xfrm>
            <a:off x="483827" y="369888"/>
            <a:ext cx="11224347" cy="470898"/>
          </a:xfrm>
        </p:spPr>
        <p:txBody>
          <a:bodyPr/>
          <a:lstStyle/>
          <a:p>
            <a:r>
              <a:rPr lang="en-US" dirty="0"/>
              <a:t>Index Based Hedging as an idea has been with us for a while…</a:t>
            </a:r>
          </a:p>
        </p:txBody>
      </p:sp>
      <p:sp>
        <p:nvSpPr>
          <p:cNvPr id="11" name="Content Placeholder 10">
            <a:extLst>
              <a:ext uri="{FF2B5EF4-FFF2-40B4-BE49-F238E27FC236}">
                <a16:creationId xmlns:a16="http://schemas.microsoft.com/office/drawing/2014/main" id="{FFD0760B-9F3F-5A0F-7018-B4011F332C27}"/>
              </a:ext>
            </a:extLst>
          </p:cNvPr>
          <p:cNvSpPr>
            <a:spLocks noGrp="1"/>
          </p:cNvSpPr>
          <p:nvPr>
            <p:ph sz="quarter" idx="16"/>
          </p:nvPr>
        </p:nvSpPr>
        <p:spPr/>
        <p:txBody>
          <a:bodyPr/>
          <a:lstStyle/>
          <a:p>
            <a:r>
              <a:rPr lang="en-US" dirty="0"/>
              <a:t>Start of market – JP Morgan, </a:t>
            </a:r>
            <a:r>
              <a:rPr lang="en-US" dirty="0" err="1"/>
              <a:t>LifeMetrics</a:t>
            </a:r>
            <a:r>
              <a:rPr lang="en-US" dirty="0"/>
              <a:t> </a:t>
            </a:r>
            <a:r>
              <a:rPr lang="en-US" dirty="0" err="1"/>
              <a:t>standardised</a:t>
            </a:r>
            <a:r>
              <a:rPr lang="en-US" dirty="0"/>
              <a:t> tables launched 2008</a:t>
            </a:r>
          </a:p>
          <a:p>
            <a:r>
              <a:rPr lang="en-US" dirty="0"/>
              <a:t>Numerous banks offered intermediary structures including Deutsche Bank and Credit Suisse</a:t>
            </a:r>
          </a:p>
          <a:p>
            <a:r>
              <a:rPr lang="en-US" i="1" dirty="0"/>
              <a:t>A number of</a:t>
            </a:r>
            <a:r>
              <a:rPr lang="en-US" dirty="0"/>
              <a:t> transactions:</a:t>
            </a:r>
          </a:p>
          <a:p>
            <a:pPr lvl="1"/>
            <a:r>
              <a:rPr lang="en-US" b="1" dirty="0"/>
              <a:t>Lucida</a:t>
            </a:r>
            <a:r>
              <a:rPr lang="en-US" dirty="0"/>
              <a:t> – UK BPA Insurer – 2008 / £500m notional / JP Morgan-</a:t>
            </a:r>
            <a:r>
              <a:rPr lang="en-US" dirty="0" err="1"/>
              <a:t>LifeMetrics</a:t>
            </a:r>
            <a:endParaRPr lang="en-US" dirty="0"/>
          </a:p>
          <a:p>
            <a:pPr lvl="1"/>
            <a:r>
              <a:rPr lang="en-US" b="1" dirty="0"/>
              <a:t>Pall Scheme </a:t>
            </a:r>
            <a:r>
              <a:rPr lang="en-US" dirty="0"/>
              <a:t>– UK Pension Plan – 2011 / £70m notional / JP Morgan-</a:t>
            </a:r>
            <a:r>
              <a:rPr lang="en-US" dirty="0" err="1"/>
              <a:t>LifeMetrics</a:t>
            </a:r>
            <a:endParaRPr lang="en-US" dirty="0"/>
          </a:p>
          <a:p>
            <a:pPr lvl="1"/>
            <a:r>
              <a:rPr lang="en-US" b="1" dirty="0"/>
              <a:t>Aegon</a:t>
            </a:r>
            <a:r>
              <a:rPr lang="en-US" dirty="0"/>
              <a:t> – Dutch insurer – 2012-15 / A number of transactions with Deutsche Bank &amp; Soc-Gen</a:t>
            </a:r>
          </a:p>
          <a:p>
            <a:pPr lvl="1"/>
            <a:r>
              <a:rPr lang="en-US" b="1" dirty="0"/>
              <a:t>Delta Lloyd </a:t>
            </a:r>
            <a:r>
              <a:rPr lang="en-US" dirty="0"/>
              <a:t>– Dutch insurer – 2014 &amp; 2015 / £12bn notional / RGA</a:t>
            </a:r>
          </a:p>
          <a:p>
            <a:pPr lvl="1"/>
            <a:r>
              <a:rPr lang="en-US" b="1" dirty="0"/>
              <a:t>AXA</a:t>
            </a:r>
            <a:r>
              <a:rPr lang="en-US" dirty="0"/>
              <a:t> – French insurer – 2014 / £750m notional / Hannover Re</a:t>
            </a:r>
          </a:p>
          <a:p>
            <a:pPr lvl="1"/>
            <a:r>
              <a:rPr lang="en-US" b="1" dirty="0"/>
              <a:t>NN Group </a:t>
            </a:r>
            <a:r>
              <a:rPr lang="en-US" dirty="0"/>
              <a:t>– Dutch Insurer – 2017 / £3bn notional / Hannover Re</a:t>
            </a:r>
          </a:p>
          <a:p>
            <a:pPr lvl="1"/>
            <a:r>
              <a:rPr lang="en-US" b="1" dirty="0"/>
              <a:t>Swiss Re </a:t>
            </a:r>
            <a:r>
              <a:rPr lang="en-US" dirty="0"/>
              <a:t>- UK vs US Longevity trend difference bond – 2011 / £50m notional / Swiss Re – </a:t>
            </a:r>
            <a:r>
              <a:rPr lang="en-US" dirty="0" err="1"/>
              <a:t>Kortis</a:t>
            </a:r>
            <a:r>
              <a:rPr lang="en-US" dirty="0"/>
              <a:t> Capital</a:t>
            </a:r>
          </a:p>
        </p:txBody>
      </p:sp>
      <p:sp>
        <p:nvSpPr>
          <p:cNvPr id="4" name="Footer Placeholder 3">
            <a:extLst>
              <a:ext uri="{FF2B5EF4-FFF2-40B4-BE49-F238E27FC236}">
                <a16:creationId xmlns:a16="http://schemas.microsoft.com/office/drawing/2014/main" id="{28972D99-A2C5-2E14-7EBF-809548600BF1}"/>
              </a:ext>
            </a:extLst>
          </p:cNvPr>
          <p:cNvSpPr>
            <a:spLocks noGrp="1"/>
          </p:cNvSpPr>
          <p:nvPr>
            <p:ph type="ftr" sz="quarter" idx="18"/>
          </p:nvPr>
        </p:nvSpPr>
        <p:spPr>
          <a:xfrm>
            <a:off x="4183265" y="6437115"/>
            <a:ext cx="3825470" cy="123111"/>
          </a:xfrm>
        </p:spPr>
        <p:txBody>
          <a:bodyPr/>
          <a:lstStyle/>
          <a:p>
            <a:pPr algn="ctr"/>
            <a:r>
              <a:rPr lang="en-US"/>
              <a:t>Insert footer text here</a:t>
            </a:r>
          </a:p>
        </p:txBody>
      </p:sp>
      <p:sp>
        <p:nvSpPr>
          <p:cNvPr id="5" name="Slide Number Placeholder 4">
            <a:extLst>
              <a:ext uri="{FF2B5EF4-FFF2-40B4-BE49-F238E27FC236}">
                <a16:creationId xmlns:a16="http://schemas.microsoft.com/office/drawing/2014/main" id="{6C97F326-A4B6-7A14-D519-EECFBEF9953A}"/>
              </a:ext>
            </a:extLst>
          </p:cNvPr>
          <p:cNvSpPr>
            <a:spLocks noGrp="1"/>
          </p:cNvSpPr>
          <p:nvPr>
            <p:ph type="sldNum" sz="quarter" idx="19"/>
          </p:nvPr>
        </p:nvSpPr>
        <p:spPr>
          <a:xfrm>
            <a:off x="485747" y="6437115"/>
            <a:ext cx="509098" cy="123111"/>
          </a:xfrm>
        </p:spPr>
        <p:txBody>
          <a:bodyPr/>
          <a:lstStyle/>
          <a:p>
            <a:fld id="{94FCA0F3-9F3A-694B-99BB-0E592A797735}" type="slidenum">
              <a:rPr lang="en-US" smtClean="0"/>
              <a:pPr/>
              <a:t>6</a:t>
            </a:fld>
            <a:endParaRPr lang="en-US"/>
          </a:p>
        </p:txBody>
      </p:sp>
    </p:spTree>
    <p:extLst>
      <p:ext uri="{BB962C8B-B14F-4D97-AF65-F5344CB8AC3E}">
        <p14:creationId xmlns:p14="http://schemas.microsoft.com/office/powerpoint/2010/main" val="1053496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36807-568F-C77A-88C4-BE6AD4F8875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C5EAB3B-AC88-D7E1-7557-A5148F7053A3}"/>
              </a:ext>
            </a:extLst>
          </p:cNvPr>
          <p:cNvSpPr>
            <a:spLocks noGrp="1"/>
          </p:cNvSpPr>
          <p:nvPr>
            <p:ph type="title"/>
          </p:nvPr>
        </p:nvSpPr>
        <p:spPr/>
        <p:txBody>
          <a:bodyPr/>
          <a:lstStyle/>
          <a:p>
            <a:r>
              <a:rPr lang="en-US" dirty="0"/>
              <a:t>But the market never took off…</a:t>
            </a:r>
          </a:p>
        </p:txBody>
      </p:sp>
      <p:sp>
        <p:nvSpPr>
          <p:cNvPr id="11" name="Content Placeholder 10">
            <a:extLst>
              <a:ext uri="{FF2B5EF4-FFF2-40B4-BE49-F238E27FC236}">
                <a16:creationId xmlns:a16="http://schemas.microsoft.com/office/drawing/2014/main" id="{1BB4BFE7-8D69-282F-CBEB-C916D278A272}"/>
              </a:ext>
            </a:extLst>
          </p:cNvPr>
          <p:cNvSpPr>
            <a:spLocks noGrp="1"/>
          </p:cNvSpPr>
          <p:nvPr>
            <p:ph idx="1"/>
          </p:nvPr>
        </p:nvSpPr>
        <p:spPr>
          <a:xfrm>
            <a:off x="485523" y="1411287"/>
            <a:ext cx="2442125" cy="3891427"/>
          </a:xfrm>
        </p:spPr>
        <p:txBody>
          <a:bodyPr anchor="ctr"/>
          <a:lstStyle/>
          <a:p>
            <a:pPr marL="0" lvl="1" indent="0" algn="ctr">
              <a:buNone/>
            </a:pPr>
            <a:r>
              <a:rPr lang="en-US" sz="2400" dirty="0"/>
              <a:t>Price not attractive compared to traditional swaps</a:t>
            </a:r>
          </a:p>
          <a:p>
            <a:pPr marL="0" indent="0">
              <a:buNone/>
            </a:pPr>
            <a:endParaRPr lang="en-US" sz="2400" dirty="0"/>
          </a:p>
        </p:txBody>
      </p:sp>
      <p:sp>
        <p:nvSpPr>
          <p:cNvPr id="3" name="Content Placeholder 2">
            <a:extLst>
              <a:ext uri="{FF2B5EF4-FFF2-40B4-BE49-F238E27FC236}">
                <a16:creationId xmlns:a16="http://schemas.microsoft.com/office/drawing/2014/main" id="{7DC21263-7E4A-4D98-ABFD-B733D29D4B9C}"/>
              </a:ext>
            </a:extLst>
          </p:cNvPr>
          <p:cNvSpPr>
            <a:spLocks noGrp="1"/>
          </p:cNvSpPr>
          <p:nvPr>
            <p:ph idx="13"/>
          </p:nvPr>
        </p:nvSpPr>
        <p:spPr>
          <a:xfrm>
            <a:off x="3401623" y="1411286"/>
            <a:ext cx="2442125" cy="3891427"/>
          </a:xfrm>
        </p:spPr>
        <p:txBody>
          <a:bodyPr anchor="ctr"/>
          <a:lstStyle/>
          <a:p>
            <a:pPr marL="0" indent="0" algn="ctr">
              <a:buNone/>
            </a:pPr>
            <a:r>
              <a:rPr lang="en-US" sz="2400" dirty="0"/>
              <a:t>Investors wanted very short durations that did not work for hedgers</a:t>
            </a:r>
          </a:p>
        </p:txBody>
      </p:sp>
      <p:sp>
        <p:nvSpPr>
          <p:cNvPr id="7" name="Content Placeholder 6">
            <a:extLst>
              <a:ext uri="{FF2B5EF4-FFF2-40B4-BE49-F238E27FC236}">
                <a16:creationId xmlns:a16="http://schemas.microsoft.com/office/drawing/2014/main" id="{5F2E54D8-BFA0-87DF-935D-08AF69ABD1E3}"/>
              </a:ext>
            </a:extLst>
          </p:cNvPr>
          <p:cNvSpPr>
            <a:spLocks noGrp="1"/>
          </p:cNvSpPr>
          <p:nvPr>
            <p:ph idx="14"/>
          </p:nvPr>
        </p:nvSpPr>
        <p:spPr>
          <a:xfrm>
            <a:off x="6317723" y="1411287"/>
            <a:ext cx="2584059" cy="3891427"/>
          </a:xfrm>
        </p:spPr>
        <p:txBody>
          <a:bodyPr anchor="ctr"/>
          <a:lstStyle/>
          <a:p>
            <a:pPr marL="0" indent="0" algn="ctr">
              <a:buNone/>
            </a:pPr>
            <a:r>
              <a:rPr lang="en-US" sz="2400" dirty="0"/>
              <a:t>Banking Intermediaries left the market</a:t>
            </a:r>
          </a:p>
          <a:p>
            <a:pPr algn="ctr"/>
            <a:endParaRPr lang="en-GB" sz="2400" dirty="0"/>
          </a:p>
        </p:txBody>
      </p:sp>
      <p:sp>
        <p:nvSpPr>
          <p:cNvPr id="5" name="Slide Number Placeholder 4">
            <a:extLst>
              <a:ext uri="{FF2B5EF4-FFF2-40B4-BE49-F238E27FC236}">
                <a16:creationId xmlns:a16="http://schemas.microsoft.com/office/drawing/2014/main" id="{E2A6E0A0-4211-A696-11B3-C5A5584FBDF8}"/>
              </a:ext>
            </a:extLst>
          </p:cNvPr>
          <p:cNvSpPr>
            <a:spLocks noGrp="1"/>
          </p:cNvSpPr>
          <p:nvPr>
            <p:ph type="sldNum" sz="quarter" idx="12"/>
          </p:nvPr>
        </p:nvSpPr>
        <p:spPr/>
        <p:txBody>
          <a:bodyPr/>
          <a:lstStyle/>
          <a:p>
            <a:fld id="{94FCA0F3-9F3A-694B-99BB-0E592A797735}" type="slidenum">
              <a:rPr lang="en-US" smtClean="0"/>
              <a:pPr/>
              <a:t>7</a:t>
            </a:fld>
            <a:endParaRPr lang="en-US"/>
          </a:p>
        </p:txBody>
      </p:sp>
      <p:sp>
        <p:nvSpPr>
          <p:cNvPr id="4" name="Footer Placeholder 3">
            <a:extLst>
              <a:ext uri="{FF2B5EF4-FFF2-40B4-BE49-F238E27FC236}">
                <a16:creationId xmlns:a16="http://schemas.microsoft.com/office/drawing/2014/main" id="{FD576B60-4C92-3413-3A6D-F1E60CC5C200}"/>
              </a:ext>
            </a:extLst>
          </p:cNvPr>
          <p:cNvSpPr>
            <a:spLocks noGrp="1"/>
          </p:cNvSpPr>
          <p:nvPr>
            <p:ph type="ftr" sz="quarter" idx="11"/>
          </p:nvPr>
        </p:nvSpPr>
        <p:spPr/>
        <p:txBody>
          <a:bodyPr/>
          <a:lstStyle/>
          <a:p>
            <a:pPr algn="ctr"/>
            <a:r>
              <a:rPr lang="en-US"/>
              <a:t>Insert footer text here</a:t>
            </a:r>
          </a:p>
        </p:txBody>
      </p:sp>
      <p:sp>
        <p:nvSpPr>
          <p:cNvPr id="12" name="Content Placeholder 6">
            <a:extLst>
              <a:ext uri="{FF2B5EF4-FFF2-40B4-BE49-F238E27FC236}">
                <a16:creationId xmlns:a16="http://schemas.microsoft.com/office/drawing/2014/main" id="{90F2A6E6-A08B-CE86-19DF-DE4D0C0E4A41}"/>
              </a:ext>
            </a:extLst>
          </p:cNvPr>
          <p:cNvSpPr txBox="1">
            <a:spLocks/>
          </p:cNvSpPr>
          <p:nvPr/>
        </p:nvSpPr>
        <p:spPr bwMode="auto">
          <a:xfrm>
            <a:off x="484931" y="5589241"/>
            <a:ext cx="11224939" cy="648072"/>
          </a:xfrm>
          <a:prstGeom prst="rect">
            <a:avLst/>
          </a:prstGeom>
          <a:solidFill>
            <a:srgbClr val="2E2E38">
              <a:alpha val="60000"/>
            </a:srgbClr>
          </a:solidFill>
        </p:spPr>
        <p:txBody>
          <a:bodyPr vert="horz" lIns="251999" tIns="180000" rIns="251999" bIns="180000" rtlCol="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lang="en-GB" sz="2000" kern="1200" dirty="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lang="en-GB" sz="2000" kern="1200" dirty="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lang="en-GB" sz="1800" kern="1200" dirty="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lang="en-GB" sz="1600" kern="1200" dirty="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lang="en-US" sz="1600" kern="1200" dirty="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a:lstStyle>
          <a:p>
            <a:pPr marL="0" indent="0" algn="ctr">
              <a:buNone/>
            </a:pPr>
            <a:r>
              <a:rPr lang="en-GB" sz="2400" dirty="0"/>
              <a:t>The ‘at-the-money whole of life actual member’ structure was working well</a:t>
            </a:r>
          </a:p>
        </p:txBody>
      </p:sp>
      <p:sp>
        <p:nvSpPr>
          <p:cNvPr id="13" name="Content Placeholder 6">
            <a:extLst>
              <a:ext uri="{FF2B5EF4-FFF2-40B4-BE49-F238E27FC236}">
                <a16:creationId xmlns:a16="http://schemas.microsoft.com/office/drawing/2014/main" id="{B460D0B4-E23B-A1E4-636A-B07A7AA60377}"/>
              </a:ext>
            </a:extLst>
          </p:cNvPr>
          <p:cNvSpPr txBox="1">
            <a:spLocks/>
          </p:cNvSpPr>
          <p:nvPr/>
        </p:nvSpPr>
        <p:spPr bwMode="auto">
          <a:xfrm>
            <a:off x="9267745" y="1411287"/>
            <a:ext cx="2442125" cy="3891427"/>
          </a:xfrm>
          <a:prstGeom prst="rect">
            <a:avLst/>
          </a:prstGeom>
          <a:solidFill>
            <a:srgbClr val="2E2E38">
              <a:alpha val="60000"/>
            </a:srgbClr>
          </a:solidFill>
        </p:spPr>
        <p:txBody>
          <a:bodyPr vert="horz" lIns="251999" tIns="180000" rIns="251999" bIns="180000" rtlCol="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lang="en-GB" sz="2000" kern="1200" dirty="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lang="en-GB" sz="2000" kern="1200" dirty="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lang="en-GB" sz="1800" kern="1200" dirty="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lang="en-GB" sz="1600" kern="1200" dirty="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lang="en-US" sz="1600" kern="1200" dirty="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a:lstStyle>
          <a:p>
            <a:pPr marL="0" indent="0" algn="ctr">
              <a:buNone/>
            </a:pPr>
            <a:r>
              <a:rPr lang="en-GB" sz="2400" dirty="0"/>
              <a:t>Regulatory regimes were not supportive</a:t>
            </a:r>
          </a:p>
          <a:p>
            <a:pPr algn="ctr"/>
            <a:endParaRPr lang="en-GB" sz="2400" dirty="0"/>
          </a:p>
        </p:txBody>
      </p:sp>
    </p:spTree>
    <p:extLst>
      <p:ext uri="{BB962C8B-B14F-4D97-AF65-F5344CB8AC3E}">
        <p14:creationId xmlns:p14="http://schemas.microsoft.com/office/powerpoint/2010/main" val="466782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46ED4-7AD6-34EC-5F91-371747F870A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E5B796E-B626-7D20-5AD1-4FF25A602D53}"/>
              </a:ext>
            </a:extLst>
          </p:cNvPr>
          <p:cNvSpPr>
            <a:spLocks noGrp="1"/>
          </p:cNvSpPr>
          <p:nvPr>
            <p:ph type="title"/>
          </p:nvPr>
        </p:nvSpPr>
        <p:spPr/>
        <p:txBody>
          <a:bodyPr/>
          <a:lstStyle/>
          <a:p>
            <a:r>
              <a:rPr lang="en-US" dirty="0"/>
              <a:t>But the market never took off…</a:t>
            </a:r>
          </a:p>
        </p:txBody>
      </p:sp>
      <p:sp>
        <p:nvSpPr>
          <p:cNvPr id="11" name="Content Placeholder 10">
            <a:extLst>
              <a:ext uri="{FF2B5EF4-FFF2-40B4-BE49-F238E27FC236}">
                <a16:creationId xmlns:a16="http://schemas.microsoft.com/office/drawing/2014/main" id="{7EDB8FB3-1A3C-7842-C18B-B8946CBC5EF5}"/>
              </a:ext>
            </a:extLst>
          </p:cNvPr>
          <p:cNvSpPr>
            <a:spLocks noGrp="1"/>
          </p:cNvSpPr>
          <p:nvPr>
            <p:ph idx="1"/>
          </p:nvPr>
        </p:nvSpPr>
        <p:spPr>
          <a:xfrm>
            <a:off x="485523" y="1411287"/>
            <a:ext cx="2442125" cy="3891427"/>
          </a:xfrm>
        </p:spPr>
        <p:txBody>
          <a:bodyPr anchor="t"/>
          <a:lstStyle/>
          <a:p>
            <a:pPr marL="0" lvl="1" indent="0" algn="ctr">
              <a:buNone/>
            </a:pPr>
            <a:r>
              <a:rPr lang="en-US" sz="2400" dirty="0"/>
              <a:t>Price not attractive compared to traditional swaps</a:t>
            </a:r>
          </a:p>
        </p:txBody>
      </p:sp>
      <p:sp>
        <p:nvSpPr>
          <p:cNvPr id="3" name="Content Placeholder 2">
            <a:extLst>
              <a:ext uri="{FF2B5EF4-FFF2-40B4-BE49-F238E27FC236}">
                <a16:creationId xmlns:a16="http://schemas.microsoft.com/office/drawing/2014/main" id="{A0573746-0A33-881C-263D-88C9844532D7}"/>
              </a:ext>
            </a:extLst>
          </p:cNvPr>
          <p:cNvSpPr>
            <a:spLocks noGrp="1"/>
          </p:cNvSpPr>
          <p:nvPr>
            <p:ph idx="13"/>
          </p:nvPr>
        </p:nvSpPr>
        <p:spPr>
          <a:xfrm>
            <a:off x="3401623" y="1411286"/>
            <a:ext cx="2442125" cy="3891427"/>
          </a:xfrm>
        </p:spPr>
        <p:txBody>
          <a:bodyPr anchor="t"/>
          <a:lstStyle/>
          <a:p>
            <a:pPr marL="0" indent="0" algn="ctr">
              <a:buNone/>
            </a:pPr>
            <a:r>
              <a:rPr lang="en-US" sz="2400" dirty="0"/>
              <a:t>Investors wanted very short durations that did not work for hedgers</a:t>
            </a:r>
          </a:p>
        </p:txBody>
      </p:sp>
      <p:sp>
        <p:nvSpPr>
          <p:cNvPr id="7" name="Content Placeholder 6">
            <a:extLst>
              <a:ext uri="{FF2B5EF4-FFF2-40B4-BE49-F238E27FC236}">
                <a16:creationId xmlns:a16="http://schemas.microsoft.com/office/drawing/2014/main" id="{B42EBBC7-AA76-3354-1EFD-8BB3D396F399}"/>
              </a:ext>
            </a:extLst>
          </p:cNvPr>
          <p:cNvSpPr>
            <a:spLocks noGrp="1"/>
          </p:cNvSpPr>
          <p:nvPr>
            <p:ph idx="14"/>
          </p:nvPr>
        </p:nvSpPr>
        <p:spPr>
          <a:xfrm>
            <a:off x="6317723" y="1411287"/>
            <a:ext cx="2584059" cy="3891427"/>
          </a:xfrm>
        </p:spPr>
        <p:txBody>
          <a:bodyPr anchor="t"/>
          <a:lstStyle/>
          <a:p>
            <a:pPr marL="0" indent="0" algn="ctr">
              <a:buNone/>
            </a:pPr>
            <a:r>
              <a:rPr lang="en-US" sz="2400" dirty="0"/>
              <a:t>Banking Intermediaries left the market</a:t>
            </a:r>
          </a:p>
          <a:p>
            <a:pPr algn="ctr"/>
            <a:endParaRPr lang="en-GB" sz="2400" dirty="0"/>
          </a:p>
        </p:txBody>
      </p:sp>
      <p:sp>
        <p:nvSpPr>
          <p:cNvPr id="5" name="Slide Number Placeholder 4">
            <a:extLst>
              <a:ext uri="{FF2B5EF4-FFF2-40B4-BE49-F238E27FC236}">
                <a16:creationId xmlns:a16="http://schemas.microsoft.com/office/drawing/2014/main" id="{4DC64B58-2F10-79B0-5EFF-7A2F4311F293}"/>
              </a:ext>
            </a:extLst>
          </p:cNvPr>
          <p:cNvSpPr>
            <a:spLocks noGrp="1"/>
          </p:cNvSpPr>
          <p:nvPr>
            <p:ph type="sldNum" sz="quarter" idx="12"/>
          </p:nvPr>
        </p:nvSpPr>
        <p:spPr/>
        <p:txBody>
          <a:bodyPr/>
          <a:lstStyle/>
          <a:p>
            <a:fld id="{94FCA0F3-9F3A-694B-99BB-0E592A797735}" type="slidenum">
              <a:rPr lang="en-US" smtClean="0"/>
              <a:pPr/>
              <a:t>8</a:t>
            </a:fld>
            <a:endParaRPr lang="en-US"/>
          </a:p>
        </p:txBody>
      </p:sp>
      <p:sp>
        <p:nvSpPr>
          <p:cNvPr id="4" name="Footer Placeholder 3">
            <a:extLst>
              <a:ext uri="{FF2B5EF4-FFF2-40B4-BE49-F238E27FC236}">
                <a16:creationId xmlns:a16="http://schemas.microsoft.com/office/drawing/2014/main" id="{19F345A8-ACF2-DC14-18CB-FCCB6ED1F5FD}"/>
              </a:ext>
            </a:extLst>
          </p:cNvPr>
          <p:cNvSpPr>
            <a:spLocks noGrp="1"/>
          </p:cNvSpPr>
          <p:nvPr>
            <p:ph type="ftr" sz="quarter" idx="11"/>
          </p:nvPr>
        </p:nvSpPr>
        <p:spPr/>
        <p:txBody>
          <a:bodyPr/>
          <a:lstStyle/>
          <a:p>
            <a:pPr algn="ctr"/>
            <a:r>
              <a:rPr lang="en-US"/>
              <a:t>Insert footer text here</a:t>
            </a:r>
          </a:p>
        </p:txBody>
      </p:sp>
      <p:sp>
        <p:nvSpPr>
          <p:cNvPr id="12" name="Content Placeholder 6">
            <a:extLst>
              <a:ext uri="{FF2B5EF4-FFF2-40B4-BE49-F238E27FC236}">
                <a16:creationId xmlns:a16="http://schemas.microsoft.com/office/drawing/2014/main" id="{AFC72D08-A128-CE40-D5B5-58764830BCC9}"/>
              </a:ext>
            </a:extLst>
          </p:cNvPr>
          <p:cNvSpPr txBox="1">
            <a:spLocks/>
          </p:cNvSpPr>
          <p:nvPr/>
        </p:nvSpPr>
        <p:spPr bwMode="auto">
          <a:xfrm>
            <a:off x="484931" y="5589241"/>
            <a:ext cx="11224939" cy="648072"/>
          </a:xfrm>
          <a:prstGeom prst="rect">
            <a:avLst/>
          </a:prstGeom>
          <a:solidFill>
            <a:srgbClr val="2E2E38">
              <a:alpha val="60000"/>
            </a:srgbClr>
          </a:solidFill>
        </p:spPr>
        <p:txBody>
          <a:bodyPr vert="horz" lIns="251999" tIns="180000" rIns="251999" bIns="180000" rtlCol="0" anchor="ctr"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lang="en-GB" sz="2000" kern="1200" dirty="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lang="en-GB" sz="2000" kern="1200" dirty="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lang="en-GB" sz="1800" kern="1200" dirty="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lang="en-GB" sz="1600" kern="1200" dirty="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lang="en-US" sz="1600" kern="1200" dirty="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a:lstStyle>
          <a:p>
            <a:pPr marL="0" indent="0">
              <a:buNone/>
            </a:pPr>
            <a:r>
              <a:rPr lang="en-GB" sz="2400" dirty="0"/>
              <a:t>The ‘at-the-money whole of life actual member’ hedge was working well</a:t>
            </a:r>
          </a:p>
        </p:txBody>
      </p:sp>
      <p:sp>
        <p:nvSpPr>
          <p:cNvPr id="13" name="Content Placeholder 6">
            <a:extLst>
              <a:ext uri="{FF2B5EF4-FFF2-40B4-BE49-F238E27FC236}">
                <a16:creationId xmlns:a16="http://schemas.microsoft.com/office/drawing/2014/main" id="{9F786185-1D4B-A7D5-461E-30D4F7F316EB}"/>
              </a:ext>
            </a:extLst>
          </p:cNvPr>
          <p:cNvSpPr txBox="1">
            <a:spLocks/>
          </p:cNvSpPr>
          <p:nvPr/>
        </p:nvSpPr>
        <p:spPr bwMode="auto">
          <a:xfrm>
            <a:off x="9267745" y="1411287"/>
            <a:ext cx="2442125" cy="3891427"/>
          </a:xfrm>
          <a:prstGeom prst="rect">
            <a:avLst/>
          </a:prstGeom>
          <a:solidFill>
            <a:srgbClr val="2E2E38">
              <a:alpha val="60000"/>
            </a:srgbClr>
          </a:solidFill>
        </p:spPr>
        <p:txBody>
          <a:bodyPr vert="horz" lIns="251999" tIns="180000" rIns="251999" bIns="18000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lang="en-GB" sz="2000" kern="1200" dirty="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lang="en-GB" sz="2000" kern="1200" dirty="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lang="en-GB" sz="1800" kern="1200" dirty="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lang="en-GB" sz="1600" kern="1200" dirty="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lang="en-US" sz="1600" kern="1200" dirty="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a:lstStyle>
          <a:p>
            <a:pPr marL="0" indent="0" algn="ctr">
              <a:buNone/>
            </a:pPr>
            <a:r>
              <a:rPr lang="en-GB" sz="2400" dirty="0"/>
              <a:t>Regulatory regime was not supportive</a:t>
            </a:r>
          </a:p>
          <a:p>
            <a:pPr algn="ctr"/>
            <a:endParaRPr lang="en-GB" sz="2400" dirty="0"/>
          </a:p>
        </p:txBody>
      </p:sp>
      <p:pic>
        <p:nvPicPr>
          <p:cNvPr id="8" name="Graphic 7" descr="Badge Question Mark with solid fill">
            <a:extLst>
              <a:ext uri="{FF2B5EF4-FFF2-40B4-BE49-F238E27FC236}">
                <a16:creationId xmlns:a16="http://schemas.microsoft.com/office/drawing/2014/main" id="{DC8F697C-1BC1-30D8-641F-5AB52A2F3D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645" y="4233431"/>
            <a:ext cx="914400" cy="914400"/>
          </a:xfrm>
          <a:prstGeom prst="rect">
            <a:avLst/>
          </a:prstGeom>
        </p:spPr>
      </p:pic>
      <p:pic>
        <p:nvPicPr>
          <p:cNvPr id="10" name="Graphic 9" descr="Badge Tick with solid fill">
            <a:extLst>
              <a:ext uri="{FF2B5EF4-FFF2-40B4-BE49-F238E27FC236}">
                <a16:creationId xmlns:a16="http://schemas.microsoft.com/office/drawing/2014/main" id="{419A99C5-38EB-EBA8-E3BF-9DE55B7BE4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1623" y="4221088"/>
            <a:ext cx="914400" cy="914400"/>
          </a:xfrm>
          <a:prstGeom prst="rect">
            <a:avLst/>
          </a:prstGeom>
        </p:spPr>
      </p:pic>
      <p:pic>
        <p:nvPicPr>
          <p:cNvPr id="14" name="Graphic 13" descr="Badge Tick with solid fill">
            <a:extLst>
              <a:ext uri="{FF2B5EF4-FFF2-40B4-BE49-F238E27FC236}">
                <a16:creationId xmlns:a16="http://schemas.microsoft.com/office/drawing/2014/main" id="{0AE5D974-DE26-C294-5921-C2735E9573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10249" y="4221088"/>
            <a:ext cx="914400" cy="914400"/>
          </a:xfrm>
          <a:prstGeom prst="rect">
            <a:avLst/>
          </a:prstGeom>
        </p:spPr>
      </p:pic>
      <p:pic>
        <p:nvPicPr>
          <p:cNvPr id="16" name="Graphic 15" descr="Eye with solid fill">
            <a:extLst>
              <a:ext uri="{FF2B5EF4-FFF2-40B4-BE49-F238E27FC236}">
                <a16:creationId xmlns:a16="http://schemas.microsoft.com/office/drawing/2014/main" id="{4217E6C6-C03B-7F5D-B8F2-0F813F8908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30072" y="4098776"/>
            <a:ext cx="914400" cy="914400"/>
          </a:xfrm>
          <a:prstGeom prst="rect">
            <a:avLst/>
          </a:prstGeom>
        </p:spPr>
      </p:pic>
      <p:sp>
        <p:nvSpPr>
          <p:cNvPr id="19" name="TextBox 18">
            <a:extLst>
              <a:ext uri="{FF2B5EF4-FFF2-40B4-BE49-F238E27FC236}">
                <a16:creationId xmlns:a16="http://schemas.microsoft.com/office/drawing/2014/main" id="{ABAD80E1-1458-1A64-8AE6-ABEA1389B0D3}"/>
              </a:ext>
            </a:extLst>
          </p:cNvPr>
          <p:cNvSpPr txBox="1"/>
          <p:nvPr/>
        </p:nvSpPr>
        <p:spPr>
          <a:xfrm>
            <a:off x="1287423" y="4488215"/>
            <a:ext cx="1423481" cy="369332"/>
          </a:xfrm>
          <a:prstGeom prst="rect">
            <a:avLst/>
          </a:prstGeom>
          <a:noFill/>
        </p:spPr>
        <p:txBody>
          <a:bodyPr wrap="square" lIns="0" tIns="36576" rIns="0" bIns="0" rtlCol="0" anchor="t">
            <a:spAutoFit/>
          </a:bodyPr>
          <a:lstStyle/>
          <a:p>
            <a:pPr algn="ctr">
              <a:lnSpc>
                <a:spcPct val="90000"/>
              </a:lnSpc>
              <a:spcBef>
                <a:spcPts val="400"/>
              </a:spcBef>
              <a:spcAft>
                <a:spcPts val="400"/>
              </a:spcAft>
              <a:buClr>
                <a:schemeClr val="tx2"/>
              </a:buClr>
              <a:buSzPct val="100000"/>
            </a:pPr>
            <a:r>
              <a:rPr lang="en-GB" sz="2400" b="1" dirty="0">
                <a:solidFill>
                  <a:schemeClr val="tx2"/>
                </a:solidFill>
              </a:rPr>
              <a:t>TBC</a:t>
            </a:r>
          </a:p>
        </p:txBody>
      </p:sp>
      <p:sp>
        <p:nvSpPr>
          <p:cNvPr id="20" name="TextBox 19">
            <a:extLst>
              <a:ext uri="{FF2B5EF4-FFF2-40B4-BE49-F238E27FC236}">
                <a16:creationId xmlns:a16="http://schemas.microsoft.com/office/drawing/2014/main" id="{D9BC7A8E-4742-E0AE-029D-E2DDE7130806}"/>
              </a:ext>
            </a:extLst>
          </p:cNvPr>
          <p:cNvSpPr txBox="1"/>
          <p:nvPr/>
        </p:nvSpPr>
        <p:spPr>
          <a:xfrm>
            <a:off x="4290077" y="4366441"/>
            <a:ext cx="1423481" cy="701731"/>
          </a:xfrm>
          <a:prstGeom prst="rect">
            <a:avLst/>
          </a:prstGeom>
          <a:noFill/>
        </p:spPr>
        <p:txBody>
          <a:bodyPr wrap="square" lIns="0" tIns="36576" rIns="0" bIns="0" rtlCol="0" anchor="t">
            <a:spAutoFit/>
          </a:bodyPr>
          <a:lstStyle/>
          <a:p>
            <a:pPr algn="ctr">
              <a:lnSpc>
                <a:spcPct val="90000"/>
              </a:lnSpc>
              <a:spcBef>
                <a:spcPts val="400"/>
              </a:spcBef>
              <a:spcAft>
                <a:spcPts val="400"/>
              </a:spcAft>
              <a:buClr>
                <a:schemeClr val="tx2"/>
              </a:buClr>
              <a:buSzPct val="100000"/>
            </a:pPr>
            <a:r>
              <a:rPr lang="en-GB" sz="2400" b="1" dirty="0">
                <a:solidFill>
                  <a:schemeClr val="tx2"/>
                </a:solidFill>
              </a:rPr>
              <a:t>7 - 10 years</a:t>
            </a:r>
          </a:p>
        </p:txBody>
      </p:sp>
      <p:sp>
        <p:nvSpPr>
          <p:cNvPr id="21" name="TextBox 20">
            <a:extLst>
              <a:ext uri="{FF2B5EF4-FFF2-40B4-BE49-F238E27FC236}">
                <a16:creationId xmlns:a16="http://schemas.microsoft.com/office/drawing/2014/main" id="{14437C6A-2911-1D23-8E83-1E9467FDB215}"/>
              </a:ext>
            </a:extLst>
          </p:cNvPr>
          <p:cNvSpPr txBox="1"/>
          <p:nvPr/>
        </p:nvSpPr>
        <p:spPr>
          <a:xfrm>
            <a:off x="7276770" y="4288469"/>
            <a:ext cx="1423481" cy="804323"/>
          </a:xfrm>
          <a:prstGeom prst="rect">
            <a:avLst/>
          </a:prstGeom>
          <a:noFill/>
        </p:spPr>
        <p:txBody>
          <a:bodyPr wrap="square" lIns="0" tIns="36576" rIns="0" bIns="0" rtlCol="0" anchor="t">
            <a:spAutoFit/>
          </a:bodyPr>
          <a:lstStyle/>
          <a:p>
            <a:pPr algn="ctr">
              <a:lnSpc>
                <a:spcPct val="90000"/>
              </a:lnSpc>
              <a:spcBef>
                <a:spcPts val="400"/>
              </a:spcBef>
              <a:spcAft>
                <a:spcPts val="400"/>
              </a:spcAft>
              <a:buClr>
                <a:schemeClr val="tx2"/>
              </a:buClr>
              <a:buSzPct val="100000"/>
            </a:pPr>
            <a:r>
              <a:rPr lang="en-GB" sz="2400" b="1" dirty="0">
                <a:solidFill>
                  <a:schemeClr val="tx2"/>
                </a:solidFill>
              </a:rPr>
              <a:t>Platforms</a:t>
            </a:r>
          </a:p>
          <a:p>
            <a:pPr algn="ctr">
              <a:lnSpc>
                <a:spcPct val="90000"/>
              </a:lnSpc>
              <a:spcBef>
                <a:spcPts val="400"/>
              </a:spcBef>
              <a:spcAft>
                <a:spcPts val="400"/>
              </a:spcAft>
              <a:buClr>
                <a:schemeClr val="tx2"/>
              </a:buClr>
              <a:buSzPct val="100000"/>
            </a:pPr>
            <a:r>
              <a:rPr lang="en-GB" sz="2400" b="1" dirty="0">
                <a:solidFill>
                  <a:schemeClr val="tx2"/>
                </a:solidFill>
              </a:rPr>
              <a:t>Entering</a:t>
            </a:r>
          </a:p>
        </p:txBody>
      </p:sp>
      <p:sp>
        <p:nvSpPr>
          <p:cNvPr id="22" name="Rectangle: Rounded Corners 21">
            <a:extLst>
              <a:ext uri="{FF2B5EF4-FFF2-40B4-BE49-F238E27FC236}">
                <a16:creationId xmlns:a16="http://schemas.microsoft.com/office/drawing/2014/main" id="{81004D3C-D7E2-A40E-562F-C851301E9CED}"/>
              </a:ext>
            </a:extLst>
          </p:cNvPr>
          <p:cNvSpPr/>
          <p:nvPr/>
        </p:nvSpPr>
        <p:spPr>
          <a:xfrm>
            <a:off x="9267745" y="1268760"/>
            <a:ext cx="2442125" cy="4120679"/>
          </a:xfrm>
          <a:prstGeom prst="roundRect">
            <a:avLst/>
          </a:prstGeom>
          <a:noFill/>
          <a:ln w="5397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GB" sz="2000" dirty="0" err="1">
              <a:solidFill>
                <a:schemeClr val="tx1"/>
              </a:solidFill>
            </a:endParaRPr>
          </a:p>
        </p:txBody>
      </p:sp>
      <p:sp>
        <p:nvSpPr>
          <p:cNvPr id="23" name="TextBox 22">
            <a:extLst>
              <a:ext uri="{FF2B5EF4-FFF2-40B4-BE49-F238E27FC236}">
                <a16:creationId xmlns:a16="http://schemas.microsoft.com/office/drawing/2014/main" id="{F45A4811-F9FF-730D-00AD-CA05D4FAE2F6}"/>
              </a:ext>
            </a:extLst>
          </p:cNvPr>
          <p:cNvSpPr txBox="1"/>
          <p:nvPr/>
        </p:nvSpPr>
        <p:spPr>
          <a:xfrm>
            <a:off x="10234266" y="4202669"/>
            <a:ext cx="1423481" cy="701731"/>
          </a:xfrm>
          <a:prstGeom prst="rect">
            <a:avLst/>
          </a:prstGeom>
          <a:noFill/>
        </p:spPr>
        <p:txBody>
          <a:bodyPr wrap="square" lIns="0" tIns="36576" rIns="0" bIns="0" rtlCol="0" anchor="t">
            <a:spAutoFit/>
          </a:bodyPr>
          <a:lstStyle/>
          <a:p>
            <a:pPr algn="ctr">
              <a:lnSpc>
                <a:spcPct val="90000"/>
              </a:lnSpc>
              <a:spcBef>
                <a:spcPts val="400"/>
              </a:spcBef>
              <a:spcAft>
                <a:spcPts val="400"/>
              </a:spcAft>
              <a:buClr>
                <a:schemeClr val="tx2"/>
              </a:buClr>
              <a:buSzPct val="100000"/>
            </a:pPr>
            <a:r>
              <a:rPr lang="en-GB" sz="2400" b="1" dirty="0">
                <a:solidFill>
                  <a:schemeClr val="tx2"/>
                </a:solidFill>
              </a:rPr>
              <a:t>Current</a:t>
            </a:r>
            <a:r>
              <a:rPr lang="en-GB" sz="2400" b="1" dirty="0">
                <a:solidFill>
                  <a:schemeClr val="bg1"/>
                </a:solidFill>
              </a:rPr>
              <a:t> </a:t>
            </a:r>
            <a:r>
              <a:rPr lang="en-GB" sz="2400" b="1" dirty="0">
                <a:solidFill>
                  <a:schemeClr val="tx2"/>
                </a:solidFill>
              </a:rPr>
              <a:t>Focus</a:t>
            </a:r>
          </a:p>
        </p:txBody>
      </p:sp>
      <p:pic>
        <p:nvPicPr>
          <p:cNvPr id="2" name="Graphic 1" descr="Badge Question Mark with solid fill">
            <a:extLst>
              <a:ext uri="{FF2B5EF4-FFF2-40B4-BE49-F238E27FC236}">
                <a16:creationId xmlns:a16="http://schemas.microsoft.com/office/drawing/2014/main" id="{848AF7B4-4526-C8D8-EA6C-5B4715FA8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3347" y="5445241"/>
            <a:ext cx="914400" cy="914400"/>
          </a:xfrm>
          <a:prstGeom prst="rect">
            <a:avLst/>
          </a:prstGeom>
        </p:spPr>
      </p:pic>
    </p:spTree>
    <p:extLst>
      <p:ext uri="{BB962C8B-B14F-4D97-AF65-F5344CB8AC3E}">
        <p14:creationId xmlns:p14="http://schemas.microsoft.com/office/powerpoint/2010/main" val="378867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BF36F-D916-94B2-945A-341418ED31D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ADDEFDC-5B0D-A744-8749-989B144247F0}"/>
              </a:ext>
            </a:extLst>
          </p:cNvPr>
          <p:cNvSpPr>
            <a:spLocks noGrp="1"/>
          </p:cNvSpPr>
          <p:nvPr>
            <p:ph type="title"/>
          </p:nvPr>
        </p:nvSpPr>
        <p:spPr/>
        <p:txBody>
          <a:bodyPr/>
          <a:lstStyle/>
          <a:p>
            <a:r>
              <a:rPr lang="en-US" dirty="0"/>
              <a:t>Case study looking at a potential UK Regulatory treatment</a:t>
            </a:r>
          </a:p>
        </p:txBody>
      </p:sp>
      <p:sp>
        <p:nvSpPr>
          <p:cNvPr id="11" name="Footer Placeholder 10">
            <a:extLst>
              <a:ext uri="{FF2B5EF4-FFF2-40B4-BE49-F238E27FC236}">
                <a16:creationId xmlns:a16="http://schemas.microsoft.com/office/drawing/2014/main" id="{43E20FB9-A8F3-80D8-70CC-EC6874287627}"/>
              </a:ext>
            </a:extLst>
          </p:cNvPr>
          <p:cNvSpPr>
            <a:spLocks noGrp="1"/>
          </p:cNvSpPr>
          <p:nvPr>
            <p:ph type="ftr" sz="quarter" idx="15"/>
          </p:nvPr>
        </p:nvSpPr>
        <p:spPr>
          <a:xfrm>
            <a:off x="4183265" y="6437115"/>
            <a:ext cx="3825470" cy="123111"/>
          </a:xfrm>
        </p:spPr>
        <p:txBody>
          <a:bodyPr/>
          <a:lstStyle/>
          <a:p>
            <a:pPr algn="ctr"/>
            <a:r>
              <a:rPr lang="en-US" dirty="0"/>
              <a:t>Insert footer text here</a:t>
            </a:r>
          </a:p>
        </p:txBody>
      </p:sp>
      <p:sp>
        <p:nvSpPr>
          <p:cNvPr id="12" name="Slide Number Placeholder 11">
            <a:extLst>
              <a:ext uri="{FF2B5EF4-FFF2-40B4-BE49-F238E27FC236}">
                <a16:creationId xmlns:a16="http://schemas.microsoft.com/office/drawing/2014/main" id="{61411970-F9D8-3A5D-62C8-65A106FFC9D8}"/>
              </a:ext>
            </a:extLst>
          </p:cNvPr>
          <p:cNvSpPr>
            <a:spLocks noGrp="1"/>
          </p:cNvSpPr>
          <p:nvPr>
            <p:ph type="sldNum" sz="quarter" idx="16"/>
          </p:nvPr>
        </p:nvSpPr>
        <p:spPr/>
        <p:txBody>
          <a:bodyPr/>
          <a:lstStyle/>
          <a:p>
            <a:fld id="{94FCA0F3-9F3A-694B-99BB-0E592A797735}" type="slidenum">
              <a:rPr lang="en-US" smtClean="0"/>
              <a:pPr/>
              <a:t>9</a:t>
            </a:fld>
            <a:endParaRPr lang="en-US"/>
          </a:p>
        </p:txBody>
      </p:sp>
    </p:spTree>
    <p:extLst>
      <p:ext uri="{BB962C8B-B14F-4D97-AF65-F5344CB8AC3E}">
        <p14:creationId xmlns:p14="http://schemas.microsoft.com/office/powerpoint/2010/main" val="17850236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USTOMLAYOUT" val="F"/>
</p:tagLst>
</file>

<file path=ppt/theme/theme1.xml><?xml version="1.0" encoding="utf-8"?>
<a:theme xmlns:a="http://schemas.openxmlformats.org/drawingml/2006/main" name="Large Text [SPECTRUM]">
  <a:themeElements>
    <a:clrScheme name="Custom 81">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1" id="{83E2B529-6259-4303-A414-4B023C07EDA2}" vid="{6001FE36-3FD5-438B-8D5B-04076D740E74}"/>
    </a:ext>
  </a:extLst>
</a:theme>
</file>

<file path=ppt/theme/theme2.xml><?xml version="1.0" encoding="utf-8"?>
<a:theme xmlns:a="http://schemas.openxmlformats.org/drawingml/2006/main" name="Large Text [DARK]">
  <a:themeElements>
    <a:clrScheme name="Custom 82">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1" id="{83E2B529-6259-4303-A414-4B023C07EDA2}" vid="{AFDA3E97-1C6E-45F2-A497-AA68AC1E173F}"/>
    </a:ext>
  </a:extLst>
</a:theme>
</file>

<file path=ppt/theme/theme3.xml><?xml version="1.0" encoding="utf-8"?>
<a:theme xmlns:a="http://schemas.openxmlformats.org/drawingml/2006/main" name="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1" id="{83E2B529-6259-4303-A414-4B023C07EDA2}" vid="{A46D6D79-77BC-4658-85BA-BBA4C0A253F5}"/>
    </a:ext>
  </a:extLst>
</a:theme>
</file>

<file path=ppt/theme/theme4.xml><?xml version="1.0" encoding="utf-8"?>
<a:theme xmlns:a="http://schemas.openxmlformats.org/drawingml/2006/main" name="EY Core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1" id="{83E2B529-6259-4303-A414-4B023C07EDA2}" vid="{B3F86811-2FC6-4D71-ADB1-1E5BB5E60514}"/>
    </a:ext>
  </a:extLst>
</a:theme>
</file>

<file path=ppt/theme/theme5.xml><?xml version="1.0" encoding="utf-8"?>
<a:theme xmlns:a="http://schemas.openxmlformats.org/drawingml/2006/main" name="Large Text [LIGHT]">
  <a:themeElements>
    <a:clrScheme name="Custom 86">
      <a:dk1>
        <a:srgbClr val="FFFFFF"/>
      </a:dk1>
      <a:lt1>
        <a:srgbClr val="1A1A24"/>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0F69AE"/>
      </a:hlink>
      <a:folHlink>
        <a:srgbClr val="0F69AE"/>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cmpd="sng" algn="ctr">
          <a:solidFill>
            <a:srgbClr val="747480"/>
          </a:solidFill>
          <a:prstDash val="solid"/>
          <a:miter lim="800000"/>
          <a:headEnd type="none" w="med" len="med"/>
          <a:tailEnd type="none" w="med" len="med"/>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1" id="{83E2B529-6259-4303-A414-4B023C07EDA2}" vid="{E1ADB1F1-7885-41B6-8CBF-CC045E0A017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1394F45064474694922962EF87B994" ma:contentTypeVersion="3" ma:contentTypeDescription="Create a new document." ma:contentTypeScope="" ma:versionID="9491712f19d4fec2a62111f1d0cdb491">
  <xsd:schema xmlns:xsd="http://www.w3.org/2001/XMLSchema" xmlns:xs="http://www.w3.org/2001/XMLSchema" xmlns:p="http://schemas.microsoft.com/office/2006/metadata/properties" xmlns:ns2="b1f1ba38-3534-4250-bc77-cbcb5341945a" targetNamespace="http://schemas.microsoft.com/office/2006/metadata/properties" ma:root="true" ma:fieldsID="6ffdefb6b26a57b83fa64dbcda6e21f9" ns2:_="">
    <xsd:import namespace="b1f1ba38-3534-4250-bc77-cbcb5341945a"/>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f1ba38-3534-4250-bc77-cbcb534194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7556B0-86F6-4102-8C81-8F6825F95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f1ba38-3534-4250-bc77-cbcb534194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C014D9-0F8B-4066-823B-E589F64FAF10}">
  <ds:schemaRefs>
    <ds:schemaRef ds:uri="http://schemas.microsoft.com/sharepoint/v3/contenttype/forms"/>
  </ds:schemaRefs>
</ds:datastoreItem>
</file>

<file path=customXml/itemProps3.xml><?xml version="1.0" encoding="utf-8"?>
<ds:datastoreItem xmlns:ds="http://schemas.openxmlformats.org/officeDocument/2006/customXml" ds:itemID="{45087F47-891A-4332-AEE8-A122FCE56C49}">
  <ds:schemaRefs>
    <ds:schemaRef ds:uri="http://schemas.microsoft.com/office/2006/documentManagement/types"/>
    <ds:schemaRef ds:uri="http://purl.org/dc/elements/1.1/"/>
    <ds:schemaRef ds:uri="http://www.w3.org/XML/1998/namespace"/>
    <ds:schemaRef ds:uri="http://schemas.microsoft.com/office/2006/metadata/properties"/>
    <ds:schemaRef ds:uri="http://schemas.openxmlformats.org/package/2006/metadata/core-properties"/>
    <ds:schemaRef ds:uri="b1f1ba38-3534-4250-bc77-cbcb5341945a"/>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EY Template for Copilot</Template>
  <TotalTime>3288</TotalTime>
  <Words>1905</Words>
  <Application>Microsoft Office PowerPoint</Application>
  <PresentationFormat>Widescreen</PresentationFormat>
  <Paragraphs>221</Paragraphs>
  <Slides>23</Slides>
  <Notes>16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23</vt:i4>
      </vt:variant>
    </vt:vector>
  </HeadingPairs>
  <TitlesOfParts>
    <vt:vector size="35" baseType="lpstr">
      <vt:lpstr>Arial</vt:lpstr>
      <vt:lpstr>Cambria Math</vt:lpstr>
      <vt:lpstr>EYInterstate</vt:lpstr>
      <vt:lpstr>EYInterstate Light</vt:lpstr>
      <vt:lpstr>EYInterstate Regular</vt:lpstr>
      <vt:lpstr>Georgia Pro</vt:lpstr>
      <vt:lpstr>Wingdings</vt:lpstr>
      <vt:lpstr>Large Text [SPECTRUM]</vt:lpstr>
      <vt:lpstr>Large Text [DARK]</vt:lpstr>
      <vt:lpstr>Small Text [DARK]</vt:lpstr>
      <vt:lpstr>EY Core Slides</vt:lpstr>
      <vt:lpstr>Large Text [LIGHT]</vt:lpstr>
      <vt:lpstr>Is the time for Index Based Longevity Hedging here – and the case for capital relief?</vt:lpstr>
      <vt:lpstr>Agenda</vt:lpstr>
      <vt:lpstr>A (Brief) History of Index Based Longevity Hedging</vt:lpstr>
      <vt:lpstr>What are index-based longevity hedges…</vt:lpstr>
      <vt:lpstr>They have a number of benefits…</vt:lpstr>
      <vt:lpstr>Index Based Hedging as an idea has been with us for a while…</vt:lpstr>
      <vt:lpstr>But the market never took off…</vt:lpstr>
      <vt:lpstr>But the market never took off…</vt:lpstr>
      <vt:lpstr>Case study looking at a potential UK Regulatory treatment</vt:lpstr>
      <vt:lpstr>Current UK regulatory treatment</vt:lpstr>
      <vt:lpstr>The modelling work we have undertaken</vt:lpstr>
      <vt:lpstr>The modelling work we have undertaken</vt:lpstr>
      <vt:lpstr>The modelling work we have undertaken</vt:lpstr>
      <vt:lpstr>The modelling work we have undertaken</vt:lpstr>
      <vt:lpstr>The modelling work we have undertaken</vt:lpstr>
      <vt:lpstr>The modelling work we have undertaken</vt:lpstr>
      <vt:lpstr>The modelling work we have undertaken</vt:lpstr>
      <vt:lpstr>Next steps of the modelling </vt:lpstr>
      <vt:lpstr>What could a regulatory logic look like…</vt:lpstr>
      <vt:lpstr>So, why now and what next?</vt:lpstr>
      <vt:lpstr>Why now?</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M Kitson</dc:creator>
  <cp:lastModifiedBy>Paul M Kitson</cp:lastModifiedBy>
  <cp:revision>3</cp:revision>
  <dcterms:created xsi:type="dcterms:W3CDTF">2025-09-02T08:28:09Z</dcterms:created>
  <dcterms:modified xsi:type="dcterms:W3CDTF">2025-09-07T15:39:24Z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0x010100E21394F45064474694922962EF87B994</vt:lpwstr>
  </property>
  <property fmtid="{D5CDD505-2E9C-101B-9397-08002B2CF9AE}" pid="3" name="MediaServiceImageTags">
    <vt:lpwstr/>
  </property>
</Properties>
</file>