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  <p:sldMasterId id="2147483682" r:id="rId4"/>
  </p:sldMasterIdLst>
  <p:notesMasterIdLst>
    <p:notesMasterId r:id="rId13"/>
  </p:notesMasterIdLst>
  <p:sldIdLst>
    <p:sldId id="386" r:id="rId5"/>
    <p:sldId id="2147471542" r:id="rId6"/>
    <p:sldId id="2147471544" r:id="rId7"/>
    <p:sldId id="2147471545" r:id="rId8"/>
    <p:sldId id="2147471549" r:id="rId9"/>
    <p:sldId id="2147471543" r:id="rId10"/>
    <p:sldId id="2147471547" r:id="rId11"/>
    <p:sldId id="2147471548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A7C2D0-81F6-A64C-34E8-627BB964FE40}" name="Cheung, Patrick" initials="CP" userId="S::pcheung@rgare.com::6cf38bcf-907f-45fb-bbbe-824e05d4749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459" autoAdjust="0"/>
  </p:normalViewPr>
  <p:slideViewPr>
    <p:cSldViewPr snapToGrid="0" showGuides="1">
      <p:cViewPr varScale="1">
        <p:scale>
          <a:sx n="91" d="100"/>
          <a:sy n="91" d="100"/>
        </p:scale>
        <p:origin x="1350" y="3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8/10/relationships/authors" Target="author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DC22C8-E440-4A7B-97DF-667DFCE93279}" type="doc">
      <dgm:prSet loTypeId="urn:microsoft.com/office/officeart/2008/layout/RadialCluster" loCatId="relationship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722DF00E-8836-4EEB-BDC1-6544593A7B2E}">
      <dgm:prSet phldrT="[Text]"/>
      <dgm:spPr/>
      <dgm:t>
        <a:bodyPr/>
        <a:lstStyle/>
        <a:p>
          <a:r>
            <a:rPr lang="en-GB" dirty="0"/>
            <a:t>Improvement models</a:t>
          </a:r>
        </a:p>
      </dgm:t>
    </dgm:pt>
    <dgm:pt modelId="{55939B21-07A1-4F45-9C95-A69FDBAE3ADB}" type="parTrans" cxnId="{F69A947F-2296-4206-ABAE-1A46314031B8}">
      <dgm:prSet/>
      <dgm:spPr/>
      <dgm:t>
        <a:bodyPr/>
        <a:lstStyle/>
        <a:p>
          <a:endParaRPr lang="en-GB"/>
        </a:p>
      </dgm:t>
    </dgm:pt>
    <dgm:pt modelId="{B35946B0-E424-4519-A3A7-D997D694E2C5}" type="sibTrans" cxnId="{F69A947F-2296-4206-ABAE-1A46314031B8}">
      <dgm:prSet/>
      <dgm:spPr/>
      <dgm:t>
        <a:bodyPr/>
        <a:lstStyle/>
        <a:p>
          <a:endParaRPr lang="en-GB"/>
        </a:p>
      </dgm:t>
    </dgm:pt>
    <dgm:pt modelId="{987C8C98-9ABC-4CF8-BDAB-BC916D828EEF}">
      <dgm:prSet phldrT="[Text]"/>
      <dgm:spPr/>
      <dgm:t>
        <a:bodyPr/>
        <a:lstStyle/>
        <a:p>
          <a:r>
            <a:rPr lang="en-GB" dirty="0"/>
            <a:t>Age-Period-Cohort (M3)</a:t>
          </a:r>
        </a:p>
      </dgm:t>
    </dgm:pt>
    <dgm:pt modelId="{05F0E689-FCA5-47BB-95BC-B4649A18B561}" type="parTrans" cxnId="{4B680E2D-C79D-4713-8FDC-D1925F94AB08}">
      <dgm:prSet/>
      <dgm:spPr/>
      <dgm:t>
        <a:bodyPr/>
        <a:lstStyle/>
        <a:p>
          <a:endParaRPr lang="en-GB"/>
        </a:p>
      </dgm:t>
    </dgm:pt>
    <dgm:pt modelId="{5BADE1A6-64FD-4E2E-AAA8-BF53B1697579}" type="sibTrans" cxnId="{4B680E2D-C79D-4713-8FDC-D1925F94AB08}">
      <dgm:prSet/>
      <dgm:spPr/>
      <dgm:t>
        <a:bodyPr/>
        <a:lstStyle/>
        <a:p>
          <a:endParaRPr lang="en-GB"/>
        </a:p>
      </dgm:t>
    </dgm:pt>
    <dgm:pt modelId="{571E3F5E-B2D9-4F32-88C5-34391B91DE22}">
      <dgm:prSet phldrT="[Text]"/>
      <dgm:spPr/>
      <dgm:t>
        <a:bodyPr/>
        <a:lstStyle/>
        <a:p>
          <a:r>
            <a:rPr lang="en-GB" dirty="0"/>
            <a:t>CMI APC(O)I</a:t>
          </a:r>
        </a:p>
      </dgm:t>
    </dgm:pt>
    <dgm:pt modelId="{499555F8-A22D-4D94-9C21-647140B2996A}" type="parTrans" cxnId="{6D340094-0628-4238-A04A-B2653B29C45F}">
      <dgm:prSet/>
      <dgm:spPr/>
      <dgm:t>
        <a:bodyPr/>
        <a:lstStyle/>
        <a:p>
          <a:endParaRPr lang="en-GB"/>
        </a:p>
      </dgm:t>
    </dgm:pt>
    <dgm:pt modelId="{5F549632-60DE-45F2-AEDD-3B81B8632B06}" type="sibTrans" cxnId="{6D340094-0628-4238-A04A-B2653B29C45F}">
      <dgm:prSet/>
      <dgm:spPr/>
      <dgm:t>
        <a:bodyPr/>
        <a:lstStyle/>
        <a:p>
          <a:endParaRPr lang="en-GB"/>
        </a:p>
      </dgm:t>
    </dgm:pt>
    <dgm:pt modelId="{FDBA2E5B-8C75-45AE-8A20-0E9C1A8477A9}">
      <dgm:prSet phldrT="[Text]"/>
      <dgm:spPr/>
      <dgm:t>
        <a:bodyPr/>
        <a:lstStyle/>
        <a:p>
          <a:r>
            <a:rPr lang="en-GB" dirty="0"/>
            <a:t>Splines (M4)</a:t>
          </a:r>
        </a:p>
      </dgm:t>
    </dgm:pt>
    <dgm:pt modelId="{E44E7348-9D5B-4164-A08E-DDFEEA054AD9}" type="parTrans" cxnId="{2120E1E7-DA9A-40AA-9C4F-3AA809E5EC69}">
      <dgm:prSet/>
      <dgm:spPr/>
      <dgm:t>
        <a:bodyPr/>
        <a:lstStyle/>
        <a:p>
          <a:endParaRPr lang="en-GB"/>
        </a:p>
      </dgm:t>
    </dgm:pt>
    <dgm:pt modelId="{6F873018-14AC-441B-B82F-FD1D3F8C7218}" type="sibTrans" cxnId="{2120E1E7-DA9A-40AA-9C4F-3AA809E5EC69}">
      <dgm:prSet/>
      <dgm:spPr/>
      <dgm:t>
        <a:bodyPr/>
        <a:lstStyle/>
        <a:p>
          <a:endParaRPr lang="en-GB"/>
        </a:p>
      </dgm:t>
    </dgm:pt>
    <dgm:pt modelId="{ED3E49EB-6E09-4AE1-AEAD-E08F63450C7F}">
      <dgm:prSet/>
      <dgm:spPr/>
      <dgm:t>
        <a:bodyPr/>
        <a:lstStyle/>
        <a:p>
          <a:r>
            <a:rPr lang="en-GB" dirty="0"/>
            <a:t>Lee-Carter (M1)</a:t>
          </a:r>
        </a:p>
      </dgm:t>
    </dgm:pt>
    <dgm:pt modelId="{EA61FDB3-F1A4-4A7D-A1BB-1E4A2ED202CA}" type="parTrans" cxnId="{BA0B76FB-889C-4EC1-B364-30D07ACBA616}">
      <dgm:prSet/>
      <dgm:spPr/>
      <dgm:t>
        <a:bodyPr/>
        <a:lstStyle/>
        <a:p>
          <a:endParaRPr lang="en-GB"/>
        </a:p>
      </dgm:t>
    </dgm:pt>
    <dgm:pt modelId="{CB100D35-6C68-420F-9D9B-3677AFFAAE18}" type="sibTrans" cxnId="{BA0B76FB-889C-4EC1-B364-30D07ACBA616}">
      <dgm:prSet/>
      <dgm:spPr/>
      <dgm:t>
        <a:bodyPr/>
        <a:lstStyle/>
        <a:p>
          <a:endParaRPr lang="en-GB"/>
        </a:p>
      </dgm:t>
    </dgm:pt>
    <dgm:pt modelId="{CEDABE66-3425-48CB-90F9-8E8E9D5B9717}">
      <dgm:prSet/>
      <dgm:spPr/>
      <dgm:t>
        <a:bodyPr/>
        <a:lstStyle/>
        <a:p>
          <a:r>
            <a:rPr lang="en-GB" dirty="0"/>
            <a:t>Cairns-Blake-Dowd (M5-M8)</a:t>
          </a:r>
        </a:p>
      </dgm:t>
    </dgm:pt>
    <dgm:pt modelId="{B94974AE-2E47-4AB9-BE02-2AC37B1B9AD6}" type="parTrans" cxnId="{2318492D-4CE0-482F-8C5F-B96DC8FF2E3B}">
      <dgm:prSet/>
      <dgm:spPr/>
      <dgm:t>
        <a:bodyPr/>
        <a:lstStyle/>
        <a:p>
          <a:endParaRPr lang="en-GB"/>
        </a:p>
      </dgm:t>
    </dgm:pt>
    <dgm:pt modelId="{A0AE7F74-72C4-43D5-B31F-AFFEBF31DD80}" type="sibTrans" cxnId="{2318492D-4CE0-482F-8C5F-B96DC8FF2E3B}">
      <dgm:prSet/>
      <dgm:spPr/>
      <dgm:t>
        <a:bodyPr/>
        <a:lstStyle/>
        <a:p>
          <a:endParaRPr lang="en-GB"/>
        </a:p>
      </dgm:t>
    </dgm:pt>
    <dgm:pt modelId="{D49F7A1B-BCF5-437F-8FEB-37513F306CBD}" type="pres">
      <dgm:prSet presAssocID="{A7DC22C8-E440-4A7B-97DF-667DFCE9327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0DF60710-D54A-4332-9BCE-BCE670315E41}" type="pres">
      <dgm:prSet presAssocID="{722DF00E-8836-4EEB-BDC1-6544593A7B2E}" presName="singleCycle" presStyleCnt="0"/>
      <dgm:spPr/>
    </dgm:pt>
    <dgm:pt modelId="{88A69D7B-4370-4A38-B13F-42B7DEE0826E}" type="pres">
      <dgm:prSet presAssocID="{722DF00E-8836-4EEB-BDC1-6544593A7B2E}" presName="singleCenter" presStyleLbl="node1" presStyleIdx="0" presStyleCnt="6" custScaleX="211895">
        <dgm:presLayoutVars>
          <dgm:chMax val="7"/>
          <dgm:chPref val="7"/>
        </dgm:presLayoutVars>
      </dgm:prSet>
      <dgm:spPr/>
    </dgm:pt>
    <dgm:pt modelId="{4F8E5E67-0E27-47EC-AB84-B95F60C33427}" type="pres">
      <dgm:prSet presAssocID="{05F0E689-FCA5-47BB-95BC-B4649A18B561}" presName="Name56" presStyleLbl="parChTrans1D2" presStyleIdx="0" presStyleCnt="5"/>
      <dgm:spPr/>
    </dgm:pt>
    <dgm:pt modelId="{1FD0AC0D-C6B7-4DD2-8A7E-A8537D4246DB}" type="pres">
      <dgm:prSet presAssocID="{987C8C98-9ABC-4CF8-BDAB-BC916D828EEF}" presName="text0" presStyleLbl="node1" presStyleIdx="1" presStyleCnt="6" custScaleX="248699" custScaleY="67071" custRadScaleRad="103431" custRadScaleInc="0">
        <dgm:presLayoutVars>
          <dgm:bulletEnabled val="1"/>
        </dgm:presLayoutVars>
      </dgm:prSet>
      <dgm:spPr/>
    </dgm:pt>
    <dgm:pt modelId="{44B2827E-8E7E-4606-8094-85F235FD5F8A}" type="pres">
      <dgm:prSet presAssocID="{EA61FDB3-F1A4-4A7D-A1BB-1E4A2ED202CA}" presName="Name56" presStyleLbl="parChTrans1D2" presStyleIdx="1" presStyleCnt="5"/>
      <dgm:spPr/>
    </dgm:pt>
    <dgm:pt modelId="{C53DDA37-36A5-41E4-A08B-37E6EB1727EB}" type="pres">
      <dgm:prSet presAssocID="{ED3E49EB-6E09-4AE1-AEAD-E08F63450C7F}" presName="text0" presStyleLbl="node1" presStyleIdx="2" presStyleCnt="6" custRadScaleRad="171154" custRadScaleInc="-33234">
        <dgm:presLayoutVars>
          <dgm:bulletEnabled val="1"/>
        </dgm:presLayoutVars>
      </dgm:prSet>
      <dgm:spPr/>
    </dgm:pt>
    <dgm:pt modelId="{01DD9309-93D5-42B8-8D4E-0930DC91D03B}" type="pres">
      <dgm:prSet presAssocID="{499555F8-A22D-4D94-9C21-647140B2996A}" presName="Name56" presStyleLbl="parChTrans1D2" presStyleIdx="2" presStyleCnt="5"/>
      <dgm:spPr/>
    </dgm:pt>
    <dgm:pt modelId="{B00F623C-19BF-4158-A3ED-833BD9295685}" type="pres">
      <dgm:prSet presAssocID="{571E3F5E-B2D9-4F32-88C5-34391B91DE22}" presName="text0" presStyleLbl="node1" presStyleIdx="3" presStyleCnt="6" custRadScaleRad="140542" custRadScaleInc="-83523">
        <dgm:presLayoutVars>
          <dgm:bulletEnabled val="1"/>
        </dgm:presLayoutVars>
      </dgm:prSet>
      <dgm:spPr/>
    </dgm:pt>
    <dgm:pt modelId="{3CB40A85-5614-4ECA-8B05-2AC73BA8166E}" type="pres">
      <dgm:prSet presAssocID="{E44E7348-9D5B-4164-A08E-DDFEEA054AD9}" presName="Name56" presStyleLbl="parChTrans1D2" presStyleIdx="3" presStyleCnt="5"/>
      <dgm:spPr/>
    </dgm:pt>
    <dgm:pt modelId="{917B46E9-A114-47D2-A6C5-DA3178094BF6}" type="pres">
      <dgm:prSet presAssocID="{FDBA2E5B-8C75-45AE-8A20-0E9C1A8477A9}" presName="text0" presStyleLbl="node1" presStyleIdx="4" presStyleCnt="6" custRadScaleRad="140028" custRadScaleInc="87176">
        <dgm:presLayoutVars>
          <dgm:bulletEnabled val="1"/>
        </dgm:presLayoutVars>
      </dgm:prSet>
      <dgm:spPr/>
    </dgm:pt>
    <dgm:pt modelId="{FF2118DF-97B6-47D5-B3DC-6B96129814A1}" type="pres">
      <dgm:prSet presAssocID="{B94974AE-2E47-4AB9-BE02-2AC37B1B9AD6}" presName="Name56" presStyleLbl="parChTrans1D2" presStyleIdx="4" presStyleCnt="5"/>
      <dgm:spPr/>
    </dgm:pt>
    <dgm:pt modelId="{4D355985-E363-479D-86CE-F1AD5908BEEB}" type="pres">
      <dgm:prSet presAssocID="{CEDABE66-3425-48CB-90F9-8E8E9D5B9717}" presName="text0" presStyleLbl="node1" presStyleIdx="5" presStyleCnt="6" custScaleX="116263" custScaleY="128566" custRadScaleRad="152266" custRadScaleInc="23027">
        <dgm:presLayoutVars>
          <dgm:bulletEnabled val="1"/>
        </dgm:presLayoutVars>
      </dgm:prSet>
      <dgm:spPr/>
    </dgm:pt>
  </dgm:ptLst>
  <dgm:cxnLst>
    <dgm:cxn modelId="{C30ED82C-6132-4A18-B83C-3740F960C546}" type="presOf" srcId="{A7DC22C8-E440-4A7B-97DF-667DFCE93279}" destId="{D49F7A1B-BCF5-437F-8FEB-37513F306CBD}" srcOrd="0" destOrd="0" presId="urn:microsoft.com/office/officeart/2008/layout/RadialCluster"/>
    <dgm:cxn modelId="{4B680E2D-C79D-4713-8FDC-D1925F94AB08}" srcId="{722DF00E-8836-4EEB-BDC1-6544593A7B2E}" destId="{987C8C98-9ABC-4CF8-BDAB-BC916D828EEF}" srcOrd="0" destOrd="0" parTransId="{05F0E689-FCA5-47BB-95BC-B4649A18B561}" sibTransId="{5BADE1A6-64FD-4E2E-AAA8-BF53B1697579}"/>
    <dgm:cxn modelId="{2318492D-4CE0-482F-8C5F-B96DC8FF2E3B}" srcId="{722DF00E-8836-4EEB-BDC1-6544593A7B2E}" destId="{CEDABE66-3425-48CB-90F9-8E8E9D5B9717}" srcOrd="4" destOrd="0" parTransId="{B94974AE-2E47-4AB9-BE02-2AC37B1B9AD6}" sibTransId="{A0AE7F74-72C4-43D5-B31F-AFFEBF31DD80}"/>
    <dgm:cxn modelId="{D7C46F2E-C25D-458F-BDC5-25B538441F47}" type="presOf" srcId="{499555F8-A22D-4D94-9C21-647140B2996A}" destId="{01DD9309-93D5-42B8-8D4E-0930DC91D03B}" srcOrd="0" destOrd="0" presId="urn:microsoft.com/office/officeart/2008/layout/RadialCluster"/>
    <dgm:cxn modelId="{DEB90134-D43D-467E-B2CF-F11CF1E52F3B}" type="presOf" srcId="{05F0E689-FCA5-47BB-95BC-B4649A18B561}" destId="{4F8E5E67-0E27-47EC-AB84-B95F60C33427}" srcOrd="0" destOrd="0" presId="urn:microsoft.com/office/officeart/2008/layout/RadialCluster"/>
    <dgm:cxn modelId="{2285FF41-D25C-4166-A091-E5C3CEB98961}" type="presOf" srcId="{E44E7348-9D5B-4164-A08E-DDFEEA054AD9}" destId="{3CB40A85-5614-4ECA-8B05-2AC73BA8166E}" srcOrd="0" destOrd="0" presId="urn:microsoft.com/office/officeart/2008/layout/RadialCluster"/>
    <dgm:cxn modelId="{8C01AA74-A5A8-4E97-A2FB-391C68FE43A7}" type="presOf" srcId="{B94974AE-2E47-4AB9-BE02-2AC37B1B9AD6}" destId="{FF2118DF-97B6-47D5-B3DC-6B96129814A1}" srcOrd="0" destOrd="0" presId="urn:microsoft.com/office/officeart/2008/layout/RadialCluster"/>
    <dgm:cxn modelId="{21A7A47D-E508-40EF-8771-E445EE3A57FF}" type="presOf" srcId="{FDBA2E5B-8C75-45AE-8A20-0E9C1A8477A9}" destId="{917B46E9-A114-47D2-A6C5-DA3178094BF6}" srcOrd="0" destOrd="0" presId="urn:microsoft.com/office/officeart/2008/layout/RadialCluster"/>
    <dgm:cxn modelId="{F69A947F-2296-4206-ABAE-1A46314031B8}" srcId="{A7DC22C8-E440-4A7B-97DF-667DFCE93279}" destId="{722DF00E-8836-4EEB-BDC1-6544593A7B2E}" srcOrd="0" destOrd="0" parTransId="{55939B21-07A1-4F45-9C95-A69FDBAE3ADB}" sibTransId="{B35946B0-E424-4519-A3A7-D997D694E2C5}"/>
    <dgm:cxn modelId="{6D340094-0628-4238-A04A-B2653B29C45F}" srcId="{722DF00E-8836-4EEB-BDC1-6544593A7B2E}" destId="{571E3F5E-B2D9-4F32-88C5-34391B91DE22}" srcOrd="2" destOrd="0" parTransId="{499555F8-A22D-4D94-9C21-647140B2996A}" sibTransId="{5F549632-60DE-45F2-AEDD-3B81B8632B06}"/>
    <dgm:cxn modelId="{55B5FAAC-2B2F-477E-8038-C8FD7682B570}" type="presOf" srcId="{571E3F5E-B2D9-4F32-88C5-34391B91DE22}" destId="{B00F623C-19BF-4158-A3ED-833BD9295685}" srcOrd="0" destOrd="0" presId="urn:microsoft.com/office/officeart/2008/layout/RadialCluster"/>
    <dgm:cxn modelId="{0425F9AE-88FE-4D42-BE1F-AE575A86C0CC}" type="presOf" srcId="{722DF00E-8836-4EEB-BDC1-6544593A7B2E}" destId="{88A69D7B-4370-4A38-B13F-42B7DEE0826E}" srcOrd="0" destOrd="0" presId="urn:microsoft.com/office/officeart/2008/layout/RadialCluster"/>
    <dgm:cxn modelId="{AB9FB8C8-1507-4E0D-9A96-9F1DC8D87F18}" type="presOf" srcId="{ED3E49EB-6E09-4AE1-AEAD-E08F63450C7F}" destId="{C53DDA37-36A5-41E4-A08B-37E6EB1727EB}" srcOrd="0" destOrd="0" presId="urn:microsoft.com/office/officeart/2008/layout/RadialCluster"/>
    <dgm:cxn modelId="{8F0E9CCF-8F7F-45B8-8923-A3A4BF54D77C}" type="presOf" srcId="{CEDABE66-3425-48CB-90F9-8E8E9D5B9717}" destId="{4D355985-E363-479D-86CE-F1AD5908BEEB}" srcOrd="0" destOrd="0" presId="urn:microsoft.com/office/officeart/2008/layout/RadialCluster"/>
    <dgm:cxn modelId="{2120E1E7-DA9A-40AA-9C4F-3AA809E5EC69}" srcId="{722DF00E-8836-4EEB-BDC1-6544593A7B2E}" destId="{FDBA2E5B-8C75-45AE-8A20-0E9C1A8477A9}" srcOrd="3" destOrd="0" parTransId="{E44E7348-9D5B-4164-A08E-DDFEEA054AD9}" sibTransId="{6F873018-14AC-441B-B82F-FD1D3F8C7218}"/>
    <dgm:cxn modelId="{BE4694EB-D027-4995-85E6-102CFC6D7837}" type="presOf" srcId="{987C8C98-9ABC-4CF8-BDAB-BC916D828EEF}" destId="{1FD0AC0D-C6B7-4DD2-8A7E-A8537D4246DB}" srcOrd="0" destOrd="0" presId="urn:microsoft.com/office/officeart/2008/layout/RadialCluster"/>
    <dgm:cxn modelId="{BA0B76FB-889C-4EC1-B364-30D07ACBA616}" srcId="{722DF00E-8836-4EEB-BDC1-6544593A7B2E}" destId="{ED3E49EB-6E09-4AE1-AEAD-E08F63450C7F}" srcOrd="1" destOrd="0" parTransId="{EA61FDB3-F1A4-4A7D-A1BB-1E4A2ED202CA}" sibTransId="{CB100D35-6C68-420F-9D9B-3677AFFAAE18}"/>
    <dgm:cxn modelId="{31E4BDFD-B473-4A97-9BD9-63AFAFDA8A6A}" type="presOf" srcId="{EA61FDB3-F1A4-4A7D-A1BB-1E4A2ED202CA}" destId="{44B2827E-8E7E-4606-8094-85F235FD5F8A}" srcOrd="0" destOrd="0" presId="urn:microsoft.com/office/officeart/2008/layout/RadialCluster"/>
    <dgm:cxn modelId="{F57B09B6-1628-4C0B-8EA4-4AAE0399C360}" type="presParOf" srcId="{D49F7A1B-BCF5-437F-8FEB-37513F306CBD}" destId="{0DF60710-D54A-4332-9BCE-BCE670315E41}" srcOrd="0" destOrd="0" presId="urn:microsoft.com/office/officeart/2008/layout/RadialCluster"/>
    <dgm:cxn modelId="{334000A9-02CB-47C2-A55A-7E2349C43002}" type="presParOf" srcId="{0DF60710-D54A-4332-9BCE-BCE670315E41}" destId="{88A69D7B-4370-4A38-B13F-42B7DEE0826E}" srcOrd="0" destOrd="0" presId="urn:microsoft.com/office/officeart/2008/layout/RadialCluster"/>
    <dgm:cxn modelId="{3A95F5EA-40B5-46AA-9D1F-B1979933B8C1}" type="presParOf" srcId="{0DF60710-D54A-4332-9BCE-BCE670315E41}" destId="{4F8E5E67-0E27-47EC-AB84-B95F60C33427}" srcOrd="1" destOrd="0" presId="urn:microsoft.com/office/officeart/2008/layout/RadialCluster"/>
    <dgm:cxn modelId="{62196523-D3DD-454B-ACB8-BBD379305F54}" type="presParOf" srcId="{0DF60710-D54A-4332-9BCE-BCE670315E41}" destId="{1FD0AC0D-C6B7-4DD2-8A7E-A8537D4246DB}" srcOrd="2" destOrd="0" presId="urn:microsoft.com/office/officeart/2008/layout/RadialCluster"/>
    <dgm:cxn modelId="{ADFB8661-5A2A-4CE4-9317-8B5A104DE799}" type="presParOf" srcId="{0DF60710-D54A-4332-9BCE-BCE670315E41}" destId="{44B2827E-8E7E-4606-8094-85F235FD5F8A}" srcOrd="3" destOrd="0" presId="urn:microsoft.com/office/officeart/2008/layout/RadialCluster"/>
    <dgm:cxn modelId="{095B0674-C61F-4196-8101-4D477CAB912E}" type="presParOf" srcId="{0DF60710-D54A-4332-9BCE-BCE670315E41}" destId="{C53DDA37-36A5-41E4-A08B-37E6EB1727EB}" srcOrd="4" destOrd="0" presId="urn:microsoft.com/office/officeart/2008/layout/RadialCluster"/>
    <dgm:cxn modelId="{27647515-323C-42C3-92AE-324FFA1CE3B7}" type="presParOf" srcId="{0DF60710-D54A-4332-9BCE-BCE670315E41}" destId="{01DD9309-93D5-42B8-8D4E-0930DC91D03B}" srcOrd="5" destOrd="0" presId="urn:microsoft.com/office/officeart/2008/layout/RadialCluster"/>
    <dgm:cxn modelId="{2D1D7E11-07DA-4FBA-9916-9E970DA1BC53}" type="presParOf" srcId="{0DF60710-D54A-4332-9BCE-BCE670315E41}" destId="{B00F623C-19BF-4158-A3ED-833BD9295685}" srcOrd="6" destOrd="0" presId="urn:microsoft.com/office/officeart/2008/layout/RadialCluster"/>
    <dgm:cxn modelId="{06F689D8-4D88-4DEE-9DDF-3C0408BE34CE}" type="presParOf" srcId="{0DF60710-D54A-4332-9BCE-BCE670315E41}" destId="{3CB40A85-5614-4ECA-8B05-2AC73BA8166E}" srcOrd="7" destOrd="0" presId="urn:microsoft.com/office/officeart/2008/layout/RadialCluster"/>
    <dgm:cxn modelId="{58455DAF-0133-44A5-8752-B04B1A70F793}" type="presParOf" srcId="{0DF60710-D54A-4332-9BCE-BCE670315E41}" destId="{917B46E9-A114-47D2-A6C5-DA3178094BF6}" srcOrd="8" destOrd="0" presId="urn:microsoft.com/office/officeart/2008/layout/RadialCluster"/>
    <dgm:cxn modelId="{10CB6655-E184-4099-A565-E94C6C5103F2}" type="presParOf" srcId="{0DF60710-D54A-4332-9BCE-BCE670315E41}" destId="{FF2118DF-97B6-47D5-B3DC-6B96129814A1}" srcOrd="9" destOrd="0" presId="urn:microsoft.com/office/officeart/2008/layout/RadialCluster"/>
    <dgm:cxn modelId="{F8EF364F-D0D4-4029-9F0F-1CA20DEDA7FC}" type="presParOf" srcId="{0DF60710-D54A-4332-9BCE-BCE670315E41}" destId="{4D355985-E363-479D-86CE-F1AD5908BEEB}" srcOrd="1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A69D7B-4370-4A38-B13F-42B7DEE0826E}">
      <dsp:nvSpPr>
        <dsp:cNvPr id="0" name=""/>
        <dsp:cNvSpPr/>
      </dsp:nvSpPr>
      <dsp:spPr>
        <a:xfrm>
          <a:off x="1996883" y="1676291"/>
          <a:ext cx="2852596" cy="134623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Improvement models</a:t>
          </a:r>
        </a:p>
      </dsp:txBody>
      <dsp:txXfrm>
        <a:off x="2062601" y="1742009"/>
        <a:ext cx="2721160" cy="1214795"/>
      </dsp:txXfrm>
    </dsp:sp>
    <dsp:sp modelId="{4F8E5E67-0E27-47EC-AB84-B95F60C33427}">
      <dsp:nvSpPr>
        <dsp:cNvPr id="0" name=""/>
        <dsp:cNvSpPr/>
      </dsp:nvSpPr>
      <dsp:spPr>
        <a:xfrm rot="16200000">
          <a:off x="2936467" y="1189577"/>
          <a:ext cx="97342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73428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D0AC0D-C6B7-4DD2-8A7E-A8537D4246DB}">
      <dsp:nvSpPr>
        <dsp:cNvPr id="0" name=""/>
        <dsp:cNvSpPr/>
      </dsp:nvSpPr>
      <dsp:spPr>
        <a:xfrm>
          <a:off x="2301580" y="97899"/>
          <a:ext cx="2243202" cy="60496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Age-Period-Cohort (M3)</a:t>
          </a:r>
        </a:p>
      </dsp:txBody>
      <dsp:txXfrm>
        <a:off x="2331112" y="127431"/>
        <a:ext cx="2184138" cy="545899"/>
      </dsp:txXfrm>
    </dsp:sp>
    <dsp:sp modelId="{44B2827E-8E7E-4606-8094-85F235FD5F8A}">
      <dsp:nvSpPr>
        <dsp:cNvPr id="0" name=""/>
        <dsp:cNvSpPr/>
      </dsp:nvSpPr>
      <dsp:spPr>
        <a:xfrm rot="19802146">
          <a:off x="4500049" y="1337427"/>
          <a:ext cx="135692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56923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3DDA37-36A5-41E4-A08B-37E6EB1727EB}">
      <dsp:nvSpPr>
        <dsp:cNvPr id="0" name=""/>
        <dsp:cNvSpPr/>
      </dsp:nvSpPr>
      <dsp:spPr>
        <a:xfrm>
          <a:off x="5766287" y="287573"/>
          <a:ext cx="901974" cy="90197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Lee-Carter (M1)</a:t>
          </a:r>
        </a:p>
      </dsp:txBody>
      <dsp:txXfrm>
        <a:off x="5810318" y="331604"/>
        <a:ext cx="813912" cy="813912"/>
      </dsp:txXfrm>
    </dsp:sp>
    <dsp:sp modelId="{01DD9309-93D5-42B8-8D4E-0930DC91D03B}">
      <dsp:nvSpPr>
        <dsp:cNvPr id="0" name=""/>
        <dsp:cNvSpPr/>
      </dsp:nvSpPr>
      <dsp:spPr>
        <a:xfrm rot="1435903">
          <a:off x="4823925" y="3102975"/>
          <a:ext cx="59447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94478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0F623C-19BF-4158-A3ED-833BD9295685}">
      <dsp:nvSpPr>
        <dsp:cNvPr id="0" name=""/>
        <dsp:cNvSpPr/>
      </dsp:nvSpPr>
      <dsp:spPr>
        <a:xfrm>
          <a:off x="5392850" y="2972710"/>
          <a:ext cx="901974" cy="90197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CMI APC(O)I</a:t>
          </a:r>
        </a:p>
      </dsp:txBody>
      <dsp:txXfrm>
        <a:off x="5436881" y="3016741"/>
        <a:ext cx="813912" cy="813912"/>
      </dsp:txXfrm>
    </dsp:sp>
    <dsp:sp modelId="{3CB40A85-5614-4ECA-8B05-2AC73BA8166E}">
      <dsp:nvSpPr>
        <dsp:cNvPr id="0" name=""/>
        <dsp:cNvSpPr/>
      </dsp:nvSpPr>
      <dsp:spPr>
        <a:xfrm rot="9443002">
          <a:off x="1415173" y="3059928"/>
          <a:ext cx="60497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04971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7B46E9-A114-47D2-A6C5-DA3178094BF6}">
      <dsp:nvSpPr>
        <dsp:cNvPr id="0" name=""/>
        <dsp:cNvSpPr/>
      </dsp:nvSpPr>
      <dsp:spPr>
        <a:xfrm>
          <a:off x="536460" y="2913148"/>
          <a:ext cx="901974" cy="90197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Splines (M4)</a:t>
          </a:r>
        </a:p>
      </dsp:txBody>
      <dsp:txXfrm>
        <a:off x="580491" y="2957179"/>
        <a:ext cx="813912" cy="813912"/>
      </dsp:txXfrm>
    </dsp:sp>
    <dsp:sp modelId="{FF2118DF-97B6-47D5-B3DC-6B96129814A1}">
      <dsp:nvSpPr>
        <dsp:cNvPr id="0" name=""/>
        <dsp:cNvSpPr/>
      </dsp:nvSpPr>
      <dsp:spPr>
        <a:xfrm rot="12377383">
          <a:off x="1335485" y="1506949"/>
          <a:ext cx="76468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64681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355985-E363-479D-86CE-F1AD5908BEEB}">
      <dsp:nvSpPr>
        <dsp:cNvPr id="0" name=""/>
        <dsp:cNvSpPr/>
      </dsp:nvSpPr>
      <dsp:spPr>
        <a:xfrm>
          <a:off x="326369" y="498766"/>
          <a:ext cx="1048663" cy="115963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Cairns-Blake-Dowd (M5-M8)</a:t>
          </a:r>
        </a:p>
      </dsp:txBody>
      <dsp:txXfrm>
        <a:off x="377561" y="549958"/>
        <a:ext cx="946279" cy="10572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94C0B-EC1E-4908-BF33-9B9D0211B3C0}" type="datetimeFigureOut">
              <a:rPr lang="fr-BE" smtClean="0"/>
              <a:t>07-09-25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39B3E-116E-4255-8D2A-F1AFE35AB9E4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0780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Now let's look at mortality improvements. How does the insurance industry generally set these?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Here we can look to various mortality improvement models. These can be stochastic in nature, such as the APC or Lee-Carter models, or deterministic such as the CMI model.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These models require a substantial amount of past mortality data to be credible so they are generally fitted to national population data.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 general, these models fit a trend to past data, then project that trend forward to generate a view of future mortality rates.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039B3E-116E-4255-8D2A-F1AFE35AB9E4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10294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039B3E-116E-4255-8D2A-F1AFE35AB9E4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90851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Relationship Id="rId4" Type="http://schemas.openxmlformats.org/officeDocument/2006/relationships/image" Target="../media/image5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Relationship Id="rId4" Type="http://schemas.openxmlformats.org/officeDocument/2006/relationships/image" Target="../media/image5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Relationship Id="rId4" Type="http://schemas.openxmlformats.org/officeDocument/2006/relationships/image" Target="../media/image7.jpe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Relationship Id="rId4" Type="http://schemas.openxmlformats.org/officeDocument/2006/relationships/image" Target="../media/image9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0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- V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D0CC93-23EA-4BD0-A0BD-433E4D1229E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681D24C-ADC9-4F96-9A7F-95456DA79B7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640633 w 12192000"/>
              <a:gd name="connsiteY0" fmla="*/ 368300 h 6858000"/>
              <a:gd name="connsiteX1" fmla="*/ 371475 w 12192000"/>
              <a:gd name="connsiteY1" fmla="*/ 637458 h 6858000"/>
              <a:gd name="connsiteX2" fmla="*/ 371475 w 12192000"/>
              <a:gd name="connsiteY2" fmla="*/ 6220542 h 6858000"/>
              <a:gd name="connsiteX3" fmla="*/ 640633 w 12192000"/>
              <a:gd name="connsiteY3" fmla="*/ 6489700 h 6858000"/>
              <a:gd name="connsiteX4" fmla="*/ 11551367 w 12192000"/>
              <a:gd name="connsiteY4" fmla="*/ 6489700 h 6858000"/>
              <a:gd name="connsiteX5" fmla="*/ 11820525 w 12192000"/>
              <a:gd name="connsiteY5" fmla="*/ 6220542 h 6858000"/>
              <a:gd name="connsiteX6" fmla="*/ 11820525 w 12192000"/>
              <a:gd name="connsiteY6" fmla="*/ 637458 h 6858000"/>
              <a:gd name="connsiteX7" fmla="*/ 11551367 w 12192000"/>
              <a:gd name="connsiteY7" fmla="*/ 36830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640633" y="368300"/>
                </a:moveTo>
                <a:cubicBezTo>
                  <a:pt x="491981" y="368300"/>
                  <a:pt x="371475" y="488806"/>
                  <a:pt x="371475" y="637458"/>
                </a:cubicBezTo>
                <a:lnTo>
                  <a:pt x="371475" y="6220542"/>
                </a:lnTo>
                <a:cubicBezTo>
                  <a:pt x="371475" y="6369194"/>
                  <a:pt x="491981" y="6489700"/>
                  <a:pt x="640633" y="6489700"/>
                </a:cubicBezTo>
                <a:lnTo>
                  <a:pt x="11551367" y="6489700"/>
                </a:lnTo>
                <a:cubicBezTo>
                  <a:pt x="11700019" y="6489700"/>
                  <a:pt x="11820525" y="6369194"/>
                  <a:pt x="11820525" y="6220542"/>
                </a:cubicBezTo>
                <a:lnTo>
                  <a:pt x="11820525" y="637458"/>
                </a:lnTo>
                <a:cubicBezTo>
                  <a:pt x="11820525" y="488806"/>
                  <a:pt x="11700019" y="368300"/>
                  <a:pt x="11551367" y="3683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BE"/>
          </a:p>
        </p:txBody>
      </p:sp>
      <p:grpSp>
        <p:nvGrpSpPr>
          <p:cNvPr id="5" name="Groupe 22">
            <a:extLst>
              <a:ext uri="{FF2B5EF4-FFF2-40B4-BE49-F238E27FC236}">
                <a16:creationId xmlns:a16="http://schemas.microsoft.com/office/drawing/2014/main" id="{2B32DBD4-A425-4C9E-AB3F-50820ABE35E2}"/>
              </a:ext>
            </a:extLst>
          </p:cNvPr>
          <p:cNvGrpSpPr/>
          <p:nvPr userDrawn="1"/>
        </p:nvGrpSpPr>
        <p:grpSpPr>
          <a:xfrm>
            <a:off x="4341018" y="2930841"/>
            <a:ext cx="3509961" cy="997017"/>
            <a:chOff x="-838200" y="8253511"/>
            <a:chExt cx="12192000" cy="3463176"/>
          </a:xfrm>
          <a:solidFill>
            <a:schemeClr val="bg1"/>
          </a:solidFill>
        </p:grpSpPr>
        <p:sp>
          <p:nvSpPr>
            <p:cNvPr id="6" name="Forme libre : forme 23">
              <a:extLst>
                <a:ext uri="{FF2B5EF4-FFF2-40B4-BE49-F238E27FC236}">
                  <a16:creationId xmlns:a16="http://schemas.microsoft.com/office/drawing/2014/main" id="{02DB79CB-4FD3-4EEA-BEAE-F9E90E8A8DC1}"/>
                </a:ext>
              </a:extLst>
            </p:cNvPr>
            <p:cNvSpPr/>
            <p:nvPr/>
          </p:nvSpPr>
          <p:spPr>
            <a:xfrm>
              <a:off x="-838200" y="10819488"/>
              <a:ext cx="12192000" cy="897199"/>
            </a:xfrm>
            <a:custGeom>
              <a:avLst/>
              <a:gdLst>
                <a:gd name="connsiteX0" fmla="*/ 12198649 w 12192000"/>
                <a:gd name="connsiteY0" fmla="*/ 885124 h 897199"/>
                <a:gd name="connsiteX1" fmla="*/ 12097839 w 12192000"/>
                <a:gd name="connsiteY1" fmla="*/ 885124 h 897199"/>
                <a:gd name="connsiteX2" fmla="*/ 11805730 w 12192000"/>
                <a:gd name="connsiteY2" fmla="*/ 581421 h 897199"/>
                <a:gd name="connsiteX3" fmla="*/ 11805730 w 12192000"/>
                <a:gd name="connsiteY3" fmla="*/ 885124 h 897199"/>
                <a:gd name="connsiteX4" fmla="*/ 11732688 w 12192000"/>
                <a:gd name="connsiteY4" fmla="*/ 885124 h 897199"/>
                <a:gd name="connsiteX5" fmla="*/ 11732688 w 12192000"/>
                <a:gd name="connsiteY5" fmla="*/ 15789 h 897199"/>
                <a:gd name="connsiteX6" fmla="*/ 11805730 w 12192000"/>
                <a:gd name="connsiteY6" fmla="*/ 15789 h 897199"/>
                <a:gd name="connsiteX7" fmla="*/ 11805730 w 12192000"/>
                <a:gd name="connsiteY7" fmla="*/ 536236 h 897199"/>
                <a:gd name="connsiteX8" fmla="*/ 12070007 w 12192000"/>
                <a:gd name="connsiteY8" fmla="*/ 293982 h 897199"/>
                <a:gd name="connsiteX9" fmla="*/ 12163887 w 12192000"/>
                <a:gd name="connsiteY9" fmla="*/ 293982 h 897199"/>
                <a:gd name="connsiteX10" fmla="*/ 11875270 w 12192000"/>
                <a:gd name="connsiteY10" fmla="*/ 555961 h 897199"/>
                <a:gd name="connsiteX11" fmla="*/ 12198649 w 12192000"/>
                <a:gd name="connsiteY11" fmla="*/ 885124 h 897199"/>
                <a:gd name="connsiteX12" fmla="*/ 11444120 w 12192000"/>
                <a:gd name="connsiteY12" fmla="*/ 342661 h 897199"/>
                <a:gd name="connsiteX13" fmla="*/ 11316608 w 12192000"/>
                <a:gd name="connsiteY13" fmla="*/ 441203 h 897199"/>
                <a:gd name="connsiteX14" fmla="*/ 11607548 w 12192000"/>
                <a:gd name="connsiteY14" fmla="*/ 730989 h 897199"/>
                <a:gd name="connsiteX15" fmla="*/ 11401218 w 12192000"/>
                <a:gd name="connsiteY15" fmla="*/ 899088 h 897199"/>
                <a:gd name="connsiteX16" fmla="*/ 11235475 w 12192000"/>
                <a:gd name="connsiteY16" fmla="*/ 871248 h 897199"/>
                <a:gd name="connsiteX17" fmla="*/ 11242445 w 12192000"/>
                <a:gd name="connsiteY17" fmla="*/ 799384 h 897199"/>
                <a:gd name="connsiteX18" fmla="*/ 11396595 w 12192000"/>
                <a:gd name="connsiteY18" fmla="*/ 836485 h 897199"/>
                <a:gd name="connsiteX19" fmla="*/ 11527584 w 12192000"/>
                <a:gd name="connsiteY19" fmla="*/ 730989 h 897199"/>
                <a:gd name="connsiteX20" fmla="*/ 11243590 w 12192000"/>
                <a:gd name="connsiteY20" fmla="*/ 441203 h 897199"/>
                <a:gd name="connsiteX21" fmla="*/ 11436004 w 12192000"/>
                <a:gd name="connsiteY21" fmla="*/ 280106 h 897199"/>
                <a:gd name="connsiteX22" fmla="*/ 11582055 w 12192000"/>
                <a:gd name="connsiteY22" fmla="*/ 306761 h 897199"/>
                <a:gd name="connsiteX23" fmla="*/ 11575085 w 12192000"/>
                <a:gd name="connsiteY23" fmla="*/ 370533 h 897199"/>
                <a:gd name="connsiteX24" fmla="*/ 11444120 w 12192000"/>
                <a:gd name="connsiteY24" fmla="*/ 342701 h 897199"/>
                <a:gd name="connsiteX25" fmla="*/ 11036115 w 12192000"/>
                <a:gd name="connsiteY25" fmla="*/ 38950 h 897199"/>
                <a:gd name="connsiteX26" fmla="*/ 11109148 w 12192000"/>
                <a:gd name="connsiteY26" fmla="*/ 38950 h 897199"/>
                <a:gd name="connsiteX27" fmla="*/ 11109148 w 12192000"/>
                <a:gd name="connsiteY27" fmla="*/ 136339 h 897199"/>
                <a:gd name="connsiteX28" fmla="*/ 11036115 w 12192000"/>
                <a:gd name="connsiteY28" fmla="*/ 136339 h 897199"/>
                <a:gd name="connsiteX29" fmla="*/ 11036115 w 12192000"/>
                <a:gd name="connsiteY29" fmla="*/ 38950 h 897199"/>
                <a:gd name="connsiteX30" fmla="*/ 11036115 w 12192000"/>
                <a:gd name="connsiteY30" fmla="*/ 885124 h 897199"/>
                <a:gd name="connsiteX31" fmla="*/ 11036115 w 12192000"/>
                <a:gd name="connsiteY31" fmla="*/ 293982 h 897199"/>
                <a:gd name="connsiteX32" fmla="*/ 11109148 w 12192000"/>
                <a:gd name="connsiteY32" fmla="*/ 293982 h 897199"/>
                <a:gd name="connsiteX33" fmla="*/ 11109148 w 12192000"/>
                <a:gd name="connsiteY33" fmla="*/ 885124 h 897199"/>
                <a:gd name="connsiteX34" fmla="*/ 10570226 w 12192000"/>
                <a:gd name="connsiteY34" fmla="*/ 145600 h 897199"/>
                <a:gd name="connsiteX35" fmla="*/ 10487892 w 12192000"/>
                <a:gd name="connsiteY35" fmla="*/ 145600 h 897199"/>
                <a:gd name="connsiteX36" fmla="*/ 10487892 w 12192000"/>
                <a:gd name="connsiteY36" fmla="*/ 434217 h 897199"/>
                <a:gd name="connsiteX37" fmla="*/ 10572525 w 12192000"/>
                <a:gd name="connsiteY37" fmla="*/ 434217 h 897199"/>
                <a:gd name="connsiteX38" fmla="*/ 10774209 w 12192000"/>
                <a:gd name="connsiteY38" fmla="*/ 285859 h 897199"/>
                <a:gd name="connsiteX39" fmla="*/ 10570226 w 12192000"/>
                <a:gd name="connsiteY39" fmla="*/ 145600 h 897199"/>
                <a:gd name="connsiteX40" fmla="*/ 10674529 w 12192000"/>
                <a:gd name="connsiteY40" fmla="*/ 472472 h 897199"/>
                <a:gd name="connsiteX41" fmla="*/ 10674529 w 12192000"/>
                <a:gd name="connsiteY41" fmla="*/ 474795 h 897199"/>
                <a:gd name="connsiteX42" fmla="*/ 10778855 w 12192000"/>
                <a:gd name="connsiteY42" fmla="*/ 572176 h 897199"/>
                <a:gd name="connsiteX43" fmla="*/ 10916799 w 12192000"/>
                <a:gd name="connsiteY43" fmla="*/ 885124 h 897199"/>
                <a:gd name="connsiteX44" fmla="*/ 10828671 w 12192000"/>
                <a:gd name="connsiteY44" fmla="*/ 885124 h 897199"/>
                <a:gd name="connsiteX45" fmla="*/ 10711598 w 12192000"/>
                <a:gd name="connsiteY45" fmla="*/ 611561 h 897199"/>
                <a:gd name="connsiteX46" fmla="*/ 10553987 w 12192000"/>
                <a:gd name="connsiteY46" fmla="*/ 503757 h 897199"/>
                <a:gd name="connsiteX47" fmla="*/ 10487892 w 12192000"/>
                <a:gd name="connsiteY47" fmla="*/ 503757 h 897199"/>
                <a:gd name="connsiteX48" fmla="*/ 10487892 w 12192000"/>
                <a:gd name="connsiteY48" fmla="*/ 885108 h 897199"/>
                <a:gd name="connsiteX49" fmla="*/ 10407928 w 12192000"/>
                <a:gd name="connsiteY49" fmla="*/ 885108 h 897199"/>
                <a:gd name="connsiteX50" fmla="*/ 10407928 w 12192000"/>
                <a:gd name="connsiteY50" fmla="*/ 76060 h 897199"/>
                <a:gd name="connsiteX51" fmla="*/ 10616581 w 12192000"/>
                <a:gd name="connsiteY51" fmla="*/ 76060 h 897199"/>
                <a:gd name="connsiteX52" fmla="*/ 10854188 w 12192000"/>
                <a:gd name="connsiteY52" fmla="*/ 285859 h 897199"/>
                <a:gd name="connsiteX53" fmla="*/ 10674529 w 12192000"/>
                <a:gd name="connsiteY53" fmla="*/ 472472 h 897199"/>
                <a:gd name="connsiteX54" fmla="*/ 9970977 w 12192000"/>
                <a:gd name="connsiteY54" fmla="*/ 77229 h 897199"/>
                <a:gd name="connsiteX55" fmla="*/ 9913053 w 12192000"/>
                <a:gd name="connsiteY55" fmla="*/ 64483 h 897199"/>
                <a:gd name="connsiteX56" fmla="*/ 9823773 w 12192000"/>
                <a:gd name="connsiteY56" fmla="*/ 242981 h 897199"/>
                <a:gd name="connsiteX57" fmla="*/ 9823773 w 12192000"/>
                <a:gd name="connsiteY57" fmla="*/ 293982 h 897199"/>
                <a:gd name="connsiteX58" fmla="*/ 9957061 w 12192000"/>
                <a:gd name="connsiteY58" fmla="*/ 293982 h 897199"/>
                <a:gd name="connsiteX59" fmla="*/ 9957061 w 12192000"/>
                <a:gd name="connsiteY59" fmla="*/ 356577 h 897199"/>
                <a:gd name="connsiteX60" fmla="*/ 9823773 w 12192000"/>
                <a:gd name="connsiteY60" fmla="*/ 356577 h 897199"/>
                <a:gd name="connsiteX61" fmla="*/ 9823773 w 12192000"/>
                <a:gd name="connsiteY61" fmla="*/ 885124 h 897199"/>
                <a:gd name="connsiteX62" fmla="*/ 9750755 w 12192000"/>
                <a:gd name="connsiteY62" fmla="*/ 885124 h 897199"/>
                <a:gd name="connsiteX63" fmla="*/ 9750755 w 12192000"/>
                <a:gd name="connsiteY63" fmla="*/ 356577 h 897199"/>
                <a:gd name="connsiteX64" fmla="*/ 9631383 w 12192000"/>
                <a:gd name="connsiteY64" fmla="*/ 356577 h 897199"/>
                <a:gd name="connsiteX65" fmla="*/ 9631383 w 12192000"/>
                <a:gd name="connsiteY65" fmla="*/ 293982 h 897199"/>
                <a:gd name="connsiteX66" fmla="*/ 9750755 w 12192000"/>
                <a:gd name="connsiteY66" fmla="*/ 293982 h 897199"/>
                <a:gd name="connsiteX67" fmla="*/ 9750755 w 12192000"/>
                <a:gd name="connsiteY67" fmla="*/ 251096 h 897199"/>
                <a:gd name="connsiteX68" fmla="*/ 9907229 w 12192000"/>
                <a:gd name="connsiteY68" fmla="*/ 1889 h 897199"/>
                <a:gd name="connsiteX69" fmla="*/ 9975624 w 12192000"/>
                <a:gd name="connsiteY69" fmla="*/ 13465 h 897199"/>
                <a:gd name="connsiteX70" fmla="*/ 9970977 w 12192000"/>
                <a:gd name="connsiteY70" fmla="*/ 77229 h 897199"/>
                <a:gd name="connsiteX71" fmla="*/ 9292942 w 12192000"/>
                <a:gd name="connsiteY71" fmla="*/ 342661 h 897199"/>
                <a:gd name="connsiteX72" fmla="*/ 9097060 w 12192000"/>
                <a:gd name="connsiteY72" fmla="*/ 589545 h 897199"/>
                <a:gd name="connsiteX73" fmla="*/ 9292942 w 12192000"/>
                <a:gd name="connsiteY73" fmla="*/ 836446 h 897199"/>
                <a:gd name="connsiteX74" fmla="*/ 9488825 w 12192000"/>
                <a:gd name="connsiteY74" fmla="*/ 589545 h 897199"/>
                <a:gd name="connsiteX75" fmla="*/ 9292942 w 12192000"/>
                <a:gd name="connsiteY75" fmla="*/ 342661 h 897199"/>
                <a:gd name="connsiteX76" fmla="*/ 9292942 w 12192000"/>
                <a:gd name="connsiteY76" fmla="*/ 899048 h 897199"/>
                <a:gd name="connsiteX77" fmla="*/ 9017048 w 12192000"/>
                <a:gd name="connsiteY77" fmla="*/ 589545 h 897199"/>
                <a:gd name="connsiteX78" fmla="*/ 9292942 w 12192000"/>
                <a:gd name="connsiteY78" fmla="*/ 280066 h 897199"/>
                <a:gd name="connsiteX79" fmla="*/ 9568813 w 12192000"/>
                <a:gd name="connsiteY79" fmla="*/ 589545 h 897199"/>
                <a:gd name="connsiteX80" fmla="*/ 9292942 w 12192000"/>
                <a:gd name="connsiteY80" fmla="*/ 899040 h 897199"/>
                <a:gd name="connsiteX81" fmla="*/ 8381940 w 12192000"/>
                <a:gd name="connsiteY81" fmla="*/ 342661 h 897199"/>
                <a:gd name="connsiteX82" fmla="*/ 8208089 w 12192000"/>
                <a:gd name="connsiteY82" fmla="*/ 547813 h 897199"/>
                <a:gd name="connsiteX83" fmla="*/ 8532661 w 12192000"/>
                <a:gd name="connsiteY83" fmla="*/ 547813 h 897199"/>
                <a:gd name="connsiteX84" fmla="*/ 8381956 w 12192000"/>
                <a:gd name="connsiteY84" fmla="*/ 342661 h 897199"/>
                <a:gd name="connsiteX85" fmla="*/ 8208089 w 12192000"/>
                <a:gd name="connsiteY85" fmla="*/ 610407 h 897199"/>
                <a:gd name="connsiteX86" fmla="*/ 8402826 w 12192000"/>
                <a:gd name="connsiteY86" fmla="*/ 836446 h 897199"/>
                <a:gd name="connsiteX87" fmla="*/ 8568569 w 12192000"/>
                <a:gd name="connsiteY87" fmla="*/ 792382 h 897199"/>
                <a:gd name="connsiteX88" fmla="*/ 8568569 w 12192000"/>
                <a:gd name="connsiteY88" fmla="*/ 866545 h 897199"/>
                <a:gd name="connsiteX89" fmla="*/ 8397025 w 12192000"/>
                <a:gd name="connsiteY89" fmla="*/ 899032 h 897199"/>
                <a:gd name="connsiteX90" fmla="*/ 8128125 w 12192000"/>
                <a:gd name="connsiteY90" fmla="*/ 589529 h 897199"/>
                <a:gd name="connsiteX91" fmla="*/ 8377333 w 12192000"/>
                <a:gd name="connsiteY91" fmla="*/ 280050 h 897199"/>
                <a:gd name="connsiteX92" fmla="*/ 8612624 w 12192000"/>
                <a:gd name="connsiteY92" fmla="*/ 573274 h 897199"/>
                <a:gd name="connsiteX93" fmla="*/ 8612624 w 12192000"/>
                <a:gd name="connsiteY93" fmla="*/ 610383 h 897199"/>
                <a:gd name="connsiteX94" fmla="*/ 7921843 w 12192000"/>
                <a:gd name="connsiteY94" fmla="*/ 342661 h 897199"/>
                <a:gd name="connsiteX95" fmla="*/ 7699274 w 12192000"/>
                <a:gd name="connsiteY95" fmla="*/ 589545 h 897199"/>
                <a:gd name="connsiteX96" fmla="*/ 7913720 w 12192000"/>
                <a:gd name="connsiteY96" fmla="*/ 836446 h 897199"/>
                <a:gd name="connsiteX97" fmla="*/ 8047008 w 12192000"/>
                <a:gd name="connsiteY97" fmla="*/ 809767 h 897199"/>
                <a:gd name="connsiteX98" fmla="*/ 8053978 w 12192000"/>
                <a:gd name="connsiteY98" fmla="*/ 878178 h 897199"/>
                <a:gd name="connsiteX99" fmla="*/ 7902127 w 12192000"/>
                <a:gd name="connsiteY99" fmla="*/ 899048 h 897199"/>
                <a:gd name="connsiteX100" fmla="*/ 7619319 w 12192000"/>
                <a:gd name="connsiteY100" fmla="*/ 589545 h 897199"/>
                <a:gd name="connsiteX101" fmla="*/ 7911428 w 12192000"/>
                <a:gd name="connsiteY101" fmla="*/ 280066 h 897199"/>
                <a:gd name="connsiteX102" fmla="*/ 8054034 w 12192000"/>
                <a:gd name="connsiteY102" fmla="*/ 303228 h 897199"/>
                <a:gd name="connsiteX103" fmla="*/ 8048242 w 12192000"/>
                <a:gd name="connsiteY103" fmla="*/ 372768 h 897199"/>
                <a:gd name="connsiteX104" fmla="*/ 7921899 w 12192000"/>
                <a:gd name="connsiteY104" fmla="*/ 342661 h 897199"/>
                <a:gd name="connsiteX105" fmla="*/ 7413005 w 12192000"/>
                <a:gd name="connsiteY105" fmla="*/ 885124 h 897199"/>
                <a:gd name="connsiteX106" fmla="*/ 7413005 w 12192000"/>
                <a:gd name="connsiteY106" fmla="*/ 525773 h 897199"/>
                <a:gd name="connsiteX107" fmla="*/ 7272746 w 12192000"/>
                <a:gd name="connsiteY107" fmla="*/ 342661 h 897199"/>
                <a:gd name="connsiteX108" fmla="*/ 7097726 w 12192000"/>
                <a:gd name="connsiteY108" fmla="*/ 558252 h 897199"/>
                <a:gd name="connsiteX109" fmla="*/ 7097726 w 12192000"/>
                <a:gd name="connsiteY109" fmla="*/ 885124 h 897199"/>
                <a:gd name="connsiteX110" fmla="*/ 7024708 w 12192000"/>
                <a:gd name="connsiteY110" fmla="*/ 885124 h 897199"/>
                <a:gd name="connsiteX111" fmla="*/ 7024708 w 12192000"/>
                <a:gd name="connsiteY111" fmla="*/ 433063 h 897199"/>
                <a:gd name="connsiteX112" fmla="*/ 7020062 w 12192000"/>
                <a:gd name="connsiteY112" fmla="*/ 293982 h 897199"/>
                <a:gd name="connsiteX113" fmla="*/ 7090756 w 12192000"/>
                <a:gd name="connsiteY113" fmla="*/ 293982 h 897199"/>
                <a:gd name="connsiteX114" fmla="*/ 7090756 w 12192000"/>
                <a:gd name="connsiteY114" fmla="*/ 399431 h 897199"/>
                <a:gd name="connsiteX115" fmla="*/ 7093103 w 12192000"/>
                <a:gd name="connsiteY115" fmla="*/ 399431 h 897199"/>
                <a:gd name="connsiteX116" fmla="*/ 7284363 w 12192000"/>
                <a:gd name="connsiteY116" fmla="*/ 280058 h 897199"/>
                <a:gd name="connsiteX117" fmla="*/ 7486046 w 12192000"/>
                <a:gd name="connsiteY117" fmla="*/ 507250 h 897199"/>
                <a:gd name="connsiteX118" fmla="*/ 7486046 w 12192000"/>
                <a:gd name="connsiteY118" fmla="*/ 885116 h 897199"/>
                <a:gd name="connsiteX119" fmla="*/ 6660783 w 12192000"/>
                <a:gd name="connsiteY119" fmla="*/ 342661 h 897199"/>
                <a:gd name="connsiteX120" fmla="*/ 6486932 w 12192000"/>
                <a:gd name="connsiteY120" fmla="*/ 547813 h 897199"/>
                <a:gd name="connsiteX121" fmla="*/ 6811464 w 12192000"/>
                <a:gd name="connsiteY121" fmla="*/ 547813 h 897199"/>
                <a:gd name="connsiteX122" fmla="*/ 6660807 w 12192000"/>
                <a:gd name="connsiteY122" fmla="*/ 342661 h 897199"/>
                <a:gd name="connsiteX123" fmla="*/ 6486932 w 12192000"/>
                <a:gd name="connsiteY123" fmla="*/ 610407 h 897199"/>
                <a:gd name="connsiteX124" fmla="*/ 6681669 w 12192000"/>
                <a:gd name="connsiteY124" fmla="*/ 836446 h 897199"/>
                <a:gd name="connsiteX125" fmla="*/ 6847412 w 12192000"/>
                <a:gd name="connsiteY125" fmla="*/ 792382 h 897199"/>
                <a:gd name="connsiteX126" fmla="*/ 6847412 w 12192000"/>
                <a:gd name="connsiteY126" fmla="*/ 866545 h 897199"/>
                <a:gd name="connsiteX127" fmla="*/ 6675869 w 12192000"/>
                <a:gd name="connsiteY127" fmla="*/ 899032 h 897199"/>
                <a:gd name="connsiteX128" fmla="*/ 6406969 w 12192000"/>
                <a:gd name="connsiteY128" fmla="*/ 589529 h 897199"/>
                <a:gd name="connsiteX129" fmla="*/ 6656128 w 12192000"/>
                <a:gd name="connsiteY129" fmla="*/ 280050 h 897199"/>
                <a:gd name="connsiteX130" fmla="*/ 6891436 w 12192000"/>
                <a:gd name="connsiteY130" fmla="*/ 573274 h 897199"/>
                <a:gd name="connsiteX131" fmla="*/ 6891436 w 12192000"/>
                <a:gd name="connsiteY131" fmla="*/ 610383 h 897199"/>
                <a:gd name="connsiteX132" fmla="*/ 6199429 w 12192000"/>
                <a:gd name="connsiteY132" fmla="*/ 38950 h 897199"/>
                <a:gd name="connsiteX133" fmla="*/ 6272494 w 12192000"/>
                <a:gd name="connsiteY133" fmla="*/ 38950 h 897199"/>
                <a:gd name="connsiteX134" fmla="*/ 6272494 w 12192000"/>
                <a:gd name="connsiteY134" fmla="*/ 136339 h 897199"/>
                <a:gd name="connsiteX135" fmla="*/ 6199429 w 12192000"/>
                <a:gd name="connsiteY135" fmla="*/ 136339 h 897199"/>
                <a:gd name="connsiteX136" fmla="*/ 6199429 w 12192000"/>
                <a:gd name="connsiteY136" fmla="*/ 38950 h 897199"/>
                <a:gd name="connsiteX137" fmla="*/ 6199429 w 12192000"/>
                <a:gd name="connsiteY137" fmla="*/ 885124 h 897199"/>
                <a:gd name="connsiteX138" fmla="*/ 6199429 w 12192000"/>
                <a:gd name="connsiteY138" fmla="*/ 293982 h 897199"/>
                <a:gd name="connsiteX139" fmla="*/ 6272494 w 12192000"/>
                <a:gd name="connsiteY139" fmla="*/ 293982 h 897199"/>
                <a:gd name="connsiteX140" fmla="*/ 6272494 w 12192000"/>
                <a:gd name="connsiteY140" fmla="*/ 885124 h 897199"/>
                <a:gd name="connsiteX141" fmla="*/ 5949116 w 12192000"/>
                <a:gd name="connsiteY141" fmla="*/ 342661 h 897199"/>
                <a:gd name="connsiteX142" fmla="*/ 5726570 w 12192000"/>
                <a:gd name="connsiteY142" fmla="*/ 589545 h 897199"/>
                <a:gd name="connsiteX143" fmla="*/ 5940992 w 12192000"/>
                <a:gd name="connsiteY143" fmla="*/ 836446 h 897199"/>
                <a:gd name="connsiteX144" fmla="*/ 6074280 w 12192000"/>
                <a:gd name="connsiteY144" fmla="*/ 809767 h 897199"/>
                <a:gd name="connsiteX145" fmla="*/ 6081250 w 12192000"/>
                <a:gd name="connsiteY145" fmla="*/ 878178 h 897199"/>
                <a:gd name="connsiteX146" fmla="*/ 5929399 w 12192000"/>
                <a:gd name="connsiteY146" fmla="*/ 899040 h 897199"/>
                <a:gd name="connsiteX147" fmla="*/ 5646591 w 12192000"/>
                <a:gd name="connsiteY147" fmla="*/ 589537 h 897199"/>
                <a:gd name="connsiteX148" fmla="*/ 5938701 w 12192000"/>
                <a:gd name="connsiteY148" fmla="*/ 280058 h 897199"/>
                <a:gd name="connsiteX149" fmla="*/ 6081306 w 12192000"/>
                <a:gd name="connsiteY149" fmla="*/ 303220 h 897199"/>
                <a:gd name="connsiteX150" fmla="*/ 6075514 w 12192000"/>
                <a:gd name="connsiteY150" fmla="*/ 372760 h 897199"/>
                <a:gd name="connsiteX151" fmla="*/ 5949172 w 12192000"/>
                <a:gd name="connsiteY151" fmla="*/ 342653 h 897199"/>
                <a:gd name="connsiteX152" fmla="*/ 5347551 w 12192000"/>
                <a:gd name="connsiteY152" fmla="*/ 131708 h 897199"/>
                <a:gd name="connsiteX153" fmla="*/ 5172555 w 12192000"/>
                <a:gd name="connsiteY153" fmla="*/ 270789 h 897199"/>
                <a:gd name="connsiteX154" fmla="*/ 5543434 w 12192000"/>
                <a:gd name="connsiteY154" fmla="*/ 670678 h 897199"/>
                <a:gd name="connsiteX155" fmla="*/ 5278003 w 12192000"/>
                <a:gd name="connsiteY155" fmla="*/ 899040 h 897199"/>
                <a:gd name="connsiteX156" fmla="*/ 5094890 w 12192000"/>
                <a:gd name="connsiteY156" fmla="*/ 864254 h 897199"/>
                <a:gd name="connsiteX157" fmla="*/ 5103006 w 12192000"/>
                <a:gd name="connsiteY157" fmla="*/ 781943 h 897199"/>
                <a:gd name="connsiteX158" fmla="*/ 5281504 w 12192000"/>
                <a:gd name="connsiteY158" fmla="*/ 829467 h 897199"/>
                <a:gd name="connsiteX159" fmla="*/ 5463463 w 12192000"/>
                <a:gd name="connsiteY159" fmla="*/ 663700 h 897199"/>
                <a:gd name="connsiteX160" fmla="*/ 5092567 w 12192000"/>
                <a:gd name="connsiteY160" fmla="*/ 273104 h 897199"/>
                <a:gd name="connsiteX161" fmla="*/ 5348721 w 12192000"/>
                <a:gd name="connsiteY161" fmla="*/ 62136 h 897199"/>
                <a:gd name="connsiteX162" fmla="*/ 5507494 w 12192000"/>
                <a:gd name="connsiteY162" fmla="*/ 88798 h 897199"/>
                <a:gd name="connsiteX163" fmla="*/ 5494756 w 12192000"/>
                <a:gd name="connsiteY163" fmla="*/ 161831 h 897199"/>
                <a:gd name="connsiteX164" fmla="*/ 5347551 w 12192000"/>
                <a:gd name="connsiteY164" fmla="*/ 131700 h 897199"/>
                <a:gd name="connsiteX165" fmla="*/ 4231388 w 12192000"/>
                <a:gd name="connsiteY165" fmla="*/ 482895 h 897199"/>
                <a:gd name="connsiteX166" fmla="*/ 4079561 w 12192000"/>
                <a:gd name="connsiteY166" fmla="*/ 669565 h 897199"/>
                <a:gd name="connsiteX167" fmla="*/ 4267320 w 12192000"/>
                <a:gd name="connsiteY167" fmla="*/ 836477 h 897199"/>
                <a:gd name="connsiteX168" fmla="*/ 4466680 w 12192000"/>
                <a:gd name="connsiteY168" fmla="*/ 742574 h 897199"/>
                <a:gd name="connsiteX169" fmla="*/ 4231388 w 12192000"/>
                <a:gd name="connsiteY169" fmla="*/ 482927 h 897199"/>
                <a:gd name="connsiteX170" fmla="*/ 4413379 w 12192000"/>
                <a:gd name="connsiteY170" fmla="*/ 241803 h 897199"/>
                <a:gd name="connsiteX171" fmla="*/ 4298605 w 12192000"/>
                <a:gd name="connsiteY171" fmla="*/ 124738 h 897199"/>
                <a:gd name="connsiteX172" fmla="*/ 4165316 w 12192000"/>
                <a:gd name="connsiteY172" fmla="*/ 242981 h 897199"/>
                <a:gd name="connsiteX173" fmla="*/ 4256881 w 12192000"/>
                <a:gd name="connsiteY173" fmla="*/ 407554 h 897199"/>
                <a:gd name="connsiteX174" fmla="*/ 4413379 w 12192000"/>
                <a:gd name="connsiteY174" fmla="*/ 241803 h 897199"/>
                <a:gd name="connsiteX175" fmla="*/ 4698518 w 12192000"/>
                <a:gd name="connsiteY175" fmla="*/ 882800 h 897199"/>
                <a:gd name="connsiteX176" fmla="*/ 4596539 w 12192000"/>
                <a:gd name="connsiteY176" fmla="*/ 882800 h 897199"/>
                <a:gd name="connsiteX177" fmla="*/ 4510751 w 12192000"/>
                <a:gd name="connsiteY177" fmla="*/ 792398 h 897199"/>
                <a:gd name="connsiteX178" fmla="*/ 4264996 w 12192000"/>
                <a:gd name="connsiteY178" fmla="*/ 899048 h 897199"/>
                <a:gd name="connsiteX179" fmla="*/ 3999573 w 12192000"/>
                <a:gd name="connsiteY179" fmla="*/ 673002 h 897199"/>
                <a:gd name="connsiteX180" fmla="*/ 4190833 w 12192000"/>
                <a:gd name="connsiteY180" fmla="*/ 437710 h 897199"/>
                <a:gd name="connsiteX181" fmla="*/ 4085353 w 12192000"/>
                <a:gd name="connsiteY181" fmla="*/ 238334 h 897199"/>
                <a:gd name="connsiteX182" fmla="*/ 4303268 w 12192000"/>
                <a:gd name="connsiteY182" fmla="*/ 62144 h 897199"/>
                <a:gd name="connsiteX183" fmla="*/ 4493334 w 12192000"/>
                <a:gd name="connsiteY183" fmla="*/ 229065 h 897199"/>
                <a:gd name="connsiteX184" fmla="*/ 4298597 w 12192000"/>
                <a:gd name="connsiteY184" fmla="*/ 449286 h 897199"/>
                <a:gd name="connsiteX185" fmla="*/ 4511897 w 12192000"/>
                <a:gd name="connsiteY185" fmla="*/ 686902 h 897199"/>
                <a:gd name="connsiteX186" fmla="*/ 4581437 w 12192000"/>
                <a:gd name="connsiteY186" fmla="*/ 441163 h 897199"/>
                <a:gd name="connsiteX187" fmla="*/ 4650986 w 12192000"/>
                <a:gd name="connsiteY187" fmla="*/ 441163 h 897199"/>
                <a:gd name="connsiteX188" fmla="*/ 4560575 w 12192000"/>
                <a:gd name="connsiteY188" fmla="*/ 733249 h 897199"/>
                <a:gd name="connsiteX189" fmla="*/ 4698510 w 12192000"/>
                <a:gd name="connsiteY189" fmla="*/ 882800 h 897199"/>
                <a:gd name="connsiteX190" fmla="*/ 3535960 w 12192000"/>
                <a:gd name="connsiteY190" fmla="*/ 836446 h 897199"/>
                <a:gd name="connsiteX191" fmla="*/ 3603201 w 12192000"/>
                <a:gd name="connsiteY191" fmla="*/ 822529 h 897199"/>
                <a:gd name="connsiteX192" fmla="*/ 3607824 w 12192000"/>
                <a:gd name="connsiteY192" fmla="*/ 882800 h 897199"/>
                <a:gd name="connsiteX193" fmla="*/ 3518591 w 12192000"/>
                <a:gd name="connsiteY193" fmla="*/ 899048 h 897199"/>
                <a:gd name="connsiteX194" fmla="*/ 3384109 w 12192000"/>
                <a:gd name="connsiteY194" fmla="*/ 701963 h 897199"/>
                <a:gd name="connsiteX195" fmla="*/ 3384109 w 12192000"/>
                <a:gd name="connsiteY195" fmla="*/ 356577 h 897199"/>
                <a:gd name="connsiteX196" fmla="*/ 3268213 w 12192000"/>
                <a:gd name="connsiteY196" fmla="*/ 356577 h 897199"/>
                <a:gd name="connsiteX197" fmla="*/ 3268213 w 12192000"/>
                <a:gd name="connsiteY197" fmla="*/ 293982 h 897199"/>
                <a:gd name="connsiteX198" fmla="*/ 3384109 w 12192000"/>
                <a:gd name="connsiteY198" fmla="*/ 293982 h 897199"/>
                <a:gd name="connsiteX199" fmla="*/ 3384109 w 12192000"/>
                <a:gd name="connsiteY199" fmla="*/ 151376 h 897199"/>
                <a:gd name="connsiteX200" fmla="*/ 3457150 w 12192000"/>
                <a:gd name="connsiteY200" fmla="*/ 125884 h 897199"/>
                <a:gd name="connsiteX201" fmla="*/ 3457150 w 12192000"/>
                <a:gd name="connsiteY201" fmla="*/ 293958 h 897199"/>
                <a:gd name="connsiteX202" fmla="*/ 3591584 w 12192000"/>
                <a:gd name="connsiteY202" fmla="*/ 293958 h 897199"/>
                <a:gd name="connsiteX203" fmla="*/ 3591584 w 12192000"/>
                <a:gd name="connsiteY203" fmla="*/ 356553 h 897199"/>
                <a:gd name="connsiteX204" fmla="*/ 3457150 w 12192000"/>
                <a:gd name="connsiteY204" fmla="*/ 356553 h 897199"/>
                <a:gd name="connsiteX205" fmla="*/ 3457150 w 12192000"/>
                <a:gd name="connsiteY205" fmla="*/ 739049 h 897199"/>
                <a:gd name="connsiteX206" fmla="*/ 3535960 w 12192000"/>
                <a:gd name="connsiteY206" fmla="*/ 836421 h 897199"/>
                <a:gd name="connsiteX207" fmla="*/ 3176673 w 12192000"/>
                <a:gd name="connsiteY207" fmla="*/ 356553 h 897199"/>
                <a:gd name="connsiteX208" fmla="*/ 3029469 w 12192000"/>
                <a:gd name="connsiteY208" fmla="*/ 593014 h 897199"/>
                <a:gd name="connsiteX209" fmla="*/ 3029469 w 12192000"/>
                <a:gd name="connsiteY209" fmla="*/ 885100 h 897199"/>
                <a:gd name="connsiteX210" fmla="*/ 2956451 w 12192000"/>
                <a:gd name="connsiteY210" fmla="*/ 885100 h 897199"/>
                <a:gd name="connsiteX211" fmla="*/ 2956451 w 12192000"/>
                <a:gd name="connsiteY211" fmla="*/ 426117 h 897199"/>
                <a:gd name="connsiteX212" fmla="*/ 2951789 w 12192000"/>
                <a:gd name="connsiteY212" fmla="*/ 293982 h 897199"/>
                <a:gd name="connsiteX213" fmla="*/ 3024822 w 12192000"/>
                <a:gd name="connsiteY213" fmla="*/ 293982 h 897199"/>
                <a:gd name="connsiteX214" fmla="*/ 3024822 w 12192000"/>
                <a:gd name="connsiteY214" fmla="*/ 407554 h 897199"/>
                <a:gd name="connsiteX215" fmla="*/ 3027169 w 12192000"/>
                <a:gd name="connsiteY215" fmla="*/ 407554 h 897199"/>
                <a:gd name="connsiteX216" fmla="*/ 3178997 w 12192000"/>
                <a:gd name="connsiteY216" fmla="*/ 280066 h 897199"/>
                <a:gd name="connsiteX217" fmla="*/ 3229974 w 12192000"/>
                <a:gd name="connsiteY217" fmla="*/ 287036 h 897199"/>
                <a:gd name="connsiteX218" fmla="*/ 3229974 w 12192000"/>
                <a:gd name="connsiteY218" fmla="*/ 363523 h 897199"/>
                <a:gd name="connsiteX219" fmla="*/ 3176673 w 12192000"/>
                <a:gd name="connsiteY219" fmla="*/ 356577 h 897199"/>
                <a:gd name="connsiteX220" fmla="*/ 2483569 w 12192000"/>
                <a:gd name="connsiteY220" fmla="*/ 152546 h 897199"/>
                <a:gd name="connsiteX221" fmla="*/ 2307402 w 12192000"/>
                <a:gd name="connsiteY221" fmla="*/ 598790 h 897199"/>
                <a:gd name="connsiteX222" fmla="*/ 2658589 w 12192000"/>
                <a:gd name="connsiteY222" fmla="*/ 598790 h 897199"/>
                <a:gd name="connsiteX223" fmla="*/ 2483569 w 12192000"/>
                <a:gd name="connsiteY223" fmla="*/ 152546 h 897199"/>
                <a:gd name="connsiteX224" fmla="*/ 2772185 w 12192000"/>
                <a:gd name="connsiteY224" fmla="*/ 885100 h 897199"/>
                <a:gd name="connsiteX225" fmla="*/ 2685252 w 12192000"/>
                <a:gd name="connsiteY225" fmla="*/ 668355 h 897199"/>
                <a:gd name="connsiteX226" fmla="*/ 2277247 w 12192000"/>
                <a:gd name="connsiteY226" fmla="*/ 668355 h 897199"/>
                <a:gd name="connsiteX227" fmla="*/ 2190297 w 12192000"/>
                <a:gd name="connsiteY227" fmla="*/ 885100 h 897199"/>
                <a:gd name="connsiteX228" fmla="*/ 2112665 w 12192000"/>
                <a:gd name="connsiteY228" fmla="*/ 885100 h 897199"/>
                <a:gd name="connsiteX229" fmla="*/ 2444168 w 12192000"/>
                <a:gd name="connsiteY229" fmla="*/ 76036 h 897199"/>
                <a:gd name="connsiteX230" fmla="*/ 2534570 w 12192000"/>
                <a:gd name="connsiteY230" fmla="*/ 76036 h 897199"/>
                <a:gd name="connsiteX231" fmla="*/ 2855650 w 12192000"/>
                <a:gd name="connsiteY231" fmla="*/ 885100 h 897199"/>
                <a:gd name="connsiteX232" fmla="*/ 1508762 w 12192000"/>
                <a:gd name="connsiteY232" fmla="*/ 342637 h 897199"/>
                <a:gd name="connsiteX233" fmla="*/ 1334911 w 12192000"/>
                <a:gd name="connsiteY233" fmla="*/ 547789 h 897199"/>
                <a:gd name="connsiteX234" fmla="*/ 1659451 w 12192000"/>
                <a:gd name="connsiteY234" fmla="*/ 547789 h 897199"/>
                <a:gd name="connsiteX235" fmla="*/ 1508778 w 12192000"/>
                <a:gd name="connsiteY235" fmla="*/ 342637 h 897199"/>
                <a:gd name="connsiteX236" fmla="*/ 1334911 w 12192000"/>
                <a:gd name="connsiteY236" fmla="*/ 610383 h 897199"/>
                <a:gd name="connsiteX237" fmla="*/ 1529640 w 12192000"/>
                <a:gd name="connsiteY237" fmla="*/ 836421 h 897199"/>
                <a:gd name="connsiteX238" fmla="*/ 1695391 w 12192000"/>
                <a:gd name="connsiteY238" fmla="*/ 792358 h 897199"/>
                <a:gd name="connsiteX239" fmla="*/ 1695391 w 12192000"/>
                <a:gd name="connsiteY239" fmla="*/ 866521 h 897199"/>
                <a:gd name="connsiteX240" fmla="*/ 1523847 w 12192000"/>
                <a:gd name="connsiteY240" fmla="*/ 899008 h 897199"/>
                <a:gd name="connsiteX241" fmla="*/ 1254915 w 12192000"/>
                <a:gd name="connsiteY241" fmla="*/ 589505 h 897199"/>
                <a:gd name="connsiteX242" fmla="*/ 1504147 w 12192000"/>
                <a:gd name="connsiteY242" fmla="*/ 280026 h 897199"/>
                <a:gd name="connsiteX243" fmla="*/ 1739447 w 12192000"/>
                <a:gd name="connsiteY243" fmla="*/ 573249 h 897199"/>
                <a:gd name="connsiteX244" fmla="*/ 1739447 w 12192000"/>
                <a:gd name="connsiteY244" fmla="*/ 610359 h 897199"/>
                <a:gd name="connsiteX245" fmla="*/ 1048633 w 12192000"/>
                <a:gd name="connsiteY245" fmla="*/ 885100 h 897199"/>
                <a:gd name="connsiteX246" fmla="*/ 1048633 w 12192000"/>
                <a:gd name="connsiteY246" fmla="*/ 532743 h 897199"/>
                <a:gd name="connsiteX247" fmla="*/ 908375 w 12192000"/>
                <a:gd name="connsiteY247" fmla="*/ 342661 h 897199"/>
                <a:gd name="connsiteX248" fmla="*/ 733346 w 12192000"/>
                <a:gd name="connsiteY248" fmla="*/ 568675 h 897199"/>
                <a:gd name="connsiteX249" fmla="*/ 733346 w 12192000"/>
                <a:gd name="connsiteY249" fmla="*/ 885132 h 897199"/>
                <a:gd name="connsiteX250" fmla="*/ 660393 w 12192000"/>
                <a:gd name="connsiteY250" fmla="*/ 885132 h 897199"/>
                <a:gd name="connsiteX251" fmla="*/ 660393 w 12192000"/>
                <a:gd name="connsiteY251" fmla="*/ 15789 h 897199"/>
                <a:gd name="connsiteX252" fmla="*/ 733402 w 12192000"/>
                <a:gd name="connsiteY252" fmla="*/ 15789 h 897199"/>
                <a:gd name="connsiteX253" fmla="*/ 733402 w 12192000"/>
                <a:gd name="connsiteY253" fmla="*/ 393638 h 897199"/>
                <a:gd name="connsiteX254" fmla="*/ 735734 w 12192000"/>
                <a:gd name="connsiteY254" fmla="*/ 393638 h 897199"/>
                <a:gd name="connsiteX255" fmla="*/ 920039 w 12192000"/>
                <a:gd name="connsiteY255" fmla="*/ 280066 h 897199"/>
                <a:gd name="connsiteX256" fmla="*/ 1121731 w 12192000"/>
                <a:gd name="connsiteY256" fmla="*/ 531573 h 897199"/>
                <a:gd name="connsiteX257" fmla="*/ 1121731 w 12192000"/>
                <a:gd name="connsiteY257" fmla="*/ 885124 h 897199"/>
                <a:gd name="connsiteX258" fmla="*/ 325373 w 12192000"/>
                <a:gd name="connsiteY258" fmla="*/ 145576 h 897199"/>
                <a:gd name="connsiteX259" fmla="*/ 325373 w 12192000"/>
                <a:gd name="connsiteY259" fmla="*/ 885100 h 897199"/>
                <a:gd name="connsiteX260" fmla="*/ 245410 w 12192000"/>
                <a:gd name="connsiteY260" fmla="*/ 885100 h 897199"/>
                <a:gd name="connsiteX261" fmla="*/ 245410 w 12192000"/>
                <a:gd name="connsiteY261" fmla="*/ 145600 h 897199"/>
                <a:gd name="connsiteX262" fmla="*/ 6649 w 12192000"/>
                <a:gd name="connsiteY262" fmla="*/ 145600 h 897199"/>
                <a:gd name="connsiteX263" fmla="*/ 6649 w 12192000"/>
                <a:gd name="connsiteY263" fmla="*/ 76060 h 897199"/>
                <a:gd name="connsiteX264" fmla="*/ 564190 w 12192000"/>
                <a:gd name="connsiteY264" fmla="*/ 76060 h 897199"/>
                <a:gd name="connsiteX265" fmla="*/ 564190 w 12192000"/>
                <a:gd name="connsiteY265" fmla="*/ 145600 h 89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12192000" h="897199">
                  <a:moveTo>
                    <a:pt x="12198649" y="885124"/>
                  </a:moveTo>
                  <a:lnTo>
                    <a:pt x="12097839" y="885124"/>
                  </a:lnTo>
                  <a:lnTo>
                    <a:pt x="11805730" y="581421"/>
                  </a:lnTo>
                  <a:lnTo>
                    <a:pt x="11805730" y="885124"/>
                  </a:lnTo>
                  <a:lnTo>
                    <a:pt x="11732688" y="885124"/>
                  </a:lnTo>
                  <a:lnTo>
                    <a:pt x="11732688" y="15789"/>
                  </a:lnTo>
                  <a:lnTo>
                    <a:pt x="11805730" y="15789"/>
                  </a:lnTo>
                  <a:lnTo>
                    <a:pt x="11805730" y="536236"/>
                  </a:lnTo>
                  <a:lnTo>
                    <a:pt x="12070007" y="293982"/>
                  </a:lnTo>
                  <a:lnTo>
                    <a:pt x="12163887" y="293982"/>
                  </a:lnTo>
                  <a:lnTo>
                    <a:pt x="11875270" y="555961"/>
                  </a:lnTo>
                  <a:lnTo>
                    <a:pt x="12198649" y="885124"/>
                  </a:lnTo>
                  <a:close/>
                  <a:moveTo>
                    <a:pt x="11444120" y="342661"/>
                  </a:moveTo>
                  <a:cubicBezTo>
                    <a:pt x="11368811" y="342661"/>
                    <a:pt x="11316608" y="365822"/>
                    <a:pt x="11316608" y="441203"/>
                  </a:cubicBezTo>
                  <a:cubicBezTo>
                    <a:pt x="11316608" y="551346"/>
                    <a:pt x="11607548" y="537430"/>
                    <a:pt x="11607548" y="730989"/>
                  </a:cubicBezTo>
                  <a:cubicBezTo>
                    <a:pt x="11607548" y="856178"/>
                    <a:pt x="11490475" y="899088"/>
                    <a:pt x="11401218" y="899088"/>
                  </a:cubicBezTo>
                  <a:cubicBezTo>
                    <a:pt x="11344424" y="899088"/>
                    <a:pt x="11287622" y="892118"/>
                    <a:pt x="11235475" y="871248"/>
                  </a:cubicBezTo>
                  <a:lnTo>
                    <a:pt x="11242445" y="799384"/>
                  </a:lnTo>
                  <a:cubicBezTo>
                    <a:pt x="11286468" y="821424"/>
                    <a:pt x="11339793" y="836485"/>
                    <a:pt x="11396595" y="836485"/>
                  </a:cubicBezTo>
                  <a:cubicBezTo>
                    <a:pt x="11466136" y="836485"/>
                    <a:pt x="11527584" y="798214"/>
                    <a:pt x="11527584" y="730989"/>
                  </a:cubicBezTo>
                  <a:cubicBezTo>
                    <a:pt x="11527584" y="590731"/>
                    <a:pt x="11243590" y="612770"/>
                    <a:pt x="11243590" y="441203"/>
                  </a:cubicBezTo>
                  <a:cubicBezTo>
                    <a:pt x="11243590" y="324130"/>
                    <a:pt x="11338647" y="280106"/>
                    <a:pt x="11436004" y="280106"/>
                  </a:cubicBezTo>
                  <a:cubicBezTo>
                    <a:pt x="11467289" y="280106"/>
                    <a:pt x="11529884" y="287076"/>
                    <a:pt x="11582055" y="306761"/>
                  </a:cubicBezTo>
                  <a:lnTo>
                    <a:pt x="11575085" y="370533"/>
                  </a:lnTo>
                  <a:cubicBezTo>
                    <a:pt x="11536830" y="353116"/>
                    <a:pt x="11484682" y="342701"/>
                    <a:pt x="11444120" y="342701"/>
                  </a:cubicBezTo>
                  <a:close/>
                  <a:moveTo>
                    <a:pt x="11036115" y="38950"/>
                  </a:moveTo>
                  <a:lnTo>
                    <a:pt x="11109148" y="38950"/>
                  </a:lnTo>
                  <a:lnTo>
                    <a:pt x="11109148" y="136339"/>
                  </a:lnTo>
                  <a:lnTo>
                    <a:pt x="11036115" y="136339"/>
                  </a:lnTo>
                  <a:lnTo>
                    <a:pt x="11036115" y="38950"/>
                  </a:lnTo>
                  <a:close/>
                  <a:moveTo>
                    <a:pt x="11036115" y="885124"/>
                  </a:moveTo>
                  <a:lnTo>
                    <a:pt x="11036115" y="293982"/>
                  </a:lnTo>
                  <a:lnTo>
                    <a:pt x="11109148" y="293982"/>
                  </a:lnTo>
                  <a:lnTo>
                    <a:pt x="11109148" y="885124"/>
                  </a:lnTo>
                  <a:close/>
                  <a:moveTo>
                    <a:pt x="10570226" y="145600"/>
                  </a:moveTo>
                  <a:lnTo>
                    <a:pt x="10487892" y="145600"/>
                  </a:lnTo>
                  <a:lnTo>
                    <a:pt x="10487892" y="434217"/>
                  </a:lnTo>
                  <a:lnTo>
                    <a:pt x="10572525" y="434217"/>
                  </a:lnTo>
                  <a:cubicBezTo>
                    <a:pt x="10666405" y="434217"/>
                    <a:pt x="10774209" y="398309"/>
                    <a:pt x="10774209" y="285859"/>
                  </a:cubicBezTo>
                  <a:cubicBezTo>
                    <a:pt x="10774209" y="153724"/>
                    <a:pt x="10680321" y="145600"/>
                    <a:pt x="10570226" y="145600"/>
                  </a:cubicBezTo>
                  <a:close/>
                  <a:moveTo>
                    <a:pt x="10674529" y="472472"/>
                  </a:moveTo>
                  <a:lnTo>
                    <a:pt x="10674529" y="474795"/>
                  </a:lnTo>
                  <a:cubicBezTo>
                    <a:pt x="10739423" y="482895"/>
                    <a:pt x="10753339" y="517673"/>
                    <a:pt x="10778855" y="572176"/>
                  </a:cubicBezTo>
                  <a:lnTo>
                    <a:pt x="10916799" y="885124"/>
                  </a:lnTo>
                  <a:lnTo>
                    <a:pt x="10828671" y="885124"/>
                  </a:lnTo>
                  <a:lnTo>
                    <a:pt x="10711598" y="611561"/>
                  </a:lnTo>
                  <a:cubicBezTo>
                    <a:pt x="10665235" y="507274"/>
                    <a:pt x="10630473" y="503757"/>
                    <a:pt x="10553987" y="503757"/>
                  </a:cubicBezTo>
                  <a:lnTo>
                    <a:pt x="10487892" y="503757"/>
                  </a:lnTo>
                  <a:lnTo>
                    <a:pt x="10487892" y="885108"/>
                  </a:lnTo>
                  <a:lnTo>
                    <a:pt x="10407928" y="885108"/>
                  </a:lnTo>
                  <a:lnTo>
                    <a:pt x="10407928" y="76060"/>
                  </a:lnTo>
                  <a:lnTo>
                    <a:pt x="10616581" y="76060"/>
                  </a:lnTo>
                  <a:cubicBezTo>
                    <a:pt x="10760285" y="76060"/>
                    <a:pt x="10854188" y="137484"/>
                    <a:pt x="10854188" y="285859"/>
                  </a:cubicBezTo>
                  <a:cubicBezTo>
                    <a:pt x="10854188" y="390185"/>
                    <a:pt x="10774209" y="459710"/>
                    <a:pt x="10674529" y="472472"/>
                  </a:cubicBezTo>
                  <a:close/>
                  <a:moveTo>
                    <a:pt x="9970977" y="77229"/>
                  </a:moveTo>
                  <a:cubicBezTo>
                    <a:pt x="9955908" y="69114"/>
                    <a:pt x="9933916" y="64483"/>
                    <a:pt x="9913053" y="64483"/>
                  </a:cubicBezTo>
                  <a:cubicBezTo>
                    <a:pt x="9813350" y="64483"/>
                    <a:pt x="9823773" y="172263"/>
                    <a:pt x="9823773" y="242981"/>
                  </a:cubicBezTo>
                  <a:lnTo>
                    <a:pt x="9823773" y="293982"/>
                  </a:lnTo>
                  <a:lnTo>
                    <a:pt x="9957061" y="293982"/>
                  </a:lnTo>
                  <a:lnTo>
                    <a:pt x="9957061" y="356577"/>
                  </a:lnTo>
                  <a:lnTo>
                    <a:pt x="9823773" y="356577"/>
                  </a:lnTo>
                  <a:lnTo>
                    <a:pt x="9823773" y="885124"/>
                  </a:lnTo>
                  <a:lnTo>
                    <a:pt x="9750755" y="885124"/>
                  </a:lnTo>
                  <a:lnTo>
                    <a:pt x="9750755" y="356577"/>
                  </a:lnTo>
                  <a:lnTo>
                    <a:pt x="9631383" y="356577"/>
                  </a:lnTo>
                  <a:lnTo>
                    <a:pt x="9631383" y="293982"/>
                  </a:lnTo>
                  <a:lnTo>
                    <a:pt x="9750755" y="293982"/>
                  </a:lnTo>
                  <a:lnTo>
                    <a:pt x="9750755" y="251096"/>
                  </a:lnTo>
                  <a:cubicBezTo>
                    <a:pt x="9750755" y="127061"/>
                    <a:pt x="9755378" y="1889"/>
                    <a:pt x="9907229" y="1889"/>
                  </a:cubicBezTo>
                  <a:cubicBezTo>
                    <a:pt x="9930463" y="1889"/>
                    <a:pt x="9961708" y="5342"/>
                    <a:pt x="9975624" y="13465"/>
                  </a:cubicBezTo>
                  <a:lnTo>
                    <a:pt x="9970977" y="77229"/>
                  </a:lnTo>
                  <a:close/>
                  <a:moveTo>
                    <a:pt x="9292942" y="342661"/>
                  </a:moveTo>
                  <a:cubicBezTo>
                    <a:pt x="9165430" y="342661"/>
                    <a:pt x="9097060" y="452780"/>
                    <a:pt x="9097060" y="589545"/>
                  </a:cubicBezTo>
                  <a:cubicBezTo>
                    <a:pt x="9097060" y="726310"/>
                    <a:pt x="9165430" y="836446"/>
                    <a:pt x="9292942" y="836446"/>
                  </a:cubicBezTo>
                  <a:cubicBezTo>
                    <a:pt x="9420454" y="836446"/>
                    <a:pt x="9488825" y="726302"/>
                    <a:pt x="9488825" y="589545"/>
                  </a:cubicBezTo>
                  <a:cubicBezTo>
                    <a:pt x="9488825" y="452788"/>
                    <a:pt x="9420431" y="342661"/>
                    <a:pt x="9292942" y="342661"/>
                  </a:cubicBezTo>
                  <a:close/>
                  <a:moveTo>
                    <a:pt x="9292942" y="899048"/>
                  </a:moveTo>
                  <a:cubicBezTo>
                    <a:pt x="9101682" y="899048"/>
                    <a:pt x="9017048" y="750666"/>
                    <a:pt x="9017048" y="589545"/>
                  </a:cubicBezTo>
                  <a:cubicBezTo>
                    <a:pt x="9017048" y="428424"/>
                    <a:pt x="9101682" y="280066"/>
                    <a:pt x="9292942" y="280066"/>
                  </a:cubicBezTo>
                  <a:cubicBezTo>
                    <a:pt x="9484202" y="280066"/>
                    <a:pt x="9568813" y="428416"/>
                    <a:pt x="9568813" y="589545"/>
                  </a:cubicBezTo>
                  <a:cubicBezTo>
                    <a:pt x="9568813" y="750674"/>
                    <a:pt x="9484179" y="899040"/>
                    <a:pt x="9292942" y="899040"/>
                  </a:cubicBezTo>
                  <a:close/>
                  <a:moveTo>
                    <a:pt x="8381940" y="342661"/>
                  </a:moveTo>
                  <a:cubicBezTo>
                    <a:pt x="8274144" y="342661"/>
                    <a:pt x="8208089" y="450432"/>
                    <a:pt x="8208089" y="547813"/>
                  </a:cubicBezTo>
                  <a:lnTo>
                    <a:pt x="8532661" y="547813"/>
                  </a:lnTo>
                  <a:cubicBezTo>
                    <a:pt x="8532661" y="444656"/>
                    <a:pt x="8490929" y="342661"/>
                    <a:pt x="8381956" y="342661"/>
                  </a:cubicBezTo>
                  <a:close/>
                  <a:moveTo>
                    <a:pt x="8208089" y="610407"/>
                  </a:moveTo>
                  <a:cubicBezTo>
                    <a:pt x="8208089" y="735596"/>
                    <a:pt x="8275306" y="836446"/>
                    <a:pt x="8402826" y="836446"/>
                  </a:cubicBezTo>
                  <a:cubicBezTo>
                    <a:pt x="8456143" y="836446"/>
                    <a:pt x="8533791" y="814414"/>
                    <a:pt x="8568569" y="792382"/>
                  </a:cubicBezTo>
                  <a:lnTo>
                    <a:pt x="8568569" y="866545"/>
                  </a:lnTo>
                  <a:cubicBezTo>
                    <a:pt x="8517591" y="887415"/>
                    <a:pt x="8451496" y="899032"/>
                    <a:pt x="8397025" y="899032"/>
                  </a:cubicBezTo>
                  <a:cubicBezTo>
                    <a:pt x="8201119" y="899032"/>
                    <a:pt x="8128125" y="766889"/>
                    <a:pt x="8128125" y="589529"/>
                  </a:cubicBezTo>
                  <a:cubicBezTo>
                    <a:pt x="8128125" y="408708"/>
                    <a:pt x="8227781" y="280050"/>
                    <a:pt x="8377333" y="280050"/>
                  </a:cubicBezTo>
                  <a:cubicBezTo>
                    <a:pt x="8544230" y="280050"/>
                    <a:pt x="8612624" y="414484"/>
                    <a:pt x="8612624" y="573274"/>
                  </a:cubicBezTo>
                  <a:lnTo>
                    <a:pt x="8612624" y="610383"/>
                  </a:lnTo>
                  <a:close/>
                  <a:moveTo>
                    <a:pt x="7921843" y="342661"/>
                  </a:moveTo>
                  <a:cubicBezTo>
                    <a:pt x="7779237" y="342661"/>
                    <a:pt x="7699274" y="445810"/>
                    <a:pt x="7699274" y="589545"/>
                  </a:cubicBezTo>
                  <a:cubicBezTo>
                    <a:pt x="7699274" y="724003"/>
                    <a:pt x="7780415" y="836446"/>
                    <a:pt x="7913720" y="836446"/>
                  </a:cubicBezTo>
                  <a:cubicBezTo>
                    <a:pt x="7960075" y="836446"/>
                    <a:pt x="8002960" y="826030"/>
                    <a:pt x="8047008" y="809767"/>
                  </a:cubicBezTo>
                  <a:lnTo>
                    <a:pt x="8053978" y="878178"/>
                  </a:lnTo>
                  <a:cubicBezTo>
                    <a:pt x="8004130" y="895547"/>
                    <a:pt x="7957775" y="899048"/>
                    <a:pt x="7902127" y="899048"/>
                  </a:cubicBezTo>
                  <a:cubicBezTo>
                    <a:pt x="7712045" y="899048"/>
                    <a:pt x="7619319" y="754119"/>
                    <a:pt x="7619319" y="589545"/>
                  </a:cubicBezTo>
                  <a:cubicBezTo>
                    <a:pt x="7619319" y="407554"/>
                    <a:pt x="7736392" y="280066"/>
                    <a:pt x="7911428" y="280066"/>
                  </a:cubicBezTo>
                  <a:cubicBezTo>
                    <a:pt x="7982122" y="280066"/>
                    <a:pt x="8033148" y="296282"/>
                    <a:pt x="8054034" y="303228"/>
                  </a:cubicBezTo>
                  <a:lnTo>
                    <a:pt x="8048242" y="372768"/>
                  </a:lnTo>
                  <a:cubicBezTo>
                    <a:pt x="8008809" y="355399"/>
                    <a:pt x="7961284" y="342661"/>
                    <a:pt x="7921899" y="342661"/>
                  </a:cubicBezTo>
                  <a:close/>
                  <a:moveTo>
                    <a:pt x="7413005" y="885124"/>
                  </a:moveTo>
                  <a:lnTo>
                    <a:pt x="7413005" y="525773"/>
                  </a:lnTo>
                  <a:cubicBezTo>
                    <a:pt x="7413005" y="414500"/>
                    <a:pt x="7373596" y="342661"/>
                    <a:pt x="7272746" y="342661"/>
                  </a:cubicBezTo>
                  <a:cubicBezTo>
                    <a:pt x="7139458" y="342661"/>
                    <a:pt x="7097726" y="459726"/>
                    <a:pt x="7097726" y="558252"/>
                  </a:cubicBezTo>
                  <a:lnTo>
                    <a:pt x="7097726" y="885124"/>
                  </a:lnTo>
                  <a:lnTo>
                    <a:pt x="7024708" y="885124"/>
                  </a:lnTo>
                  <a:lnTo>
                    <a:pt x="7024708" y="433063"/>
                  </a:lnTo>
                  <a:cubicBezTo>
                    <a:pt x="7024708" y="387862"/>
                    <a:pt x="7024708" y="341507"/>
                    <a:pt x="7020062" y="293982"/>
                  </a:cubicBezTo>
                  <a:lnTo>
                    <a:pt x="7090756" y="293982"/>
                  </a:lnTo>
                  <a:lnTo>
                    <a:pt x="7090756" y="399431"/>
                  </a:lnTo>
                  <a:lnTo>
                    <a:pt x="7093103" y="399431"/>
                  </a:lnTo>
                  <a:cubicBezTo>
                    <a:pt x="7117418" y="346130"/>
                    <a:pt x="7161474" y="280058"/>
                    <a:pt x="7284363" y="280058"/>
                  </a:cubicBezTo>
                  <a:cubicBezTo>
                    <a:pt x="7430422" y="280058"/>
                    <a:pt x="7486046" y="377431"/>
                    <a:pt x="7486046" y="507250"/>
                  </a:cubicBezTo>
                  <a:lnTo>
                    <a:pt x="7486046" y="885116"/>
                  </a:lnTo>
                  <a:close/>
                  <a:moveTo>
                    <a:pt x="6660783" y="342661"/>
                  </a:moveTo>
                  <a:cubicBezTo>
                    <a:pt x="6552979" y="342661"/>
                    <a:pt x="6486932" y="450432"/>
                    <a:pt x="6486932" y="547813"/>
                  </a:cubicBezTo>
                  <a:lnTo>
                    <a:pt x="6811464" y="547813"/>
                  </a:lnTo>
                  <a:cubicBezTo>
                    <a:pt x="6811464" y="444656"/>
                    <a:pt x="6769732" y="342661"/>
                    <a:pt x="6660807" y="342661"/>
                  </a:cubicBezTo>
                  <a:close/>
                  <a:moveTo>
                    <a:pt x="6486932" y="610407"/>
                  </a:moveTo>
                  <a:cubicBezTo>
                    <a:pt x="6486932" y="735596"/>
                    <a:pt x="6554157" y="836446"/>
                    <a:pt x="6681669" y="836446"/>
                  </a:cubicBezTo>
                  <a:cubicBezTo>
                    <a:pt x="6734970" y="836446"/>
                    <a:pt x="6812634" y="814414"/>
                    <a:pt x="6847412" y="792382"/>
                  </a:cubicBezTo>
                  <a:lnTo>
                    <a:pt x="6847412" y="866545"/>
                  </a:lnTo>
                  <a:cubicBezTo>
                    <a:pt x="6796419" y="887415"/>
                    <a:pt x="6730347" y="899032"/>
                    <a:pt x="6675869" y="899032"/>
                  </a:cubicBezTo>
                  <a:cubicBezTo>
                    <a:pt x="6479970" y="899032"/>
                    <a:pt x="6406969" y="766889"/>
                    <a:pt x="6406969" y="589529"/>
                  </a:cubicBezTo>
                  <a:cubicBezTo>
                    <a:pt x="6406969" y="408708"/>
                    <a:pt x="6506624" y="280050"/>
                    <a:pt x="6656128" y="280050"/>
                  </a:cubicBezTo>
                  <a:cubicBezTo>
                    <a:pt x="6823041" y="280050"/>
                    <a:pt x="6891436" y="414484"/>
                    <a:pt x="6891436" y="573274"/>
                  </a:cubicBezTo>
                  <a:lnTo>
                    <a:pt x="6891436" y="610383"/>
                  </a:lnTo>
                  <a:close/>
                  <a:moveTo>
                    <a:pt x="6199429" y="38950"/>
                  </a:moveTo>
                  <a:lnTo>
                    <a:pt x="6272494" y="38950"/>
                  </a:lnTo>
                  <a:lnTo>
                    <a:pt x="6272494" y="136339"/>
                  </a:lnTo>
                  <a:lnTo>
                    <a:pt x="6199429" y="136339"/>
                  </a:lnTo>
                  <a:lnTo>
                    <a:pt x="6199429" y="38950"/>
                  </a:lnTo>
                  <a:close/>
                  <a:moveTo>
                    <a:pt x="6199429" y="885124"/>
                  </a:moveTo>
                  <a:lnTo>
                    <a:pt x="6199429" y="293982"/>
                  </a:lnTo>
                  <a:lnTo>
                    <a:pt x="6272494" y="293982"/>
                  </a:lnTo>
                  <a:lnTo>
                    <a:pt x="6272494" y="885124"/>
                  </a:lnTo>
                  <a:close/>
                  <a:moveTo>
                    <a:pt x="5949116" y="342661"/>
                  </a:moveTo>
                  <a:cubicBezTo>
                    <a:pt x="5806510" y="342661"/>
                    <a:pt x="5726570" y="445810"/>
                    <a:pt x="5726570" y="589545"/>
                  </a:cubicBezTo>
                  <a:cubicBezTo>
                    <a:pt x="5726570" y="724003"/>
                    <a:pt x="5807687" y="836446"/>
                    <a:pt x="5940992" y="836446"/>
                  </a:cubicBezTo>
                  <a:cubicBezTo>
                    <a:pt x="5987347" y="836446"/>
                    <a:pt x="6030233" y="826030"/>
                    <a:pt x="6074280" y="809767"/>
                  </a:cubicBezTo>
                  <a:lnTo>
                    <a:pt x="6081250" y="878178"/>
                  </a:lnTo>
                  <a:cubicBezTo>
                    <a:pt x="6031402" y="895547"/>
                    <a:pt x="5985048" y="899040"/>
                    <a:pt x="5929399" y="899040"/>
                  </a:cubicBezTo>
                  <a:cubicBezTo>
                    <a:pt x="5739317" y="899040"/>
                    <a:pt x="5646591" y="754111"/>
                    <a:pt x="5646591" y="589537"/>
                  </a:cubicBezTo>
                  <a:cubicBezTo>
                    <a:pt x="5646591" y="407546"/>
                    <a:pt x="5763688" y="280058"/>
                    <a:pt x="5938701" y="280058"/>
                  </a:cubicBezTo>
                  <a:cubicBezTo>
                    <a:pt x="6009419" y="280058"/>
                    <a:pt x="6060420" y="296274"/>
                    <a:pt x="6081306" y="303220"/>
                  </a:cubicBezTo>
                  <a:lnTo>
                    <a:pt x="6075514" y="372760"/>
                  </a:lnTo>
                  <a:cubicBezTo>
                    <a:pt x="6036081" y="355391"/>
                    <a:pt x="5988581" y="342653"/>
                    <a:pt x="5949172" y="342653"/>
                  </a:cubicBezTo>
                  <a:close/>
                  <a:moveTo>
                    <a:pt x="5347551" y="131708"/>
                  </a:moveTo>
                  <a:cubicBezTo>
                    <a:pt x="5264087" y="131708"/>
                    <a:pt x="5172555" y="166470"/>
                    <a:pt x="5172555" y="270789"/>
                  </a:cubicBezTo>
                  <a:cubicBezTo>
                    <a:pt x="5172555" y="433063"/>
                    <a:pt x="5543434" y="434225"/>
                    <a:pt x="5543434" y="670678"/>
                  </a:cubicBezTo>
                  <a:cubicBezTo>
                    <a:pt x="5543442" y="834146"/>
                    <a:pt x="5403192" y="899040"/>
                    <a:pt x="5278003" y="899040"/>
                  </a:cubicBezTo>
                  <a:cubicBezTo>
                    <a:pt x="5199193" y="899040"/>
                    <a:pt x="5137800" y="882792"/>
                    <a:pt x="5094890" y="864254"/>
                  </a:cubicBezTo>
                  <a:lnTo>
                    <a:pt x="5103006" y="781943"/>
                  </a:lnTo>
                  <a:cubicBezTo>
                    <a:pt x="5150515" y="812082"/>
                    <a:pt x="5206163" y="829467"/>
                    <a:pt x="5281504" y="829467"/>
                  </a:cubicBezTo>
                  <a:cubicBezTo>
                    <a:pt x="5381176" y="829467"/>
                    <a:pt x="5463463" y="778474"/>
                    <a:pt x="5463463" y="663700"/>
                  </a:cubicBezTo>
                  <a:cubicBezTo>
                    <a:pt x="5463463" y="504927"/>
                    <a:pt x="5092567" y="485210"/>
                    <a:pt x="5092567" y="273104"/>
                  </a:cubicBezTo>
                  <a:cubicBezTo>
                    <a:pt x="5092567" y="143269"/>
                    <a:pt x="5206163" y="62136"/>
                    <a:pt x="5348721" y="62136"/>
                  </a:cubicBezTo>
                  <a:cubicBezTo>
                    <a:pt x="5388146" y="62136"/>
                    <a:pt x="5451870" y="67928"/>
                    <a:pt x="5507494" y="88798"/>
                  </a:cubicBezTo>
                  <a:lnTo>
                    <a:pt x="5494756" y="161831"/>
                  </a:lnTo>
                  <a:cubicBezTo>
                    <a:pt x="5458824" y="142099"/>
                    <a:pt x="5402046" y="131700"/>
                    <a:pt x="5347551" y="131700"/>
                  </a:cubicBezTo>
                  <a:close/>
                  <a:moveTo>
                    <a:pt x="4231388" y="482895"/>
                  </a:moveTo>
                  <a:cubicBezTo>
                    <a:pt x="4154901" y="513027"/>
                    <a:pt x="4079561" y="580252"/>
                    <a:pt x="4079561" y="669565"/>
                  </a:cubicBezTo>
                  <a:cubicBezTo>
                    <a:pt x="4079561" y="779684"/>
                    <a:pt x="4169963" y="836477"/>
                    <a:pt x="4267320" y="836477"/>
                  </a:cubicBezTo>
                  <a:cubicBezTo>
                    <a:pt x="4340337" y="836477"/>
                    <a:pt x="4420341" y="799376"/>
                    <a:pt x="4466680" y="742574"/>
                  </a:cubicBezTo>
                  <a:lnTo>
                    <a:pt x="4231388" y="482927"/>
                  </a:lnTo>
                  <a:close/>
                  <a:moveTo>
                    <a:pt x="4413379" y="241803"/>
                  </a:moveTo>
                  <a:cubicBezTo>
                    <a:pt x="4413379" y="165293"/>
                    <a:pt x="4367024" y="124738"/>
                    <a:pt x="4298605" y="124738"/>
                  </a:cubicBezTo>
                  <a:cubicBezTo>
                    <a:pt x="4230186" y="124738"/>
                    <a:pt x="4165316" y="164147"/>
                    <a:pt x="4165316" y="242981"/>
                  </a:cubicBezTo>
                  <a:cubicBezTo>
                    <a:pt x="4165316" y="306721"/>
                    <a:pt x="4212873" y="358876"/>
                    <a:pt x="4256881" y="407554"/>
                  </a:cubicBezTo>
                  <a:cubicBezTo>
                    <a:pt x="4327591" y="373906"/>
                    <a:pt x="4413379" y="336836"/>
                    <a:pt x="4413379" y="241803"/>
                  </a:cubicBezTo>
                  <a:close/>
                  <a:moveTo>
                    <a:pt x="4698518" y="882800"/>
                  </a:moveTo>
                  <a:lnTo>
                    <a:pt x="4596539" y="882800"/>
                  </a:lnTo>
                  <a:lnTo>
                    <a:pt x="4510751" y="792398"/>
                  </a:lnTo>
                  <a:cubicBezTo>
                    <a:pt x="4444664" y="866561"/>
                    <a:pt x="4360078" y="899048"/>
                    <a:pt x="4264996" y="899048"/>
                  </a:cubicBezTo>
                  <a:cubicBezTo>
                    <a:pt x="4128239" y="899048"/>
                    <a:pt x="3999573" y="829475"/>
                    <a:pt x="3999573" y="673002"/>
                  </a:cubicBezTo>
                  <a:cubicBezTo>
                    <a:pt x="3999573" y="548982"/>
                    <a:pt x="4083014" y="479418"/>
                    <a:pt x="4190833" y="437710"/>
                  </a:cubicBezTo>
                  <a:cubicBezTo>
                    <a:pt x="4140977" y="380892"/>
                    <a:pt x="4085353" y="319467"/>
                    <a:pt x="4085353" y="238334"/>
                  </a:cubicBezTo>
                  <a:cubicBezTo>
                    <a:pt x="4085353" y="122415"/>
                    <a:pt x="4196626" y="62144"/>
                    <a:pt x="4303268" y="62144"/>
                  </a:cubicBezTo>
                  <a:cubicBezTo>
                    <a:pt x="4399455" y="62144"/>
                    <a:pt x="4493334" y="115469"/>
                    <a:pt x="4493334" y="229065"/>
                  </a:cubicBezTo>
                  <a:cubicBezTo>
                    <a:pt x="4493334" y="355399"/>
                    <a:pt x="4395978" y="400608"/>
                    <a:pt x="4298597" y="449286"/>
                  </a:cubicBezTo>
                  <a:lnTo>
                    <a:pt x="4511897" y="686902"/>
                  </a:lnTo>
                  <a:cubicBezTo>
                    <a:pt x="4562874" y="613900"/>
                    <a:pt x="4581437" y="528120"/>
                    <a:pt x="4581437" y="441163"/>
                  </a:cubicBezTo>
                  <a:lnTo>
                    <a:pt x="4650986" y="441163"/>
                  </a:lnTo>
                  <a:cubicBezTo>
                    <a:pt x="4650986" y="545489"/>
                    <a:pt x="4620846" y="652139"/>
                    <a:pt x="4560575" y="733249"/>
                  </a:cubicBezTo>
                  <a:lnTo>
                    <a:pt x="4698510" y="882800"/>
                  </a:lnTo>
                  <a:close/>
                  <a:moveTo>
                    <a:pt x="3535960" y="836446"/>
                  </a:moveTo>
                  <a:cubicBezTo>
                    <a:pt x="3563776" y="836446"/>
                    <a:pt x="3582339" y="830653"/>
                    <a:pt x="3603201" y="822529"/>
                  </a:cubicBezTo>
                  <a:lnTo>
                    <a:pt x="3607824" y="882800"/>
                  </a:lnTo>
                  <a:cubicBezTo>
                    <a:pt x="3590455" y="889754"/>
                    <a:pt x="3554523" y="899048"/>
                    <a:pt x="3518591" y="899048"/>
                  </a:cubicBezTo>
                  <a:cubicBezTo>
                    <a:pt x="3388804" y="899048"/>
                    <a:pt x="3384109" y="809767"/>
                    <a:pt x="3384109" y="701963"/>
                  </a:cubicBezTo>
                  <a:lnTo>
                    <a:pt x="3384109" y="356577"/>
                  </a:lnTo>
                  <a:lnTo>
                    <a:pt x="3268213" y="356577"/>
                  </a:lnTo>
                  <a:lnTo>
                    <a:pt x="3268213" y="293982"/>
                  </a:lnTo>
                  <a:lnTo>
                    <a:pt x="3384109" y="293982"/>
                  </a:lnTo>
                  <a:lnTo>
                    <a:pt x="3384109" y="151376"/>
                  </a:lnTo>
                  <a:lnTo>
                    <a:pt x="3457150" y="125884"/>
                  </a:lnTo>
                  <a:lnTo>
                    <a:pt x="3457150" y="293958"/>
                  </a:lnTo>
                  <a:lnTo>
                    <a:pt x="3591584" y="293958"/>
                  </a:lnTo>
                  <a:lnTo>
                    <a:pt x="3591584" y="356553"/>
                  </a:lnTo>
                  <a:lnTo>
                    <a:pt x="3457150" y="356553"/>
                  </a:lnTo>
                  <a:lnTo>
                    <a:pt x="3457150" y="739049"/>
                  </a:lnTo>
                  <a:cubicBezTo>
                    <a:pt x="3457150" y="792374"/>
                    <a:pt x="3476859" y="836421"/>
                    <a:pt x="3535960" y="836421"/>
                  </a:cubicBezTo>
                  <a:close/>
                  <a:moveTo>
                    <a:pt x="3176673" y="356553"/>
                  </a:moveTo>
                  <a:cubicBezTo>
                    <a:pt x="3060778" y="356553"/>
                    <a:pt x="3029469" y="486340"/>
                    <a:pt x="3029469" y="593014"/>
                  </a:cubicBezTo>
                  <a:lnTo>
                    <a:pt x="3029469" y="885100"/>
                  </a:lnTo>
                  <a:lnTo>
                    <a:pt x="2956451" y="885100"/>
                  </a:lnTo>
                  <a:lnTo>
                    <a:pt x="2956451" y="426117"/>
                  </a:lnTo>
                  <a:cubicBezTo>
                    <a:pt x="2956451" y="361223"/>
                    <a:pt x="2956451" y="336836"/>
                    <a:pt x="2951789" y="293982"/>
                  </a:cubicBezTo>
                  <a:lnTo>
                    <a:pt x="3024822" y="293982"/>
                  </a:lnTo>
                  <a:lnTo>
                    <a:pt x="3024822" y="407554"/>
                  </a:lnTo>
                  <a:lnTo>
                    <a:pt x="3027169" y="407554"/>
                  </a:lnTo>
                  <a:cubicBezTo>
                    <a:pt x="3053808" y="341507"/>
                    <a:pt x="3103656" y="280066"/>
                    <a:pt x="3178997" y="280066"/>
                  </a:cubicBezTo>
                  <a:cubicBezTo>
                    <a:pt x="3196366" y="280066"/>
                    <a:pt x="3217236" y="283535"/>
                    <a:pt x="3229974" y="287036"/>
                  </a:cubicBezTo>
                  <a:lnTo>
                    <a:pt x="3229974" y="363523"/>
                  </a:lnTo>
                  <a:cubicBezTo>
                    <a:pt x="3214929" y="358876"/>
                    <a:pt x="3195220" y="356577"/>
                    <a:pt x="3176673" y="356577"/>
                  </a:cubicBezTo>
                  <a:close/>
                  <a:moveTo>
                    <a:pt x="2483569" y="152546"/>
                  </a:moveTo>
                  <a:lnTo>
                    <a:pt x="2307402" y="598790"/>
                  </a:lnTo>
                  <a:lnTo>
                    <a:pt x="2658589" y="598790"/>
                  </a:lnTo>
                  <a:lnTo>
                    <a:pt x="2483569" y="152546"/>
                  </a:lnTo>
                  <a:close/>
                  <a:moveTo>
                    <a:pt x="2772185" y="885100"/>
                  </a:moveTo>
                  <a:lnTo>
                    <a:pt x="2685252" y="668355"/>
                  </a:lnTo>
                  <a:lnTo>
                    <a:pt x="2277247" y="668355"/>
                  </a:lnTo>
                  <a:lnTo>
                    <a:pt x="2190297" y="885100"/>
                  </a:lnTo>
                  <a:lnTo>
                    <a:pt x="2112665" y="885100"/>
                  </a:lnTo>
                  <a:lnTo>
                    <a:pt x="2444168" y="76036"/>
                  </a:lnTo>
                  <a:lnTo>
                    <a:pt x="2534570" y="76036"/>
                  </a:lnTo>
                  <a:lnTo>
                    <a:pt x="2855650" y="885100"/>
                  </a:lnTo>
                  <a:close/>
                  <a:moveTo>
                    <a:pt x="1508762" y="342637"/>
                  </a:moveTo>
                  <a:cubicBezTo>
                    <a:pt x="1400950" y="342637"/>
                    <a:pt x="1334911" y="450408"/>
                    <a:pt x="1334911" y="547789"/>
                  </a:cubicBezTo>
                  <a:lnTo>
                    <a:pt x="1659451" y="547789"/>
                  </a:lnTo>
                  <a:cubicBezTo>
                    <a:pt x="1659451" y="444632"/>
                    <a:pt x="1617727" y="342637"/>
                    <a:pt x="1508778" y="342637"/>
                  </a:cubicBezTo>
                  <a:close/>
                  <a:moveTo>
                    <a:pt x="1334911" y="610383"/>
                  </a:moveTo>
                  <a:cubicBezTo>
                    <a:pt x="1334911" y="735572"/>
                    <a:pt x="1402128" y="836421"/>
                    <a:pt x="1529640" y="836421"/>
                  </a:cubicBezTo>
                  <a:cubicBezTo>
                    <a:pt x="1582948" y="836421"/>
                    <a:pt x="1660613" y="814390"/>
                    <a:pt x="1695391" y="792358"/>
                  </a:cubicBezTo>
                  <a:lnTo>
                    <a:pt x="1695391" y="866521"/>
                  </a:lnTo>
                  <a:cubicBezTo>
                    <a:pt x="1644381" y="887391"/>
                    <a:pt x="1578318" y="899008"/>
                    <a:pt x="1523847" y="899008"/>
                  </a:cubicBezTo>
                  <a:cubicBezTo>
                    <a:pt x="1327956" y="899008"/>
                    <a:pt x="1254915" y="766865"/>
                    <a:pt x="1254915" y="589505"/>
                  </a:cubicBezTo>
                  <a:cubicBezTo>
                    <a:pt x="1254915" y="408684"/>
                    <a:pt x="1354611" y="280026"/>
                    <a:pt x="1504147" y="280026"/>
                  </a:cubicBezTo>
                  <a:cubicBezTo>
                    <a:pt x="1671060" y="280026"/>
                    <a:pt x="1739447" y="414460"/>
                    <a:pt x="1739447" y="573249"/>
                  </a:cubicBezTo>
                  <a:lnTo>
                    <a:pt x="1739447" y="610359"/>
                  </a:lnTo>
                  <a:close/>
                  <a:moveTo>
                    <a:pt x="1048633" y="885100"/>
                  </a:moveTo>
                  <a:lnTo>
                    <a:pt x="1048633" y="532743"/>
                  </a:lnTo>
                  <a:cubicBezTo>
                    <a:pt x="1048633" y="430740"/>
                    <a:pt x="1028933" y="342661"/>
                    <a:pt x="908375" y="342661"/>
                  </a:cubicBezTo>
                  <a:cubicBezTo>
                    <a:pt x="778587" y="342661"/>
                    <a:pt x="733346" y="465526"/>
                    <a:pt x="733346" y="568675"/>
                  </a:cubicBezTo>
                  <a:lnTo>
                    <a:pt x="733346" y="885132"/>
                  </a:lnTo>
                  <a:lnTo>
                    <a:pt x="660393" y="885132"/>
                  </a:lnTo>
                  <a:lnTo>
                    <a:pt x="660393" y="15789"/>
                  </a:lnTo>
                  <a:lnTo>
                    <a:pt x="733402" y="15789"/>
                  </a:lnTo>
                  <a:lnTo>
                    <a:pt x="733402" y="393638"/>
                  </a:lnTo>
                  <a:lnTo>
                    <a:pt x="735734" y="393638"/>
                  </a:lnTo>
                  <a:cubicBezTo>
                    <a:pt x="767043" y="328745"/>
                    <a:pt x="833098" y="280066"/>
                    <a:pt x="920039" y="280066"/>
                  </a:cubicBezTo>
                  <a:cubicBezTo>
                    <a:pt x="1078837" y="280066"/>
                    <a:pt x="1121731" y="385539"/>
                    <a:pt x="1121731" y="531573"/>
                  </a:cubicBezTo>
                  <a:lnTo>
                    <a:pt x="1121731" y="885124"/>
                  </a:lnTo>
                  <a:close/>
                  <a:moveTo>
                    <a:pt x="325373" y="145576"/>
                  </a:moveTo>
                  <a:lnTo>
                    <a:pt x="325373" y="885100"/>
                  </a:lnTo>
                  <a:lnTo>
                    <a:pt x="245410" y="885100"/>
                  </a:lnTo>
                  <a:lnTo>
                    <a:pt x="245410" y="145600"/>
                  </a:lnTo>
                  <a:lnTo>
                    <a:pt x="6649" y="145600"/>
                  </a:lnTo>
                  <a:lnTo>
                    <a:pt x="6649" y="76060"/>
                  </a:lnTo>
                  <a:lnTo>
                    <a:pt x="564190" y="76060"/>
                  </a:lnTo>
                  <a:lnTo>
                    <a:pt x="564190" y="145600"/>
                  </a:lnTo>
                  <a:close/>
                </a:path>
              </a:pathLst>
            </a:custGeom>
            <a:grpFill/>
            <a:ln w="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BE"/>
            </a:p>
          </p:txBody>
        </p:sp>
        <p:sp>
          <p:nvSpPr>
            <p:cNvPr id="7" name="Forme libre : forme 24">
              <a:extLst>
                <a:ext uri="{FF2B5EF4-FFF2-40B4-BE49-F238E27FC236}">
                  <a16:creationId xmlns:a16="http://schemas.microsoft.com/office/drawing/2014/main" id="{97546D95-3040-429A-8252-7B1A28ACC9A3}"/>
                </a:ext>
              </a:extLst>
            </p:cNvPr>
            <p:cNvSpPr/>
            <p:nvPr/>
          </p:nvSpPr>
          <p:spPr>
            <a:xfrm>
              <a:off x="-786557" y="8253511"/>
              <a:ext cx="12106540" cy="2183968"/>
            </a:xfrm>
            <a:custGeom>
              <a:avLst/>
              <a:gdLst>
                <a:gd name="connsiteX0" fmla="*/ 1817527 w 12106540"/>
                <a:gd name="connsiteY0" fmla="*/ 17639 h 2183968"/>
                <a:gd name="connsiteX1" fmla="*/ 2709919 w 12106540"/>
                <a:gd name="connsiteY1" fmla="*/ 219996 h 2183968"/>
                <a:gd name="connsiteX2" fmla="*/ 2399495 w 12106540"/>
                <a:gd name="connsiteY2" fmla="*/ 553709 h 2183968"/>
                <a:gd name="connsiteX3" fmla="*/ 1554275 w 12106540"/>
                <a:gd name="connsiteY3" fmla="*/ 421102 h 2183968"/>
                <a:gd name="connsiteX4" fmla="*/ 1093835 w 12106540"/>
                <a:gd name="connsiteY4" fmla="*/ 615663 h 2183968"/>
                <a:gd name="connsiteX5" fmla="*/ 2590034 w 12106540"/>
                <a:gd name="connsiteY5" fmla="*/ 1477163 h 2183968"/>
                <a:gd name="connsiteX6" fmla="*/ 1357920 w 12106540"/>
                <a:gd name="connsiteY6" fmla="*/ 2178888 h 2183968"/>
                <a:gd name="connsiteX7" fmla="*/ 6649 w 12106540"/>
                <a:gd name="connsiteY7" fmla="*/ 1870266 h 2183968"/>
                <a:gd name="connsiteX8" fmla="*/ 177127 w 12106540"/>
                <a:gd name="connsiteY8" fmla="*/ 1601366 h 2183968"/>
                <a:gd name="connsiteX9" fmla="*/ 315383 w 12106540"/>
                <a:gd name="connsiteY9" fmla="*/ 1540622 h 2183968"/>
                <a:gd name="connsiteX10" fmla="*/ 1266003 w 12106540"/>
                <a:gd name="connsiteY10" fmla="*/ 1757896 h 2183968"/>
                <a:gd name="connsiteX11" fmla="*/ 1878047 w 12106540"/>
                <a:gd name="connsiteY11" fmla="*/ 1547704 h 2183968"/>
                <a:gd name="connsiteX12" fmla="*/ 435781 w 12106540"/>
                <a:gd name="connsiteY12" fmla="*/ 659750 h 2183968"/>
                <a:gd name="connsiteX13" fmla="*/ 1817559 w 12106540"/>
                <a:gd name="connsiteY13" fmla="*/ 17639 h 2183968"/>
                <a:gd name="connsiteX14" fmla="*/ 5541880 w 12106540"/>
                <a:gd name="connsiteY14" fmla="*/ 339584 h 2183968"/>
                <a:gd name="connsiteX15" fmla="*/ 5124069 w 12106540"/>
                <a:gd name="connsiteY15" fmla="*/ 641084 h 2183968"/>
                <a:gd name="connsiteX16" fmla="*/ 4293630 w 12106540"/>
                <a:gd name="connsiteY16" fmla="*/ 471959 h 2183968"/>
                <a:gd name="connsiteX17" fmla="*/ 3500028 w 12106540"/>
                <a:gd name="connsiteY17" fmla="*/ 1112949 h 2183968"/>
                <a:gd name="connsiteX18" fmla="*/ 4294295 w 12106540"/>
                <a:gd name="connsiteY18" fmla="*/ 1709266 h 2183968"/>
                <a:gd name="connsiteX19" fmla="*/ 6285970 w 12106540"/>
                <a:gd name="connsiteY19" fmla="*/ 463467 h 2183968"/>
                <a:gd name="connsiteX20" fmla="*/ 7656116 w 12106540"/>
                <a:gd name="connsiteY20" fmla="*/ 1889 h 2183968"/>
                <a:gd name="connsiteX21" fmla="*/ 9088663 w 12106540"/>
                <a:gd name="connsiteY21" fmla="*/ 1112925 h 2183968"/>
                <a:gd name="connsiteX22" fmla="*/ 7660522 w 12106540"/>
                <a:gd name="connsiteY22" fmla="*/ 2185858 h 2183968"/>
                <a:gd name="connsiteX23" fmla="*/ 6096064 w 12106540"/>
                <a:gd name="connsiteY23" fmla="*/ 1561236 h 2183968"/>
                <a:gd name="connsiteX24" fmla="*/ 6461199 w 12106540"/>
                <a:gd name="connsiteY24" fmla="*/ 1232329 h 2183968"/>
                <a:gd name="connsiteX25" fmla="*/ 7621963 w 12106540"/>
                <a:gd name="connsiteY25" fmla="*/ 1709266 h 2183968"/>
                <a:gd name="connsiteX26" fmla="*/ 8449349 w 12106540"/>
                <a:gd name="connsiteY26" fmla="*/ 1112949 h 2183968"/>
                <a:gd name="connsiteX27" fmla="*/ 7656436 w 12106540"/>
                <a:gd name="connsiteY27" fmla="*/ 471959 h 2183968"/>
                <a:gd name="connsiteX28" fmla="*/ 4297451 w 12106540"/>
                <a:gd name="connsiteY28" fmla="*/ 2178872 h 2183968"/>
                <a:gd name="connsiteX29" fmla="*/ 2858141 w 12106540"/>
                <a:gd name="connsiteY29" fmla="*/ 1209152 h 2183968"/>
                <a:gd name="connsiteX30" fmla="*/ 2858141 w 12106540"/>
                <a:gd name="connsiteY30" fmla="*/ 1027145 h 2183968"/>
                <a:gd name="connsiteX31" fmla="*/ 4317048 w 12106540"/>
                <a:gd name="connsiteY31" fmla="*/ 1913 h 2183968"/>
                <a:gd name="connsiteX32" fmla="*/ 5541912 w 12106540"/>
                <a:gd name="connsiteY32" fmla="*/ 339584 h 2183968"/>
                <a:gd name="connsiteX33" fmla="*/ 11334842 w 12106540"/>
                <a:gd name="connsiteY33" fmla="*/ 2127766 h 2183968"/>
                <a:gd name="connsiteX34" fmla="*/ 11045520 w 12106540"/>
                <a:gd name="connsiteY34" fmla="*/ 1920675 h 2183968"/>
                <a:gd name="connsiteX35" fmla="*/ 10375930 w 12106540"/>
                <a:gd name="connsiteY35" fmla="*/ 1108086 h 2183968"/>
                <a:gd name="connsiteX36" fmla="*/ 11480516 w 12106540"/>
                <a:gd name="connsiteY36" fmla="*/ 670702 h 2183968"/>
                <a:gd name="connsiteX37" fmla="*/ 10929641 w 12106540"/>
                <a:gd name="connsiteY37" fmla="*/ 419059 h 2183968"/>
                <a:gd name="connsiteX38" fmla="*/ 10098626 w 12106540"/>
                <a:gd name="connsiteY38" fmla="*/ 1123011 h 2183968"/>
                <a:gd name="connsiteX39" fmla="*/ 9779148 w 12106540"/>
                <a:gd name="connsiteY39" fmla="*/ 2142018 h 2183968"/>
                <a:gd name="connsiteX40" fmla="*/ 9150385 w 12106540"/>
                <a:gd name="connsiteY40" fmla="*/ 2142018 h 2183968"/>
                <a:gd name="connsiteX41" fmla="*/ 9474348 w 12106540"/>
                <a:gd name="connsiteY41" fmla="*/ 1112380 h 2183968"/>
                <a:gd name="connsiteX42" fmla="*/ 10977422 w 12106540"/>
                <a:gd name="connsiteY42" fmla="*/ 1913 h 2183968"/>
                <a:gd name="connsiteX43" fmla="*/ 12113190 w 12106540"/>
                <a:gd name="connsiteY43" fmla="*/ 602988 h 2183968"/>
                <a:gd name="connsiteX44" fmla="*/ 11137950 w 12106540"/>
                <a:gd name="connsiteY44" fmla="*/ 1304105 h 2183968"/>
                <a:gd name="connsiteX45" fmla="*/ 11974357 w 12106540"/>
                <a:gd name="connsiteY45" fmla="*/ 2142018 h 2183968"/>
                <a:gd name="connsiteX46" fmla="*/ 11447725 w 12106540"/>
                <a:gd name="connsiteY46" fmla="*/ 2142018 h 2183968"/>
                <a:gd name="connsiteX47" fmla="*/ 11334842 w 12106540"/>
                <a:gd name="connsiteY47" fmla="*/ 2127774 h 218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2106540" h="2183968">
                  <a:moveTo>
                    <a:pt x="1817527" y="17639"/>
                  </a:moveTo>
                  <a:cubicBezTo>
                    <a:pt x="2181084" y="56095"/>
                    <a:pt x="2662459" y="205110"/>
                    <a:pt x="2709919" y="219996"/>
                  </a:cubicBezTo>
                  <a:cubicBezTo>
                    <a:pt x="2630797" y="359493"/>
                    <a:pt x="2565463" y="553709"/>
                    <a:pt x="2399495" y="553709"/>
                  </a:cubicBezTo>
                  <a:cubicBezTo>
                    <a:pt x="2276846" y="553709"/>
                    <a:pt x="1935209" y="421102"/>
                    <a:pt x="1554275" y="421102"/>
                  </a:cubicBezTo>
                  <a:cubicBezTo>
                    <a:pt x="1397593" y="421102"/>
                    <a:pt x="1093835" y="445185"/>
                    <a:pt x="1093835" y="615663"/>
                  </a:cubicBezTo>
                  <a:cubicBezTo>
                    <a:pt x="1093153" y="909687"/>
                    <a:pt x="2652981" y="818476"/>
                    <a:pt x="2590034" y="1477163"/>
                  </a:cubicBezTo>
                  <a:cubicBezTo>
                    <a:pt x="2552701" y="1872982"/>
                    <a:pt x="2043541" y="2178888"/>
                    <a:pt x="1357920" y="2178888"/>
                  </a:cubicBezTo>
                  <a:cubicBezTo>
                    <a:pt x="782273" y="2178888"/>
                    <a:pt x="216808" y="1980601"/>
                    <a:pt x="6649" y="1870266"/>
                  </a:cubicBezTo>
                  <a:cubicBezTo>
                    <a:pt x="66680" y="1775153"/>
                    <a:pt x="88832" y="1742081"/>
                    <a:pt x="177127" y="1601366"/>
                  </a:cubicBezTo>
                  <a:cubicBezTo>
                    <a:pt x="203237" y="1558905"/>
                    <a:pt x="252748" y="1534069"/>
                    <a:pt x="315383" y="1540622"/>
                  </a:cubicBezTo>
                  <a:cubicBezTo>
                    <a:pt x="402549" y="1549435"/>
                    <a:pt x="885373" y="1747497"/>
                    <a:pt x="1266003" y="1757896"/>
                  </a:cubicBezTo>
                  <a:cubicBezTo>
                    <a:pt x="1501703" y="1764601"/>
                    <a:pt x="1853403" y="1759178"/>
                    <a:pt x="1878047" y="1547704"/>
                  </a:cubicBezTo>
                  <a:cubicBezTo>
                    <a:pt x="1915805" y="1221377"/>
                    <a:pt x="435781" y="1302430"/>
                    <a:pt x="435781" y="659750"/>
                  </a:cubicBezTo>
                  <a:cubicBezTo>
                    <a:pt x="435781" y="328296"/>
                    <a:pt x="862533" y="-83651"/>
                    <a:pt x="1817559" y="17639"/>
                  </a:cubicBezTo>
                  <a:close/>
                  <a:moveTo>
                    <a:pt x="5541880" y="339584"/>
                  </a:moveTo>
                  <a:cubicBezTo>
                    <a:pt x="5376842" y="528144"/>
                    <a:pt x="5312413" y="641084"/>
                    <a:pt x="5124069" y="641084"/>
                  </a:cubicBezTo>
                  <a:cubicBezTo>
                    <a:pt x="4930870" y="641084"/>
                    <a:pt x="4776775" y="471959"/>
                    <a:pt x="4293630" y="471959"/>
                  </a:cubicBezTo>
                  <a:cubicBezTo>
                    <a:pt x="3804003" y="471959"/>
                    <a:pt x="3500028" y="757972"/>
                    <a:pt x="3500028" y="1112949"/>
                  </a:cubicBezTo>
                  <a:cubicBezTo>
                    <a:pt x="3500028" y="1600525"/>
                    <a:pt x="4056904" y="1709266"/>
                    <a:pt x="4294295" y="1709266"/>
                  </a:cubicBezTo>
                  <a:cubicBezTo>
                    <a:pt x="5033762" y="1709266"/>
                    <a:pt x="5737923" y="837335"/>
                    <a:pt x="6285970" y="463467"/>
                  </a:cubicBezTo>
                  <a:cubicBezTo>
                    <a:pt x="6654975" y="201753"/>
                    <a:pt x="7039105" y="1889"/>
                    <a:pt x="7656116" y="1889"/>
                  </a:cubicBezTo>
                  <a:cubicBezTo>
                    <a:pt x="8550110" y="1889"/>
                    <a:pt x="9088663" y="511841"/>
                    <a:pt x="9088663" y="1112925"/>
                  </a:cubicBezTo>
                  <a:cubicBezTo>
                    <a:pt x="9088663" y="1697336"/>
                    <a:pt x="8519922" y="2185858"/>
                    <a:pt x="7660522" y="2185858"/>
                  </a:cubicBezTo>
                  <a:cubicBezTo>
                    <a:pt x="6960760" y="2185858"/>
                    <a:pt x="6536043" y="1989158"/>
                    <a:pt x="6096064" y="1561236"/>
                  </a:cubicBezTo>
                  <a:lnTo>
                    <a:pt x="6461199" y="1232329"/>
                  </a:lnTo>
                  <a:cubicBezTo>
                    <a:pt x="6648669" y="1436151"/>
                    <a:pt x="7079091" y="1709266"/>
                    <a:pt x="7621963" y="1709266"/>
                  </a:cubicBezTo>
                  <a:cubicBezTo>
                    <a:pt x="8032667" y="1709266"/>
                    <a:pt x="8449349" y="1472997"/>
                    <a:pt x="8449349" y="1112949"/>
                  </a:cubicBezTo>
                  <a:cubicBezTo>
                    <a:pt x="8449349" y="746019"/>
                    <a:pt x="8141865" y="471959"/>
                    <a:pt x="7656436" y="471959"/>
                  </a:cubicBezTo>
                  <a:cubicBezTo>
                    <a:pt x="6427054" y="471959"/>
                    <a:pt x="5839413" y="2178872"/>
                    <a:pt x="4297451" y="2178872"/>
                  </a:cubicBezTo>
                  <a:cubicBezTo>
                    <a:pt x="3724865" y="2178872"/>
                    <a:pt x="2942239" y="1957520"/>
                    <a:pt x="2858141" y="1209152"/>
                  </a:cubicBezTo>
                  <a:cubicBezTo>
                    <a:pt x="2858141" y="1200443"/>
                    <a:pt x="2857228" y="1046132"/>
                    <a:pt x="2858141" y="1027145"/>
                  </a:cubicBezTo>
                  <a:cubicBezTo>
                    <a:pt x="2903231" y="432174"/>
                    <a:pt x="3572148" y="1913"/>
                    <a:pt x="4317048" y="1913"/>
                  </a:cubicBezTo>
                  <a:cubicBezTo>
                    <a:pt x="4766985" y="1913"/>
                    <a:pt x="5233987" y="181772"/>
                    <a:pt x="5541912" y="339584"/>
                  </a:cubicBezTo>
                  <a:close/>
                  <a:moveTo>
                    <a:pt x="11334842" y="2127766"/>
                  </a:moveTo>
                  <a:cubicBezTo>
                    <a:pt x="11226157" y="2098836"/>
                    <a:pt x="11134137" y="2026940"/>
                    <a:pt x="11045520" y="1920675"/>
                  </a:cubicBezTo>
                  <a:cubicBezTo>
                    <a:pt x="10795912" y="1620185"/>
                    <a:pt x="10464217" y="1219102"/>
                    <a:pt x="10375930" y="1108086"/>
                  </a:cubicBezTo>
                  <a:cubicBezTo>
                    <a:pt x="10657937" y="1064335"/>
                    <a:pt x="11480516" y="1037880"/>
                    <a:pt x="11480516" y="670702"/>
                  </a:cubicBezTo>
                  <a:cubicBezTo>
                    <a:pt x="11480516" y="462017"/>
                    <a:pt x="11163915" y="419059"/>
                    <a:pt x="10929641" y="419059"/>
                  </a:cubicBezTo>
                  <a:cubicBezTo>
                    <a:pt x="10276450" y="419059"/>
                    <a:pt x="10188259" y="864238"/>
                    <a:pt x="10098626" y="1123011"/>
                  </a:cubicBezTo>
                  <a:cubicBezTo>
                    <a:pt x="10098626" y="1123011"/>
                    <a:pt x="9826408" y="1990760"/>
                    <a:pt x="9779148" y="2142018"/>
                  </a:cubicBezTo>
                  <a:lnTo>
                    <a:pt x="9150385" y="2142018"/>
                  </a:lnTo>
                  <a:lnTo>
                    <a:pt x="9474348" y="1112380"/>
                  </a:lnTo>
                  <a:cubicBezTo>
                    <a:pt x="9670143" y="436132"/>
                    <a:pt x="10036087" y="1913"/>
                    <a:pt x="10977422" y="1913"/>
                  </a:cubicBezTo>
                  <a:cubicBezTo>
                    <a:pt x="11551114" y="1913"/>
                    <a:pt x="12113190" y="181772"/>
                    <a:pt x="12113190" y="602988"/>
                  </a:cubicBezTo>
                  <a:cubicBezTo>
                    <a:pt x="12113190" y="1094514"/>
                    <a:pt x="11492462" y="1260017"/>
                    <a:pt x="11137950" y="1304105"/>
                  </a:cubicBezTo>
                  <a:lnTo>
                    <a:pt x="11974357" y="2142018"/>
                  </a:lnTo>
                  <a:lnTo>
                    <a:pt x="11447725" y="2142018"/>
                  </a:lnTo>
                  <a:cubicBezTo>
                    <a:pt x="11407947" y="2142018"/>
                    <a:pt x="11370421" y="2137268"/>
                    <a:pt x="11334842" y="2127774"/>
                  </a:cubicBezTo>
                </a:path>
              </a:pathLst>
            </a:custGeom>
            <a:grpFill/>
            <a:ln w="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BE"/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44E3295-BDE2-4220-B664-38FC010EAB91}"/>
              </a:ext>
            </a:extLst>
          </p:cNvPr>
          <p:cNvGrpSpPr/>
          <p:nvPr userDrawn="1"/>
        </p:nvGrpSpPr>
        <p:grpSpPr>
          <a:xfrm>
            <a:off x="12360696" y="-13072"/>
            <a:ext cx="1885826" cy="1528108"/>
            <a:chOff x="4867566" y="1651754"/>
            <a:chExt cx="1885826" cy="152810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4048BA1D-B872-44ED-99D4-EA0C7E18B2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7754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913C65C-EDC7-46D4-A3BF-35B52160601B}"/>
                </a:ext>
              </a:extLst>
            </p:cNvPr>
            <p:cNvSpPr/>
            <p:nvPr/>
          </p:nvSpPr>
          <p:spPr>
            <a:xfrm>
              <a:off x="4867566" y="2010311"/>
              <a:ext cx="1885826" cy="116955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/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To change the </a:t>
              </a:r>
              <a:r>
                <a:rPr lang="fr-FR" sz="1000" b="1" dirty="0" err="1">
                  <a:solidFill>
                    <a:schemeClr val="accent1"/>
                  </a:solidFill>
                  <a:latin typeface="+mj-lt"/>
                </a:rPr>
                <a:t>visual</a:t>
              </a:r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: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Right click on the slide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Click on “Format Background”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Import a visual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from your computer (1920x1080px)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736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- 3 Chap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0BE56-AFAF-4CD1-8444-B79DDCE8B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  <a:endParaRPr lang="fr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DA016-2634-427D-87D9-40B8ADD1E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349531"/>
            <a:ext cx="3401588" cy="153888"/>
          </a:xfrm>
        </p:spPr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BCE68F-B38C-4691-92D9-EBF2E4A2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50FD-603F-44AF-ADBB-D2D9D0B3C68D}" type="slidenum">
              <a:rPr lang="fr-BE" smtClean="0"/>
              <a:t>‹#›</a:t>
            </a:fld>
            <a:endParaRPr lang="fr-BE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6DF4BB3-4BBE-459F-9A3D-6902F3A2F8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5" y="945479"/>
            <a:ext cx="11449050" cy="360099"/>
          </a:xfrm>
        </p:spPr>
        <p:txBody>
          <a:bodyPr rIns="0">
            <a:spAutoFit/>
          </a:bodyPr>
          <a:lstStyle>
            <a:lvl1pPr marL="0" indent="0">
              <a:buNone/>
              <a:defRPr sz="2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F9C3F63-9D52-485D-9BB1-7C82E7E1D8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87184"/>
            <a:ext cx="11449050" cy="193899"/>
          </a:xfrm>
        </p:spPr>
        <p:txBody>
          <a:bodyPr rIns="0">
            <a:sp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2B2907A2-432F-42D2-96E3-CC564DEAAD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0772" y="2591871"/>
            <a:ext cx="10486406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6924CEC-C8B2-4028-A9D6-A30951AFD2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822" y="2240838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61BD2841-28A9-483D-B724-6F7200EA54E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30772" y="3629121"/>
            <a:ext cx="10486406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6E3F7BD7-968B-4062-B124-EEF487AD0E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4822" y="3278088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1">
                    <a:alpha val="60000"/>
                  </a:schemeClr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A68A9C2E-3BD8-4F8B-8271-9B331090E4E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330772" y="4666371"/>
            <a:ext cx="10486406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B4A55B30-2834-4D57-B8EC-543B9220F35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4822" y="4315338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1">
                    <a:alpha val="40000"/>
                  </a:schemeClr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0A39934C-B52C-4EFF-90AD-F58A818C8CF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39816" y="6349531"/>
            <a:ext cx="6120678" cy="153888"/>
          </a:xfrm>
        </p:spPr>
        <p:txBody>
          <a:bodyPr wrap="square" rIns="0" anchor="b">
            <a:sp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1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05405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- 4 Chap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0BE56-AFAF-4CD1-8444-B79DDCE8B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  <a:endParaRPr lang="fr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DA016-2634-427D-87D9-40B8ADD1E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349531"/>
            <a:ext cx="3401588" cy="153888"/>
          </a:xfrm>
        </p:spPr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BCE68F-B38C-4691-92D9-EBF2E4A2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50FD-603F-44AF-ADBB-D2D9D0B3C68D}" type="slidenum">
              <a:rPr lang="fr-BE" smtClean="0"/>
              <a:t>‹#›</a:t>
            </a:fld>
            <a:endParaRPr lang="fr-BE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6DF4BB3-4BBE-459F-9A3D-6902F3A2F8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5" y="945479"/>
            <a:ext cx="11449050" cy="360099"/>
          </a:xfrm>
        </p:spPr>
        <p:txBody>
          <a:bodyPr rIns="0">
            <a:spAutoFit/>
          </a:bodyPr>
          <a:lstStyle>
            <a:lvl1pPr marL="0" indent="0">
              <a:buNone/>
              <a:defRPr sz="2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F9C3F63-9D52-485D-9BB1-7C82E7E1D8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87184"/>
            <a:ext cx="11449050" cy="193899"/>
          </a:xfrm>
        </p:spPr>
        <p:txBody>
          <a:bodyPr rIns="0">
            <a:sp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2B2907A2-432F-42D2-96E3-CC564DEAAD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0772" y="2915937"/>
            <a:ext cx="4081721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6924CEC-C8B2-4028-A9D6-A30951AFD2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822" y="2564904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95BF971-64C3-4FE7-86BA-ECF4359790E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54839" y="2915937"/>
            <a:ext cx="4081721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CC1EC8AB-9D4D-4BC7-8B76-009DB48803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8889" y="2564904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61BD2841-28A9-483D-B724-6F7200EA54E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30772" y="4211964"/>
            <a:ext cx="4081721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6E3F7BD7-968B-4062-B124-EEF487AD0E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4822" y="3860931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1">
                    <a:alpha val="60000"/>
                  </a:schemeClr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8AB3217-10D3-4A10-AD87-F5A9F855A98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054839" y="4211964"/>
            <a:ext cx="4081721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0707CE93-A1C3-4F77-9C09-A5E0C1CC84A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8889" y="3860931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4">
                    <a:alpha val="60000"/>
                  </a:schemeClr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0A39934C-B52C-4EFF-90AD-F58A818C8CF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39816" y="6349531"/>
            <a:ext cx="6120678" cy="153888"/>
          </a:xfrm>
        </p:spPr>
        <p:txBody>
          <a:bodyPr wrap="square" rIns="0" anchor="b">
            <a:sp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1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80398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- 5 Chap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0BE56-AFAF-4CD1-8444-B79DDCE8B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  <a:endParaRPr lang="fr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DA016-2634-427D-87D9-40B8ADD1E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349531"/>
            <a:ext cx="3401588" cy="153888"/>
          </a:xfrm>
        </p:spPr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BCE68F-B38C-4691-92D9-EBF2E4A2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50FD-603F-44AF-ADBB-D2D9D0B3C68D}" type="slidenum">
              <a:rPr lang="fr-BE" smtClean="0"/>
              <a:t>‹#›</a:t>
            </a:fld>
            <a:endParaRPr lang="fr-BE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6DF4BB3-4BBE-459F-9A3D-6902F3A2F8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5" y="945479"/>
            <a:ext cx="11449050" cy="360099"/>
          </a:xfrm>
        </p:spPr>
        <p:txBody>
          <a:bodyPr rIns="0">
            <a:spAutoFit/>
          </a:bodyPr>
          <a:lstStyle>
            <a:lvl1pPr marL="0" indent="0">
              <a:buNone/>
              <a:defRPr sz="2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F9C3F63-9D52-485D-9BB1-7C82E7E1D8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87184"/>
            <a:ext cx="11449050" cy="193899"/>
          </a:xfrm>
        </p:spPr>
        <p:txBody>
          <a:bodyPr rIns="0">
            <a:sp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2B2907A2-432F-42D2-96E3-CC564DEAAD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0772" y="2591871"/>
            <a:ext cx="4081721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6924CEC-C8B2-4028-A9D6-A30951AFD2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822" y="2240838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95BF971-64C3-4FE7-86BA-ECF4359790E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54839" y="3110496"/>
            <a:ext cx="4081721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CC1EC8AB-9D4D-4BC7-8B76-009DB48803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8889" y="2759463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61BD2841-28A9-483D-B724-6F7200EA54E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30772" y="3629121"/>
            <a:ext cx="4081721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6E3F7BD7-968B-4062-B124-EEF487AD0E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4822" y="3278088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1">
                    <a:alpha val="60000"/>
                  </a:schemeClr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8AB3217-10D3-4A10-AD87-F5A9F855A98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054839" y="4147746"/>
            <a:ext cx="4081721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0707CE93-A1C3-4F77-9C09-A5E0C1CC84A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8889" y="3796713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4">
                    <a:alpha val="60000"/>
                  </a:schemeClr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A68A9C2E-3BD8-4F8B-8271-9B331090E4E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330772" y="4666371"/>
            <a:ext cx="4081721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B4A55B30-2834-4D57-B8EC-543B9220F35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4822" y="4315338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1">
                    <a:alpha val="40000"/>
                  </a:schemeClr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0A39934C-B52C-4EFF-90AD-F58A818C8CF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39816" y="6349531"/>
            <a:ext cx="6120678" cy="153888"/>
          </a:xfrm>
        </p:spPr>
        <p:txBody>
          <a:bodyPr wrap="square" rIns="0" anchor="b">
            <a:sp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1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73832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- 6 Chap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0BE56-AFAF-4CD1-8444-B79DDCE8B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  <a:endParaRPr lang="fr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DA016-2634-427D-87D9-40B8ADD1E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349531"/>
            <a:ext cx="3401588" cy="153888"/>
          </a:xfrm>
        </p:spPr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BCE68F-B38C-4691-92D9-EBF2E4A2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50FD-603F-44AF-ADBB-D2D9D0B3C68D}" type="slidenum">
              <a:rPr lang="fr-BE" smtClean="0"/>
              <a:t>‹#›</a:t>
            </a:fld>
            <a:endParaRPr lang="fr-BE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6DF4BB3-4BBE-459F-9A3D-6902F3A2F8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5" y="945479"/>
            <a:ext cx="11449050" cy="360099"/>
          </a:xfrm>
        </p:spPr>
        <p:txBody>
          <a:bodyPr rIns="0">
            <a:spAutoFit/>
          </a:bodyPr>
          <a:lstStyle>
            <a:lvl1pPr marL="0" indent="0">
              <a:buNone/>
              <a:defRPr sz="2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F9C3F63-9D52-485D-9BB1-7C82E7E1D8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87184"/>
            <a:ext cx="11449050" cy="193899"/>
          </a:xfrm>
        </p:spPr>
        <p:txBody>
          <a:bodyPr rIns="0">
            <a:sp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2B2907A2-432F-42D2-96E3-CC564DEAAD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0772" y="2591871"/>
            <a:ext cx="4081721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6924CEC-C8B2-4028-A9D6-A30951AFD2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822" y="2240838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95BF971-64C3-4FE7-86BA-ECF4359790E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54839" y="2591871"/>
            <a:ext cx="4081721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CC1EC8AB-9D4D-4BC7-8B76-009DB48803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8889" y="2240838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61BD2841-28A9-483D-B724-6F7200EA54E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30772" y="3629121"/>
            <a:ext cx="4081721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6E3F7BD7-968B-4062-B124-EEF487AD0E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4822" y="3278088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1">
                    <a:alpha val="60000"/>
                  </a:schemeClr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8AB3217-10D3-4A10-AD87-F5A9F855A98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054839" y="3629121"/>
            <a:ext cx="4081721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0707CE93-A1C3-4F77-9C09-A5E0C1CC84A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8889" y="3278088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4">
                    <a:alpha val="60000"/>
                  </a:schemeClr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A68A9C2E-3BD8-4F8B-8271-9B331090E4E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330772" y="4666371"/>
            <a:ext cx="4081721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B4A55B30-2834-4D57-B8EC-543B9220F35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4822" y="4315338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1">
                    <a:alpha val="40000"/>
                  </a:schemeClr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6704112B-0B64-4F92-AE92-7AF8D4465AC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054839" y="4666371"/>
            <a:ext cx="4081721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FFA3F2AB-1C1D-4866-BCAE-086317A53CC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98889" y="4315338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4">
                    <a:alpha val="40000"/>
                  </a:schemeClr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0A39934C-B52C-4EFF-90AD-F58A818C8CF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39816" y="6349531"/>
            <a:ext cx="6120678" cy="153888"/>
          </a:xfrm>
        </p:spPr>
        <p:txBody>
          <a:bodyPr wrap="square" rIns="0" anchor="b">
            <a:sp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1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04767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1BB0C-F8E4-4629-99D9-7C2B2769E115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DA016-2634-427D-87D9-40B8ADD1E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349531"/>
            <a:ext cx="3401588" cy="153888"/>
          </a:xfrm>
        </p:spPr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BCE68F-B38C-4691-92D9-EBF2E4A2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50FD-603F-44AF-ADBB-D2D9D0B3C68D}" type="slidenum">
              <a:rPr lang="fr-BE" smtClean="0"/>
              <a:t>‹#›</a:t>
            </a:fld>
            <a:endParaRPr lang="fr-BE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CDE7DA5-9A92-4F93-BBFB-9038A22BD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00055830-E091-45C9-8CF3-E6D7B2698A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5" y="945479"/>
            <a:ext cx="11449050" cy="360099"/>
          </a:xfrm>
        </p:spPr>
        <p:txBody>
          <a:bodyPr rIns="0">
            <a:spAutoFit/>
          </a:bodyPr>
          <a:lstStyle>
            <a:lvl1pPr marL="0" indent="0">
              <a:buNone/>
              <a:defRPr sz="26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9544697-E098-47E0-96DA-EBEFA8FB82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87184"/>
            <a:ext cx="11449050" cy="193899"/>
          </a:xfrm>
        </p:spPr>
        <p:txBody>
          <a:bodyPr rIns="0">
            <a:sp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FB8D8CF-9A6C-430B-B9AC-A06DEF5A44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9816" y="6349531"/>
            <a:ext cx="6120678" cy="153888"/>
          </a:xfrm>
        </p:spPr>
        <p:txBody>
          <a:bodyPr wrap="square" rIns="0" anchor="b">
            <a:sp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1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fr-BE" dirty="0"/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689B5EF-61DF-406D-B8B9-60581E02CFD0}"/>
              </a:ext>
            </a:extLst>
          </p:cNvPr>
          <p:cNvGrpSpPr/>
          <p:nvPr userDrawn="1"/>
        </p:nvGrpSpPr>
        <p:grpSpPr>
          <a:xfrm>
            <a:off x="12360696" y="-13072"/>
            <a:ext cx="1885826" cy="1528108"/>
            <a:chOff x="7045594" y="2588002"/>
            <a:chExt cx="1885826" cy="1528108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AEA73054-80CD-4895-B648-A62639BD01E3}"/>
                </a:ext>
              </a:extLst>
            </p:cNvPr>
            <p:cNvGrpSpPr/>
            <p:nvPr/>
          </p:nvGrpSpPr>
          <p:grpSpPr>
            <a:xfrm>
              <a:off x="7045594" y="2588002"/>
              <a:ext cx="1885826" cy="1528108"/>
              <a:chOff x="2689543" y="1651754"/>
              <a:chExt cx="1885826" cy="1528108"/>
            </a:xfrm>
          </p:grpSpPr>
          <p:sp>
            <p:nvSpPr>
              <p:cNvPr id="33" name="Freeform 5">
                <a:extLst>
                  <a:ext uri="{FF2B5EF4-FFF2-40B4-BE49-F238E27FC236}">
                    <a16:creationId xmlns:a16="http://schemas.microsoft.com/office/drawing/2014/main" id="{E30443C0-D531-4806-8761-34A1642D027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731" y="1651754"/>
                <a:ext cx="425450" cy="425450"/>
              </a:xfrm>
              <a:custGeom>
                <a:avLst/>
                <a:gdLst>
                  <a:gd name="T0" fmla="*/ 173 w 346"/>
                  <a:gd name="T1" fmla="*/ 0 h 346"/>
                  <a:gd name="T2" fmla="*/ 0 w 346"/>
                  <a:gd name="T3" fmla="*/ 173 h 346"/>
                  <a:gd name="T4" fmla="*/ 173 w 346"/>
                  <a:gd name="T5" fmla="*/ 346 h 346"/>
                  <a:gd name="T6" fmla="*/ 346 w 346"/>
                  <a:gd name="T7" fmla="*/ 173 h 346"/>
                  <a:gd name="T8" fmla="*/ 173 w 346"/>
                  <a:gd name="T9" fmla="*/ 0 h 346"/>
                  <a:gd name="T10" fmla="*/ 201 w 346"/>
                  <a:gd name="T11" fmla="*/ 247 h 346"/>
                  <a:gd name="T12" fmla="*/ 128 w 346"/>
                  <a:gd name="T13" fmla="*/ 290 h 346"/>
                  <a:gd name="T14" fmla="*/ 111 w 346"/>
                  <a:gd name="T15" fmla="*/ 278 h 346"/>
                  <a:gd name="T16" fmla="*/ 112 w 346"/>
                  <a:gd name="T17" fmla="*/ 272 h 346"/>
                  <a:gd name="T18" fmla="*/ 153 w 346"/>
                  <a:gd name="T19" fmla="*/ 172 h 346"/>
                  <a:gd name="T20" fmla="*/ 150 w 346"/>
                  <a:gd name="T21" fmla="*/ 165 h 346"/>
                  <a:gd name="T22" fmla="*/ 126 w 346"/>
                  <a:gd name="T23" fmla="*/ 175 h 346"/>
                  <a:gd name="T24" fmla="*/ 121 w 346"/>
                  <a:gd name="T25" fmla="*/ 173 h 346"/>
                  <a:gd name="T26" fmla="*/ 126 w 346"/>
                  <a:gd name="T27" fmla="*/ 163 h 346"/>
                  <a:gd name="T28" fmla="*/ 195 w 346"/>
                  <a:gd name="T29" fmla="*/ 128 h 346"/>
                  <a:gd name="T30" fmla="*/ 205 w 346"/>
                  <a:gd name="T31" fmla="*/ 141 h 346"/>
                  <a:gd name="T32" fmla="*/ 201 w 346"/>
                  <a:gd name="T33" fmla="*/ 154 h 346"/>
                  <a:gd name="T34" fmla="*/ 164 w 346"/>
                  <a:gd name="T35" fmla="*/ 247 h 346"/>
                  <a:gd name="T36" fmla="*/ 169 w 346"/>
                  <a:gd name="T37" fmla="*/ 252 h 346"/>
                  <a:gd name="T38" fmla="*/ 196 w 346"/>
                  <a:gd name="T39" fmla="*/ 235 h 346"/>
                  <a:gd name="T40" fmla="*/ 204 w 346"/>
                  <a:gd name="T41" fmla="*/ 231 h 346"/>
                  <a:gd name="T42" fmla="*/ 207 w 346"/>
                  <a:gd name="T43" fmla="*/ 234 h 346"/>
                  <a:gd name="T44" fmla="*/ 201 w 346"/>
                  <a:gd name="T45" fmla="*/ 247 h 346"/>
                  <a:gd name="T46" fmla="*/ 192 w 346"/>
                  <a:gd name="T47" fmla="*/ 98 h 346"/>
                  <a:gd name="T48" fmla="*/ 182 w 346"/>
                  <a:gd name="T49" fmla="*/ 95 h 346"/>
                  <a:gd name="T50" fmla="*/ 173 w 346"/>
                  <a:gd name="T51" fmla="*/ 76 h 346"/>
                  <a:gd name="T52" fmla="*/ 186 w 346"/>
                  <a:gd name="T53" fmla="*/ 52 h 346"/>
                  <a:gd name="T54" fmla="*/ 198 w 346"/>
                  <a:gd name="T55" fmla="*/ 48 h 346"/>
                  <a:gd name="T56" fmla="*/ 219 w 346"/>
                  <a:gd name="T57" fmla="*/ 70 h 346"/>
                  <a:gd name="T58" fmla="*/ 192 w 346"/>
                  <a:gd name="T59" fmla="*/ 98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46" h="346">
                    <a:moveTo>
                      <a:pt x="173" y="0"/>
                    </a:moveTo>
                    <a:cubicBezTo>
                      <a:pt x="78" y="0"/>
                      <a:pt x="0" y="78"/>
                      <a:pt x="0" y="173"/>
                    </a:cubicBezTo>
                    <a:cubicBezTo>
                      <a:pt x="0" y="268"/>
                      <a:pt x="78" y="346"/>
                      <a:pt x="173" y="346"/>
                    </a:cubicBezTo>
                    <a:cubicBezTo>
                      <a:pt x="268" y="346"/>
                      <a:pt x="346" y="268"/>
                      <a:pt x="346" y="173"/>
                    </a:cubicBezTo>
                    <a:cubicBezTo>
                      <a:pt x="346" y="78"/>
                      <a:pt x="268" y="0"/>
                      <a:pt x="173" y="0"/>
                    </a:cubicBezTo>
                    <a:close/>
                    <a:moveTo>
                      <a:pt x="201" y="247"/>
                    </a:moveTo>
                    <a:cubicBezTo>
                      <a:pt x="182" y="270"/>
                      <a:pt x="143" y="290"/>
                      <a:pt x="128" y="290"/>
                    </a:cubicBezTo>
                    <a:cubicBezTo>
                      <a:pt x="122" y="290"/>
                      <a:pt x="111" y="284"/>
                      <a:pt x="111" y="278"/>
                    </a:cubicBezTo>
                    <a:cubicBezTo>
                      <a:pt x="111" y="276"/>
                      <a:pt x="111" y="276"/>
                      <a:pt x="112" y="272"/>
                    </a:cubicBezTo>
                    <a:cubicBezTo>
                      <a:pt x="126" y="238"/>
                      <a:pt x="138" y="213"/>
                      <a:pt x="153" y="172"/>
                    </a:cubicBezTo>
                    <a:cubicBezTo>
                      <a:pt x="154" y="169"/>
                      <a:pt x="153" y="165"/>
                      <a:pt x="150" y="165"/>
                    </a:cubicBezTo>
                    <a:cubicBezTo>
                      <a:pt x="146" y="165"/>
                      <a:pt x="136" y="169"/>
                      <a:pt x="126" y="175"/>
                    </a:cubicBezTo>
                    <a:cubicBezTo>
                      <a:pt x="125" y="177"/>
                      <a:pt x="121" y="174"/>
                      <a:pt x="121" y="173"/>
                    </a:cubicBezTo>
                    <a:cubicBezTo>
                      <a:pt x="121" y="170"/>
                      <a:pt x="123" y="167"/>
                      <a:pt x="126" y="163"/>
                    </a:cubicBezTo>
                    <a:cubicBezTo>
                      <a:pt x="134" y="154"/>
                      <a:pt x="171" y="128"/>
                      <a:pt x="195" y="128"/>
                    </a:cubicBezTo>
                    <a:cubicBezTo>
                      <a:pt x="199" y="128"/>
                      <a:pt x="205" y="137"/>
                      <a:pt x="205" y="141"/>
                    </a:cubicBezTo>
                    <a:cubicBezTo>
                      <a:pt x="205" y="144"/>
                      <a:pt x="202" y="151"/>
                      <a:pt x="201" y="154"/>
                    </a:cubicBezTo>
                    <a:cubicBezTo>
                      <a:pt x="182" y="197"/>
                      <a:pt x="176" y="218"/>
                      <a:pt x="164" y="247"/>
                    </a:cubicBezTo>
                    <a:cubicBezTo>
                      <a:pt x="163" y="251"/>
                      <a:pt x="166" y="252"/>
                      <a:pt x="169" y="252"/>
                    </a:cubicBezTo>
                    <a:cubicBezTo>
                      <a:pt x="172" y="252"/>
                      <a:pt x="182" y="247"/>
                      <a:pt x="196" y="235"/>
                    </a:cubicBezTo>
                    <a:cubicBezTo>
                      <a:pt x="201" y="231"/>
                      <a:pt x="202" y="231"/>
                      <a:pt x="204" y="231"/>
                    </a:cubicBezTo>
                    <a:cubicBezTo>
                      <a:pt x="205" y="231"/>
                      <a:pt x="207" y="232"/>
                      <a:pt x="207" y="234"/>
                    </a:cubicBezTo>
                    <a:cubicBezTo>
                      <a:pt x="207" y="237"/>
                      <a:pt x="205" y="242"/>
                      <a:pt x="201" y="247"/>
                    </a:cubicBezTo>
                    <a:close/>
                    <a:moveTo>
                      <a:pt x="192" y="98"/>
                    </a:moveTo>
                    <a:cubicBezTo>
                      <a:pt x="188" y="98"/>
                      <a:pt x="185" y="96"/>
                      <a:pt x="182" y="95"/>
                    </a:cubicBezTo>
                    <a:cubicBezTo>
                      <a:pt x="177" y="91"/>
                      <a:pt x="173" y="85"/>
                      <a:pt x="173" y="76"/>
                    </a:cubicBezTo>
                    <a:cubicBezTo>
                      <a:pt x="173" y="65"/>
                      <a:pt x="179" y="57"/>
                      <a:pt x="186" y="52"/>
                    </a:cubicBezTo>
                    <a:cubicBezTo>
                      <a:pt x="190" y="49"/>
                      <a:pt x="195" y="48"/>
                      <a:pt x="198" y="48"/>
                    </a:cubicBezTo>
                    <a:cubicBezTo>
                      <a:pt x="213" y="48"/>
                      <a:pt x="219" y="59"/>
                      <a:pt x="219" y="70"/>
                    </a:cubicBezTo>
                    <a:cubicBezTo>
                      <a:pt x="219" y="82"/>
                      <a:pt x="206" y="98"/>
                      <a:pt x="192" y="98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4DE21883-F9AD-4A90-9DB4-91F257721F64}"/>
                  </a:ext>
                </a:extLst>
              </p:cNvPr>
              <p:cNvSpPr/>
              <p:nvPr/>
            </p:nvSpPr>
            <p:spPr>
              <a:xfrm>
                <a:off x="2689543" y="2010311"/>
                <a:ext cx="1885826" cy="1169551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To switch from one chip level to another</a:t>
                </a:r>
                <a:r>
                  <a:rPr kumimoji="0" lang="fr-FR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:</a:t>
                </a:r>
              </a:p>
              <a:p>
                <a:pPr marL="171450" marR="0" lvl="0" indent="-1714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Select the desired line and use the tab forward or backward</a:t>
                </a:r>
                <a:endParaRPr kumimoji="0" lang="fr-FR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  <a:p>
                <a:pPr marL="171450" marR="0" lvl="0" indent="-1714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171450" marR="0" lvl="0" indent="-1714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AFB45ADA-0D12-47EB-9272-BAA439BEC6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02328" y="3836030"/>
              <a:ext cx="180768" cy="199216"/>
            </a:xfrm>
            <a:prstGeom prst="rect">
              <a:avLst/>
            </a:prstGeom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4C3F8ECF-3D8C-4065-B6A0-0415F006EB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7210" y="3836030"/>
              <a:ext cx="180768" cy="1992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090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214DF-A2D0-4053-B49B-BC87FFC14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A1F75-59F6-431D-A818-0ADA69F5FCA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71475" y="1773239"/>
            <a:ext cx="5648325" cy="4176712"/>
          </a:xfrm>
        </p:spPr>
        <p:txBody>
          <a:bodyPr/>
          <a:lstStyle>
            <a:lvl1pPr marL="92075" indent="-92075">
              <a:buFont typeface="Arial" panose="020B0604020202020204" pitchFamily="34" charset="0"/>
              <a:buChar char=" "/>
              <a:defRPr>
                <a:solidFill>
                  <a:schemeClr val="accent2"/>
                </a:solidFill>
              </a:defRPr>
            </a:lvl1pPr>
            <a:lvl2pPr marL="92075" indent="-92075">
              <a:buFont typeface="Arial" panose="020B0604020202020204" pitchFamily="34" charset="0"/>
              <a:buChar char=" "/>
              <a:defRPr b="0"/>
            </a:lvl2pPr>
            <a:lvl3pPr marL="358775" indent="-174625">
              <a:defRPr/>
            </a:lvl3pPr>
            <a:lvl4pPr marL="625475" indent="-184150"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6DDA8B-A087-4023-A767-B74332E2F9E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9" y="1773239"/>
            <a:ext cx="5648325" cy="4176712"/>
          </a:xfrm>
        </p:spPr>
        <p:txBody>
          <a:bodyPr/>
          <a:lstStyle>
            <a:lvl1pPr marL="92075" indent="-92075">
              <a:buFont typeface="Arial" panose="020B0604020202020204" pitchFamily="34" charset="0"/>
              <a:buChar char=" "/>
              <a:defRPr/>
            </a:lvl1pPr>
            <a:lvl2pPr marL="92075" indent="-92075">
              <a:buFont typeface="Arial" panose="020B0604020202020204" pitchFamily="34" charset="0"/>
              <a:buChar char=" "/>
              <a:defRPr b="0"/>
            </a:lvl2pPr>
            <a:lvl3pPr marL="358775" indent="-174625">
              <a:defRPr/>
            </a:lvl3pPr>
            <a:lvl4pPr marL="625475" indent="-184150"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10F0D4-47AA-4ADE-9407-BFDBD3517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349531"/>
            <a:ext cx="3401588" cy="153888"/>
          </a:xfrm>
        </p:spPr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939B03-F376-4B08-A705-70E730B6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50FD-603F-44AF-ADBB-D2D9D0B3C68D}" type="slidenum">
              <a:rPr lang="fr-BE" smtClean="0"/>
              <a:t>‹#›</a:t>
            </a:fld>
            <a:endParaRPr lang="fr-BE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C46D98EF-E579-4ABA-A380-E5E2E6239F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5" y="945479"/>
            <a:ext cx="11449050" cy="360099"/>
          </a:xfrm>
        </p:spPr>
        <p:txBody>
          <a:bodyPr rIns="0">
            <a:spAutoFit/>
          </a:bodyPr>
          <a:lstStyle>
            <a:lvl1pPr marL="0" indent="0">
              <a:buNone/>
              <a:defRPr sz="26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5FDA151-937E-4501-9C91-F363F91441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87184"/>
            <a:ext cx="11449050" cy="193899"/>
          </a:xfrm>
        </p:spPr>
        <p:txBody>
          <a:bodyPr rIns="0">
            <a:sp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189FFE1C-BB8B-4123-AE10-23DDFE1742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9816" y="6349531"/>
            <a:ext cx="6120678" cy="153888"/>
          </a:xfrm>
        </p:spPr>
        <p:txBody>
          <a:bodyPr wrap="square" rIns="0" anchor="b">
            <a:sp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1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fr-BE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D6114CC-E790-450A-BBBC-7BFDD336AE07}"/>
              </a:ext>
            </a:extLst>
          </p:cNvPr>
          <p:cNvGrpSpPr/>
          <p:nvPr userDrawn="1"/>
        </p:nvGrpSpPr>
        <p:grpSpPr>
          <a:xfrm>
            <a:off x="12360696" y="-13072"/>
            <a:ext cx="1885826" cy="1528108"/>
            <a:chOff x="7045594" y="2588002"/>
            <a:chExt cx="1885826" cy="1528108"/>
          </a:xfrm>
        </p:grpSpPr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36F09C0E-2BE4-4B69-B1F1-236FF319CFC2}"/>
                </a:ext>
              </a:extLst>
            </p:cNvPr>
            <p:cNvGrpSpPr/>
            <p:nvPr/>
          </p:nvGrpSpPr>
          <p:grpSpPr>
            <a:xfrm>
              <a:off x="7045594" y="2588002"/>
              <a:ext cx="1885826" cy="1528108"/>
              <a:chOff x="2689543" y="1651754"/>
              <a:chExt cx="1885826" cy="1528108"/>
            </a:xfrm>
          </p:grpSpPr>
          <p:sp>
            <p:nvSpPr>
              <p:cNvPr id="21" name="Freeform 5">
                <a:extLst>
                  <a:ext uri="{FF2B5EF4-FFF2-40B4-BE49-F238E27FC236}">
                    <a16:creationId xmlns:a16="http://schemas.microsoft.com/office/drawing/2014/main" id="{DBCBBE7F-A828-410B-B397-D0FEA4F303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731" y="1651754"/>
                <a:ext cx="425450" cy="425450"/>
              </a:xfrm>
              <a:custGeom>
                <a:avLst/>
                <a:gdLst>
                  <a:gd name="T0" fmla="*/ 173 w 346"/>
                  <a:gd name="T1" fmla="*/ 0 h 346"/>
                  <a:gd name="T2" fmla="*/ 0 w 346"/>
                  <a:gd name="T3" fmla="*/ 173 h 346"/>
                  <a:gd name="T4" fmla="*/ 173 w 346"/>
                  <a:gd name="T5" fmla="*/ 346 h 346"/>
                  <a:gd name="T6" fmla="*/ 346 w 346"/>
                  <a:gd name="T7" fmla="*/ 173 h 346"/>
                  <a:gd name="T8" fmla="*/ 173 w 346"/>
                  <a:gd name="T9" fmla="*/ 0 h 346"/>
                  <a:gd name="T10" fmla="*/ 201 w 346"/>
                  <a:gd name="T11" fmla="*/ 247 h 346"/>
                  <a:gd name="T12" fmla="*/ 128 w 346"/>
                  <a:gd name="T13" fmla="*/ 290 h 346"/>
                  <a:gd name="T14" fmla="*/ 111 w 346"/>
                  <a:gd name="T15" fmla="*/ 278 h 346"/>
                  <a:gd name="T16" fmla="*/ 112 w 346"/>
                  <a:gd name="T17" fmla="*/ 272 h 346"/>
                  <a:gd name="T18" fmla="*/ 153 w 346"/>
                  <a:gd name="T19" fmla="*/ 172 h 346"/>
                  <a:gd name="T20" fmla="*/ 150 w 346"/>
                  <a:gd name="T21" fmla="*/ 165 h 346"/>
                  <a:gd name="T22" fmla="*/ 126 w 346"/>
                  <a:gd name="T23" fmla="*/ 175 h 346"/>
                  <a:gd name="T24" fmla="*/ 121 w 346"/>
                  <a:gd name="T25" fmla="*/ 173 h 346"/>
                  <a:gd name="T26" fmla="*/ 126 w 346"/>
                  <a:gd name="T27" fmla="*/ 163 h 346"/>
                  <a:gd name="T28" fmla="*/ 195 w 346"/>
                  <a:gd name="T29" fmla="*/ 128 h 346"/>
                  <a:gd name="T30" fmla="*/ 205 w 346"/>
                  <a:gd name="T31" fmla="*/ 141 h 346"/>
                  <a:gd name="T32" fmla="*/ 201 w 346"/>
                  <a:gd name="T33" fmla="*/ 154 h 346"/>
                  <a:gd name="T34" fmla="*/ 164 w 346"/>
                  <a:gd name="T35" fmla="*/ 247 h 346"/>
                  <a:gd name="T36" fmla="*/ 169 w 346"/>
                  <a:gd name="T37" fmla="*/ 252 h 346"/>
                  <a:gd name="T38" fmla="*/ 196 w 346"/>
                  <a:gd name="T39" fmla="*/ 235 h 346"/>
                  <a:gd name="T40" fmla="*/ 204 w 346"/>
                  <a:gd name="T41" fmla="*/ 231 h 346"/>
                  <a:gd name="T42" fmla="*/ 207 w 346"/>
                  <a:gd name="T43" fmla="*/ 234 h 346"/>
                  <a:gd name="T44" fmla="*/ 201 w 346"/>
                  <a:gd name="T45" fmla="*/ 247 h 346"/>
                  <a:gd name="T46" fmla="*/ 192 w 346"/>
                  <a:gd name="T47" fmla="*/ 98 h 346"/>
                  <a:gd name="T48" fmla="*/ 182 w 346"/>
                  <a:gd name="T49" fmla="*/ 95 h 346"/>
                  <a:gd name="T50" fmla="*/ 173 w 346"/>
                  <a:gd name="T51" fmla="*/ 76 h 346"/>
                  <a:gd name="T52" fmla="*/ 186 w 346"/>
                  <a:gd name="T53" fmla="*/ 52 h 346"/>
                  <a:gd name="T54" fmla="*/ 198 w 346"/>
                  <a:gd name="T55" fmla="*/ 48 h 346"/>
                  <a:gd name="T56" fmla="*/ 219 w 346"/>
                  <a:gd name="T57" fmla="*/ 70 h 346"/>
                  <a:gd name="T58" fmla="*/ 192 w 346"/>
                  <a:gd name="T59" fmla="*/ 98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46" h="346">
                    <a:moveTo>
                      <a:pt x="173" y="0"/>
                    </a:moveTo>
                    <a:cubicBezTo>
                      <a:pt x="78" y="0"/>
                      <a:pt x="0" y="78"/>
                      <a:pt x="0" y="173"/>
                    </a:cubicBezTo>
                    <a:cubicBezTo>
                      <a:pt x="0" y="268"/>
                      <a:pt x="78" y="346"/>
                      <a:pt x="173" y="346"/>
                    </a:cubicBezTo>
                    <a:cubicBezTo>
                      <a:pt x="268" y="346"/>
                      <a:pt x="346" y="268"/>
                      <a:pt x="346" y="173"/>
                    </a:cubicBezTo>
                    <a:cubicBezTo>
                      <a:pt x="346" y="78"/>
                      <a:pt x="268" y="0"/>
                      <a:pt x="173" y="0"/>
                    </a:cubicBezTo>
                    <a:close/>
                    <a:moveTo>
                      <a:pt x="201" y="247"/>
                    </a:moveTo>
                    <a:cubicBezTo>
                      <a:pt x="182" y="270"/>
                      <a:pt x="143" y="290"/>
                      <a:pt x="128" y="290"/>
                    </a:cubicBezTo>
                    <a:cubicBezTo>
                      <a:pt x="122" y="290"/>
                      <a:pt x="111" y="284"/>
                      <a:pt x="111" y="278"/>
                    </a:cubicBezTo>
                    <a:cubicBezTo>
                      <a:pt x="111" y="276"/>
                      <a:pt x="111" y="276"/>
                      <a:pt x="112" y="272"/>
                    </a:cubicBezTo>
                    <a:cubicBezTo>
                      <a:pt x="126" y="238"/>
                      <a:pt x="138" y="213"/>
                      <a:pt x="153" y="172"/>
                    </a:cubicBezTo>
                    <a:cubicBezTo>
                      <a:pt x="154" y="169"/>
                      <a:pt x="153" y="165"/>
                      <a:pt x="150" y="165"/>
                    </a:cubicBezTo>
                    <a:cubicBezTo>
                      <a:pt x="146" y="165"/>
                      <a:pt x="136" y="169"/>
                      <a:pt x="126" y="175"/>
                    </a:cubicBezTo>
                    <a:cubicBezTo>
                      <a:pt x="125" y="177"/>
                      <a:pt x="121" y="174"/>
                      <a:pt x="121" y="173"/>
                    </a:cubicBezTo>
                    <a:cubicBezTo>
                      <a:pt x="121" y="170"/>
                      <a:pt x="123" y="167"/>
                      <a:pt x="126" y="163"/>
                    </a:cubicBezTo>
                    <a:cubicBezTo>
                      <a:pt x="134" y="154"/>
                      <a:pt x="171" y="128"/>
                      <a:pt x="195" y="128"/>
                    </a:cubicBezTo>
                    <a:cubicBezTo>
                      <a:pt x="199" y="128"/>
                      <a:pt x="205" y="137"/>
                      <a:pt x="205" y="141"/>
                    </a:cubicBezTo>
                    <a:cubicBezTo>
                      <a:pt x="205" y="144"/>
                      <a:pt x="202" y="151"/>
                      <a:pt x="201" y="154"/>
                    </a:cubicBezTo>
                    <a:cubicBezTo>
                      <a:pt x="182" y="197"/>
                      <a:pt x="176" y="218"/>
                      <a:pt x="164" y="247"/>
                    </a:cubicBezTo>
                    <a:cubicBezTo>
                      <a:pt x="163" y="251"/>
                      <a:pt x="166" y="252"/>
                      <a:pt x="169" y="252"/>
                    </a:cubicBezTo>
                    <a:cubicBezTo>
                      <a:pt x="172" y="252"/>
                      <a:pt x="182" y="247"/>
                      <a:pt x="196" y="235"/>
                    </a:cubicBezTo>
                    <a:cubicBezTo>
                      <a:pt x="201" y="231"/>
                      <a:pt x="202" y="231"/>
                      <a:pt x="204" y="231"/>
                    </a:cubicBezTo>
                    <a:cubicBezTo>
                      <a:pt x="205" y="231"/>
                      <a:pt x="207" y="232"/>
                      <a:pt x="207" y="234"/>
                    </a:cubicBezTo>
                    <a:cubicBezTo>
                      <a:pt x="207" y="237"/>
                      <a:pt x="205" y="242"/>
                      <a:pt x="201" y="247"/>
                    </a:cubicBezTo>
                    <a:close/>
                    <a:moveTo>
                      <a:pt x="192" y="98"/>
                    </a:moveTo>
                    <a:cubicBezTo>
                      <a:pt x="188" y="98"/>
                      <a:pt x="185" y="96"/>
                      <a:pt x="182" y="95"/>
                    </a:cubicBezTo>
                    <a:cubicBezTo>
                      <a:pt x="177" y="91"/>
                      <a:pt x="173" y="85"/>
                      <a:pt x="173" y="76"/>
                    </a:cubicBezTo>
                    <a:cubicBezTo>
                      <a:pt x="173" y="65"/>
                      <a:pt x="179" y="57"/>
                      <a:pt x="186" y="52"/>
                    </a:cubicBezTo>
                    <a:cubicBezTo>
                      <a:pt x="190" y="49"/>
                      <a:pt x="195" y="48"/>
                      <a:pt x="198" y="48"/>
                    </a:cubicBezTo>
                    <a:cubicBezTo>
                      <a:pt x="213" y="48"/>
                      <a:pt x="219" y="59"/>
                      <a:pt x="219" y="70"/>
                    </a:cubicBezTo>
                    <a:cubicBezTo>
                      <a:pt x="219" y="82"/>
                      <a:pt x="206" y="98"/>
                      <a:pt x="192" y="98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8884391-9B95-49DD-86CD-9BE969BC02D2}"/>
                  </a:ext>
                </a:extLst>
              </p:cNvPr>
              <p:cNvSpPr/>
              <p:nvPr/>
            </p:nvSpPr>
            <p:spPr>
              <a:xfrm>
                <a:off x="2689543" y="2010311"/>
                <a:ext cx="1885826" cy="1169551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To switch from one chip level to another</a:t>
                </a:r>
                <a:r>
                  <a:rPr kumimoji="0" lang="fr-FR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:</a:t>
                </a:r>
              </a:p>
              <a:p>
                <a:pPr marL="171450" marR="0" lvl="0" indent="-1714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Select the desired line and use the tab forward or backward</a:t>
                </a:r>
                <a:endParaRPr kumimoji="0" lang="fr-FR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  <a:p>
                <a:pPr marL="171450" marR="0" lvl="0" indent="-1714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171450" marR="0" lvl="0" indent="-1714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6054286A-2946-48C9-812B-7DC0F93F22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02328" y="3836030"/>
              <a:ext cx="180768" cy="199216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73D6DA7D-B513-4520-BFBE-24987B9E88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7210" y="3836030"/>
              <a:ext cx="180768" cy="1992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846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+ 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214DF-A2D0-4053-B49B-BC87FFC14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A1F75-59F6-431D-A818-0ADA69F5FCA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71475" y="3068960"/>
            <a:ext cx="5648325" cy="2880990"/>
          </a:xfrm>
        </p:spPr>
        <p:txBody>
          <a:bodyPr/>
          <a:lstStyle>
            <a:lvl1pPr marL="92075" indent="-92075">
              <a:buFont typeface="Arial" panose="020B0604020202020204" pitchFamily="34" charset="0"/>
              <a:buChar char=" "/>
              <a:defRPr sz="2000">
                <a:solidFill>
                  <a:schemeClr val="accent2"/>
                </a:solidFill>
              </a:defRPr>
            </a:lvl1pPr>
            <a:lvl2pPr marL="92075" indent="-92075">
              <a:spcBef>
                <a:spcPts val="0"/>
              </a:spcBef>
              <a:buFont typeface="Arial" panose="020B0604020202020204" pitchFamily="34" charset="0"/>
              <a:buChar char=" "/>
              <a:defRPr sz="1600" b="0"/>
            </a:lvl2pPr>
            <a:lvl3pPr marL="358775" indent="-174625">
              <a:spcBef>
                <a:spcPts val="600"/>
              </a:spcBef>
              <a:defRPr sz="1400"/>
            </a:lvl3pPr>
            <a:lvl4pPr marL="625475" indent="-184150">
              <a:spcBef>
                <a:spcPts val="600"/>
              </a:spcBef>
              <a:defRPr sz="12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6DDA8B-A087-4023-A767-B74332E2F9E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9" y="3068960"/>
            <a:ext cx="5648325" cy="2880990"/>
          </a:xfrm>
        </p:spPr>
        <p:txBody>
          <a:bodyPr/>
          <a:lstStyle>
            <a:lvl1pPr marL="92075" indent="-92075">
              <a:buFont typeface="Arial" panose="020B0604020202020204" pitchFamily="34" charset="0"/>
              <a:buChar char=" "/>
              <a:defRPr sz="2000">
                <a:solidFill>
                  <a:schemeClr val="accent4"/>
                </a:solidFill>
              </a:defRPr>
            </a:lvl1pPr>
            <a:lvl2pPr marL="92075" indent="-92075">
              <a:spcBef>
                <a:spcPts val="0"/>
              </a:spcBef>
              <a:buFont typeface="Arial" panose="020B0604020202020204" pitchFamily="34" charset="0"/>
              <a:buChar char=" "/>
              <a:defRPr sz="1600" b="0"/>
            </a:lvl2pPr>
            <a:lvl3pPr>
              <a:spcBef>
                <a:spcPts val="600"/>
              </a:spcBef>
              <a:defRPr sz="1400"/>
            </a:lvl3pPr>
            <a:lvl4pPr>
              <a:spcBef>
                <a:spcPts val="600"/>
              </a:spcBef>
              <a:defRPr sz="12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10F0D4-47AA-4ADE-9407-BFDBD3517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349531"/>
            <a:ext cx="3401588" cy="153888"/>
          </a:xfrm>
        </p:spPr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fr-B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939B03-F376-4B08-A705-70E730B6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50FD-603F-44AF-ADBB-D2D9D0B3C68D}" type="slidenum">
              <a:rPr lang="fr-BE" smtClean="0"/>
              <a:t>‹#›</a:t>
            </a:fld>
            <a:endParaRPr lang="fr-BE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ACBC1D7A-ADEC-46B5-8CB2-EA4808E530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5" y="945479"/>
            <a:ext cx="11449050" cy="360099"/>
          </a:xfrm>
        </p:spPr>
        <p:txBody>
          <a:bodyPr rIns="0">
            <a:spAutoFit/>
          </a:bodyPr>
          <a:lstStyle>
            <a:lvl1pPr marL="0" indent="0">
              <a:buNone/>
              <a:defRPr sz="2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9A5FADD-C602-40D1-A13D-B0D8A328C34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87184"/>
            <a:ext cx="11449050" cy="193899"/>
          </a:xfrm>
        </p:spPr>
        <p:txBody>
          <a:bodyPr rIns="0">
            <a:sp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A5EBD73-7B9A-40F2-8A41-51366F1CE4A0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371475" y="1772816"/>
            <a:ext cx="11449049" cy="115212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266700" indent="0">
              <a:buNone/>
              <a:defRPr/>
            </a:lvl2pPr>
            <a:lvl3pPr marL="450850" indent="0">
              <a:buNone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6F4AA27-DF94-4FD7-990C-75E905FCCB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39816" y="6349531"/>
            <a:ext cx="6120678" cy="153888"/>
          </a:xfrm>
        </p:spPr>
        <p:txBody>
          <a:bodyPr wrap="square" rIns="0" anchor="b">
            <a:sp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1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fr-BE" dirty="0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FFE1C9BE-78B4-43C7-BAF2-38A8D584E89A}"/>
              </a:ext>
            </a:extLst>
          </p:cNvPr>
          <p:cNvGrpSpPr/>
          <p:nvPr userDrawn="1"/>
        </p:nvGrpSpPr>
        <p:grpSpPr>
          <a:xfrm>
            <a:off x="12360696" y="-13072"/>
            <a:ext cx="1885826" cy="1528108"/>
            <a:chOff x="7045594" y="2588002"/>
            <a:chExt cx="1885826" cy="1528108"/>
          </a:xfrm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E2F81BD0-87FE-49E4-AAF0-B47F7C8AF2E2}"/>
                </a:ext>
              </a:extLst>
            </p:cNvPr>
            <p:cNvGrpSpPr/>
            <p:nvPr/>
          </p:nvGrpSpPr>
          <p:grpSpPr>
            <a:xfrm>
              <a:off x="7045594" y="2588002"/>
              <a:ext cx="1885826" cy="1528108"/>
              <a:chOff x="2689543" y="1651754"/>
              <a:chExt cx="1885826" cy="1528108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C30B2603-60D6-40B8-86DD-7787C8145C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731" y="1651754"/>
                <a:ext cx="425450" cy="425450"/>
              </a:xfrm>
              <a:custGeom>
                <a:avLst/>
                <a:gdLst>
                  <a:gd name="T0" fmla="*/ 173 w 346"/>
                  <a:gd name="T1" fmla="*/ 0 h 346"/>
                  <a:gd name="T2" fmla="*/ 0 w 346"/>
                  <a:gd name="T3" fmla="*/ 173 h 346"/>
                  <a:gd name="T4" fmla="*/ 173 w 346"/>
                  <a:gd name="T5" fmla="*/ 346 h 346"/>
                  <a:gd name="T6" fmla="*/ 346 w 346"/>
                  <a:gd name="T7" fmla="*/ 173 h 346"/>
                  <a:gd name="T8" fmla="*/ 173 w 346"/>
                  <a:gd name="T9" fmla="*/ 0 h 346"/>
                  <a:gd name="T10" fmla="*/ 201 w 346"/>
                  <a:gd name="T11" fmla="*/ 247 h 346"/>
                  <a:gd name="T12" fmla="*/ 128 w 346"/>
                  <a:gd name="T13" fmla="*/ 290 h 346"/>
                  <a:gd name="T14" fmla="*/ 111 w 346"/>
                  <a:gd name="T15" fmla="*/ 278 h 346"/>
                  <a:gd name="T16" fmla="*/ 112 w 346"/>
                  <a:gd name="T17" fmla="*/ 272 h 346"/>
                  <a:gd name="T18" fmla="*/ 153 w 346"/>
                  <a:gd name="T19" fmla="*/ 172 h 346"/>
                  <a:gd name="T20" fmla="*/ 150 w 346"/>
                  <a:gd name="T21" fmla="*/ 165 h 346"/>
                  <a:gd name="T22" fmla="*/ 126 w 346"/>
                  <a:gd name="T23" fmla="*/ 175 h 346"/>
                  <a:gd name="T24" fmla="*/ 121 w 346"/>
                  <a:gd name="T25" fmla="*/ 173 h 346"/>
                  <a:gd name="T26" fmla="*/ 126 w 346"/>
                  <a:gd name="T27" fmla="*/ 163 h 346"/>
                  <a:gd name="T28" fmla="*/ 195 w 346"/>
                  <a:gd name="T29" fmla="*/ 128 h 346"/>
                  <a:gd name="T30" fmla="*/ 205 w 346"/>
                  <a:gd name="T31" fmla="*/ 141 h 346"/>
                  <a:gd name="T32" fmla="*/ 201 w 346"/>
                  <a:gd name="T33" fmla="*/ 154 h 346"/>
                  <a:gd name="T34" fmla="*/ 164 w 346"/>
                  <a:gd name="T35" fmla="*/ 247 h 346"/>
                  <a:gd name="T36" fmla="*/ 169 w 346"/>
                  <a:gd name="T37" fmla="*/ 252 h 346"/>
                  <a:gd name="T38" fmla="*/ 196 w 346"/>
                  <a:gd name="T39" fmla="*/ 235 h 346"/>
                  <a:gd name="T40" fmla="*/ 204 w 346"/>
                  <a:gd name="T41" fmla="*/ 231 h 346"/>
                  <a:gd name="T42" fmla="*/ 207 w 346"/>
                  <a:gd name="T43" fmla="*/ 234 h 346"/>
                  <a:gd name="T44" fmla="*/ 201 w 346"/>
                  <a:gd name="T45" fmla="*/ 247 h 346"/>
                  <a:gd name="T46" fmla="*/ 192 w 346"/>
                  <a:gd name="T47" fmla="*/ 98 h 346"/>
                  <a:gd name="T48" fmla="*/ 182 w 346"/>
                  <a:gd name="T49" fmla="*/ 95 h 346"/>
                  <a:gd name="T50" fmla="*/ 173 w 346"/>
                  <a:gd name="T51" fmla="*/ 76 h 346"/>
                  <a:gd name="T52" fmla="*/ 186 w 346"/>
                  <a:gd name="T53" fmla="*/ 52 h 346"/>
                  <a:gd name="T54" fmla="*/ 198 w 346"/>
                  <a:gd name="T55" fmla="*/ 48 h 346"/>
                  <a:gd name="T56" fmla="*/ 219 w 346"/>
                  <a:gd name="T57" fmla="*/ 70 h 346"/>
                  <a:gd name="T58" fmla="*/ 192 w 346"/>
                  <a:gd name="T59" fmla="*/ 98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46" h="346">
                    <a:moveTo>
                      <a:pt x="173" y="0"/>
                    </a:moveTo>
                    <a:cubicBezTo>
                      <a:pt x="78" y="0"/>
                      <a:pt x="0" y="78"/>
                      <a:pt x="0" y="173"/>
                    </a:cubicBezTo>
                    <a:cubicBezTo>
                      <a:pt x="0" y="268"/>
                      <a:pt x="78" y="346"/>
                      <a:pt x="173" y="346"/>
                    </a:cubicBezTo>
                    <a:cubicBezTo>
                      <a:pt x="268" y="346"/>
                      <a:pt x="346" y="268"/>
                      <a:pt x="346" y="173"/>
                    </a:cubicBezTo>
                    <a:cubicBezTo>
                      <a:pt x="346" y="78"/>
                      <a:pt x="268" y="0"/>
                      <a:pt x="173" y="0"/>
                    </a:cubicBezTo>
                    <a:close/>
                    <a:moveTo>
                      <a:pt x="201" y="247"/>
                    </a:moveTo>
                    <a:cubicBezTo>
                      <a:pt x="182" y="270"/>
                      <a:pt x="143" y="290"/>
                      <a:pt x="128" y="290"/>
                    </a:cubicBezTo>
                    <a:cubicBezTo>
                      <a:pt x="122" y="290"/>
                      <a:pt x="111" y="284"/>
                      <a:pt x="111" y="278"/>
                    </a:cubicBezTo>
                    <a:cubicBezTo>
                      <a:pt x="111" y="276"/>
                      <a:pt x="111" y="276"/>
                      <a:pt x="112" y="272"/>
                    </a:cubicBezTo>
                    <a:cubicBezTo>
                      <a:pt x="126" y="238"/>
                      <a:pt x="138" y="213"/>
                      <a:pt x="153" y="172"/>
                    </a:cubicBezTo>
                    <a:cubicBezTo>
                      <a:pt x="154" y="169"/>
                      <a:pt x="153" y="165"/>
                      <a:pt x="150" y="165"/>
                    </a:cubicBezTo>
                    <a:cubicBezTo>
                      <a:pt x="146" y="165"/>
                      <a:pt x="136" y="169"/>
                      <a:pt x="126" y="175"/>
                    </a:cubicBezTo>
                    <a:cubicBezTo>
                      <a:pt x="125" y="177"/>
                      <a:pt x="121" y="174"/>
                      <a:pt x="121" y="173"/>
                    </a:cubicBezTo>
                    <a:cubicBezTo>
                      <a:pt x="121" y="170"/>
                      <a:pt x="123" y="167"/>
                      <a:pt x="126" y="163"/>
                    </a:cubicBezTo>
                    <a:cubicBezTo>
                      <a:pt x="134" y="154"/>
                      <a:pt x="171" y="128"/>
                      <a:pt x="195" y="128"/>
                    </a:cubicBezTo>
                    <a:cubicBezTo>
                      <a:pt x="199" y="128"/>
                      <a:pt x="205" y="137"/>
                      <a:pt x="205" y="141"/>
                    </a:cubicBezTo>
                    <a:cubicBezTo>
                      <a:pt x="205" y="144"/>
                      <a:pt x="202" y="151"/>
                      <a:pt x="201" y="154"/>
                    </a:cubicBezTo>
                    <a:cubicBezTo>
                      <a:pt x="182" y="197"/>
                      <a:pt x="176" y="218"/>
                      <a:pt x="164" y="247"/>
                    </a:cubicBezTo>
                    <a:cubicBezTo>
                      <a:pt x="163" y="251"/>
                      <a:pt x="166" y="252"/>
                      <a:pt x="169" y="252"/>
                    </a:cubicBezTo>
                    <a:cubicBezTo>
                      <a:pt x="172" y="252"/>
                      <a:pt x="182" y="247"/>
                      <a:pt x="196" y="235"/>
                    </a:cubicBezTo>
                    <a:cubicBezTo>
                      <a:pt x="201" y="231"/>
                      <a:pt x="202" y="231"/>
                      <a:pt x="204" y="231"/>
                    </a:cubicBezTo>
                    <a:cubicBezTo>
                      <a:pt x="205" y="231"/>
                      <a:pt x="207" y="232"/>
                      <a:pt x="207" y="234"/>
                    </a:cubicBezTo>
                    <a:cubicBezTo>
                      <a:pt x="207" y="237"/>
                      <a:pt x="205" y="242"/>
                      <a:pt x="201" y="247"/>
                    </a:cubicBezTo>
                    <a:close/>
                    <a:moveTo>
                      <a:pt x="192" y="98"/>
                    </a:moveTo>
                    <a:cubicBezTo>
                      <a:pt x="188" y="98"/>
                      <a:pt x="185" y="96"/>
                      <a:pt x="182" y="95"/>
                    </a:cubicBezTo>
                    <a:cubicBezTo>
                      <a:pt x="177" y="91"/>
                      <a:pt x="173" y="85"/>
                      <a:pt x="173" y="76"/>
                    </a:cubicBezTo>
                    <a:cubicBezTo>
                      <a:pt x="173" y="65"/>
                      <a:pt x="179" y="57"/>
                      <a:pt x="186" y="52"/>
                    </a:cubicBezTo>
                    <a:cubicBezTo>
                      <a:pt x="190" y="49"/>
                      <a:pt x="195" y="48"/>
                      <a:pt x="198" y="48"/>
                    </a:cubicBezTo>
                    <a:cubicBezTo>
                      <a:pt x="213" y="48"/>
                      <a:pt x="219" y="59"/>
                      <a:pt x="219" y="70"/>
                    </a:cubicBezTo>
                    <a:cubicBezTo>
                      <a:pt x="219" y="82"/>
                      <a:pt x="206" y="98"/>
                      <a:pt x="192" y="98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63EF20E-CB83-426E-A64E-4138DB3F1F77}"/>
                  </a:ext>
                </a:extLst>
              </p:cNvPr>
              <p:cNvSpPr/>
              <p:nvPr/>
            </p:nvSpPr>
            <p:spPr>
              <a:xfrm>
                <a:off x="2689543" y="2010311"/>
                <a:ext cx="1885826" cy="1169551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To switch from one chip level to another</a:t>
                </a:r>
                <a:r>
                  <a:rPr kumimoji="0" lang="fr-FR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:</a:t>
                </a:r>
              </a:p>
              <a:p>
                <a:pPr marL="171450" marR="0" lvl="0" indent="-1714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Select the desired line and use the tab forward or backward</a:t>
                </a:r>
                <a:endParaRPr kumimoji="0" lang="fr-FR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  <a:p>
                <a:pPr marL="171450" marR="0" lvl="0" indent="-1714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  <a:p>
                <a:pPr marL="171450" marR="0" lvl="0" indent="-1714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fr-FR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504BD63-8119-42F9-AF5E-ED1597241B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02328" y="3836030"/>
              <a:ext cx="180768" cy="199216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FD41B495-3ACC-433A-A8E7-D23B9E43E4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7210" y="3836030"/>
              <a:ext cx="180768" cy="1992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105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F4164-B301-4999-8DFA-818A045F8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31D361BA-7821-4C75-B394-FBD57EE413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5" y="945479"/>
            <a:ext cx="11449050" cy="360099"/>
          </a:xfrm>
        </p:spPr>
        <p:txBody>
          <a:bodyPr rIns="0">
            <a:spAutoFit/>
          </a:bodyPr>
          <a:lstStyle>
            <a:lvl1pPr marL="0" indent="0">
              <a:buNone/>
              <a:defRPr sz="2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7A063B9-52B5-4CBE-A45D-7EB3934E0E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87184"/>
            <a:ext cx="11449050" cy="193899"/>
          </a:xfrm>
        </p:spPr>
        <p:txBody>
          <a:bodyPr rIns="0">
            <a:sp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CAC3E42-84C2-42A6-BD72-541D85A84E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9816" y="6349531"/>
            <a:ext cx="6120678" cy="153888"/>
          </a:xfrm>
        </p:spPr>
        <p:txBody>
          <a:bodyPr wrap="square" rIns="0" anchor="b">
            <a:sp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1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fr-B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47D029-4419-4E0D-BECD-98E9310E64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39416" y="6349531"/>
            <a:ext cx="3401588" cy="153888"/>
          </a:xfrm>
        </p:spPr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fr-BE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1E723B8-3279-4C86-97F0-4FEE73281CA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0150FD-603F-44AF-ADBB-D2D9D0B3C68D}" type="slidenum">
              <a:rPr lang="fr-BE" smtClean="0"/>
              <a:pPr/>
              <a:t>‹#›</a:t>
            </a:fld>
            <a:endParaRPr lang="fr-BE" dirty="0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B050F612-DE14-499A-88E5-08BE850D0C08}"/>
              </a:ext>
            </a:extLst>
          </p:cNvPr>
          <p:cNvGrpSpPr/>
          <p:nvPr userDrawn="1"/>
        </p:nvGrpSpPr>
        <p:grpSpPr>
          <a:xfrm>
            <a:off x="-2112912" y="-5836"/>
            <a:ext cx="1885826" cy="1835885"/>
            <a:chOff x="2689543" y="1651754"/>
            <a:chExt cx="1885826" cy="1835885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1B01FCB2-9C34-4C4D-8167-5EFE2F191D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9731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B00F078-E51D-48A1-9A1E-2F081FC6A2FF}"/>
                </a:ext>
              </a:extLst>
            </p:cNvPr>
            <p:cNvSpPr/>
            <p:nvPr/>
          </p:nvSpPr>
          <p:spPr>
            <a:xfrm>
              <a:off x="2689543" y="2010311"/>
              <a:ext cx="1885826" cy="1477328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/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To change the </a:t>
              </a:r>
              <a:r>
                <a:rPr lang="fr-FR" sz="1000" b="1" dirty="0" err="1">
                  <a:solidFill>
                    <a:schemeClr val="accent1"/>
                  </a:solidFill>
                  <a:latin typeface="+mj-lt"/>
                </a:rPr>
                <a:t>footer</a:t>
              </a:r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: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Click on “insert”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Click on “Header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&amp; Footer”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Check the “Slide number” box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Write the desired text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in the "Footer“ box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Click on “Apply to all”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396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2535C-E216-4FE6-854A-134CAB9C4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349531"/>
            <a:ext cx="3401588" cy="153888"/>
          </a:xfrm>
        </p:spPr>
        <p:txBody>
          <a:bodyPr/>
          <a:lstStyle/>
          <a:p>
            <a:r>
              <a:rPr lang="en-GB" noProof="0"/>
              <a:t>Mortality models in the age of medical innovation: A fireside chat</a:t>
            </a:r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3DC7BD-2933-4AD8-AC9C-29C8975A6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50FD-603F-44AF-ADBB-D2D9D0B3C68D}" type="slidenum">
              <a:rPr lang="fr-BE" smtClean="0"/>
              <a:t>‹#›</a:t>
            </a:fld>
            <a:endParaRPr lang="fr-BE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78A313C-BC96-49CB-825B-61321B9506F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9816" y="6349531"/>
            <a:ext cx="6120678" cy="153888"/>
          </a:xfrm>
        </p:spPr>
        <p:txBody>
          <a:bodyPr wrap="square" rIns="0" anchor="b">
            <a:sp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1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61086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fullscreen - V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F6A12A6-4E53-4BFE-B060-C589E78F03D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640633 w 12192000"/>
              <a:gd name="connsiteY0" fmla="*/ 368300 h 6858000"/>
              <a:gd name="connsiteX1" fmla="*/ 371475 w 12192000"/>
              <a:gd name="connsiteY1" fmla="*/ 637458 h 6858000"/>
              <a:gd name="connsiteX2" fmla="*/ 371475 w 12192000"/>
              <a:gd name="connsiteY2" fmla="*/ 6220542 h 6858000"/>
              <a:gd name="connsiteX3" fmla="*/ 640633 w 12192000"/>
              <a:gd name="connsiteY3" fmla="*/ 6489700 h 6858000"/>
              <a:gd name="connsiteX4" fmla="*/ 11551367 w 12192000"/>
              <a:gd name="connsiteY4" fmla="*/ 6489700 h 6858000"/>
              <a:gd name="connsiteX5" fmla="*/ 11820525 w 12192000"/>
              <a:gd name="connsiteY5" fmla="*/ 6220542 h 6858000"/>
              <a:gd name="connsiteX6" fmla="*/ 11820525 w 12192000"/>
              <a:gd name="connsiteY6" fmla="*/ 637458 h 6858000"/>
              <a:gd name="connsiteX7" fmla="*/ 11551367 w 12192000"/>
              <a:gd name="connsiteY7" fmla="*/ 36830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640633" y="368300"/>
                </a:moveTo>
                <a:cubicBezTo>
                  <a:pt x="491981" y="368300"/>
                  <a:pt x="371475" y="488806"/>
                  <a:pt x="371475" y="637458"/>
                </a:cubicBezTo>
                <a:lnTo>
                  <a:pt x="371475" y="6220542"/>
                </a:lnTo>
                <a:cubicBezTo>
                  <a:pt x="371475" y="6369194"/>
                  <a:pt x="491981" y="6489700"/>
                  <a:pt x="640633" y="6489700"/>
                </a:cubicBezTo>
                <a:lnTo>
                  <a:pt x="11551367" y="6489700"/>
                </a:lnTo>
                <a:cubicBezTo>
                  <a:pt x="11700019" y="6489700"/>
                  <a:pt x="11820525" y="6369194"/>
                  <a:pt x="11820525" y="6220542"/>
                </a:cubicBezTo>
                <a:lnTo>
                  <a:pt x="11820525" y="637458"/>
                </a:lnTo>
                <a:cubicBezTo>
                  <a:pt x="11820525" y="488806"/>
                  <a:pt x="11700019" y="368300"/>
                  <a:pt x="11551367" y="3683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BE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87C468F-44F4-4BDF-A833-7F8926F2BACB}"/>
              </a:ext>
            </a:extLst>
          </p:cNvPr>
          <p:cNvGrpSpPr/>
          <p:nvPr userDrawn="1"/>
        </p:nvGrpSpPr>
        <p:grpSpPr>
          <a:xfrm>
            <a:off x="12360696" y="-13072"/>
            <a:ext cx="1885826" cy="1528108"/>
            <a:chOff x="4867566" y="1651754"/>
            <a:chExt cx="1885826" cy="1528108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09488B42-A2DB-4BB0-8C16-7E621E8D45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7754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D1CE205-FF70-43C3-A98E-1729DA836C5D}"/>
                </a:ext>
              </a:extLst>
            </p:cNvPr>
            <p:cNvSpPr/>
            <p:nvPr/>
          </p:nvSpPr>
          <p:spPr>
            <a:xfrm>
              <a:off x="4867566" y="2010311"/>
              <a:ext cx="1885826" cy="116955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/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To change the </a:t>
              </a:r>
              <a:r>
                <a:rPr lang="fr-FR" sz="1000" b="1" dirty="0" err="1">
                  <a:solidFill>
                    <a:schemeClr val="accent1"/>
                  </a:solidFill>
                  <a:latin typeface="+mj-lt"/>
                </a:rPr>
                <a:t>visual</a:t>
              </a:r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: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Right click on the slide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Click on “Format Background”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Import a visual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from your computer (1920x1080px)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654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- V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BD0FCC3-831B-4C1D-80B0-D34A931EE91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681D24C-ADC9-4F96-9A7F-95456DA79B7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640633 w 12192000"/>
              <a:gd name="connsiteY0" fmla="*/ 368300 h 6858000"/>
              <a:gd name="connsiteX1" fmla="*/ 371475 w 12192000"/>
              <a:gd name="connsiteY1" fmla="*/ 637458 h 6858000"/>
              <a:gd name="connsiteX2" fmla="*/ 371475 w 12192000"/>
              <a:gd name="connsiteY2" fmla="*/ 6220542 h 6858000"/>
              <a:gd name="connsiteX3" fmla="*/ 640633 w 12192000"/>
              <a:gd name="connsiteY3" fmla="*/ 6489700 h 6858000"/>
              <a:gd name="connsiteX4" fmla="*/ 11551367 w 12192000"/>
              <a:gd name="connsiteY4" fmla="*/ 6489700 h 6858000"/>
              <a:gd name="connsiteX5" fmla="*/ 11820525 w 12192000"/>
              <a:gd name="connsiteY5" fmla="*/ 6220542 h 6858000"/>
              <a:gd name="connsiteX6" fmla="*/ 11820525 w 12192000"/>
              <a:gd name="connsiteY6" fmla="*/ 637458 h 6858000"/>
              <a:gd name="connsiteX7" fmla="*/ 11551367 w 12192000"/>
              <a:gd name="connsiteY7" fmla="*/ 36830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640633" y="368300"/>
                </a:moveTo>
                <a:cubicBezTo>
                  <a:pt x="491981" y="368300"/>
                  <a:pt x="371475" y="488806"/>
                  <a:pt x="371475" y="637458"/>
                </a:cubicBezTo>
                <a:lnTo>
                  <a:pt x="371475" y="6220542"/>
                </a:lnTo>
                <a:cubicBezTo>
                  <a:pt x="371475" y="6369194"/>
                  <a:pt x="491981" y="6489700"/>
                  <a:pt x="640633" y="6489700"/>
                </a:cubicBezTo>
                <a:lnTo>
                  <a:pt x="11551367" y="6489700"/>
                </a:lnTo>
                <a:cubicBezTo>
                  <a:pt x="11700019" y="6489700"/>
                  <a:pt x="11820525" y="6369194"/>
                  <a:pt x="11820525" y="6220542"/>
                </a:cubicBezTo>
                <a:lnTo>
                  <a:pt x="11820525" y="637458"/>
                </a:lnTo>
                <a:cubicBezTo>
                  <a:pt x="11820525" y="488806"/>
                  <a:pt x="11700019" y="368300"/>
                  <a:pt x="11551367" y="3683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BE"/>
          </a:p>
        </p:txBody>
      </p:sp>
      <p:grpSp>
        <p:nvGrpSpPr>
          <p:cNvPr id="5" name="Groupe 22">
            <a:extLst>
              <a:ext uri="{FF2B5EF4-FFF2-40B4-BE49-F238E27FC236}">
                <a16:creationId xmlns:a16="http://schemas.microsoft.com/office/drawing/2014/main" id="{2B32DBD4-A425-4C9E-AB3F-50820ABE35E2}"/>
              </a:ext>
            </a:extLst>
          </p:cNvPr>
          <p:cNvGrpSpPr/>
          <p:nvPr userDrawn="1"/>
        </p:nvGrpSpPr>
        <p:grpSpPr>
          <a:xfrm>
            <a:off x="4341018" y="2930841"/>
            <a:ext cx="3509961" cy="997017"/>
            <a:chOff x="-838200" y="8253511"/>
            <a:chExt cx="12192000" cy="3463176"/>
          </a:xfrm>
          <a:solidFill>
            <a:schemeClr val="bg1"/>
          </a:solidFill>
        </p:grpSpPr>
        <p:sp>
          <p:nvSpPr>
            <p:cNvPr id="6" name="Forme libre : forme 23">
              <a:extLst>
                <a:ext uri="{FF2B5EF4-FFF2-40B4-BE49-F238E27FC236}">
                  <a16:creationId xmlns:a16="http://schemas.microsoft.com/office/drawing/2014/main" id="{02DB79CB-4FD3-4EEA-BEAE-F9E90E8A8DC1}"/>
                </a:ext>
              </a:extLst>
            </p:cNvPr>
            <p:cNvSpPr/>
            <p:nvPr/>
          </p:nvSpPr>
          <p:spPr>
            <a:xfrm>
              <a:off x="-838200" y="10819488"/>
              <a:ext cx="12192000" cy="897199"/>
            </a:xfrm>
            <a:custGeom>
              <a:avLst/>
              <a:gdLst>
                <a:gd name="connsiteX0" fmla="*/ 12198649 w 12192000"/>
                <a:gd name="connsiteY0" fmla="*/ 885124 h 897199"/>
                <a:gd name="connsiteX1" fmla="*/ 12097839 w 12192000"/>
                <a:gd name="connsiteY1" fmla="*/ 885124 h 897199"/>
                <a:gd name="connsiteX2" fmla="*/ 11805730 w 12192000"/>
                <a:gd name="connsiteY2" fmla="*/ 581421 h 897199"/>
                <a:gd name="connsiteX3" fmla="*/ 11805730 w 12192000"/>
                <a:gd name="connsiteY3" fmla="*/ 885124 h 897199"/>
                <a:gd name="connsiteX4" fmla="*/ 11732688 w 12192000"/>
                <a:gd name="connsiteY4" fmla="*/ 885124 h 897199"/>
                <a:gd name="connsiteX5" fmla="*/ 11732688 w 12192000"/>
                <a:gd name="connsiteY5" fmla="*/ 15789 h 897199"/>
                <a:gd name="connsiteX6" fmla="*/ 11805730 w 12192000"/>
                <a:gd name="connsiteY6" fmla="*/ 15789 h 897199"/>
                <a:gd name="connsiteX7" fmla="*/ 11805730 w 12192000"/>
                <a:gd name="connsiteY7" fmla="*/ 536236 h 897199"/>
                <a:gd name="connsiteX8" fmla="*/ 12070007 w 12192000"/>
                <a:gd name="connsiteY8" fmla="*/ 293982 h 897199"/>
                <a:gd name="connsiteX9" fmla="*/ 12163887 w 12192000"/>
                <a:gd name="connsiteY9" fmla="*/ 293982 h 897199"/>
                <a:gd name="connsiteX10" fmla="*/ 11875270 w 12192000"/>
                <a:gd name="connsiteY10" fmla="*/ 555961 h 897199"/>
                <a:gd name="connsiteX11" fmla="*/ 12198649 w 12192000"/>
                <a:gd name="connsiteY11" fmla="*/ 885124 h 897199"/>
                <a:gd name="connsiteX12" fmla="*/ 11444120 w 12192000"/>
                <a:gd name="connsiteY12" fmla="*/ 342661 h 897199"/>
                <a:gd name="connsiteX13" fmla="*/ 11316608 w 12192000"/>
                <a:gd name="connsiteY13" fmla="*/ 441203 h 897199"/>
                <a:gd name="connsiteX14" fmla="*/ 11607548 w 12192000"/>
                <a:gd name="connsiteY14" fmla="*/ 730989 h 897199"/>
                <a:gd name="connsiteX15" fmla="*/ 11401218 w 12192000"/>
                <a:gd name="connsiteY15" fmla="*/ 899088 h 897199"/>
                <a:gd name="connsiteX16" fmla="*/ 11235475 w 12192000"/>
                <a:gd name="connsiteY16" fmla="*/ 871248 h 897199"/>
                <a:gd name="connsiteX17" fmla="*/ 11242445 w 12192000"/>
                <a:gd name="connsiteY17" fmla="*/ 799384 h 897199"/>
                <a:gd name="connsiteX18" fmla="*/ 11396595 w 12192000"/>
                <a:gd name="connsiteY18" fmla="*/ 836485 h 897199"/>
                <a:gd name="connsiteX19" fmla="*/ 11527584 w 12192000"/>
                <a:gd name="connsiteY19" fmla="*/ 730989 h 897199"/>
                <a:gd name="connsiteX20" fmla="*/ 11243590 w 12192000"/>
                <a:gd name="connsiteY20" fmla="*/ 441203 h 897199"/>
                <a:gd name="connsiteX21" fmla="*/ 11436004 w 12192000"/>
                <a:gd name="connsiteY21" fmla="*/ 280106 h 897199"/>
                <a:gd name="connsiteX22" fmla="*/ 11582055 w 12192000"/>
                <a:gd name="connsiteY22" fmla="*/ 306761 h 897199"/>
                <a:gd name="connsiteX23" fmla="*/ 11575085 w 12192000"/>
                <a:gd name="connsiteY23" fmla="*/ 370533 h 897199"/>
                <a:gd name="connsiteX24" fmla="*/ 11444120 w 12192000"/>
                <a:gd name="connsiteY24" fmla="*/ 342701 h 897199"/>
                <a:gd name="connsiteX25" fmla="*/ 11036115 w 12192000"/>
                <a:gd name="connsiteY25" fmla="*/ 38950 h 897199"/>
                <a:gd name="connsiteX26" fmla="*/ 11109148 w 12192000"/>
                <a:gd name="connsiteY26" fmla="*/ 38950 h 897199"/>
                <a:gd name="connsiteX27" fmla="*/ 11109148 w 12192000"/>
                <a:gd name="connsiteY27" fmla="*/ 136339 h 897199"/>
                <a:gd name="connsiteX28" fmla="*/ 11036115 w 12192000"/>
                <a:gd name="connsiteY28" fmla="*/ 136339 h 897199"/>
                <a:gd name="connsiteX29" fmla="*/ 11036115 w 12192000"/>
                <a:gd name="connsiteY29" fmla="*/ 38950 h 897199"/>
                <a:gd name="connsiteX30" fmla="*/ 11036115 w 12192000"/>
                <a:gd name="connsiteY30" fmla="*/ 885124 h 897199"/>
                <a:gd name="connsiteX31" fmla="*/ 11036115 w 12192000"/>
                <a:gd name="connsiteY31" fmla="*/ 293982 h 897199"/>
                <a:gd name="connsiteX32" fmla="*/ 11109148 w 12192000"/>
                <a:gd name="connsiteY32" fmla="*/ 293982 h 897199"/>
                <a:gd name="connsiteX33" fmla="*/ 11109148 w 12192000"/>
                <a:gd name="connsiteY33" fmla="*/ 885124 h 897199"/>
                <a:gd name="connsiteX34" fmla="*/ 10570226 w 12192000"/>
                <a:gd name="connsiteY34" fmla="*/ 145600 h 897199"/>
                <a:gd name="connsiteX35" fmla="*/ 10487892 w 12192000"/>
                <a:gd name="connsiteY35" fmla="*/ 145600 h 897199"/>
                <a:gd name="connsiteX36" fmla="*/ 10487892 w 12192000"/>
                <a:gd name="connsiteY36" fmla="*/ 434217 h 897199"/>
                <a:gd name="connsiteX37" fmla="*/ 10572525 w 12192000"/>
                <a:gd name="connsiteY37" fmla="*/ 434217 h 897199"/>
                <a:gd name="connsiteX38" fmla="*/ 10774209 w 12192000"/>
                <a:gd name="connsiteY38" fmla="*/ 285859 h 897199"/>
                <a:gd name="connsiteX39" fmla="*/ 10570226 w 12192000"/>
                <a:gd name="connsiteY39" fmla="*/ 145600 h 897199"/>
                <a:gd name="connsiteX40" fmla="*/ 10674529 w 12192000"/>
                <a:gd name="connsiteY40" fmla="*/ 472472 h 897199"/>
                <a:gd name="connsiteX41" fmla="*/ 10674529 w 12192000"/>
                <a:gd name="connsiteY41" fmla="*/ 474795 h 897199"/>
                <a:gd name="connsiteX42" fmla="*/ 10778855 w 12192000"/>
                <a:gd name="connsiteY42" fmla="*/ 572176 h 897199"/>
                <a:gd name="connsiteX43" fmla="*/ 10916799 w 12192000"/>
                <a:gd name="connsiteY43" fmla="*/ 885124 h 897199"/>
                <a:gd name="connsiteX44" fmla="*/ 10828671 w 12192000"/>
                <a:gd name="connsiteY44" fmla="*/ 885124 h 897199"/>
                <a:gd name="connsiteX45" fmla="*/ 10711598 w 12192000"/>
                <a:gd name="connsiteY45" fmla="*/ 611561 h 897199"/>
                <a:gd name="connsiteX46" fmla="*/ 10553987 w 12192000"/>
                <a:gd name="connsiteY46" fmla="*/ 503757 h 897199"/>
                <a:gd name="connsiteX47" fmla="*/ 10487892 w 12192000"/>
                <a:gd name="connsiteY47" fmla="*/ 503757 h 897199"/>
                <a:gd name="connsiteX48" fmla="*/ 10487892 w 12192000"/>
                <a:gd name="connsiteY48" fmla="*/ 885108 h 897199"/>
                <a:gd name="connsiteX49" fmla="*/ 10407928 w 12192000"/>
                <a:gd name="connsiteY49" fmla="*/ 885108 h 897199"/>
                <a:gd name="connsiteX50" fmla="*/ 10407928 w 12192000"/>
                <a:gd name="connsiteY50" fmla="*/ 76060 h 897199"/>
                <a:gd name="connsiteX51" fmla="*/ 10616581 w 12192000"/>
                <a:gd name="connsiteY51" fmla="*/ 76060 h 897199"/>
                <a:gd name="connsiteX52" fmla="*/ 10854188 w 12192000"/>
                <a:gd name="connsiteY52" fmla="*/ 285859 h 897199"/>
                <a:gd name="connsiteX53" fmla="*/ 10674529 w 12192000"/>
                <a:gd name="connsiteY53" fmla="*/ 472472 h 897199"/>
                <a:gd name="connsiteX54" fmla="*/ 9970977 w 12192000"/>
                <a:gd name="connsiteY54" fmla="*/ 77229 h 897199"/>
                <a:gd name="connsiteX55" fmla="*/ 9913053 w 12192000"/>
                <a:gd name="connsiteY55" fmla="*/ 64483 h 897199"/>
                <a:gd name="connsiteX56" fmla="*/ 9823773 w 12192000"/>
                <a:gd name="connsiteY56" fmla="*/ 242981 h 897199"/>
                <a:gd name="connsiteX57" fmla="*/ 9823773 w 12192000"/>
                <a:gd name="connsiteY57" fmla="*/ 293982 h 897199"/>
                <a:gd name="connsiteX58" fmla="*/ 9957061 w 12192000"/>
                <a:gd name="connsiteY58" fmla="*/ 293982 h 897199"/>
                <a:gd name="connsiteX59" fmla="*/ 9957061 w 12192000"/>
                <a:gd name="connsiteY59" fmla="*/ 356577 h 897199"/>
                <a:gd name="connsiteX60" fmla="*/ 9823773 w 12192000"/>
                <a:gd name="connsiteY60" fmla="*/ 356577 h 897199"/>
                <a:gd name="connsiteX61" fmla="*/ 9823773 w 12192000"/>
                <a:gd name="connsiteY61" fmla="*/ 885124 h 897199"/>
                <a:gd name="connsiteX62" fmla="*/ 9750755 w 12192000"/>
                <a:gd name="connsiteY62" fmla="*/ 885124 h 897199"/>
                <a:gd name="connsiteX63" fmla="*/ 9750755 w 12192000"/>
                <a:gd name="connsiteY63" fmla="*/ 356577 h 897199"/>
                <a:gd name="connsiteX64" fmla="*/ 9631383 w 12192000"/>
                <a:gd name="connsiteY64" fmla="*/ 356577 h 897199"/>
                <a:gd name="connsiteX65" fmla="*/ 9631383 w 12192000"/>
                <a:gd name="connsiteY65" fmla="*/ 293982 h 897199"/>
                <a:gd name="connsiteX66" fmla="*/ 9750755 w 12192000"/>
                <a:gd name="connsiteY66" fmla="*/ 293982 h 897199"/>
                <a:gd name="connsiteX67" fmla="*/ 9750755 w 12192000"/>
                <a:gd name="connsiteY67" fmla="*/ 251096 h 897199"/>
                <a:gd name="connsiteX68" fmla="*/ 9907229 w 12192000"/>
                <a:gd name="connsiteY68" fmla="*/ 1889 h 897199"/>
                <a:gd name="connsiteX69" fmla="*/ 9975624 w 12192000"/>
                <a:gd name="connsiteY69" fmla="*/ 13465 h 897199"/>
                <a:gd name="connsiteX70" fmla="*/ 9970977 w 12192000"/>
                <a:gd name="connsiteY70" fmla="*/ 77229 h 897199"/>
                <a:gd name="connsiteX71" fmla="*/ 9292942 w 12192000"/>
                <a:gd name="connsiteY71" fmla="*/ 342661 h 897199"/>
                <a:gd name="connsiteX72" fmla="*/ 9097060 w 12192000"/>
                <a:gd name="connsiteY72" fmla="*/ 589545 h 897199"/>
                <a:gd name="connsiteX73" fmla="*/ 9292942 w 12192000"/>
                <a:gd name="connsiteY73" fmla="*/ 836446 h 897199"/>
                <a:gd name="connsiteX74" fmla="*/ 9488825 w 12192000"/>
                <a:gd name="connsiteY74" fmla="*/ 589545 h 897199"/>
                <a:gd name="connsiteX75" fmla="*/ 9292942 w 12192000"/>
                <a:gd name="connsiteY75" fmla="*/ 342661 h 897199"/>
                <a:gd name="connsiteX76" fmla="*/ 9292942 w 12192000"/>
                <a:gd name="connsiteY76" fmla="*/ 899048 h 897199"/>
                <a:gd name="connsiteX77" fmla="*/ 9017048 w 12192000"/>
                <a:gd name="connsiteY77" fmla="*/ 589545 h 897199"/>
                <a:gd name="connsiteX78" fmla="*/ 9292942 w 12192000"/>
                <a:gd name="connsiteY78" fmla="*/ 280066 h 897199"/>
                <a:gd name="connsiteX79" fmla="*/ 9568813 w 12192000"/>
                <a:gd name="connsiteY79" fmla="*/ 589545 h 897199"/>
                <a:gd name="connsiteX80" fmla="*/ 9292942 w 12192000"/>
                <a:gd name="connsiteY80" fmla="*/ 899040 h 897199"/>
                <a:gd name="connsiteX81" fmla="*/ 8381940 w 12192000"/>
                <a:gd name="connsiteY81" fmla="*/ 342661 h 897199"/>
                <a:gd name="connsiteX82" fmla="*/ 8208089 w 12192000"/>
                <a:gd name="connsiteY82" fmla="*/ 547813 h 897199"/>
                <a:gd name="connsiteX83" fmla="*/ 8532661 w 12192000"/>
                <a:gd name="connsiteY83" fmla="*/ 547813 h 897199"/>
                <a:gd name="connsiteX84" fmla="*/ 8381956 w 12192000"/>
                <a:gd name="connsiteY84" fmla="*/ 342661 h 897199"/>
                <a:gd name="connsiteX85" fmla="*/ 8208089 w 12192000"/>
                <a:gd name="connsiteY85" fmla="*/ 610407 h 897199"/>
                <a:gd name="connsiteX86" fmla="*/ 8402826 w 12192000"/>
                <a:gd name="connsiteY86" fmla="*/ 836446 h 897199"/>
                <a:gd name="connsiteX87" fmla="*/ 8568569 w 12192000"/>
                <a:gd name="connsiteY87" fmla="*/ 792382 h 897199"/>
                <a:gd name="connsiteX88" fmla="*/ 8568569 w 12192000"/>
                <a:gd name="connsiteY88" fmla="*/ 866545 h 897199"/>
                <a:gd name="connsiteX89" fmla="*/ 8397025 w 12192000"/>
                <a:gd name="connsiteY89" fmla="*/ 899032 h 897199"/>
                <a:gd name="connsiteX90" fmla="*/ 8128125 w 12192000"/>
                <a:gd name="connsiteY90" fmla="*/ 589529 h 897199"/>
                <a:gd name="connsiteX91" fmla="*/ 8377333 w 12192000"/>
                <a:gd name="connsiteY91" fmla="*/ 280050 h 897199"/>
                <a:gd name="connsiteX92" fmla="*/ 8612624 w 12192000"/>
                <a:gd name="connsiteY92" fmla="*/ 573274 h 897199"/>
                <a:gd name="connsiteX93" fmla="*/ 8612624 w 12192000"/>
                <a:gd name="connsiteY93" fmla="*/ 610383 h 897199"/>
                <a:gd name="connsiteX94" fmla="*/ 7921843 w 12192000"/>
                <a:gd name="connsiteY94" fmla="*/ 342661 h 897199"/>
                <a:gd name="connsiteX95" fmla="*/ 7699274 w 12192000"/>
                <a:gd name="connsiteY95" fmla="*/ 589545 h 897199"/>
                <a:gd name="connsiteX96" fmla="*/ 7913720 w 12192000"/>
                <a:gd name="connsiteY96" fmla="*/ 836446 h 897199"/>
                <a:gd name="connsiteX97" fmla="*/ 8047008 w 12192000"/>
                <a:gd name="connsiteY97" fmla="*/ 809767 h 897199"/>
                <a:gd name="connsiteX98" fmla="*/ 8053978 w 12192000"/>
                <a:gd name="connsiteY98" fmla="*/ 878178 h 897199"/>
                <a:gd name="connsiteX99" fmla="*/ 7902127 w 12192000"/>
                <a:gd name="connsiteY99" fmla="*/ 899048 h 897199"/>
                <a:gd name="connsiteX100" fmla="*/ 7619319 w 12192000"/>
                <a:gd name="connsiteY100" fmla="*/ 589545 h 897199"/>
                <a:gd name="connsiteX101" fmla="*/ 7911428 w 12192000"/>
                <a:gd name="connsiteY101" fmla="*/ 280066 h 897199"/>
                <a:gd name="connsiteX102" fmla="*/ 8054034 w 12192000"/>
                <a:gd name="connsiteY102" fmla="*/ 303228 h 897199"/>
                <a:gd name="connsiteX103" fmla="*/ 8048242 w 12192000"/>
                <a:gd name="connsiteY103" fmla="*/ 372768 h 897199"/>
                <a:gd name="connsiteX104" fmla="*/ 7921899 w 12192000"/>
                <a:gd name="connsiteY104" fmla="*/ 342661 h 897199"/>
                <a:gd name="connsiteX105" fmla="*/ 7413005 w 12192000"/>
                <a:gd name="connsiteY105" fmla="*/ 885124 h 897199"/>
                <a:gd name="connsiteX106" fmla="*/ 7413005 w 12192000"/>
                <a:gd name="connsiteY106" fmla="*/ 525773 h 897199"/>
                <a:gd name="connsiteX107" fmla="*/ 7272746 w 12192000"/>
                <a:gd name="connsiteY107" fmla="*/ 342661 h 897199"/>
                <a:gd name="connsiteX108" fmla="*/ 7097726 w 12192000"/>
                <a:gd name="connsiteY108" fmla="*/ 558252 h 897199"/>
                <a:gd name="connsiteX109" fmla="*/ 7097726 w 12192000"/>
                <a:gd name="connsiteY109" fmla="*/ 885124 h 897199"/>
                <a:gd name="connsiteX110" fmla="*/ 7024708 w 12192000"/>
                <a:gd name="connsiteY110" fmla="*/ 885124 h 897199"/>
                <a:gd name="connsiteX111" fmla="*/ 7024708 w 12192000"/>
                <a:gd name="connsiteY111" fmla="*/ 433063 h 897199"/>
                <a:gd name="connsiteX112" fmla="*/ 7020062 w 12192000"/>
                <a:gd name="connsiteY112" fmla="*/ 293982 h 897199"/>
                <a:gd name="connsiteX113" fmla="*/ 7090756 w 12192000"/>
                <a:gd name="connsiteY113" fmla="*/ 293982 h 897199"/>
                <a:gd name="connsiteX114" fmla="*/ 7090756 w 12192000"/>
                <a:gd name="connsiteY114" fmla="*/ 399431 h 897199"/>
                <a:gd name="connsiteX115" fmla="*/ 7093103 w 12192000"/>
                <a:gd name="connsiteY115" fmla="*/ 399431 h 897199"/>
                <a:gd name="connsiteX116" fmla="*/ 7284363 w 12192000"/>
                <a:gd name="connsiteY116" fmla="*/ 280058 h 897199"/>
                <a:gd name="connsiteX117" fmla="*/ 7486046 w 12192000"/>
                <a:gd name="connsiteY117" fmla="*/ 507250 h 897199"/>
                <a:gd name="connsiteX118" fmla="*/ 7486046 w 12192000"/>
                <a:gd name="connsiteY118" fmla="*/ 885116 h 897199"/>
                <a:gd name="connsiteX119" fmla="*/ 6660783 w 12192000"/>
                <a:gd name="connsiteY119" fmla="*/ 342661 h 897199"/>
                <a:gd name="connsiteX120" fmla="*/ 6486932 w 12192000"/>
                <a:gd name="connsiteY120" fmla="*/ 547813 h 897199"/>
                <a:gd name="connsiteX121" fmla="*/ 6811464 w 12192000"/>
                <a:gd name="connsiteY121" fmla="*/ 547813 h 897199"/>
                <a:gd name="connsiteX122" fmla="*/ 6660807 w 12192000"/>
                <a:gd name="connsiteY122" fmla="*/ 342661 h 897199"/>
                <a:gd name="connsiteX123" fmla="*/ 6486932 w 12192000"/>
                <a:gd name="connsiteY123" fmla="*/ 610407 h 897199"/>
                <a:gd name="connsiteX124" fmla="*/ 6681669 w 12192000"/>
                <a:gd name="connsiteY124" fmla="*/ 836446 h 897199"/>
                <a:gd name="connsiteX125" fmla="*/ 6847412 w 12192000"/>
                <a:gd name="connsiteY125" fmla="*/ 792382 h 897199"/>
                <a:gd name="connsiteX126" fmla="*/ 6847412 w 12192000"/>
                <a:gd name="connsiteY126" fmla="*/ 866545 h 897199"/>
                <a:gd name="connsiteX127" fmla="*/ 6675869 w 12192000"/>
                <a:gd name="connsiteY127" fmla="*/ 899032 h 897199"/>
                <a:gd name="connsiteX128" fmla="*/ 6406969 w 12192000"/>
                <a:gd name="connsiteY128" fmla="*/ 589529 h 897199"/>
                <a:gd name="connsiteX129" fmla="*/ 6656128 w 12192000"/>
                <a:gd name="connsiteY129" fmla="*/ 280050 h 897199"/>
                <a:gd name="connsiteX130" fmla="*/ 6891436 w 12192000"/>
                <a:gd name="connsiteY130" fmla="*/ 573274 h 897199"/>
                <a:gd name="connsiteX131" fmla="*/ 6891436 w 12192000"/>
                <a:gd name="connsiteY131" fmla="*/ 610383 h 897199"/>
                <a:gd name="connsiteX132" fmla="*/ 6199429 w 12192000"/>
                <a:gd name="connsiteY132" fmla="*/ 38950 h 897199"/>
                <a:gd name="connsiteX133" fmla="*/ 6272494 w 12192000"/>
                <a:gd name="connsiteY133" fmla="*/ 38950 h 897199"/>
                <a:gd name="connsiteX134" fmla="*/ 6272494 w 12192000"/>
                <a:gd name="connsiteY134" fmla="*/ 136339 h 897199"/>
                <a:gd name="connsiteX135" fmla="*/ 6199429 w 12192000"/>
                <a:gd name="connsiteY135" fmla="*/ 136339 h 897199"/>
                <a:gd name="connsiteX136" fmla="*/ 6199429 w 12192000"/>
                <a:gd name="connsiteY136" fmla="*/ 38950 h 897199"/>
                <a:gd name="connsiteX137" fmla="*/ 6199429 w 12192000"/>
                <a:gd name="connsiteY137" fmla="*/ 885124 h 897199"/>
                <a:gd name="connsiteX138" fmla="*/ 6199429 w 12192000"/>
                <a:gd name="connsiteY138" fmla="*/ 293982 h 897199"/>
                <a:gd name="connsiteX139" fmla="*/ 6272494 w 12192000"/>
                <a:gd name="connsiteY139" fmla="*/ 293982 h 897199"/>
                <a:gd name="connsiteX140" fmla="*/ 6272494 w 12192000"/>
                <a:gd name="connsiteY140" fmla="*/ 885124 h 897199"/>
                <a:gd name="connsiteX141" fmla="*/ 5949116 w 12192000"/>
                <a:gd name="connsiteY141" fmla="*/ 342661 h 897199"/>
                <a:gd name="connsiteX142" fmla="*/ 5726570 w 12192000"/>
                <a:gd name="connsiteY142" fmla="*/ 589545 h 897199"/>
                <a:gd name="connsiteX143" fmla="*/ 5940992 w 12192000"/>
                <a:gd name="connsiteY143" fmla="*/ 836446 h 897199"/>
                <a:gd name="connsiteX144" fmla="*/ 6074280 w 12192000"/>
                <a:gd name="connsiteY144" fmla="*/ 809767 h 897199"/>
                <a:gd name="connsiteX145" fmla="*/ 6081250 w 12192000"/>
                <a:gd name="connsiteY145" fmla="*/ 878178 h 897199"/>
                <a:gd name="connsiteX146" fmla="*/ 5929399 w 12192000"/>
                <a:gd name="connsiteY146" fmla="*/ 899040 h 897199"/>
                <a:gd name="connsiteX147" fmla="*/ 5646591 w 12192000"/>
                <a:gd name="connsiteY147" fmla="*/ 589537 h 897199"/>
                <a:gd name="connsiteX148" fmla="*/ 5938701 w 12192000"/>
                <a:gd name="connsiteY148" fmla="*/ 280058 h 897199"/>
                <a:gd name="connsiteX149" fmla="*/ 6081306 w 12192000"/>
                <a:gd name="connsiteY149" fmla="*/ 303220 h 897199"/>
                <a:gd name="connsiteX150" fmla="*/ 6075514 w 12192000"/>
                <a:gd name="connsiteY150" fmla="*/ 372760 h 897199"/>
                <a:gd name="connsiteX151" fmla="*/ 5949172 w 12192000"/>
                <a:gd name="connsiteY151" fmla="*/ 342653 h 897199"/>
                <a:gd name="connsiteX152" fmla="*/ 5347551 w 12192000"/>
                <a:gd name="connsiteY152" fmla="*/ 131708 h 897199"/>
                <a:gd name="connsiteX153" fmla="*/ 5172555 w 12192000"/>
                <a:gd name="connsiteY153" fmla="*/ 270789 h 897199"/>
                <a:gd name="connsiteX154" fmla="*/ 5543434 w 12192000"/>
                <a:gd name="connsiteY154" fmla="*/ 670678 h 897199"/>
                <a:gd name="connsiteX155" fmla="*/ 5278003 w 12192000"/>
                <a:gd name="connsiteY155" fmla="*/ 899040 h 897199"/>
                <a:gd name="connsiteX156" fmla="*/ 5094890 w 12192000"/>
                <a:gd name="connsiteY156" fmla="*/ 864254 h 897199"/>
                <a:gd name="connsiteX157" fmla="*/ 5103006 w 12192000"/>
                <a:gd name="connsiteY157" fmla="*/ 781943 h 897199"/>
                <a:gd name="connsiteX158" fmla="*/ 5281504 w 12192000"/>
                <a:gd name="connsiteY158" fmla="*/ 829467 h 897199"/>
                <a:gd name="connsiteX159" fmla="*/ 5463463 w 12192000"/>
                <a:gd name="connsiteY159" fmla="*/ 663700 h 897199"/>
                <a:gd name="connsiteX160" fmla="*/ 5092567 w 12192000"/>
                <a:gd name="connsiteY160" fmla="*/ 273104 h 897199"/>
                <a:gd name="connsiteX161" fmla="*/ 5348721 w 12192000"/>
                <a:gd name="connsiteY161" fmla="*/ 62136 h 897199"/>
                <a:gd name="connsiteX162" fmla="*/ 5507494 w 12192000"/>
                <a:gd name="connsiteY162" fmla="*/ 88798 h 897199"/>
                <a:gd name="connsiteX163" fmla="*/ 5494756 w 12192000"/>
                <a:gd name="connsiteY163" fmla="*/ 161831 h 897199"/>
                <a:gd name="connsiteX164" fmla="*/ 5347551 w 12192000"/>
                <a:gd name="connsiteY164" fmla="*/ 131700 h 897199"/>
                <a:gd name="connsiteX165" fmla="*/ 4231388 w 12192000"/>
                <a:gd name="connsiteY165" fmla="*/ 482895 h 897199"/>
                <a:gd name="connsiteX166" fmla="*/ 4079561 w 12192000"/>
                <a:gd name="connsiteY166" fmla="*/ 669565 h 897199"/>
                <a:gd name="connsiteX167" fmla="*/ 4267320 w 12192000"/>
                <a:gd name="connsiteY167" fmla="*/ 836477 h 897199"/>
                <a:gd name="connsiteX168" fmla="*/ 4466680 w 12192000"/>
                <a:gd name="connsiteY168" fmla="*/ 742574 h 897199"/>
                <a:gd name="connsiteX169" fmla="*/ 4231388 w 12192000"/>
                <a:gd name="connsiteY169" fmla="*/ 482927 h 897199"/>
                <a:gd name="connsiteX170" fmla="*/ 4413379 w 12192000"/>
                <a:gd name="connsiteY170" fmla="*/ 241803 h 897199"/>
                <a:gd name="connsiteX171" fmla="*/ 4298605 w 12192000"/>
                <a:gd name="connsiteY171" fmla="*/ 124738 h 897199"/>
                <a:gd name="connsiteX172" fmla="*/ 4165316 w 12192000"/>
                <a:gd name="connsiteY172" fmla="*/ 242981 h 897199"/>
                <a:gd name="connsiteX173" fmla="*/ 4256881 w 12192000"/>
                <a:gd name="connsiteY173" fmla="*/ 407554 h 897199"/>
                <a:gd name="connsiteX174" fmla="*/ 4413379 w 12192000"/>
                <a:gd name="connsiteY174" fmla="*/ 241803 h 897199"/>
                <a:gd name="connsiteX175" fmla="*/ 4698518 w 12192000"/>
                <a:gd name="connsiteY175" fmla="*/ 882800 h 897199"/>
                <a:gd name="connsiteX176" fmla="*/ 4596539 w 12192000"/>
                <a:gd name="connsiteY176" fmla="*/ 882800 h 897199"/>
                <a:gd name="connsiteX177" fmla="*/ 4510751 w 12192000"/>
                <a:gd name="connsiteY177" fmla="*/ 792398 h 897199"/>
                <a:gd name="connsiteX178" fmla="*/ 4264996 w 12192000"/>
                <a:gd name="connsiteY178" fmla="*/ 899048 h 897199"/>
                <a:gd name="connsiteX179" fmla="*/ 3999573 w 12192000"/>
                <a:gd name="connsiteY179" fmla="*/ 673002 h 897199"/>
                <a:gd name="connsiteX180" fmla="*/ 4190833 w 12192000"/>
                <a:gd name="connsiteY180" fmla="*/ 437710 h 897199"/>
                <a:gd name="connsiteX181" fmla="*/ 4085353 w 12192000"/>
                <a:gd name="connsiteY181" fmla="*/ 238334 h 897199"/>
                <a:gd name="connsiteX182" fmla="*/ 4303268 w 12192000"/>
                <a:gd name="connsiteY182" fmla="*/ 62144 h 897199"/>
                <a:gd name="connsiteX183" fmla="*/ 4493334 w 12192000"/>
                <a:gd name="connsiteY183" fmla="*/ 229065 h 897199"/>
                <a:gd name="connsiteX184" fmla="*/ 4298597 w 12192000"/>
                <a:gd name="connsiteY184" fmla="*/ 449286 h 897199"/>
                <a:gd name="connsiteX185" fmla="*/ 4511897 w 12192000"/>
                <a:gd name="connsiteY185" fmla="*/ 686902 h 897199"/>
                <a:gd name="connsiteX186" fmla="*/ 4581437 w 12192000"/>
                <a:gd name="connsiteY186" fmla="*/ 441163 h 897199"/>
                <a:gd name="connsiteX187" fmla="*/ 4650986 w 12192000"/>
                <a:gd name="connsiteY187" fmla="*/ 441163 h 897199"/>
                <a:gd name="connsiteX188" fmla="*/ 4560575 w 12192000"/>
                <a:gd name="connsiteY188" fmla="*/ 733249 h 897199"/>
                <a:gd name="connsiteX189" fmla="*/ 4698510 w 12192000"/>
                <a:gd name="connsiteY189" fmla="*/ 882800 h 897199"/>
                <a:gd name="connsiteX190" fmla="*/ 3535960 w 12192000"/>
                <a:gd name="connsiteY190" fmla="*/ 836446 h 897199"/>
                <a:gd name="connsiteX191" fmla="*/ 3603201 w 12192000"/>
                <a:gd name="connsiteY191" fmla="*/ 822529 h 897199"/>
                <a:gd name="connsiteX192" fmla="*/ 3607824 w 12192000"/>
                <a:gd name="connsiteY192" fmla="*/ 882800 h 897199"/>
                <a:gd name="connsiteX193" fmla="*/ 3518591 w 12192000"/>
                <a:gd name="connsiteY193" fmla="*/ 899048 h 897199"/>
                <a:gd name="connsiteX194" fmla="*/ 3384109 w 12192000"/>
                <a:gd name="connsiteY194" fmla="*/ 701963 h 897199"/>
                <a:gd name="connsiteX195" fmla="*/ 3384109 w 12192000"/>
                <a:gd name="connsiteY195" fmla="*/ 356577 h 897199"/>
                <a:gd name="connsiteX196" fmla="*/ 3268213 w 12192000"/>
                <a:gd name="connsiteY196" fmla="*/ 356577 h 897199"/>
                <a:gd name="connsiteX197" fmla="*/ 3268213 w 12192000"/>
                <a:gd name="connsiteY197" fmla="*/ 293982 h 897199"/>
                <a:gd name="connsiteX198" fmla="*/ 3384109 w 12192000"/>
                <a:gd name="connsiteY198" fmla="*/ 293982 h 897199"/>
                <a:gd name="connsiteX199" fmla="*/ 3384109 w 12192000"/>
                <a:gd name="connsiteY199" fmla="*/ 151376 h 897199"/>
                <a:gd name="connsiteX200" fmla="*/ 3457150 w 12192000"/>
                <a:gd name="connsiteY200" fmla="*/ 125884 h 897199"/>
                <a:gd name="connsiteX201" fmla="*/ 3457150 w 12192000"/>
                <a:gd name="connsiteY201" fmla="*/ 293958 h 897199"/>
                <a:gd name="connsiteX202" fmla="*/ 3591584 w 12192000"/>
                <a:gd name="connsiteY202" fmla="*/ 293958 h 897199"/>
                <a:gd name="connsiteX203" fmla="*/ 3591584 w 12192000"/>
                <a:gd name="connsiteY203" fmla="*/ 356553 h 897199"/>
                <a:gd name="connsiteX204" fmla="*/ 3457150 w 12192000"/>
                <a:gd name="connsiteY204" fmla="*/ 356553 h 897199"/>
                <a:gd name="connsiteX205" fmla="*/ 3457150 w 12192000"/>
                <a:gd name="connsiteY205" fmla="*/ 739049 h 897199"/>
                <a:gd name="connsiteX206" fmla="*/ 3535960 w 12192000"/>
                <a:gd name="connsiteY206" fmla="*/ 836421 h 897199"/>
                <a:gd name="connsiteX207" fmla="*/ 3176673 w 12192000"/>
                <a:gd name="connsiteY207" fmla="*/ 356553 h 897199"/>
                <a:gd name="connsiteX208" fmla="*/ 3029469 w 12192000"/>
                <a:gd name="connsiteY208" fmla="*/ 593014 h 897199"/>
                <a:gd name="connsiteX209" fmla="*/ 3029469 w 12192000"/>
                <a:gd name="connsiteY209" fmla="*/ 885100 h 897199"/>
                <a:gd name="connsiteX210" fmla="*/ 2956451 w 12192000"/>
                <a:gd name="connsiteY210" fmla="*/ 885100 h 897199"/>
                <a:gd name="connsiteX211" fmla="*/ 2956451 w 12192000"/>
                <a:gd name="connsiteY211" fmla="*/ 426117 h 897199"/>
                <a:gd name="connsiteX212" fmla="*/ 2951789 w 12192000"/>
                <a:gd name="connsiteY212" fmla="*/ 293982 h 897199"/>
                <a:gd name="connsiteX213" fmla="*/ 3024822 w 12192000"/>
                <a:gd name="connsiteY213" fmla="*/ 293982 h 897199"/>
                <a:gd name="connsiteX214" fmla="*/ 3024822 w 12192000"/>
                <a:gd name="connsiteY214" fmla="*/ 407554 h 897199"/>
                <a:gd name="connsiteX215" fmla="*/ 3027169 w 12192000"/>
                <a:gd name="connsiteY215" fmla="*/ 407554 h 897199"/>
                <a:gd name="connsiteX216" fmla="*/ 3178997 w 12192000"/>
                <a:gd name="connsiteY216" fmla="*/ 280066 h 897199"/>
                <a:gd name="connsiteX217" fmla="*/ 3229974 w 12192000"/>
                <a:gd name="connsiteY217" fmla="*/ 287036 h 897199"/>
                <a:gd name="connsiteX218" fmla="*/ 3229974 w 12192000"/>
                <a:gd name="connsiteY218" fmla="*/ 363523 h 897199"/>
                <a:gd name="connsiteX219" fmla="*/ 3176673 w 12192000"/>
                <a:gd name="connsiteY219" fmla="*/ 356577 h 897199"/>
                <a:gd name="connsiteX220" fmla="*/ 2483569 w 12192000"/>
                <a:gd name="connsiteY220" fmla="*/ 152546 h 897199"/>
                <a:gd name="connsiteX221" fmla="*/ 2307402 w 12192000"/>
                <a:gd name="connsiteY221" fmla="*/ 598790 h 897199"/>
                <a:gd name="connsiteX222" fmla="*/ 2658589 w 12192000"/>
                <a:gd name="connsiteY222" fmla="*/ 598790 h 897199"/>
                <a:gd name="connsiteX223" fmla="*/ 2483569 w 12192000"/>
                <a:gd name="connsiteY223" fmla="*/ 152546 h 897199"/>
                <a:gd name="connsiteX224" fmla="*/ 2772185 w 12192000"/>
                <a:gd name="connsiteY224" fmla="*/ 885100 h 897199"/>
                <a:gd name="connsiteX225" fmla="*/ 2685252 w 12192000"/>
                <a:gd name="connsiteY225" fmla="*/ 668355 h 897199"/>
                <a:gd name="connsiteX226" fmla="*/ 2277247 w 12192000"/>
                <a:gd name="connsiteY226" fmla="*/ 668355 h 897199"/>
                <a:gd name="connsiteX227" fmla="*/ 2190297 w 12192000"/>
                <a:gd name="connsiteY227" fmla="*/ 885100 h 897199"/>
                <a:gd name="connsiteX228" fmla="*/ 2112665 w 12192000"/>
                <a:gd name="connsiteY228" fmla="*/ 885100 h 897199"/>
                <a:gd name="connsiteX229" fmla="*/ 2444168 w 12192000"/>
                <a:gd name="connsiteY229" fmla="*/ 76036 h 897199"/>
                <a:gd name="connsiteX230" fmla="*/ 2534570 w 12192000"/>
                <a:gd name="connsiteY230" fmla="*/ 76036 h 897199"/>
                <a:gd name="connsiteX231" fmla="*/ 2855650 w 12192000"/>
                <a:gd name="connsiteY231" fmla="*/ 885100 h 897199"/>
                <a:gd name="connsiteX232" fmla="*/ 1508762 w 12192000"/>
                <a:gd name="connsiteY232" fmla="*/ 342637 h 897199"/>
                <a:gd name="connsiteX233" fmla="*/ 1334911 w 12192000"/>
                <a:gd name="connsiteY233" fmla="*/ 547789 h 897199"/>
                <a:gd name="connsiteX234" fmla="*/ 1659451 w 12192000"/>
                <a:gd name="connsiteY234" fmla="*/ 547789 h 897199"/>
                <a:gd name="connsiteX235" fmla="*/ 1508778 w 12192000"/>
                <a:gd name="connsiteY235" fmla="*/ 342637 h 897199"/>
                <a:gd name="connsiteX236" fmla="*/ 1334911 w 12192000"/>
                <a:gd name="connsiteY236" fmla="*/ 610383 h 897199"/>
                <a:gd name="connsiteX237" fmla="*/ 1529640 w 12192000"/>
                <a:gd name="connsiteY237" fmla="*/ 836421 h 897199"/>
                <a:gd name="connsiteX238" fmla="*/ 1695391 w 12192000"/>
                <a:gd name="connsiteY238" fmla="*/ 792358 h 897199"/>
                <a:gd name="connsiteX239" fmla="*/ 1695391 w 12192000"/>
                <a:gd name="connsiteY239" fmla="*/ 866521 h 897199"/>
                <a:gd name="connsiteX240" fmla="*/ 1523847 w 12192000"/>
                <a:gd name="connsiteY240" fmla="*/ 899008 h 897199"/>
                <a:gd name="connsiteX241" fmla="*/ 1254915 w 12192000"/>
                <a:gd name="connsiteY241" fmla="*/ 589505 h 897199"/>
                <a:gd name="connsiteX242" fmla="*/ 1504147 w 12192000"/>
                <a:gd name="connsiteY242" fmla="*/ 280026 h 897199"/>
                <a:gd name="connsiteX243" fmla="*/ 1739447 w 12192000"/>
                <a:gd name="connsiteY243" fmla="*/ 573249 h 897199"/>
                <a:gd name="connsiteX244" fmla="*/ 1739447 w 12192000"/>
                <a:gd name="connsiteY244" fmla="*/ 610359 h 897199"/>
                <a:gd name="connsiteX245" fmla="*/ 1048633 w 12192000"/>
                <a:gd name="connsiteY245" fmla="*/ 885100 h 897199"/>
                <a:gd name="connsiteX246" fmla="*/ 1048633 w 12192000"/>
                <a:gd name="connsiteY246" fmla="*/ 532743 h 897199"/>
                <a:gd name="connsiteX247" fmla="*/ 908375 w 12192000"/>
                <a:gd name="connsiteY247" fmla="*/ 342661 h 897199"/>
                <a:gd name="connsiteX248" fmla="*/ 733346 w 12192000"/>
                <a:gd name="connsiteY248" fmla="*/ 568675 h 897199"/>
                <a:gd name="connsiteX249" fmla="*/ 733346 w 12192000"/>
                <a:gd name="connsiteY249" fmla="*/ 885132 h 897199"/>
                <a:gd name="connsiteX250" fmla="*/ 660393 w 12192000"/>
                <a:gd name="connsiteY250" fmla="*/ 885132 h 897199"/>
                <a:gd name="connsiteX251" fmla="*/ 660393 w 12192000"/>
                <a:gd name="connsiteY251" fmla="*/ 15789 h 897199"/>
                <a:gd name="connsiteX252" fmla="*/ 733402 w 12192000"/>
                <a:gd name="connsiteY252" fmla="*/ 15789 h 897199"/>
                <a:gd name="connsiteX253" fmla="*/ 733402 w 12192000"/>
                <a:gd name="connsiteY253" fmla="*/ 393638 h 897199"/>
                <a:gd name="connsiteX254" fmla="*/ 735734 w 12192000"/>
                <a:gd name="connsiteY254" fmla="*/ 393638 h 897199"/>
                <a:gd name="connsiteX255" fmla="*/ 920039 w 12192000"/>
                <a:gd name="connsiteY255" fmla="*/ 280066 h 897199"/>
                <a:gd name="connsiteX256" fmla="*/ 1121731 w 12192000"/>
                <a:gd name="connsiteY256" fmla="*/ 531573 h 897199"/>
                <a:gd name="connsiteX257" fmla="*/ 1121731 w 12192000"/>
                <a:gd name="connsiteY257" fmla="*/ 885124 h 897199"/>
                <a:gd name="connsiteX258" fmla="*/ 325373 w 12192000"/>
                <a:gd name="connsiteY258" fmla="*/ 145576 h 897199"/>
                <a:gd name="connsiteX259" fmla="*/ 325373 w 12192000"/>
                <a:gd name="connsiteY259" fmla="*/ 885100 h 897199"/>
                <a:gd name="connsiteX260" fmla="*/ 245410 w 12192000"/>
                <a:gd name="connsiteY260" fmla="*/ 885100 h 897199"/>
                <a:gd name="connsiteX261" fmla="*/ 245410 w 12192000"/>
                <a:gd name="connsiteY261" fmla="*/ 145600 h 897199"/>
                <a:gd name="connsiteX262" fmla="*/ 6649 w 12192000"/>
                <a:gd name="connsiteY262" fmla="*/ 145600 h 897199"/>
                <a:gd name="connsiteX263" fmla="*/ 6649 w 12192000"/>
                <a:gd name="connsiteY263" fmla="*/ 76060 h 897199"/>
                <a:gd name="connsiteX264" fmla="*/ 564190 w 12192000"/>
                <a:gd name="connsiteY264" fmla="*/ 76060 h 897199"/>
                <a:gd name="connsiteX265" fmla="*/ 564190 w 12192000"/>
                <a:gd name="connsiteY265" fmla="*/ 145600 h 89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12192000" h="897199">
                  <a:moveTo>
                    <a:pt x="12198649" y="885124"/>
                  </a:moveTo>
                  <a:lnTo>
                    <a:pt x="12097839" y="885124"/>
                  </a:lnTo>
                  <a:lnTo>
                    <a:pt x="11805730" y="581421"/>
                  </a:lnTo>
                  <a:lnTo>
                    <a:pt x="11805730" y="885124"/>
                  </a:lnTo>
                  <a:lnTo>
                    <a:pt x="11732688" y="885124"/>
                  </a:lnTo>
                  <a:lnTo>
                    <a:pt x="11732688" y="15789"/>
                  </a:lnTo>
                  <a:lnTo>
                    <a:pt x="11805730" y="15789"/>
                  </a:lnTo>
                  <a:lnTo>
                    <a:pt x="11805730" y="536236"/>
                  </a:lnTo>
                  <a:lnTo>
                    <a:pt x="12070007" y="293982"/>
                  </a:lnTo>
                  <a:lnTo>
                    <a:pt x="12163887" y="293982"/>
                  </a:lnTo>
                  <a:lnTo>
                    <a:pt x="11875270" y="555961"/>
                  </a:lnTo>
                  <a:lnTo>
                    <a:pt x="12198649" y="885124"/>
                  </a:lnTo>
                  <a:close/>
                  <a:moveTo>
                    <a:pt x="11444120" y="342661"/>
                  </a:moveTo>
                  <a:cubicBezTo>
                    <a:pt x="11368811" y="342661"/>
                    <a:pt x="11316608" y="365822"/>
                    <a:pt x="11316608" y="441203"/>
                  </a:cubicBezTo>
                  <a:cubicBezTo>
                    <a:pt x="11316608" y="551346"/>
                    <a:pt x="11607548" y="537430"/>
                    <a:pt x="11607548" y="730989"/>
                  </a:cubicBezTo>
                  <a:cubicBezTo>
                    <a:pt x="11607548" y="856178"/>
                    <a:pt x="11490475" y="899088"/>
                    <a:pt x="11401218" y="899088"/>
                  </a:cubicBezTo>
                  <a:cubicBezTo>
                    <a:pt x="11344424" y="899088"/>
                    <a:pt x="11287622" y="892118"/>
                    <a:pt x="11235475" y="871248"/>
                  </a:cubicBezTo>
                  <a:lnTo>
                    <a:pt x="11242445" y="799384"/>
                  </a:lnTo>
                  <a:cubicBezTo>
                    <a:pt x="11286468" y="821424"/>
                    <a:pt x="11339793" y="836485"/>
                    <a:pt x="11396595" y="836485"/>
                  </a:cubicBezTo>
                  <a:cubicBezTo>
                    <a:pt x="11466136" y="836485"/>
                    <a:pt x="11527584" y="798214"/>
                    <a:pt x="11527584" y="730989"/>
                  </a:cubicBezTo>
                  <a:cubicBezTo>
                    <a:pt x="11527584" y="590731"/>
                    <a:pt x="11243590" y="612770"/>
                    <a:pt x="11243590" y="441203"/>
                  </a:cubicBezTo>
                  <a:cubicBezTo>
                    <a:pt x="11243590" y="324130"/>
                    <a:pt x="11338647" y="280106"/>
                    <a:pt x="11436004" y="280106"/>
                  </a:cubicBezTo>
                  <a:cubicBezTo>
                    <a:pt x="11467289" y="280106"/>
                    <a:pt x="11529884" y="287076"/>
                    <a:pt x="11582055" y="306761"/>
                  </a:cubicBezTo>
                  <a:lnTo>
                    <a:pt x="11575085" y="370533"/>
                  </a:lnTo>
                  <a:cubicBezTo>
                    <a:pt x="11536830" y="353116"/>
                    <a:pt x="11484682" y="342701"/>
                    <a:pt x="11444120" y="342701"/>
                  </a:cubicBezTo>
                  <a:close/>
                  <a:moveTo>
                    <a:pt x="11036115" y="38950"/>
                  </a:moveTo>
                  <a:lnTo>
                    <a:pt x="11109148" y="38950"/>
                  </a:lnTo>
                  <a:lnTo>
                    <a:pt x="11109148" y="136339"/>
                  </a:lnTo>
                  <a:lnTo>
                    <a:pt x="11036115" y="136339"/>
                  </a:lnTo>
                  <a:lnTo>
                    <a:pt x="11036115" y="38950"/>
                  </a:lnTo>
                  <a:close/>
                  <a:moveTo>
                    <a:pt x="11036115" y="885124"/>
                  </a:moveTo>
                  <a:lnTo>
                    <a:pt x="11036115" y="293982"/>
                  </a:lnTo>
                  <a:lnTo>
                    <a:pt x="11109148" y="293982"/>
                  </a:lnTo>
                  <a:lnTo>
                    <a:pt x="11109148" y="885124"/>
                  </a:lnTo>
                  <a:close/>
                  <a:moveTo>
                    <a:pt x="10570226" y="145600"/>
                  </a:moveTo>
                  <a:lnTo>
                    <a:pt x="10487892" y="145600"/>
                  </a:lnTo>
                  <a:lnTo>
                    <a:pt x="10487892" y="434217"/>
                  </a:lnTo>
                  <a:lnTo>
                    <a:pt x="10572525" y="434217"/>
                  </a:lnTo>
                  <a:cubicBezTo>
                    <a:pt x="10666405" y="434217"/>
                    <a:pt x="10774209" y="398309"/>
                    <a:pt x="10774209" y="285859"/>
                  </a:cubicBezTo>
                  <a:cubicBezTo>
                    <a:pt x="10774209" y="153724"/>
                    <a:pt x="10680321" y="145600"/>
                    <a:pt x="10570226" y="145600"/>
                  </a:cubicBezTo>
                  <a:close/>
                  <a:moveTo>
                    <a:pt x="10674529" y="472472"/>
                  </a:moveTo>
                  <a:lnTo>
                    <a:pt x="10674529" y="474795"/>
                  </a:lnTo>
                  <a:cubicBezTo>
                    <a:pt x="10739423" y="482895"/>
                    <a:pt x="10753339" y="517673"/>
                    <a:pt x="10778855" y="572176"/>
                  </a:cubicBezTo>
                  <a:lnTo>
                    <a:pt x="10916799" y="885124"/>
                  </a:lnTo>
                  <a:lnTo>
                    <a:pt x="10828671" y="885124"/>
                  </a:lnTo>
                  <a:lnTo>
                    <a:pt x="10711598" y="611561"/>
                  </a:lnTo>
                  <a:cubicBezTo>
                    <a:pt x="10665235" y="507274"/>
                    <a:pt x="10630473" y="503757"/>
                    <a:pt x="10553987" y="503757"/>
                  </a:cubicBezTo>
                  <a:lnTo>
                    <a:pt x="10487892" y="503757"/>
                  </a:lnTo>
                  <a:lnTo>
                    <a:pt x="10487892" y="885108"/>
                  </a:lnTo>
                  <a:lnTo>
                    <a:pt x="10407928" y="885108"/>
                  </a:lnTo>
                  <a:lnTo>
                    <a:pt x="10407928" y="76060"/>
                  </a:lnTo>
                  <a:lnTo>
                    <a:pt x="10616581" y="76060"/>
                  </a:lnTo>
                  <a:cubicBezTo>
                    <a:pt x="10760285" y="76060"/>
                    <a:pt x="10854188" y="137484"/>
                    <a:pt x="10854188" y="285859"/>
                  </a:cubicBezTo>
                  <a:cubicBezTo>
                    <a:pt x="10854188" y="390185"/>
                    <a:pt x="10774209" y="459710"/>
                    <a:pt x="10674529" y="472472"/>
                  </a:cubicBezTo>
                  <a:close/>
                  <a:moveTo>
                    <a:pt x="9970977" y="77229"/>
                  </a:moveTo>
                  <a:cubicBezTo>
                    <a:pt x="9955908" y="69114"/>
                    <a:pt x="9933916" y="64483"/>
                    <a:pt x="9913053" y="64483"/>
                  </a:cubicBezTo>
                  <a:cubicBezTo>
                    <a:pt x="9813350" y="64483"/>
                    <a:pt x="9823773" y="172263"/>
                    <a:pt x="9823773" y="242981"/>
                  </a:cubicBezTo>
                  <a:lnTo>
                    <a:pt x="9823773" y="293982"/>
                  </a:lnTo>
                  <a:lnTo>
                    <a:pt x="9957061" y="293982"/>
                  </a:lnTo>
                  <a:lnTo>
                    <a:pt x="9957061" y="356577"/>
                  </a:lnTo>
                  <a:lnTo>
                    <a:pt x="9823773" y="356577"/>
                  </a:lnTo>
                  <a:lnTo>
                    <a:pt x="9823773" y="885124"/>
                  </a:lnTo>
                  <a:lnTo>
                    <a:pt x="9750755" y="885124"/>
                  </a:lnTo>
                  <a:lnTo>
                    <a:pt x="9750755" y="356577"/>
                  </a:lnTo>
                  <a:lnTo>
                    <a:pt x="9631383" y="356577"/>
                  </a:lnTo>
                  <a:lnTo>
                    <a:pt x="9631383" y="293982"/>
                  </a:lnTo>
                  <a:lnTo>
                    <a:pt x="9750755" y="293982"/>
                  </a:lnTo>
                  <a:lnTo>
                    <a:pt x="9750755" y="251096"/>
                  </a:lnTo>
                  <a:cubicBezTo>
                    <a:pt x="9750755" y="127061"/>
                    <a:pt x="9755378" y="1889"/>
                    <a:pt x="9907229" y="1889"/>
                  </a:cubicBezTo>
                  <a:cubicBezTo>
                    <a:pt x="9930463" y="1889"/>
                    <a:pt x="9961708" y="5342"/>
                    <a:pt x="9975624" y="13465"/>
                  </a:cubicBezTo>
                  <a:lnTo>
                    <a:pt x="9970977" y="77229"/>
                  </a:lnTo>
                  <a:close/>
                  <a:moveTo>
                    <a:pt x="9292942" y="342661"/>
                  </a:moveTo>
                  <a:cubicBezTo>
                    <a:pt x="9165430" y="342661"/>
                    <a:pt x="9097060" y="452780"/>
                    <a:pt x="9097060" y="589545"/>
                  </a:cubicBezTo>
                  <a:cubicBezTo>
                    <a:pt x="9097060" y="726310"/>
                    <a:pt x="9165430" y="836446"/>
                    <a:pt x="9292942" y="836446"/>
                  </a:cubicBezTo>
                  <a:cubicBezTo>
                    <a:pt x="9420454" y="836446"/>
                    <a:pt x="9488825" y="726302"/>
                    <a:pt x="9488825" y="589545"/>
                  </a:cubicBezTo>
                  <a:cubicBezTo>
                    <a:pt x="9488825" y="452788"/>
                    <a:pt x="9420431" y="342661"/>
                    <a:pt x="9292942" y="342661"/>
                  </a:cubicBezTo>
                  <a:close/>
                  <a:moveTo>
                    <a:pt x="9292942" y="899048"/>
                  </a:moveTo>
                  <a:cubicBezTo>
                    <a:pt x="9101682" y="899048"/>
                    <a:pt x="9017048" y="750666"/>
                    <a:pt x="9017048" y="589545"/>
                  </a:cubicBezTo>
                  <a:cubicBezTo>
                    <a:pt x="9017048" y="428424"/>
                    <a:pt x="9101682" y="280066"/>
                    <a:pt x="9292942" y="280066"/>
                  </a:cubicBezTo>
                  <a:cubicBezTo>
                    <a:pt x="9484202" y="280066"/>
                    <a:pt x="9568813" y="428416"/>
                    <a:pt x="9568813" y="589545"/>
                  </a:cubicBezTo>
                  <a:cubicBezTo>
                    <a:pt x="9568813" y="750674"/>
                    <a:pt x="9484179" y="899040"/>
                    <a:pt x="9292942" y="899040"/>
                  </a:cubicBezTo>
                  <a:close/>
                  <a:moveTo>
                    <a:pt x="8381940" y="342661"/>
                  </a:moveTo>
                  <a:cubicBezTo>
                    <a:pt x="8274144" y="342661"/>
                    <a:pt x="8208089" y="450432"/>
                    <a:pt x="8208089" y="547813"/>
                  </a:cubicBezTo>
                  <a:lnTo>
                    <a:pt x="8532661" y="547813"/>
                  </a:lnTo>
                  <a:cubicBezTo>
                    <a:pt x="8532661" y="444656"/>
                    <a:pt x="8490929" y="342661"/>
                    <a:pt x="8381956" y="342661"/>
                  </a:cubicBezTo>
                  <a:close/>
                  <a:moveTo>
                    <a:pt x="8208089" y="610407"/>
                  </a:moveTo>
                  <a:cubicBezTo>
                    <a:pt x="8208089" y="735596"/>
                    <a:pt x="8275306" y="836446"/>
                    <a:pt x="8402826" y="836446"/>
                  </a:cubicBezTo>
                  <a:cubicBezTo>
                    <a:pt x="8456143" y="836446"/>
                    <a:pt x="8533791" y="814414"/>
                    <a:pt x="8568569" y="792382"/>
                  </a:cubicBezTo>
                  <a:lnTo>
                    <a:pt x="8568569" y="866545"/>
                  </a:lnTo>
                  <a:cubicBezTo>
                    <a:pt x="8517591" y="887415"/>
                    <a:pt x="8451496" y="899032"/>
                    <a:pt x="8397025" y="899032"/>
                  </a:cubicBezTo>
                  <a:cubicBezTo>
                    <a:pt x="8201119" y="899032"/>
                    <a:pt x="8128125" y="766889"/>
                    <a:pt x="8128125" y="589529"/>
                  </a:cubicBezTo>
                  <a:cubicBezTo>
                    <a:pt x="8128125" y="408708"/>
                    <a:pt x="8227781" y="280050"/>
                    <a:pt x="8377333" y="280050"/>
                  </a:cubicBezTo>
                  <a:cubicBezTo>
                    <a:pt x="8544230" y="280050"/>
                    <a:pt x="8612624" y="414484"/>
                    <a:pt x="8612624" y="573274"/>
                  </a:cubicBezTo>
                  <a:lnTo>
                    <a:pt x="8612624" y="610383"/>
                  </a:lnTo>
                  <a:close/>
                  <a:moveTo>
                    <a:pt x="7921843" y="342661"/>
                  </a:moveTo>
                  <a:cubicBezTo>
                    <a:pt x="7779237" y="342661"/>
                    <a:pt x="7699274" y="445810"/>
                    <a:pt x="7699274" y="589545"/>
                  </a:cubicBezTo>
                  <a:cubicBezTo>
                    <a:pt x="7699274" y="724003"/>
                    <a:pt x="7780415" y="836446"/>
                    <a:pt x="7913720" y="836446"/>
                  </a:cubicBezTo>
                  <a:cubicBezTo>
                    <a:pt x="7960075" y="836446"/>
                    <a:pt x="8002960" y="826030"/>
                    <a:pt x="8047008" y="809767"/>
                  </a:cubicBezTo>
                  <a:lnTo>
                    <a:pt x="8053978" y="878178"/>
                  </a:lnTo>
                  <a:cubicBezTo>
                    <a:pt x="8004130" y="895547"/>
                    <a:pt x="7957775" y="899048"/>
                    <a:pt x="7902127" y="899048"/>
                  </a:cubicBezTo>
                  <a:cubicBezTo>
                    <a:pt x="7712045" y="899048"/>
                    <a:pt x="7619319" y="754119"/>
                    <a:pt x="7619319" y="589545"/>
                  </a:cubicBezTo>
                  <a:cubicBezTo>
                    <a:pt x="7619319" y="407554"/>
                    <a:pt x="7736392" y="280066"/>
                    <a:pt x="7911428" y="280066"/>
                  </a:cubicBezTo>
                  <a:cubicBezTo>
                    <a:pt x="7982122" y="280066"/>
                    <a:pt x="8033148" y="296282"/>
                    <a:pt x="8054034" y="303228"/>
                  </a:cubicBezTo>
                  <a:lnTo>
                    <a:pt x="8048242" y="372768"/>
                  </a:lnTo>
                  <a:cubicBezTo>
                    <a:pt x="8008809" y="355399"/>
                    <a:pt x="7961284" y="342661"/>
                    <a:pt x="7921899" y="342661"/>
                  </a:cubicBezTo>
                  <a:close/>
                  <a:moveTo>
                    <a:pt x="7413005" y="885124"/>
                  </a:moveTo>
                  <a:lnTo>
                    <a:pt x="7413005" y="525773"/>
                  </a:lnTo>
                  <a:cubicBezTo>
                    <a:pt x="7413005" y="414500"/>
                    <a:pt x="7373596" y="342661"/>
                    <a:pt x="7272746" y="342661"/>
                  </a:cubicBezTo>
                  <a:cubicBezTo>
                    <a:pt x="7139458" y="342661"/>
                    <a:pt x="7097726" y="459726"/>
                    <a:pt x="7097726" y="558252"/>
                  </a:cubicBezTo>
                  <a:lnTo>
                    <a:pt x="7097726" y="885124"/>
                  </a:lnTo>
                  <a:lnTo>
                    <a:pt x="7024708" y="885124"/>
                  </a:lnTo>
                  <a:lnTo>
                    <a:pt x="7024708" y="433063"/>
                  </a:lnTo>
                  <a:cubicBezTo>
                    <a:pt x="7024708" y="387862"/>
                    <a:pt x="7024708" y="341507"/>
                    <a:pt x="7020062" y="293982"/>
                  </a:cubicBezTo>
                  <a:lnTo>
                    <a:pt x="7090756" y="293982"/>
                  </a:lnTo>
                  <a:lnTo>
                    <a:pt x="7090756" y="399431"/>
                  </a:lnTo>
                  <a:lnTo>
                    <a:pt x="7093103" y="399431"/>
                  </a:lnTo>
                  <a:cubicBezTo>
                    <a:pt x="7117418" y="346130"/>
                    <a:pt x="7161474" y="280058"/>
                    <a:pt x="7284363" y="280058"/>
                  </a:cubicBezTo>
                  <a:cubicBezTo>
                    <a:pt x="7430422" y="280058"/>
                    <a:pt x="7486046" y="377431"/>
                    <a:pt x="7486046" y="507250"/>
                  </a:cubicBezTo>
                  <a:lnTo>
                    <a:pt x="7486046" y="885116"/>
                  </a:lnTo>
                  <a:close/>
                  <a:moveTo>
                    <a:pt x="6660783" y="342661"/>
                  </a:moveTo>
                  <a:cubicBezTo>
                    <a:pt x="6552979" y="342661"/>
                    <a:pt x="6486932" y="450432"/>
                    <a:pt x="6486932" y="547813"/>
                  </a:cubicBezTo>
                  <a:lnTo>
                    <a:pt x="6811464" y="547813"/>
                  </a:lnTo>
                  <a:cubicBezTo>
                    <a:pt x="6811464" y="444656"/>
                    <a:pt x="6769732" y="342661"/>
                    <a:pt x="6660807" y="342661"/>
                  </a:cubicBezTo>
                  <a:close/>
                  <a:moveTo>
                    <a:pt x="6486932" y="610407"/>
                  </a:moveTo>
                  <a:cubicBezTo>
                    <a:pt x="6486932" y="735596"/>
                    <a:pt x="6554157" y="836446"/>
                    <a:pt x="6681669" y="836446"/>
                  </a:cubicBezTo>
                  <a:cubicBezTo>
                    <a:pt x="6734970" y="836446"/>
                    <a:pt x="6812634" y="814414"/>
                    <a:pt x="6847412" y="792382"/>
                  </a:cubicBezTo>
                  <a:lnTo>
                    <a:pt x="6847412" y="866545"/>
                  </a:lnTo>
                  <a:cubicBezTo>
                    <a:pt x="6796419" y="887415"/>
                    <a:pt x="6730347" y="899032"/>
                    <a:pt x="6675869" y="899032"/>
                  </a:cubicBezTo>
                  <a:cubicBezTo>
                    <a:pt x="6479970" y="899032"/>
                    <a:pt x="6406969" y="766889"/>
                    <a:pt x="6406969" y="589529"/>
                  </a:cubicBezTo>
                  <a:cubicBezTo>
                    <a:pt x="6406969" y="408708"/>
                    <a:pt x="6506624" y="280050"/>
                    <a:pt x="6656128" y="280050"/>
                  </a:cubicBezTo>
                  <a:cubicBezTo>
                    <a:pt x="6823041" y="280050"/>
                    <a:pt x="6891436" y="414484"/>
                    <a:pt x="6891436" y="573274"/>
                  </a:cubicBezTo>
                  <a:lnTo>
                    <a:pt x="6891436" y="610383"/>
                  </a:lnTo>
                  <a:close/>
                  <a:moveTo>
                    <a:pt x="6199429" y="38950"/>
                  </a:moveTo>
                  <a:lnTo>
                    <a:pt x="6272494" y="38950"/>
                  </a:lnTo>
                  <a:lnTo>
                    <a:pt x="6272494" y="136339"/>
                  </a:lnTo>
                  <a:lnTo>
                    <a:pt x="6199429" y="136339"/>
                  </a:lnTo>
                  <a:lnTo>
                    <a:pt x="6199429" y="38950"/>
                  </a:lnTo>
                  <a:close/>
                  <a:moveTo>
                    <a:pt x="6199429" y="885124"/>
                  </a:moveTo>
                  <a:lnTo>
                    <a:pt x="6199429" y="293982"/>
                  </a:lnTo>
                  <a:lnTo>
                    <a:pt x="6272494" y="293982"/>
                  </a:lnTo>
                  <a:lnTo>
                    <a:pt x="6272494" y="885124"/>
                  </a:lnTo>
                  <a:close/>
                  <a:moveTo>
                    <a:pt x="5949116" y="342661"/>
                  </a:moveTo>
                  <a:cubicBezTo>
                    <a:pt x="5806510" y="342661"/>
                    <a:pt x="5726570" y="445810"/>
                    <a:pt x="5726570" y="589545"/>
                  </a:cubicBezTo>
                  <a:cubicBezTo>
                    <a:pt x="5726570" y="724003"/>
                    <a:pt x="5807687" y="836446"/>
                    <a:pt x="5940992" y="836446"/>
                  </a:cubicBezTo>
                  <a:cubicBezTo>
                    <a:pt x="5987347" y="836446"/>
                    <a:pt x="6030233" y="826030"/>
                    <a:pt x="6074280" y="809767"/>
                  </a:cubicBezTo>
                  <a:lnTo>
                    <a:pt x="6081250" y="878178"/>
                  </a:lnTo>
                  <a:cubicBezTo>
                    <a:pt x="6031402" y="895547"/>
                    <a:pt x="5985048" y="899040"/>
                    <a:pt x="5929399" y="899040"/>
                  </a:cubicBezTo>
                  <a:cubicBezTo>
                    <a:pt x="5739317" y="899040"/>
                    <a:pt x="5646591" y="754111"/>
                    <a:pt x="5646591" y="589537"/>
                  </a:cubicBezTo>
                  <a:cubicBezTo>
                    <a:pt x="5646591" y="407546"/>
                    <a:pt x="5763688" y="280058"/>
                    <a:pt x="5938701" y="280058"/>
                  </a:cubicBezTo>
                  <a:cubicBezTo>
                    <a:pt x="6009419" y="280058"/>
                    <a:pt x="6060420" y="296274"/>
                    <a:pt x="6081306" y="303220"/>
                  </a:cubicBezTo>
                  <a:lnTo>
                    <a:pt x="6075514" y="372760"/>
                  </a:lnTo>
                  <a:cubicBezTo>
                    <a:pt x="6036081" y="355391"/>
                    <a:pt x="5988581" y="342653"/>
                    <a:pt x="5949172" y="342653"/>
                  </a:cubicBezTo>
                  <a:close/>
                  <a:moveTo>
                    <a:pt x="5347551" y="131708"/>
                  </a:moveTo>
                  <a:cubicBezTo>
                    <a:pt x="5264087" y="131708"/>
                    <a:pt x="5172555" y="166470"/>
                    <a:pt x="5172555" y="270789"/>
                  </a:cubicBezTo>
                  <a:cubicBezTo>
                    <a:pt x="5172555" y="433063"/>
                    <a:pt x="5543434" y="434225"/>
                    <a:pt x="5543434" y="670678"/>
                  </a:cubicBezTo>
                  <a:cubicBezTo>
                    <a:pt x="5543442" y="834146"/>
                    <a:pt x="5403192" y="899040"/>
                    <a:pt x="5278003" y="899040"/>
                  </a:cubicBezTo>
                  <a:cubicBezTo>
                    <a:pt x="5199193" y="899040"/>
                    <a:pt x="5137800" y="882792"/>
                    <a:pt x="5094890" y="864254"/>
                  </a:cubicBezTo>
                  <a:lnTo>
                    <a:pt x="5103006" y="781943"/>
                  </a:lnTo>
                  <a:cubicBezTo>
                    <a:pt x="5150515" y="812082"/>
                    <a:pt x="5206163" y="829467"/>
                    <a:pt x="5281504" y="829467"/>
                  </a:cubicBezTo>
                  <a:cubicBezTo>
                    <a:pt x="5381176" y="829467"/>
                    <a:pt x="5463463" y="778474"/>
                    <a:pt x="5463463" y="663700"/>
                  </a:cubicBezTo>
                  <a:cubicBezTo>
                    <a:pt x="5463463" y="504927"/>
                    <a:pt x="5092567" y="485210"/>
                    <a:pt x="5092567" y="273104"/>
                  </a:cubicBezTo>
                  <a:cubicBezTo>
                    <a:pt x="5092567" y="143269"/>
                    <a:pt x="5206163" y="62136"/>
                    <a:pt x="5348721" y="62136"/>
                  </a:cubicBezTo>
                  <a:cubicBezTo>
                    <a:pt x="5388146" y="62136"/>
                    <a:pt x="5451870" y="67928"/>
                    <a:pt x="5507494" y="88798"/>
                  </a:cubicBezTo>
                  <a:lnTo>
                    <a:pt x="5494756" y="161831"/>
                  </a:lnTo>
                  <a:cubicBezTo>
                    <a:pt x="5458824" y="142099"/>
                    <a:pt x="5402046" y="131700"/>
                    <a:pt x="5347551" y="131700"/>
                  </a:cubicBezTo>
                  <a:close/>
                  <a:moveTo>
                    <a:pt x="4231388" y="482895"/>
                  </a:moveTo>
                  <a:cubicBezTo>
                    <a:pt x="4154901" y="513027"/>
                    <a:pt x="4079561" y="580252"/>
                    <a:pt x="4079561" y="669565"/>
                  </a:cubicBezTo>
                  <a:cubicBezTo>
                    <a:pt x="4079561" y="779684"/>
                    <a:pt x="4169963" y="836477"/>
                    <a:pt x="4267320" y="836477"/>
                  </a:cubicBezTo>
                  <a:cubicBezTo>
                    <a:pt x="4340337" y="836477"/>
                    <a:pt x="4420341" y="799376"/>
                    <a:pt x="4466680" y="742574"/>
                  </a:cubicBezTo>
                  <a:lnTo>
                    <a:pt x="4231388" y="482927"/>
                  </a:lnTo>
                  <a:close/>
                  <a:moveTo>
                    <a:pt x="4413379" y="241803"/>
                  </a:moveTo>
                  <a:cubicBezTo>
                    <a:pt x="4413379" y="165293"/>
                    <a:pt x="4367024" y="124738"/>
                    <a:pt x="4298605" y="124738"/>
                  </a:cubicBezTo>
                  <a:cubicBezTo>
                    <a:pt x="4230186" y="124738"/>
                    <a:pt x="4165316" y="164147"/>
                    <a:pt x="4165316" y="242981"/>
                  </a:cubicBezTo>
                  <a:cubicBezTo>
                    <a:pt x="4165316" y="306721"/>
                    <a:pt x="4212873" y="358876"/>
                    <a:pt x="4256881" y="407554"/>
                  </a:cubicBezTo>
                  <a:cubicBezTo>
                    <a:pt x="4327591" y="373906"/>
                    <a:pt x="4413379" y="336836"/>
                    <a:pt x="4413379" y="241803"/>
                  </a:cubicBezTo>
                  <a:close/>
                  <a:moveTo>
                    <a:pt x="4698518" y="882800"/>
                  </a:moveTo>
                  <a:lnTo>
                    <a:pt x="4596539" y="882800"/>
                  </a:lnTo>
                  <a:lnTo>
                    <a:pt x="4510751" y="792398"/>
                  </a:lnTo>
                  <a:cubicBezTo>
                    <a:pt x="4444664" y="866561"/>
                    <a:pt x="4360078" y="899048"/>
                    <a:pt x="4264996" y="899048"/>
                  </a:cubicBezTo>
                  <a:cubicBezTo>
                    <a:pt x="4128239" y="899048"/>
                    <a:pt x="3999573" y="829475"/>
                    <a:pt x="3999573" y="673002"/>
                  </a:cubicBezTo>
                  <a:cubicBezTo>
                    <a:pt x="3999573" y="548982"/>
                    <a:pt x="4083014" y="479418"/>
                    <a:pt x="4190833" y="437710"/>
                  </a:cubicBezTo>
                  <a:cubicBezTo>
                    <a:pt x="4140977" y="380892"/>
                    <a:pt x="4085353" y="319467"/>
                    <a:pt x="4085353" y="238334"/>
                  </a:cubicBezTo>
                  <a:cubicBezTo>
                    <a:pt x="4085353" y="122415"/>
                    <a:pt x="4196626" y="62144"/>
                    <a:pt x="4303268" y="62144"/>
                  </a:cubicBezTo>
                  <a:cubicBezTo>
                    <a:pt x="4399455" y="62144"/>
                    <a:pt x="4493334" y="115469"/>
                    <a:pt x="4493334" y="229065"/>
                  </a:cubicBezTo>
                  <a:cubicBezTo>
                    <a:pt x="4493334" y="355399"/>
                    <a:pt x="4395978" y="400608"/>
                    <a:pt x="4298597" y="449286"/>
                  </a:cubicBezTo>
                  <a:lnTo>
                    <a:pt x="4511897" y="686902"/>
                  </a:lnTo>
                  <a:cubicBezTo>
                    <a:pt x="4562874" y="613900"/>
                    <a:pt x="4581437" y="528120"/>
                    <a:pt x="4581437" y="441163"/>
                  </a:cubicBezTo>
                  <a:lnTo>
                    <a:pt x="4650986" y="441163"/>
                  </a:lnTo>
                  <a:cubicBezTo>
                    <a:pt x="4650986" y="545489"/>
                    <a:pt x="4620846" y="652139"/>
                    <a:pt x="4560575" y="733249"/>
                  </a:cubicBezTo>
                  <a:lnTo>
                    <a:pt x="4698510" y="882800"/>
                  </a:lnTo>
                  <a:close/>
                  <a:moveTo>
                    <a:pt x="3535960" y="836446"/>
                  </a:moveTo>
                  <a:cubicBezTo>
                    <a:pt x="3563776" y="836446"/>
                    <a:pt x="3582339" y="830653"/>
                    <a:pt x="3603201" y="822529"/>
                  </a:cubicBezTo>
                  <a:lnTo>
                    <a:pt x="3607824" y="882800"/>
                  </a:lnTo>
                  <a:cubicBezTo>
                    <a:pt x="3590455" y="889754"/>
                    <a:pt x="3554523" y="899048"/>
                    <a:pt x="3518591" y="899048"/>
                  </a:cubicBezTo>
                  <a:cubicBezTo>
                    <a:pt x="3388804" y="899048"/>
                    <a:pt x="3384109" y="809767"/>
                    <a:pt x="3384109" y="701963"/>
                  </a:cubicBezTo>
                  <a:lnTo>
                    <a:pt x="3384109" y="356577"/>
                  </a:lnTo>
                  <a:lnTo>
                    <a:pt x="3268213" y="356577"/>
                  </a:lnTo>
                  <a:lnTo>
                    <a:pt x="3268213" y="293982"/>
                  </a:lnTo>
                  <a:lnTo>
                    <a:pt x="3384109" y="293982"/>
                  </a:lnTo>
                  <a:lnTo>
                    <a:pt x="3384109" y="151376"/>
                  </a:lnTo>
                  <a:lnTo>
                    <a:pt x="3457150" y="125884"/>
                  </a:lnTo>
                  <a:lnTo>
                    <a:pt x="3457150" y="293958"/>
                  </a:lnTo>
                  <a:lnTo>
                    <a:pt x="3591584" y="293958"/>
                  </a:lnTo>
                  <a:lnTo>
                    <a:pt x="3591584" y="356553"/>
                  </a:lnTo>
                  <a:lnTo>
                    <a:pt x="3457150" y="356553"/>
                  </a:lnTo>
                  <a:lnTo>
                    <a:pt x="3457150" y="739049"/>
                  </a:lnTo>
                  <a:cubicBezTo>
                    <a:pt x="3457150" y="792374"/>
                    <a:pt x="3476859" y="836421"/>
                    <a:pt x="3535960" y="836421"/>
                  </a:cubicBezTo>
                  <a:close/>
                  <a:moveTo>
                    <a:pt x="3176673" y="356553"/>
                  </a:moveTo>
                  <a:cubicBezTo>
                    <a:pt x="3060778" y="356553"/>
                    <a:pt x="3029469" y="486340"/>
                    <a:pt x="3029469" y="593014"/>
                  </a:cubicBezTo>
                  <a:lnTo>
                    <a:pt x="3029469" y="885100"/>
                  </a:lnTo>
                  <a:lnTo>
                    <a:pt x="2956451" y="885100"/>
                  </a:lnTo>
                  <a:lnTo>
                    <a:pt x="2956451" y="426117"/>
                  </a:lnTo>
                  <a:cubicBezTo>
                    <a:pt x="2956451" y="361223"/>
                    <a:pt x="2956451" y="336836"/>
                    <a:pt x="2951789" y="293982"/>
                  </a:cubicBezTo>
                  <a:lnTo>
                    <a:pt x="3024822" y="293982"/>
                  </a:lnTo>
                  <a:lnTo>
                    <a:pt x="3024822" y="407554"/>
                  </a:lnTo>
                  <a:lnTo>
                    <a:pt x="3027169" y="407554"/>
                  </a:lnTo>
                  <a:cubicBezTo>
                    <a:pt x="3053808" y="341507"/>
                    <a:pt x="3103656" y="280066"/>
                    <a:pt x="3178997" y="280066"/>
                  </a:cubicBezTo>
                  <a:cubicBezTo>
                    <a:pt x="3196366" y="280066"/>
                    <a:pt x="3217236" y="283535"/>
                    <a:pt x="3229974" y="287036"/>
                  </a:cubicBezTo>
                  <a:lnTo>
                    <a:pt x="3229974" y="363523"/>
                  </a:lnTo>
                  <a:cubicBezTo>
                    <a:pt x="3214929" y="358876"/>
                    <a:pt x="3195220" y="356577"/>
                    <a:pt x="3176673" y="356577"/>
                  </a:cubicBezTo>
                  <a:close/>
                  <a:moveTo>
                    <a:pt x="2483569" y="152546"/>
                  </a:moveTo>
                  <a:lnTo>
                    <a:pt x="2307402" y="598790"/>
                  </a:lnTo>
                  <a:lnTo>
                    <a:pt x="2658589" y="598790"/>
                  </a:lnTo>
                  <a:lnTo>
                    <a:pt x="2483569" y="152546"/>
                  </a:lnTo>
                  <a:close/>
                  <a:moveTo>
                    <a:pt x="2772185" y="885100"/>
                  </a:moveTo>
                  <a:lnTo>
                    <a:pt x="2685252" y="668355"/>
                  </a:lnTo>
                  <a:lnTo>
                    <a:pt x="2277247" y="668355"/>
                  </a:lnTo>
                  <a:lnTo>
                    <a:pt x="2190297" y="885100"/>
                  </a:lnTo>
                  <a:lnTo>
                    <a:pt x="2112665" y="885100"/>
                  </a:lnTo>
                  <a:lnTo>
                    <a:pt x="2444168" y="76036"/>
                  </a:lnTo>
                  <a:lnTo>
                    <a:pt x="2534570" y="76036"/>
                  </a:lnTo>
                  <a:lnTo>
                    <a:pt x="2855650" y="885100"/>
                  </a:lnTo>
                  <a:close/>
                  <a:moveTo>
                    <a:pt x="1508762" y="342637"/>
                  </a:moveTo>
                  <a:cubicBezTo>
                    <a:pt x="1400950" y="342637"/>
                    <a:pt x="1334911" y="450408"/>
                    <a:pt x="1334911" y="547789"/>
                  </a:cubicBezTo>
                  <a:lnTo>
                    <a:pt x="1659451" y="547789"/>
                  </a:lnTo>
                  <a:cubicBezTo>
                    <a:pt x="1659451" y="444632"/>
                    <a:pt x="1617727" y="342637"/>
                    <a:pt x="1508778" y="342637"/>
                  </a:cubicBezTo>
                  <a:close/>
                  <a:moveTo>
                    <a:pt x="1334911" y="610383"/>
                  </a:moveTo>
                  <a:cubicBezTo>
                    <a:pt x="1334911" y="735572"/>
                    <a:pt x="1402128" y="836421"/>
                    <a:pt x="1529640" y="836421"/>
                  </a:cubicBezTo>
                  <a:cubicBezTo>
                    <a:pt x="1582948" y="836421"/>
                    <a:pt x="1660613" y="814390"/>
                    <a:pt x="1695391" y="792358"/>
                  </a:cubicBezTo>
                  <a:lnTo>
                    <a:pt x="1695391" y="866521"/>
                  </a:lnTo>
                  <a:cubicBezTo>
                    <a:pt x="1644381" y="887391"/>
                    <a:pt x="1578318" y="899008"/>
                    <a:pt x="1523847" y="899008"/>
                  </a:cubicBezTo>
                  <a:cubicBezTo>
                    <a:pt x="1327956" y="899008"/>
                    <a:pt x="1254915" y="766865"/>
                    <a:pt x="1254915" y="589505"/>
                  </a:cubicBezTo>
                  <a:cubicBezTo>
                    <a:pt x="1254915" y="408684"/>
                    <a:pt x="1354611" y="280026"/>
                    <a:pt x="1504147" y="280026"/>
                  </a:cubicBezTo>
                  <a:cubicBezTo>
                    <a:pt x="1671060" y="280026"/>
                    <a:pt x="1739447" y="414460"/>
                    <a:pt x="1739447" y="573249"/>
                  </a:cubicBezTo>
                  <a:lnTo>
                    <a:pt x="1739447" y="610359"/>
                  </a:lnTo>
                  <a:close/>
                  <a:moveTo>
                    <a:pt x="1048633" y="885100"/>
                  </a:moveTo>
                  <a:lnTo>
                    <a:pt x="1048633" y="532743"/>
                  </a:lnTo>
                  <a:cubicBezTo>
                    <a:pt x="1048633" y="430740"/>
                    <a:pt x="1028933" y="342661"/>
                    <a:pt x="908375" y="342661"/>
                  </a:cubicBezTo>
                  <a:cubicBezTo>
                    <a:pt x="778587" y="342661"/>
                    <a:pt x="733346" y="465526"/>
                    <a:pt x="733346" y="568675"/>
                  </a:cubicBezTo>
                  <a:lnTo>
                    <a:pt x="733346" y="885132"/>
                  </a:lnTo>
                  <a:lnTo>
                    <a:pt x="660393" y="885132"/>
                  </a:lnTo>
                  <a:lnTo>
                    <a:pt x="660393" y="15789"/>
                  </a:lnTo>
                  <a:lnTo>
                    <a:pt x="733402" y="15789"/>
                  </a:lnTo>
                  <a:lnTo>
                    <a:pt x="733402" y="393638"/>
                  </a:lnTo>
                  <a:lnTo>
                    <a:pt x="735734" y="393638"/>
                  </a:lnTo>
                  <a:cubicBezTo>
                    <a:pt x="767043" y="328745"/>
                    <a:pt x="833098" y="280066"/>
                    <a:pt x="920039" y="280066"/>
                  </a:cubicBezTo>
                  <a:cubicBezTo>
                    <a:pt x="1078837" y="280066"/>
                    <a:pt x="1121731" y="385539"/>
                    <a:pt x="1121731" y="531573"/>
                  </a:cubicBezTo>
                  <a:lnTo>
                    <a:pt x="1121731" y="885124"/>
                  </a:lnTo>
                  <a:close/>
                  <a:moveTo>
                    <a:pt x="325373" y="145576"/>
                  </a:moveTo>
                  <a:lnTo>
                    <a:pt x="325373" y="885100"/>
                  </a:lnTo>
                  <a:lnTo>
                    <a:pt x="245410" y="885100"/>
                  </a:lnTo>
                  <a:lnTo>
                    <a:pt x="245410" y="145600"/>
                  </a:lnTo>
                  <a:lnTo>
                    <a:pt x="6649" y="145600"/>
                  </a:lnTo>
                  <a:lnTo>
                    <a:pt x="6649" y="76060"/>
                  </a:lnTo>
                  <a:lnTo>
                    <a:pt x="564190" y="76060"/>
                  </a:lnTo>
                  <a:lnTo>
                    <a:pt x="564190" y="145600"/>
                  </a:lnTo>
                  <a:close/>
                </a:path>
              </a:pathLst>
            </a:custGeom>
            <a:grpFill/>
            <a:ln w="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BE"/>
            </a:p>
          </p:txBody>
        </p:sp>
        <p:sp>
          <p:nvSpPr>
            <p:cNvPr id="7" name="Forme libre : forme 24">
              <a:extLst>
                <a:ext uri="{FF2B5EF4-FFF2-40B4-BE49-F238E27FC236}">
                  <a16:creationId xmlns:a16="http://schemas.microsoft.com/office/drawing/2014/main" id="{97546D95-3040-429A-8252-7B1A28ACC9A3}"/>
                </a:ext>
              </a:extLst>
            </p:cNvPr>
            <p:cNvSpPr/>
            <p:nvPr/>
          </p:nvSpPr>
          <p:spPr>
            <a:xfrm>
              <a:off x="-786557" y="8253511"/>
              <a:ext cx="12106540" cy="2183968"/>
            </a:xfrm>
            <a:custGeom>
              <a:avLst/>
              <a:gdLst>
                <a:gd name="connsiteX0" fmla="*/ 1817527 w 12106540"/>
                <a:gd name="connsiteY0" fmla="*/ 17639 h 2183968"/>
                <a:gd name="connsiteX1" fmla="*/ 2709919 w 12106540"/>
                <a:gd name="connsiteY1" fmla="*/ 219996 h 2183968"/>
                <a:gd name="connsiteX2" fmla="*/ 2399495 w 12106540"/>
                <a:gd name="connsiteY2" fmla="*/ 553709 h 2183968"/>
                <a:gd name="connsiteX3" fmla="*/ 1554275 w 12106540"/>
                <a:gd name="connsiteY3" fmla="*/ 421102 h 2183968"/>
                <a:gd name="connsiteX4" fmla="*/ 1093835 w 12106540"/>
                <a:gd name="connsiteY4" fmla="*/ 615663 h 2183968"/>
                <a:gd name="connsiteX5" fmla="*/ 2590034 w 12106540"/>
                <a:gd name="connsiteY5" fmla="*/ 1477163 h 2183968"/>
                <a:gd name="connsiteX6" fmla="*/ 1357920 w 12106540"/>
                <a:gd name="connsiteY6" fmla="*/ 2178888 h 2183968"/>
                <a:gd name="connsiteX7" fmla="*/ 6649 w 12106540"/>
                <a:gd name="connsiteY7" fmla="*/ 1870266 h 2183968"/>
                <a:gd name="connsiteX8" fmla="*/ 177127 w 12106540"/>
                <a:gd name="connsiteY8" fmla="*/ 1601366 h 2183968"/>
                <a:gd name="connsiteX9" fmla="*/ 315383 w 12106540"/>
                <a:gd name="connsiteY9" fmla="*/ 1540622 h 2183968"/>
                <a:gd name="connsiteX10" fmla="*/ 1266003 w 12106540"/>
                <a:gd name="connsiteY10" fmla="*/ 1757896 h 2183968"/>
                <a:gd name="connsiteX11" fmla="*/ 1878047 w 12106540"/>
                <a:gd name="connsiteY11" fmla="*/ 1547704 h 2183968"/>
                <a:gd name="connsiteX12" fmla="*/ 435781 w 12106540"/>
                <a:gd name="connsiteY12" fmla="*/ 659750 h 2183968"/>
                <a:gd name="connsiteX13" fmla="*/ 1817559 w 12106540"/>
                <a:gd name="connsiteY13" fmla="*/ 17639 h 2183968"/>
                <a:gd name="connsiteX14" fmla="*/ 5541880 w 12106540"/>
                <a:gd name="connsiteY14" fmla="*/ 339584 h 2183968"/>
                <a:gd name="connsiteX15" fmla="*/ 5124069 w 12106540"/>
                <a:gd name="connsiteY15" fmla="*/ 641084 h 2183968"/>
                <a:gd name="connsiteX16" fmla="*/ 4293630 w 12106540"/>
                <a:gd name="connsiteY16" fmla="*/ 471959 h 2183968"/>
                <a:gd name="connsiteX17" fmla="*/ 3500028 w 12106540"/>
                <a:gd name="connsiteY17" fmla="*/ 1112949 h 2183968"/>
                <a:gd name="connsiteX18" fmla="*/ 4294295 w 12106540"/>
                <a:gd name="connsiteY18" fmla="*/ 1709266 h 2183968"/>
                <a:gd name="connsiteX19" fmla="*/ 6285970 w 12106540"/>
                <a:gd name="connsiteY19" fmla="*/ 463467 h 2183968"/>
                <a:gd name="connsiteX20" fmla="*/ 7656116 w 12106540"/>
                <a:gd name="connsiteY20" fmla="*/ 1889 h 2183968"/>
                <a:gd name="connsiteX21" fmla="*/ 9088663 w 12106540"/>
                <a:gd name="connsiteY21" fmla="*/ 1112925 h 2183968"/>
                <a:gd name="connsiteX22" fmla="*/ 7660522 w 12106540"/>
                <a:gd name="connsiteY22" fmla="*/ 2185858 h 2183968"/>
                <a:gd name="connsiteX23" fmla="*/ 6096064 w 12106540"/>
                <a:gd name="connsiteY23" fmla="*/ 1561236 h 2183968"/>
                <a:gd name="connsiteX24" fmla="*/ 6461199 w 12106540"/>
                <a:gd name="connsiteY24" fmla="*/ 1232329 h 2183968"/>
                <a:gd name="connsiteX25" fmla="*/ 7621963 w 12106540"/>
                <a:gd name="connsiteY25" fmla="*/ 1709266 h 2183968"/>
                <a:gd name="connsiteX26" fmla="*/ 8449349 w 12106540"/>
                <a:gd name="connsiteY26" fmla="*/ 1112949 h 2183968"/>
                <a:gd name="connsiteX27" fmla="*/ 7656436 w 12106540"/>
                <a:gd name="connsiteY27" fmla="*/ 471959 h 2183968"/>
                <a:gd name="connsiteX28" fmla="*/ 4297451 w 12106540"/>
                <a:gd name="connsiteY28" fmla="*/ 2178872 h 2183968"/>
                <a:gd name="connsiteX29" fmla="*/ 2858141 w 12106540"/>
                <a:gd name="connsiteY29" fmla="*/ 1209152 h 2183968"/>
                <a:gd name="connsiteX30" fmla="*/ 2858141 w 12106540"/>
                <a:gd name="connsiteY30" fmla="*/ 1027145 h 2183968"/>
                <a:gd name="connsiteX31" fmla="*/ 4317048 w 12106540"/>
                <a:gd name="connsiteY31" fmla="*/ 1913 h 2183968"/>
                <a:gd name="connsiteX32" fmla="*/ 5541912 w 12106540"/>
                <a:gd name="connsiteY32" fmla="*/ 339584 h 2183968"/>
                <a:gd name="connsiteX33" fmla="*/ 11334842 w 12106540"/>
                <a:gd name="connsiteY33" fmla="*/ 2127766 h 2183968"/>
                <a:gd name="connsiteX34" fmla="*/ 11045520 w 12106540"/>
                <a:gd name="connsiteY34" fmla="*/ 1920675 h 2183968"/>
                <a:gd name="connsiteX35" fmla="*/ 10375930 w 12106540"/>
                <a:gd name="connsiteY35" fmla="*/ 1108086 h 2183968"/>
                <a:gd name="connsiteX36" fmla="*/ 11480516 w 12106540"/>
                <a:gd name="connsiteY36" fmla="*/ 670702 h 2183968"/>
                <a:gd name="connsiteX37" fmla="*/ 10929641 w 12106540"/>
                <a:gd name="connsiteY37" fmla="*/ 419059 h 2183968"/>
                <a:gd name="connsiteX38" fmla="*/ 10098626 w 12106540"/>
                <a:gd name="connsiteY38" fmla="*/ 1123011 h 2183968"/>
                <a:gd name="connsiteX39" fmla="*/ 9779148 w 12106540"/>
                <a:gd name="connsiteY39" fmla="*/ 2142018 h 2183968"/>
                <a:gd name="connsiteX40" fmla="*/ 9150385 w 12106540"/>
                <a:gd name="connsiteY40" fmla="*/ 2142018 h 2183968"/>
                <a:gd name="connsiteX41" fmla="*/ 9474348 w 12106540"/>
                <a:gd name="connsiteY41" fmla="*/ 1112380 h 2183968"/>
                <a:gd name="connsiteX42" fmla="*/ 10977422 w 12106540"/>
                <a:gd name="connsiteY42" fmla="*/ 1913 h 2183968"/>
                <a:gd name="connsiteX43" fmla="*/ 12113190 w 12106540"/>
                <a:gd name="connsiteY43" fmla="*/ 602988 h 2183968"/>
                <a:gd name="connsiteX44" fmla="*/ 11137950 w 12106540"/>
                <a:gd name="connsiteY44" fmla="*/ 1304105 h 2183968"/>
                <a:gd name="connsiteX45" fmla="*/ 11974357 w 12106540"/>
                <a:gd name="connsiteY45" fmla="*/ 2142018 h 2183968"/>
                <a:gd name="connsiteX46" fmla="*/ 11447725 w 12106540"/>
                <a:gd name="connsiteY46" fmla="*/ 2142018 h 2183968"/>
                <a:gd name="connsiteX47" fmla="*/ 11334842 w 12106540"/>
                <a:gd name="connsiteY47" fmla="*/ 2127774 h 218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2106540" h="2183968">
                  <a:moveTo>
                    <a:pt x="1817527" y="17639"/>
                  </a:moveTo>
                  <a:cubicBezTo>
                    <a:pt x="2181084" y="56095"/>
                    <a:pt x="2662459" y="205110"/>
                    <a:pt x="2709919" y="219996"/>
                  </a:cubicBezTo>
                  <a:cubicBezTo>
                    <a:pt x="2630797" y="359493"/>
                    <a:pt x="2565463" y="553709"/>
                    <a:pt x="2399495" y="553709"/>
                  </a:cubicBezTo>
                  <a:cubicBezTo>
                    <a:pt x="2276846" y="553709"/>
                    <a:pt x="1935209" y="421102"/>
                    <a:pt x="1554275" y="421102"/>
                  </a:cubicBezTo>
                  <a:cubicBezTo>
                    <a:pt x="1397593" y="421102"/>
                    <a:pt x="1093835" y="445185"/>
                    <a:pt x="1093835" y="615663"/>
                  </a:cubicBezTo>
                  <a:cubicBezTo>
                    <a:pt x="1093153" y="909687"/>
                    <a:pt x="2652981" y="818476"/>
                    <a:pt x="2590034" y="1477163"/>
                  </a:cubicBezTo>
                  <a:cubicBezTo>
                    <a:pt x="2552701" y="1872982"/>
                    <a:pt x="2043541" y="2178888"/>
                    <a:pt x="1357920" y="2178888"/>
                  </a:cubicBezTo>
                  <a:cubicBezTo>
                    <a:pt x="782273" y="2178888"/>
                    <a:pt x="216808" y="1980601"/>
                    <a:pt x="6649" y="1870266"/>
                  </a:cubicBezTo>
                  <a:cubicBezTo>
                    <a:pt x="66680" y="1775153"/>
                    <a:pt x="88832" y="1742081"/>
                    <a:pt x="177127" y="1601366"/>
                  </a:cubicBezTo>
                  <a:cubicBezTo>
                    <a:pt x="203237" y="1558905"/>
                    <a:pt x="252748" y="1534069"/>
                    <a:pt x="315383" y="1540622"/>
                  </a:cubicBezTo>
                  <a:cubicBezTo>
                    <a:pt x="402549" y="1549435"/>
                    <a:pt x="885373" y="1747497"/>
                    <a:pt x="1266003" y="1757896"/>
                  </a:cubicBezTo>
                  <a:cubicBezTo>
                    <a:pt x="1501703" y="1764601"/>
                    <a:pt x="1853403" y="1759178"/>
                    <a:pt x="1878047" y="1547704"/>
                  </a:cubicBezTo>
                  <a:cubicBezTo>
                    <a:pt x="1915805" y="1221377"/>
                    <a:pt x="435781" y="1302430"/>
                    <a:pt x="435781" y="659750"/>
                  </a:cubicBezTo>
                  <a:cubicBezTo>
                    <a:pt x="435781" y="328296"/>
                    <a:pt x="862533" y="-83651"/>
                    <a:pt x="1817559" y="17639"/>
                  </a:cubicBezTo>
                  <a:close/>
                  <a:moveTo>
                    <a:pt x="5541880" y="339584"/>
                  </a:moveTo>
                  <a:cubicBezTo>
                    <a:pt x="5376842" y="528144"/>
                    <a:pt x="5312413" y="641084"/>
                    <a:pt x="5124069" y="641084"/>
                  </a:cubicBezTo>
                  <a:cubicBezTo>
                    <a:pt x="4930870" y="641084"/>
                    <a:pt x="4776775" y="471959"/>
                    <a:pt x="4293630" y="471959"/>
                  </a:cubicBezTo>
                  <a:cubicBezTo>
                    <a:pt x="3804003" y="471959"/>
                    <a:pt x="3500028" y="757972"/>
                    <a:pt x="3500028" y="1112949"/>
                  </a:cubicBezTo>
                  <a:cubicBezTo>
                    <a:pt x="3500028" y="1600525"/>
                    <a:pt x="4056904" y="1709266"/>
                    <a:pt x="4294295" y="1709266"/>
                  </a:cubicBezTo>
                  <a:cubicBezTo>
                    <a:pt x="5033762" y="1709266"/>
                    <a:pt x="5737923" y="837335"/>
                    <a:pt x="6285970" y="463467"/>
                  </a:cubicBezTo>
                  <a:cubicBezTo>
                    <a:pt x="6654975" y="201753"/>
                    <a:pt x="7039105" y="1889"/>
                    <a:pt x="7656116" y="1889"/>
                  </a:cubicBezTo>
                  <a:cubicBezTo>
                    <a:pt x="8550110" y="1889"/>
                    <a:pt x="9088663" y="511841"/>
                    <a:pt x="9088663" y="1112925"/>
                  </a:cubicBezTo>
                  <a:cubicBezTo>
                    <a:pt x="9088663" y="1697336"/>
                    <a:pt x="8519922" y="2185858"/>
                    <a:pt x="7660522" y="2185858"/>
                  </a:cubicBezTo>
                  <a:cubicBezTo>
                    <a:pt x="6960760" y="2185858"/>
                    <a:pt x="6536043" y="1989158"/>
                    <a:pt x="6096064" y="1561236"/>
                  </a:cubicBezTo>
                  <a:lnTo>
                    <a:pt x="6461199" y="1232329"/>
                  </a:lnTo>
                  <a:cubicBezTo>
                    <a:pt x="6648669" y="1436151"/>
                    <a:pt x="7079091" y="1709266"/>
                    <a:pt x="7621963" y="1709266"/>
                  </a:cubicBezTo>
                  <a:cubicBezTo>
                    <a:pt x="8032667" y="1709266"/>
                    <a:pt x="8449349" y="1472997"/>
                    <a:pt x="8449349" y="1112949"/>
                  </a:cubicBezTo>
                  <a:cubicBezTo>
                    <a:pt x="8449349" y="746019"/>
                    <a:pt x="8141865" y="471959"/>
                    <a:pt x="7656436" y="471959"/>
                  </a:cubicBezTo>
                  <a:cubicBezTo>
                    <a:pt x="6427054" y="471959"/>
                    <a:pt x="5839413" y="2178872"/>
                    <a:pt x="4297451" y="2178872"/>
                  </a:cubicBezTo>
                  <a:cubicBezTo>
                    <a:pt x="3724865" y="2178872"/>
                    <a:pt x="2942239" y="1957520"/>
                    <a:pt x="2858141" y="1209152"/>
                  </a:cubicBezTo>
                  <a:cubicBezTo>
                    <a:pt x="2858141" y="1200443"/>
                    <a:pt x="2857228" y="1046132"/>
                    <a:pt x="2858141" y="1027145"/>
                  </a:cubicBezTo>
                  <a:cubicBezTo>
                    <a:pt x="2903231" y="432174"/>
                    <a:pt x="3572148" y="1913"/>
                    <a:pt x="4317048" y="1913"/>
                  </a:cubicBezTo>
                  <a:cubicBezTo>
                    <a:pt x="4766985" y="1913"/>
                    <a:pt x="5233987" y="181772"/>
                    <a:pt x="5541912" y="339584"/>
                  </a:cubicBezTo>
                  <a:close/>
                  <a:moveTo>
                    <a:pt x="11334842" y="2127766"/>
                  </a:moveTo>
                  <a:cubicBezTo>
                    <a:pt x="11226157" y="2098836"/>
                    <a:pt x="11134137" y="2026940"/>
                    <a:pt x="11045520" y="1920675"/>
                  </a:cubicBezTo>
                  <a:cubicBezTo>
                    <a:pt x="10795912" y="1620185"/>
                    <a:pt x="10464217" y="1219102"/>
                    <a:pt x="10375930" y="1108086"/>
                  </a:cubicBezTo>
                  <a:cubicBezTo>
                    <a:pt x="10657937" y="1064335"/>
                    <a:pt x="11480516" y="1037880"/>
                    <a:pt x="11480516" y="670702"/>
                  </a:cubicBezTo>
                  <a:cubicBezTo>
                    <a:pt x="11480516" y="462017"/>
                    <a:pt x="11163915" y="419059"/>
                    <a:pt x="10929641" y="419059"/>
                  </a:cubicBezTo>
                  <a:cubicBezTo>
                    <a:pt x="10276450" y="419059"/>
                    <a:pt x="10188259" y="864238"/>
                    <a:pt x="10098626" y="1123011"/>
                  </a:cubicBezTo>
                  <a:cubicBezTo>
                    <a:pt x="10098626" y="1123011"/>
                    <a:pt x="9826408" y="1990760"/>
                    <a:pt x="9779148" y="2142018"/>
                  </a:cubicBezTo>
                  <a:lnTo>
                    <a:pt x="9150385" y="2142018"/>
                  </a:lnTo>
                  <a:lnTo>
                    <a:pt x="9474348" y="1112380"/>
                  </a:lnTo>
                  <a:cubicBezTo>
                    <a:pt x="9670143" y="436132"/>
                    <a:pt x="10036087" y="1913"/>
                    <a:pt x="10977422" y="1913"/>
                  </a:cubicBezTo>
                  <a:cubicBezTo>
                    <a:pt x="11551114" y="1913"/>
                    <a:pt x="12113190" y="181772"/>
                    <a:pt x="12113190" y="602988"/>
                  </a:cubicBezTo>
                  <a:cubicBezTo>
                    <a:pt x="12113190" y="1094514"/>
                    <a:pt x="11492462" y="1260017"/>
                    <a:pt x="11137950" y="1304105"/>
                  </a:cubicBezTo>
                  <a:lnTo>
                    <a:pt x="11974357" y="2142018"/>
                  </a:lnTo>
                  <a:lnTo>
                    <a:pt x="11447725" y="2142018"/>
                  </a:lnTo>
                  <a:cubicBezTo>
                    <a:pt x="11407947" y="2142018"/>
                    <a:pt x="11370421" y="2137268"/>
                    <a:pt x="11334842" y="2127774"/>
                  </a:cubicBezTo>
                </a:path>
              </a:pathLst>
            </a:custGeom>
            <a:grpFill/>
            <a:ln w="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BE"/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18949EC-CEAC-4A26-ADC7-5697E88B2189}"/>
              </a:ext>
            </a:extLst>
          </p:cNvPr>
          <p:cNvGrpSpPr/>
          <p:nvPr userDrawn="1"/>
        </p:nvGrpSpPr>
        <p:grpSpPr>
          <a:xfrm>
            <a:off x="12360696" y="-13072"/>
            <a:ext cx="1885826" cy="1528108"/>
            <a:chOff x="4867566" y="1651754"/>
            <a:chExt cx="1885826" cy="152810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21CC3C08-F188-4A1C-9E99-B5866872A7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7754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9BBCCC8-8321-4E90-9EC6-A10050336397}"/>
                </a:ext>
              </a:extLst>
            </p:cNvPr>
            <p:cNvSpPr/>
            <p:nvPr/>
          </p:nvSpPr>
          <p:spPr>
            <a:xfrm>
              <a:off x="4867566" y="2010311"/>
              <a:ext cx="1885826" cy="116955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/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To change the </a:t>
              </a:r>
              <a:r>
                <a:rPr lang="fr-FR" sz="1000" b="1" dirty="0" err="1">
                  <a:solidFill>
                    <a:schemeClr val="accent1"/>
                  </a:solidFill>
                  <a:latin typeface="+mj-lt"/>
                </a:rPr>
                <a:t>visual</a:t>
              </a:r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: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Right click on the slide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Click on “Format Background”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Import a visual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from your computer (1920x1080px)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377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fullscreen - V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F6A12A6-4E53-4BFE-B060-C589E78F03D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640633 w 12192000"/>
              <a:gd name="connsiteY0" fmla="*/ 368300 h 6858000"/>
              <a:gd name="connsiteX1" fmla="*/ 371475 w 12192000"/>
              <a:gd name="connsiteY1" fmla="*/ 637458 h 6858000"/>
              <a:gd name="connsiteX2" fmla="*/ 371475 w 12192000"/>
              <a:gd name="connsiteY2" fmla="*/ 6220542 h 6858000"/>
              <a:gd name="connsiteX3" fmla="*/ 640633 w 12192000"/>
              <a:gd name="connsiteY3" fmla="*/ 6489700 h 6858000"/>
              <a:gd name="connsiteX4" fmla="*/ 11551367 w 12192000"/>
              <a:gd name="connsiteY4" fmla="*/ 6489700 h 6858000"/>
              <a:gd name="connsiteX5" fmla="*/ 11820525 w 12192000"/>
              <a:gd name="connsiteY5" fmla="*/ 6220542 h 6858000"/>
              <a:gd name="connsiteX6" fmla="*/ 11820525 w 12192000"/>
              <a:gd name="connsiteY6" fmla="*/ 637458 h 6858000"/>
              <a:gd name="connsiteX7" fmla="*/ 11551367 w 12192000"/>
              <a:gd name="connsiteY7" fmla="*/ 36830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640633" y="368300"/>
                </a:moveTo>
                <a:cubicBezTo>
                  <a:pt x="491981" y="368300"/>
                  <a:pt x="371475" y="488806"/>
                  <a:pt x="371475" y="637458"/>
                </a:cubicBezTo>
                <a:lnTo>
                  <a:pt x="371475" y="6220542"/>
                </a:lnTo>
                <a:cubicBezTo>
                  <a:pt x="371475" y="6369194"/>
                  <a:pt x="491981" y="6489700"/>
                  <a:pt x="640633" y="6489700"/>
                </a:cubicBezTo>
                <a:lnTo>
                  <a:pt x="11551367" y="6489700"/>
                </a:lnTo>
                <a:cubicBezTo>
                  <a:pt x="11700019" y="6489700"/>
                  <a:pt x="11820525" y="6369194"/>
                  <a:pt x="11820525" y="6220542"/>
                </a:cubicBezTo>
                <a:lnTo>
                  <a:pt x="11820525" y="637458"/>
                </a:lnTo>
                <a:cubicBezTo>
                  <a:pt x="11820525" y="488806"/>
                  <a:pt x="11700019" y="368300"/>
                  <a:pt x="11551367" y="3683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BE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3104B44-5F7E-42DC-8475-50B0A721189C}"/>
              </a:ext>
            </a:extLst>
          </p:cNvPr>
          <p:cNvGrpSpPr/>
          <p:nvPr userDrawn="1"/>
        </p:nvGrpSpPr>
        <p:grpSpPr>
          <a:xfrm>
            <a:off x="12360696" y="-13072"/>
            <a:ext cx="1885826" cy="1528108"/>
            <a:chOff x="4867566" y="1651754"/>
            <a:chExt cx="1885826" cy="152810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662BAC8D-2C56-439D-A9F2-A6C436F696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7754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615AD06-9243-45C1-BF29-A7EEB3383E11}"/>
                </a:ext>
              </a:extLst>
            </p:cNvPr>
            <p:cNvSpPr/>
            <p:nvPr/>
          </p:nvSpPr>
          <p:spPr>
            <a:xfrm>
              <a:off x="4867566" y="2010311"/>
              <a:ext cx="1885826" cy="116955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/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To change the </a:t>
              </a:r>
              <a:r>
                <a:rPr lang="fr-FR" sz="1000" b="1" dirty="0" err="1">
                  <a:solidFill>
                    <a:schemeClr val="accent1"/>
                  </a:solidFill>
                  <a:latin typeface="+mj-lt"/>
                </a:rPr>
                <a:t>visual</a:t>
              </a:r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: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Right click on the slide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Click on “Format Background”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Import a visual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from your computer (1920x1080px)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079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fullscreen - V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F6A12A6-4E53-4BFE-B060-C589E78F03D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640633 w 12192000"/>
              <a:gd name="connsiteY0" fmla="*/ 368300 h 6858000"/>
              <a:gd name="connsiteX1" fmla="*/ 371475 w 12192000"/>
              <a:gd name="connsiteY1" fmla="*/ 637458 h 6858000"/>
              <a:gd name="connsiteX2" fmla="*/ 371475 w 12192000"/>
              <a:gd name="connsiteY2" fmla="*/ 6220542 h 6858000"/>
              <a:gd name="connsiteX3" fmla="*/ 640633 w 12192000"/>
              <a:gd name="connsiteY3" fmla="*/ 6489700 h 6858000"/>
              <a:gd name="connsiteX4" fmla="*/ 11551367 w 12192000"/>
              <a:gd name="connsiteY4" fmla="*/ 6489700 h 6858000"/>
              <a:gd name="connsiteX5" fmla="*/ 11820525 w 12192000"/>
              <a:gd name="connsiteY5" fmla="*/ 6220542 h 6858000"/>
              <a:gd name="connsiteX6" fmla="*/ 11820525 w 12192000"/>
              <a:gd name="connsiteY6" fmla="*/ 637458 h 6858000"/>
              <a:gd name="connsiteX7" fmla="*/ 11551367 w 12192000"/>
              <a:gd name="connsiteY7" fmla="*/ 36830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640633" y="368300"/>
                </a:moveTo>
                <a:cubicBezTo>
                  <a:pt x="491981" y="368300"/>
                  <a:pt x="371475" y="488806"/>
                  <a:pt x="371475" y="637458"/>
                </a:cubicBezTo>
                <a:lnTo>
                  <a:pt x="371475" y="6220542"/>
                </a:lnTo>
                <a:cubicBezTo>
                  <a:pt x="371475" y="6369194"/>
                  <a:pt x="491981" y="6489700"/>
                  <a:pt x="640633" y="6489700"/>
                </a:cubicBezTo>
                <a:lnTo>
                  <a:pt x="11551367" y="6489700"/>
                </a:lnTo>
                <a:cubicBezTo>
                  <a:pt x="11700019" y="6489700"/>
                  <a:pt x="11820525" y="6369194"/>
                  <a:pt x="11820525" y="6220542"/>
                </a:cubicBezTo>
                <a:lnTo>
                  <a:pt x="11820525" y="637458"/>
                </a:lnTo>
                <a:cubicBezTo>
                  <a:pt x="11820525" y="488806"/>
                  <a:pt x="11700019" y="368300"/>
                  <a:pt x="11551367" y="3683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BE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B62B1C9-BDAD-4848-BB8F-EE598B449E29}"/>
              </a:ext>
            </a:extLst>
          </p:cNvPr>
          <p:cNvGrpSpPr/>
          <p:nvPr userDrawn="1"/>
        </p:nvGrpSpPr>
        <p:grpSpPr>
          <a:xfrm>
            <a:off x="12360696" y="-13072"/>
            <a:ext cx="1885826" cy="1528108"/>
            <a:chOff x="4867566" y="1651754"/>
            <a:chExt cx="1885826" cy="1528108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B0D9B8E1-7E41-4E68-9B02-C0BCF94828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7754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D2F0014-6241-46EF-A829-2C9A9EC95DE9}"/>
                </a:ext>
              </a:extLst>
            </p:cNvPr>
            <p:cNvSpPr/>
            <p:nvPr/>
          </p:nvSpPr>
          <p:spPr>
            <a:xfrm>
              <a:off x="4867566" y="2010311"/>
              <a:ext cx="1885826" cy="116955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/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To change the </a:t>
              </a:r>
              <a:r>
                <a:rPr lang="fr-FR" sz="1000" b="1" dirty="0" err="1">
                  <a:solidFill>
                    <a:schemeClr val="accent1"/>
                  </a:solidFill>
                  <a:latin typeface="+mj-lt"/>
                </a:rPr>
                <a:t>visual</a:t>
              </a:r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: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Right click on the slide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Click on “Format Background”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Import a visual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from your computer (1920x1080px)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563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fullscreen - V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F6A12A6-4E53-4BFE-B060-C589E78F03D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640633 w 12192000"/>
              <a:gd name="connsiteY0" fmla="*/ 368300 h 6858000"/>
              <a:gd name="connsiteX1" fmla="*/ 371475 w 12192000"/>
              <a:gd name="connsiteY1" fmla="*/ 637458 h 6858000"/>
              <a:gd name="connsiteX2" fmla="*/ 371475 w 12192000"/>
              <a:gd name="connsiteY2" fmla="*/ 6220542 h 6858000"/>
              <a:gd name="connsiteX3" fmla="*/ 640633 w 12192000"/>
              <a:gd name="connsiteY3" fmla="*/ 6489700 h 6858000"/>
              <a:gd name="connsiteX4" fmla="*/ 11551367 w 12192000"/>
              <a:gd name="connsiteY4" fmla="*/ 6489700 h 6858000"/>
              <a:gd name="connsiteX5" fmla="*/ 11820525 w 12192000"/>
              <a:gd name="connsiteY5" fmla="*/ 6220542 h 6858000"/>
              <a:gd name="connsiteX6" fmla="*/ 11820525 w 12192000"/>
              <a:gd name="connsiteY6" fmla="*/ 637458 h 6858000"/>
              <a:gd name="connsiteX7" fmla="*/ 11551367 w 12192000"/>
              <a:gd name="connsiteY7" fmla="*/ 36830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640633" y="368300"/>
                </a:moveTo>
                <a:cubicBezTo>
                  <a:pt x="491981" y="368300"/>
                  <a:pt x="371475" y="488806"/>
                  <a:pt x="371475" y="637458"/>
                </a:cubicBezTo>
                <a:lnTo>
                  <a:pt x="371475" y="6220542"/>
                </a:lnTo>
                <a:cubicBezTo>
                  <a:pt x="371475" y="6369194"/>
                  <a:pt x="491981" y="6489700"/>
                  <a:pt x="640633" y="6489700"/>
                </a:cubicBezTo>
                <a:lnTo>
                  <a:pt x="11551367" y="6489700"/>
                </a:lnTo>
                <a:cubicBezTo>
                  <a:pt x="11700019" y="6489700"/>
                  <a:pt x="11820525" y="6369194"/>
                  <a:pt x="11820525" y="6220542"/>
                </a:cubicBezTo>
                <a:lnTo>
                  <a:pt x="11820525" y="637458"/>
                </a:lnTo>
                <a:cubicBezTo>
                  <a:pt x="11820525" y="488806"/>
                  <a:pt x="11700019" y="368300"/>
                  <a:pt x="11551367" y="3683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BE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D1AD4DB-EA2D-42B2-97BE-28E112FB46DE}"/>
              </a:ext>
            </a:extLst>
          </p:cNvPr>
          <p:cNvGrpSpPr/>
          <p:nvPr userDrawn="1"/>
        </p:nvGrpSpPr>
        <p:grpSpPr>
          <a:xfrm>
            <a:off x="12360696" y="-13072"/>
            <a:ext cx="1885826" cy="1528108"/>
            <a:chOff x="4867566" y="1651754"/>
            <a:chExt cx="1885826" cy="1528108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EBB7AB26-9296-400A-BEEC-AE7F0EAD6B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7754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61C1736-7B77-4700-BA59-C0463998A8F9}"/>
                </a:ext>
              </a:extLst>
            </p:cNvPr>
            <p:cNvSpPr/>
            <p:nvPr/>
          </p:nvSpPr>
          <p:spPr>
            <a:xfrm>
              <a:off x="4867566" y="2010311"/>
              <a:ext cx="1885826" cy="116955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/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To change the </a:t>
              </a:r>
              <a:r>
                <a:rPr lang="fr-FR" sz="1000" b="1" dirty="0" err="1">
                  <a:solidFill>
                    <a:schemeClr val="accent1"/>
                  </a:solidFill>
                  <a:latin typeface="+mj-lt"/>
                </a:rPr>
                <a:t>visual</a:t>
              </a:r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: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Right click on the slide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Click on “Format Background”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Import a visual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from your computer (1920x1080px)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726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fullscreen - V5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F6A12A6-4E53-4BFE-B060-C589E78F03D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640633 w 12192000"/>
              <a:gd name="connsiteY0" fmla="*/ 368300 h 6858000"/>
              <a:gd name="connsiteX1" fmla="*/ 371475 w 12192000"/>
              <a:gd name="connsiteY1" fmla="*/ 637458 h 6858000"/>
              <a:gd name="connsiteX2" fmla="*/ 371475 w 12192000"/>
              <a:gd name="connsiteY2" fmla="*/ 6220542 h 6858000"/>
              <a:gd name="connsiteX3" fmla="*/ 640633 w 12192000"/>
              <a:gd name="connsiteY3" fmla="*/ 6489700 h 6858000"/>
              <a:gd name="connsiteX4" fmla="*/ 11551367 w 12192000"/>
              <a:gd name="connsiteY4" fmla="*/ 6489700 h 6858000"/>
              <a:gd name="connsiteX5" fmla="*/ 11820525 w 12192000"/>
              <a:gd name="connsiteY5" fmla="*/ 6220542 h 6858000"/>
              <a:gd name="connsiteX6" fmla="*/ 11820525 w 12192000"/>
              <a:gd name="connsiteY6" fmla="*/ 637458 h 6858000"/>
              <a:gd name="connsiteX7" fmla="*/ 11551367 w 12192000"/>
              <a:gd name="connsiteY7" fmla="*/ 36830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640633" y="368300"/>
                </a:moveTo>
                <a:cubicBezTo>
                  <a:pt x="491981" y="368300"/>
                  <a:pt x="371475" y="488806"/>
                  <a:pt x="371475" y="637458"/>
                </a:cubicBezTo>
                <a:lnTo>
                  <a:pt x="371475" y="6220542"/>
                </a:lnTo>
                <a:cubicBezTo>
                  <a:pt x="371475" y="6369194"/>
                  <a:pt x="491981" y="6489700"/>
                  <a:pt x="640633" y="6489700"/>
                </a:cubicBezTo>
                <a:lnTo>
                  <a:pt x="11551367" y="6489700"/>
                </a:lnTo>
                <a:cubicBezTo>
                  <a:pt x="11700019" y="6489700"/>
                  <a:pt x="11820525" y="6369194"/>
                  <a:pt x="11820525" y="6220542"/>
                </a:cubicBezTo>
                <a:lnTo>
                  <a:pt x="11820525" y="637458"/>
                </a:lnTo>
                <a:cubicBezTo>
                  <a:pt x="11820525" y="488806"/>
                  <a:pt x="11700019" y="368300"/>
                  <a:pt x="11551367" y="3683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BE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3FECF7A7-4DC7-4B9E-86AD-6C1FF77CD8A5}"/>
              </a:ext>
            </a:extLst>
          </p:cNvPr>
          <p:cNvGrpSpPr/>
          <p:nvPr userDrawn="1"/>
        </p:nvGrpSpPr>
        <p:grpSpPr>
          <a:xfrm>
            <a:off x="12360696" y="-13072"/>
            <a:ext cx="1885826" cy="1528108"/>
            <a:chOff x="4867566" y="1651754"/>
            <a:chExt cx="1885826" cy="1528108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5097FB52-83E6-4DD0-AB3B-89CFC77304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7754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3AAED9D-340B-48EF-9D09-C238DB8EC6F9}"/>
                </a:ext>
              </a:extLst>
            </p:cNvPr>
            <p:cNvSpPr/>
            <p:nvPr/>
          </p:nvSpPr>
          <p:spPr>
            <a:xfrm>
              <a:off x="4867566" y="2010311"/>
              <a:ext cx="1885826" cy="116955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/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To change the </a:t>
              </a:r>
              <a:r>
                <a:rPr lang="fr-FR" sz="1000" b="1" dirty="0" err="1">
                  <a:solidFill>
                    <a:schemeClr val="accent1"/>
                  </a:solidFill>
                  <a:latin typeface="+mj-lt"/>
                </a:rPr>
                <a:t>visual</a:t>
              </a:r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: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Right click on the slide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Click on “Format Background”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Import a visual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from your computer (1920x1080px)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767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B3AECF1-EF64-48C4-8108-D329D1A2B8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1475" y="368300"/>
            <a:ext cx="11449050" cy="6121400"/>
          </a:xfrm>
          <a:custGeom>
            <a:avLst/>
            <a:gdLst>
              <a:gd name="connsiteX0" fmla="*/ 269158 w 11449050"/>
              <a:gd name="connsiteY0" fmla="*/ 0 h 6121400"/>
              <a:gd name="connsiteX1" fmla="*/ 11179892 w 11449050"/>
              <a:gd name="connsiteY1" fmla="*/ 0 h 6121400"/>
              <a:gd name="connsiteX2" fmla="*/ 11449050 w 11449050"/>
              <a:gd name="connsiteY2" fmla="*/ 269158 h 6121400"/>
              <a:gd name="connsiteX3" fmla="*/ 11449050 w 11449050"/>
              <a:gd name="connsiteY3" fmla="*/ 5852242 h 6121400"/>
              <a:gd name="connsiteX4" fmla="*/ 11179892 w 11449050"/>
              <a:gd name="connsiteY4" fmla="*/ 6121400 h 6121400"/>
              <a:gd name="connsiteX5" fmla="*/ 269158 w 11449050"/>
              <a:gd name="connsiteY5" fmla="*/ 6121400 h 6121400"/>
              <a:gd name="connsiteX6" fmla="*/ 0 w 11449050"/>
              <a:gd name="connsiteY6" fmla="*/ 5852242 h 6121400"/>
              <a:gd name="connsiteX7" fmla="*/ 0 w 11449050"/>
              <a:gd name="connsiteY7" fmla="*/ 269158 h 6121400"/>
              <a:gd name="connsiteX8" fmla="*/ 269158 w 11449050"/>
              <a:gd name="connsiteY8" fmla="*/ 0 h 612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49050" h="6121400">
                <a:moveTo>
                  <a:pt x="269158" y="0"/>
                </a:moveTo>
                <a:lnTo>
                  <a:pt x="11179892" y="0"/>
                </a:lnTo>
                <a:cubicBezTo>
                  <a:pt x="11328544" y="0"/>
                  <a:pt x="11449050" y="120506"/>
                  <a:pt x="11449050" y="269158"/>
                </a:cubicBezTo>
                <a:lnTo>
                  <a:pt x="11449050" y="5852242"/>
                </a:lnTo>
                <a:cubicBezTo>
                  <a:pt x="11449050" y="6000894"/>
                  <a:pt x="11328544" y="6121400"/>
                  <a:pt x="11179892" y="6121400"/>
                </a:cubicBezTo>
                <a:lnTo>
                  <a:pt x="269158" y="6121400"/>
                </a:lnTo>
                <a:cubicBezTo>
                  <a:pt x="120506" y="6121400"/>
                  <a:pt x="0" y="6000894"/>
                  <a:pt x="0" y="5852242"/>
                </a:cubicBezTo>
                <a:lnTo>
                  <a:pt x="0" y="269158"/>
                </a:lnTo>
                <a:cubicBezTo>
                  <a:pt x="0" y="120506"/>
                  <a:pt x="120506" y="0"/>
                  <a:pt x="269158" y="0"/>
                </a:cubicBezTo>
                <a:close/>
              </a:path>
            </a:pathLst>
          </a:custGeom>
          <a:solidFill>
            <a:schemeClr val="accent5">
              <a:alpha val="40000"/>
            </a:schemeClr>
          </a:solidFill>
        </p:spPr>
        <p:txBody>
          <a:bodyPr wrap="square" rIns="0" anchor="ctr">
            <a:noAutofit/>
          </a:bodyPr>
          <a:lstStyle>
            <a:lvl1pPr marL="0" indent="0" algn="ctr">
              <a:spcBef>
                <a:spcPts val="1200"/>
              </a:spcBef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179D036D-3F73-4CD0-8D81-228CCB1B55D7}"/>
              </a:ext>
            </a:extLst>
          </p:cNvPr>
          <p:cNvGrpSpPr/>
          <p:nvPr userDrawn="1"/>
        </p:nvGrpSpPr>
        <p:grpSpPr>
          <a:xfrm>
            <a:off x="12360696" y="-13072"/>
            <a:ext cx="1885826" cy="1528108"/>
            <a:chOff x="4867566" y="1651754"/>
            <a:chExt cx="1885826" cy="1528108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A71D2B0D-3016-44C3-A951-AF6C16D3E6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7754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6157990-C805-4B81-8C3C-87AD0CF099C4}"/>
                </a:ext>
              </a:extLst>
            </p:cNvPr>
            <p:cNvSpPr/>
            <p:nvPr/>
          </p:nvSpPr>
          <p:spPr>
            <a:xfrm>
              <a:off x="4867566" y="2010311"/>
              <a:ext cx="1885826" cy="116955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/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To change the </a:t>
              </a:r>
              <a:r>
                <a:rPr lang="fr-FR" sz="1000" b="1" dirty="0" err="1">
                  <a:solidFill>
                    <a:schemeClr val="accent1"/>
                  </a:solidFill>
                  <a:latin typeface="+mj-lt"/>
                </a:rPr>
                <a:t>visual</a:t>
              </a:r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: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Right click on the slide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Click on “Format Background”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Import a visual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from your computer (1920x1080px)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098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5689A-25C2-46FE-A630-B72E633CA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9" y="2254757"/>
            <a:ext cx="5724525" cy="1329595"/>
          </a:xfrm>
        </p:spPr>
        <p:txBody>
          <a:bodyPr lIns="0" rIns="0" anchor="b">
            <a:spAutoFit/>
          </a:bodyPr>
          <a:lstStyle>
            <a:lvl1pPr algn="l">
              <a:defRPr sz="4800" b="1"/>
            </a:lvl1pPr>
          </a:lstStyle>
          <a:p>
            <a:r>
              <a:rPr lang="en-US"/>
              <a:t>Click to edit Master title style</a:t>
            </a:r>
            <a:endParaRPr lang="fr-B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57FC78-AF62-44A8-826D-6106F41083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3694856"/>
            <a:ext cx="5724525" cy="276999"/>
          </a:xfrm>
        </p:spPr>
        <p:txBody>
          <a:bodyPr lIns="0" rIns="0">
            <a:spAutoFit/>
          </a:bodyPr>
          <a:lstStyle>
            <a:lvl1pPr marL="0" indent="0" algn="l"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BE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53D9F3C2-2910-426E-A746-48C9C387B6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1477" y="1041993"/>
            <a:ext cx="4716412" cy="4763272"/>
          </a:xfrm>
          <a:prstGeom prst="roundRect">
            <a:avLst>
              <a:gd name="adj" fmla="val 5651"/>
            </a:avLst>
          </a:prstGeom>
          <a:noFill/>
          <a:effectLst>
            <a:outerShdw blurRad="228600" dist="50800" algn="l" rotWithShape="0">
              <a:schemeClr val="accent1">
                <a:alpha val="70000"/>
              </a:schemeClr>
            </a:outerShdw>
          </a:effectLst>
        </p:spPr>
        <p:txBody>
          <a:bodyPr rIns="0" anchor="ctr"/>
          <a:lstStyle>
            <a:lvl1pPr marL="0" indent="0" algn="ctr">
              <a:buNone/>
              <a:defRPr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BE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F95E7E-0014-4357-AA8D-B347801195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57768" y="4819561"/>
            <a:ext cx="4084465" cy="69621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none" lIns="252000" tIns="108000" rIns="252000" bIns="108000" anchor="ctr">
            <a:sp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3" name="Groupe 22">
            <a:extLst>
              <a:ext uri="{FF2B5EF4-FFF2-40B4-BE49-F238E27FC236}">
                <a16:creationId xmlns:a16="http://schemas.microsoft.com/office/drawing/2014/main" id="{4F5D00FF-2E5D-4132-8F49-3D33939597B4}"/>
              </a:ext>
            </a:extLst>
          </p:cNvPr>
          <p:cNvGrpSpPr/>
          <p:nvPr userDrawn="1"/>
        </p:nvGrpSpPr>
        <p:grpSpPr>
          <a:xfrm>
            <a:off x="10746581" y="6172768"/>
            <a:ext cx="1062036" cy="301675"/>
            <a:chOff x="-838200" y="8253511"/>
            <a:chExt cx="12192000" cy="3463176"/>
          </a:xfrm>
          <a:solidFill>
            <a:schemeClr val="accent1"/>
          </a:solidFill>
        </p:grpSpPr>
        <p:sp>
          <p:nvSpPr>
            <p:cNvPr id="14" name="Forme libre : forme 23">
              <a:extLst>
                <a:ext uri="{FF2B5EF4-FFF2-40B4-BE49-F238E27FC236}">
                  <a16:creationId xmlns:a16="http://schemas.microsoft.com/office/drawing/2014/main" id="{516FE380-B89F-48F9-8007-E2D927394E2E}"/>
                </a:ext>
              </a:extLst>
            </p:cNvPr>
            <p:cNvSpPr/>
            <p:nvPr/>
          </p:nvSpPr>
          <p:spPr>
            <a:xfrm>
              <a:off x="-838200" y="10819488"/>
              <a:ext cx="12192000" cy="897199"/>
            </a:xfrm>
            <a:custGeom>
              <a:avLst/>
              <a:gdLst>
                <a:gd name="connsiteX0" fmla="*/ 12198649 w 12192000"/>
                <a:gd name="connsiteY0" fmla="*/ 885124 h 897199"/>
                <a:gd name="connsiteX1" fmla="*/ 12097839 w 12192000"/>
                <a:gd name="connsiteY1" fmla="*/ 885124 h 897199"/>
                <a:gd name="connsiteX2" fmla="*/ 11805730 w 12192000"/>
                <a:gd name="connsiteY2" fmla="*/ 581421 h 897199"/>
                <a:gd name="connsiteX3" fmla="*/ 11805730 w 12192000"/>
                <a:gd name="connsiteY3" fmla="*/ 885124 h 897199"/>
                <a:gd name="connsiteX4" fmla="*/ 11732688 w 12192000"/>
                <a:gd name="connsiteY4" fmla="*/ 885124 h 897199"/>
                <a:gd name="connsiteX5" fmla="*/ 11732688 w 12192000"/>
                <a:gd name="connsiteY5" fmla="*/ 15789 h 897199"/>
                <a:gd name="connsiteX6" fmla="*/ 11805730 w 12192000"/>
                <a:gd name="connsiteY6" fmla="*/ 15789 h 897199"/>
                <a:gd name="connsiteX7" fmla="*/ 11805730 w 12192000"/>
                <a:gd name="connsiteY7" fmla="*/ 536236 h 897199"/>
                <a:gd name="connsiteX8" fmla="*/ 12070007 w 12192000"/>
                <a:gd name="connsiteY8" fmla="*/ 293982 h 897199"/>
                <a:gd name="connsiteX9" fmla="*/ 12163887 w 12192000"/>
                <a:gd name="connsiteY9" fmla="*/ 293982 h 897199"/>
                <a:gd name="connsiteX10" fmla="*/ 11875270 w 12192000"/>
                <a:gd name="connsiteY10" fmla="*/ 555961 h 897199"/>
                <a:gd name="connsiteX11" fmla="*/ 12198649 w 12192000"/>
                <a:gd name="connsiteY11" fmla="*/ 885124 h 897199"/>
                <a:gd name="connsiteX12" fmla="*/ 11444120 w 12192000"/>
                <a:gd name="connsiteY12" fmla="*/ 342661 h 897199"/>
                <a:gd name="connsiteX13" fmla="*/ 11316608 w 12192000"/>
                <a:gd name="connsiteY13" fmla="*/ 441203 h 897199"/>
                <a:gd name="connsiteX14" fmla="*/ 11607548 w 12192000"/>
                <a:gd name="connsiteY14" fmla="*/ 730989 h 897199"/>
                <a:gd name="connsiteX15" fmla="*/ 11401218 w 12192000"/>
                <a:gd name="connsiteY15" fmla="*/ 899088 h 897199"/>
                <a:gd name="connsiteX16" fmla="*/ 11235475 w 12192000"/>
                <a:gd name="connsiteY16" fmla="*/ 871248 h 897199"/>
                <a:gd name="connsiteX17" fmla="*/ 11242445 w 12192000"/>
                <a:gd name="connsiteY17" fmla="*/ 799384 h 897199"/>
                <a:gd name="connsiteX18" fmla="*/ 11396595 w 12192000"/>
                <a:gd name="connsiteY18" fmla="*/ 836485 h 897199"/>
                <a:gd name="connsiteX19" fmla="*/ 11527584 w 12192000"/>
                <a:gd name="connsiteY19" fmla="*/ 730989 h 897199"/>
                <a:gd name="connsiteX20" fmla="*/ 11243590 w 12192000"/>
                <a:gd name="connsiteY20" fmla="*/ 441203 h 897199"/>
                <a:gd name="connsiteX21" fmla="*/ 11436004 w 12192000"/>
                <a:gd name="connsiteY21" fmla="*/ 280106 h 897199"/>
                <a:gd name="connsiteX22" fmla="*/ 11582055 w 12192000"/>
                <a:gd name="connsiteY22" fmla="*/ 306761 h 897199"/>
                <a:gd name="connsiteX23" fmla="*/ 11575085 w 12192000"/>
                <a:gd name="connsiteY23" fmla="*/ 370533 h 897199"/>
                <a:gd name="connsiteX24" fmla="*/ 11444120 w 12192000"/>
                <a:gd name="connsiteY24" fmla="*/ 342701 h 897199"/>
                <a:gd name="connsiteX25" fmla="*/ 11036115 w 12192000"/>
                <a:gd name="connsiteY25" fmla="*/ 38950 h 897199"/>
                <a:gd name="connsiteX26" fmla="*/ 11109148 w 12192000"/>
                <a:gd name="connsiteY26" fmla="*/ 38950 h 897199"/>
                <a:gd name="connsiteX27" fmla="*/ 11109148 w 12192000"/>
                <a:gd name="connsiteY27" fmla="*/ 136339 h 897199"/>
                <a:gd name="connsiteX28" fmla="*/ 11036115 w 12192000"/>
                <a:gd name="connsiteY28" fmla="*/ 136339 h 897199"/>
                <a:gd name="connsiteX29" fmla="*/ 11036115 w 12192000"/>
                <a:gd name="connsiteY29" fmla="*/ 38950 h 897199"/>
                <a:gd name="connsiteX30" fmla="*/ 11036115 w 12192000"/>
                <a:gd name="connsiteY30" fmla="*/ 885124 h 897199"/>
                <a:gd name="connsiteX31" fmla="*/ 11036115 w 12192000"/>
                <a:gd name="connsiteY31" fmla="*/ 293982 h 897199"/>
                <a:gd name="connsiteX32" fmla="*/ 11109148 w 12192000"/>
                <a:gd name="connsiteY32" fmla="*/ 293982 h 897199"/>
                <a:gd name="connsiteX33" fmla="*/ 11109148 w 12192000"/>
                <a:gd name="connsiteY33" fmla="*/ 885124 h 897199"/>
                <a:gd name="connsiteX34" fmla="*/ 10570226 w 12192000"/>
                <a:gd name="connsiteY34" fmla="*/ 145600 h 897199"/>
                <a:gd name="connsiteX35" fmla="*/ 10487892 w 12192000"/>
                <a:gd name="connsiteY35" fmla="*/ 145600 h 897199"/>
                <a:gd name="connsiteX36" fmla="*/ 10487892 w 12192000"/>
                <a:gd name="connsiteY36" fmla="*/ 434217 h 897199"/>
                <a:gd name="connsiteX37" fmla="*/ 10572525 w 12192000"/>
                <a:gd name="connsiteY37" fmla="*/ 434217 h 897199"/>
                <a:gd name="connsiteX38" fmla="*/ 10774209 w 12192000"/>
                <a:gd name="connsiteY38" fmla="*/ 285859 h 897199"/>
                <a:gd name="connsiteX39" fmla="*/ 10570226 w 12192000"/>
                <a:gd name="connsiteY39" fmla="*/ 145600 h 897199"/>
                <a:gd name="connsiteX40" fmla="*/ 10674529 w 12192000"/>
                <a:gd name="connsiteY40" fmla="*/ 472472 h 897199"/>
                <a:gd name="connsiteX41" fmla="*/ 10674529 w 12192000"/>
                <a:gd name="connsiteY41" fmla="*/ 474795 h 897199"/>
                <a:gd name="connsiteX42" fmla="*/ 10778855 w 12192000"/>
                <a:gd name="connsiteY42" fmla="*/ 572176 h 897199"/>
                <a:gd name="connsiteX43" fmla="*/ 10916799 w 12192000"/>
                <a:gd name="connsiteY43" fmla="*/ 885124 h 897199"/>
                <a:gd name="connsiteX44" fmla="*/ 10828671 w 12192000"/>
                <a:gd name="connsiteY44" fmla="*/ 885124 h 897199"/>
                <a:gd name="connsiteX45" fmla="*/ 10711598 w 12192000"/>
                <a:gd name="connsiteY45" fmla="*/ 611561 h 897199"/>
                <a:gd name="connsiteX46" fmla="*/ 10553987 w 12192000"/>
                <a:gd name="connsiteY46" fmla="*/ 503757 h 897199"/>
                <a:gd name="connsiteX47" fmla="*/ 10487892 w 12192000"/>
                <a:gd name="connsiteY47" fmla="*/ 503757 h 897199"/>
                <a:gd name="connsiteX48" fmla="*/ 10487892 w 12192000"/>
                <a:gd name="connsiteY48" fmla="*/ 885108 h 897199"/>
                <a:gd name="connsiteX49" fmla="*/ 10407928 w 12192000"/>
                <a:gd name="connsiteY49" fmla="*/ 885108 h 897199"/>
                <a:gd name="connsiteX50" fmla="*/ 10407928 w 12192000"/>
                <a:gd name="connsiteY50" fmla="*/ 76060 h 897199"/>
                <a:gd name="connsiteX51" fmla="*/ 10616581 w 12192000"/>
                <a:gd name="connsiteY51" fmla="*/ 76060 h 897199"/>
                <a:gd name="connsiteX52" fmla="*/ 10854188 w 12192000"/>
                <a:gd name="connsiteY52" fmla="*/ 285859 h 897199"/>
                <a:gd name="connsiteX53" fmla="*/ 10674529 w 12192000"/>
                <a:gd name="connsiteY53" fmla="*/ 472472 h 897199"/>
                <a:gd name="connsiteX54" fmla="*/ 9970977 w 12192000"/>
                <a:gd name="connsiteY54" fmla="*/ 77229 h 897199"/>
                <a:gd name="connsiteX55" fmla="*/ 9913053 w 12192000"/>
                <a:gd name="connsiteY55" fmla="*/ 64483 h 897199"/>
                <a:gd name="connsiteX56" fmla="*/ 9823773 w 12192000"/>
                <a:gd name="connsiteY56" fmla="*/ 242981 h 897199"/>
                <a:gd name="connsiteX57" fmla="*/ 9823773 w 12192000"/>
                <a:gd name="connsiteY57" fmla="*/ 293982 h 897199"/>
                <a:gd name="connsiteX58" fmla="*/ 9957061 w 12192000"/>
                <a:gd name="connsiteY58" fmla="*/ 293982 h 897199"/>
                <a:gd name="connsiteX59" fmla="*/ 9957061 w 12192000"/>
                <a:gd name="connsiteY59" fmla="*/ 356577 h 897199"/>
                <a:gd name="connsiteX60" fmla="*/ 9823773 w 12192000"/>
                <a:gd name="connsiteY60" fmla="*/ 356577 h 897199"/>
                <a:gd name="connsiteX61" fmla="*/ 9823773 w 12192000"/>
                <a:gd name="connsiteY61" fmla="*/ 885124 h 897199"/>
                <a:gd name="connsiteX62" fmla="*/ 9750755 w 12192000"/>
                <a:gd name="connsiteY62" fmla="*/ 885124 h 897199"/>
                <a:gd name="connsiteX63" fmla="*/ 9750755 w 12192000"/>
                <a:gd name="connsiteY63" fmla="*/ 356577 h 897199"/>
                <a:gd name="connsiteX64" fmla="*/ 9631383 w 12192000"/>
                <a:gd name="connsiteY64" fmla="*/ 356577 h 897199"/>
                <a:gd name="connsiteX65" fmla="*/ 9631383 w 12192000"/>
                <a:gd name="connsiteY65" fmla="*/ 293982 h 897199"/>
                <a:gd name="connsiteX66" fmla="*/ 9750755 w 12192000"/>
                <a:gd name="connsiteY66" fmla="*/ 293982 h 897199"/>
                <a:gd name="connsiteX67" fmla="*/ 9750755 w 12192000"/>
                <a:gd name="connsiteY67" fmla="*/ 251096 h 897199"/>
                <a:gd name="connsiteX68" fmla="*/ 9907229 w 12192000"/>
                <a:gd name="connsiteY68" fmla="*/ 1889 h 897199"/>
                <a:gd name="connsiteX69" fmla="*/ 9975624 w 12192000"/>
                <a:gd name="connsiteY69" fmla="*/ 13465 h 897199"/>
                <a:gd name="connsiteX70" fmla="*/ 9970977 w 12192000"/>
                <a:gd name="connsiteY70" fmla="*/ 77229 h 897199"/>
                <a:gd name="connsiteX71" fmla="*/ 9292942 w 12192000"/>
                <a:gd name="connsiteY71" fmla="*/ 342661 h 897199"/>
                <a:gd name="connsiteX72" fmla="*/ 9097060 w 12192000"/>
                <a:gd name="connsiteY72" fmla="*/ 589545 h 897199"/>
                <a:gd name="connsiteX73" fmla="*/ 9292942 w 12192000"/>
                <a:gd name="connsiteY73" fmla="*/ 836446 h 897199"/>
                <a:gd name="connsiteX74" fmla="*/ 9488825 w 12192000"/>
                <a:gd name="connsiteY74" fmla="*/ 589545 h 897199"/>
                <a:gd name="connsiteX75" fmla="*/ 9292942 w 12192000"/>
                <a:gd name="connsiteY75" fmla="*/ 342661 h 897199"/>
                <a:gd name="connsiteX76" fmla="*/ 9292942 w 12192000"/>
                <a:gd name="connsiteY76" fmla="*/ 899048 h 897199"/>
                <a:gd name="connsiteX77" fmla="*/ 9017048 w 12192000"/>
                <a:gd name="connsiteY77" fmla="*/ 589545 h 897199"/>
                <a:gd name="connsiteX78" fmla="*/ 9292942 w 12192000"/>
                <a:gd name="connsiteY78" fmla="*/ 280066 h 897199"/>
                <a:gd name="connsiteX79" fmla="*/ 9568813 w 12192000"/>
                <a:gd name="connsiteY79" fmla="*/ 589545 h 897199"/>
                <a:gd name="connsiteX80" fmla="*/ 9292942 w 12192000"/>
                <a:gd name="connsiteY80" fmla="*/ 899040 h 897199"/>
                <a:gd name="connsiteX81" fmla="*/ 8381940 w 12192000"/>
                <a:gd name="connsiteY81" fmla="*/ 342661 h 897199"/>
                <a:gd name="connsiteX82" fmla="*/ 8208089 w 12192000"/>
                <a:gd name="connsiteY82" fmla="*/ 547813 h 897199"/>
                <a:gd name="connsiteX83" fmla="*/ 8532661 w 12192000"/>
                <a:gd name="connsiteY83" fmla="*/ 547813 h 897199"/>
                <a:gd name="connsiteX84" fmla="*/ 8381956 w 12192000"/>
                <a:gd name="connsiteY84" fmla="*/ 342661 h 897199"/>
                <a:gd name="connsiteX85" fmla="*/ 8208089 w 12192000"/>
                <a:gd name="connsiteY85" fmla="*/ 610407 h 897199"/>
                <a:gd name="connsiteX86" fmla="*/ 8402826 w 12192000"/>
                <a:gd name="connsiteY86" fmla="*/ 836446 h 897199"/>
                <a:gd name="connsiteX87" fmla="*/ 8568569 w 12192000"/>
                <a:gd name="connsiteY87" fmla="*/ 792382 h 897199"/>
                <a:gd name="connsiteX88" fmla="*/ 8568569 w 12192000"/>
                <a:gd name="connsiteY88" fmla="*/ 866545 h 897199"/>
                <a:gd name="connsiteX89" fmla="*/ 8397025 w 12192000"/>
                <a:gd name="connsiteY89" fmla="*/ 899032 h 897199"/>
                <a:gd name="connsiteX90" fmla="*/ 8128125 w 12192000"/>
                <a:gd name="connsiteY90" fmla="*/ 589529 h 897199"/>
                <a:gd name="connsiteX91" fmla="*/ 8377333 w 12192000"/>
                <a:gd name="connsiteY91" fmla="*/ 280050 h 897199"/>
                <a:gd name="connsiteX92" fmla="*/ 8612624 w 12192000"/>
                <a:gd name="connsiteY92" fmla="*/ 573274 h 897199"/>
                <a:gd name="connsiteX93" fmla="*/ 8612624 w 12192000"/>
                <a:gd name="connsiteY93" fmla="*/ 610383 h 897199"/>
                <a:gd name="connsiteX94" fmla="*/ 7921843 w 12192000"/>
                <a:gd name="connsiteY94" fmla="*/ 342661 h 897199"/>
                <a:gd name="connsiteX95" fmla="*/ 7699274 w 12192000"/>
                <a:gd name="connsiteY95" fmla="*/ 589545 h 897199"/>
                <a:gd name="connsiteX96" fmla="*/ 7913720 w 12192000"/>
                <a:gd name="connsiteY96" fmla="*/ 836446 h 897199"/>
                <a:gd name="connsiteX97" fmla="*/ 8047008 w 12192000"/>
                <a:gd name="connsiteY97" fmla="*/ 809767 h 897199"/>
                <a:gd name="connsiteX98" fmla="*/ 8053978 w 12192000"/>
                <a:gd name="connsiteY98" fmla="*/ 878178 h 897199"/>
                <a:gd name="connsiteX99" fmla="*/ 7902127 w 12192000"/>
                <a:gd name="connsiteY99" fmla="*/ 899048 h 897199"/>
                <a:gd name="connsiteX100" fmla="*/ 7619319 w 12192000"/>
                <a:gd name="connsiteY100" fmla="*/ 589545 h 897199"/>
                <a:gd name="connsiteX101" fmla="*/ 7911428 w 12192000"/>
                <a:gd name="connsiteY101" fmla="*/ 280066 h 897199"/>
                <a:gd name="connsiteX102" fmla="*/ 8054034 w 12192000"/>
                <a:gd name="connsiteY102" fmla="*/ 303228 h 897199"/>
                <a:gd name="connsiteX103" fmla="*/ 8048242 w 12192000"/>
                <a:gd name="connsiteY103" fmla="*/ 372768 h 897199"/>
                <a:gd name="connsiteX104" fmla="*/ 7921899 w 12192000"/>
                <a:gd name="connsiteY104" fmla="*/ 342661 h 897199"/>
                <a:gd name="connsiteX105" fmla="*/ 7413005 w 12192000"/>
                <a:gd name="connsiteY105" fmla="*/ 885124 h 897199"/>
                <a:gd name="connsiteX106" fmla="*/ 7413005 w 12192000"/>
                <a:gd name="connsiteY106" fmla="*/ 525773 h 897199"/>
                <a:gd name="connsiteX107" fmla="*/ 7272746 w 12192000"/>
                <a:gd name="connsiteY107" fmla="*/ 342661 h 897199"/>
                <a:gd name="connsiteX108" fmla="*/ 7097726 w 12192000"/>
                <a:gd name="connsiteY108" fmla="*/ 558252 h 897199"/>
                <a:gd name="connsiteX109" fmla="*/ 7097726 w 12192000"/>
                <a:gd name="connsiteY109" fmla="*/ 885124 h 897199"/>
                <a:gd name="connsiteX110" fmla="*/ 7024708 w 12192000"/>
                <a:gd name="connsiteY110" fmla="*/ 885124 h 897199"/>
                <a:gd name="connsiteX111" fmla="*/ 7024708 w 12192000"/>
                <a:gd name="connsiteY111" fmla="*/ 433063 h 897199"/>
                <a:gd name="connsiteX112" fmla="*/ 7020062 w 12192000"/>
                <a:gd name="connsiteY112" fmla="*/ 293982 h 897199"/>
                <a:gd name="connsiteX113" fmla="*/ 7090756 w 12192000"/>
                <a:gd name="connsiteY113" fmla="*/ 293982 h 897199"/>
                <a:gd name="connsiteX114" fmla="*/ 7090756 w 12192000"/>
                <a:gd name="connsiteY114" fmla="*/ 399431 h 897199"/>
                <a:gd name="connsiteX115" fmla="*/ 7093103 w 12192000"/>
                <a:gd name="connsiteY115" fmla="*/ 399431 h 897199"/>
                <a:gd name="connsiteX116" fmla="*/ 7284363 w 12192000"/>
                <a:gd name="connsiteY116" fmla="*/ 280058 h 897199"/>
                <a:gd name="connsiteX117" fmla="*/ 7486046 w 12192000"/>
                <a:gd name="connsiteY117" fmla="*/ 507250 h 897199"/>
                <a:gd name="connsiteX118" fmla="*/ 7486046 w 12192000"/>
                <a:gd name="connsiteY118" fmla="*/ 885116 h 897199"/>
                <a:gd name="connsiteX119" fmla="*/ 6660783 w 12192000"/>
                <a:gd name="connsiteY119" fmla="*/ 342661 h 897199"/>
                <a:gd name="connsiteX120" fmla="*/ 6486932 w 12192000"/>
                <a:gd name="connsiteY120" fmla="*/ 547813 h 897199"/>
                <a:gd name="connsiteX121" fmla="*/ 6811464 w 12192000"/>
                <a:gd name="connsiteY121" fmla="*/ 547813 h 897199"/>
                <a:gd name="connsiteX122" fmla="*/ 6660807 w 12192000"/>
                <a:gd name="connsiteY122" fmla="*/ 342661 h 897199"/>
                <a:gd name="connsiteX123" fmla="*/ 6486932 w 12192000"/>
                <a:gd name="connsiteY123" fmla="*/ 610407 h 897199"/>
                <a:gd name="connsiteX124" fmla="*/ 6681669 w 12192000"/>
                <a:gd name="connsiteY124" fmla="*/ 836446 h 897199"/>
                <a:gd name="connsiteX125" fmla="*/ 6847412 w 12192000"/>
                <a:gd name="connsiteY125" fmla="*/ 792382 h 897199"/>
                <a:gd name="connsiteX126" fmla="*/ 6847412 w 12192000"/>
                <a:gd name="connsiteY126" fmla="*/ 866545 h 897199"/>
                <a:gd name="connsiteX127" fmla="*/ 6675869 w 12192000"/>
                <a:gd name="connsiteY127" fmla="*/ 899032 h 897199"/>
                <a:gd name="connsiteX128" fmla="*/ 6406969 w 12192000"/>
                <a:gd name="connsiteY128" fmla="*/ 589529 h 897199"/>
                <a:gd name="connsiteX129" fmla="*/ 6656128 w 12192000"/>
                <a:gd name="connsiteY129" fmla="*/ 280050 h 897199"/>
                <a:gd name="connsiteX130" fmla="*/ 6891436 w 12192000"/>
                <a:gd name="connsiteY130" fmla="*/ 573274 h 897199"/>
                <a:gd name="connsiteX131" fmla="*/ 6891436 w 12192000"/>
                <a:gd name="connsiteY131" fmla="*/ 610383 h 897199"/>
                <a:gd name="connsiteX132" fmla="*/ 6199429 w 12192000"/>
                <a:gd name="connsiteY132" fmla="*/ 38950 h 897199"/>
                <a:gd name="connsiteX133" fmla="*/ 6272494 w 12192000"/>
                <a:gd name="connsiteY133" fmla="*/ 38950 h 897199"/>
                <a:gd name="connsiteX134" fmla="*/ 6272494 w 12192000"/>
                <a:gd name="connsiteY134" fmla="*/ 136339 h 897199"/>
                <a:gd name="connsiteX135" fmla="*/ 6199429 w 12192000"/>
                <a:gd name="connsiteY135" fmla="*/ 136339 h 897199"/>
                <a:gd name="connsiteX136" fmla="*/ 6199429 w 12192000"/>
                <a:gd name="connsiteY136" fmla="*/ 38950 h 897199"/>
                <a:gd name="connsiteX137" fmla="*/ 6199429 w 12192000"/>
                <a:gd name="connsiteY137" fmla="*/ 885124 h 897199"/>
                <a:gd name="connsiteX138" fmla="*/ 6199429 w 12192000"/>
                <a:gd name="connsiteY138" fmla="*/ 293982 h 897199"/>
                <a:gd name="connsiteX139" fmla="*/ 6272494 w 12192000"/>
                <a:gd name="connsiteY139" fmla="*/ 293982 h 897199"/>
                <a:gd name="connsiteX140" fmla="*/ 6272494 w 12192000"/>
                <a:gd name="connsiteY140" fmla="*/ 885124 h 897199"/>
                <a:gd name="connsiteX141" fmla="*/ 5949116 w 12192000"/>
                <a:gd name="connsiteY141" fmla="*/ 342661 h 897199"/>
                <a:gd name="connsiteX142" fmla="*/ 5726570 w 12192000"/>
                <a:gd name="connsiteY142" fmla="*/ 589545 h 897199"/>
                <a:gd name="connsiteX143" fmla="*/ 5940992 w 12192000"/>
                <a:gd name="connsiteY143" fmla="*/ 836446 h 897199"/>
                <a:gd name="connsiteX144" fmla="*/ 6074280 w 12192000"/>
                <a:gd name="connsiteY144" fmla="*/ 809767 h 897199"/>
                <a:gd name="connsiteX145" fmla="*/ 6081250 w 12192000"/>
                <a:gd name="connsiteY145" fmla="*/ 878178 h 897199"/>
                <a:gd name="connsiteX146" fmla="*/ 5929399 w 12192000"/>
                <a:gd name="connsiteY146" fmla="*/ 899040 h 897199"/>
                <a:gd name="connsiteX147" fmla="*/ 5646591 w 12192000"/>
                <a:gd name="connsiteY147" fmla="*/ 589537 h 897199"/>
                <a:gd name="connsiteX148" fmla="*/ 5938701 w 12192000"/>
                <a:gd name="connsiteY148" fmla="*/ 280058 h 897199"/>
                <a:gd name="connsiteX149" fmla="*/ 6081306 w 12192000"/>
                <a:gd name="connsiteY149" fmla="*/ 303220 h 897199"/>
                <a:gd name="connsiteX150" fmla="*/ 6075514 w 12192000"/>
                <a:gd name="connsiteY150" fmla="*/ 372760 h 897199"/>
                <a:gd name="connsiteX151" fmla="*/ 5949172 w 12192000"/>
                <a:gd name="connsiteY151" fmla="*/ 342653 h 897199"/>
                <a:gd name="connsiteX152" fmla="*/ 5347551 w 12192000"/>
                <a:gd name="connsiteY152" fmla="*/ 131708 h 897199"/>
                <a:gd name="connsiteX153" fmla="*/ 5172555 w 12192000"/>
                <a:gd name="connsiteY153" fmla="*/ 270789 h 897199"/>
                <a:gd name="connsiteX154" fmla="*/ 5543434 w 12192000"/>
                <a:gd name="connsiteY154" fmla="*/ 670678 h 897199"/>
                <a:gd name="connsiteX155" fmla="*/ 5278003 w 12192000"/>
                <a:gd name="connsiteY155" fmla="*/ 899040 h 897199"/>
                <a:gd name="connsiteX156" fmla="*/ 5094890 w 12192000"/>
                <a:gd name="connsiteY156" fmla="*/ 864254 h 897199"/>
                <a:gd name="connsiteX157" fmla="*/ 5103006 w 12192000"/>
                <a:gd name="connsiteY157" fmla="*/ 781943 h 897199"/>
                <a:gd name="connsiteX158" fmla="*/ 5281504 w 12192000"/>
                <a:gd name="connsiteY158" fmla="*/ 829467 h 897199"/>
                <a:gd name="connsiteX159" fmla="*/ 5463463 w 12192000"/>
                <a:gd name="connsiteY159" fmla="*/ 663700 h 897199"/>
                <a:gd name="connsiteX160" fmla="*/ 5092567 w 12192000"/>
                <a:gd name="connsiteY160" fmla="*/ 273104 h 897199"/>
                <a:gd name="connsiteX161" fmla="*/ 5348721 w 12192000"/>
                <a:gd name="connsiteY161" fmla="*/ 62136 h 897199"/>
                <a:gd name="connsiteX162" fmla="*/ 5507494 w 12192000"/>
                <a:gd name="connsiteY162" fmla="*/ 88798 h 897199"/>
                <a:gd name="connsiteX163" fmla="*/ 5494756 w 12192000"/>
                <a:gd name="connsiteY163" fmla="*/ 161831 h 897199"/>
                <a:gd name="connsiteX164" fmla="*/ 5347551 w 12192000"/>
                <a:gd name="connsiteY164" fmla="*/ 131700 h 897199"/>
                <a:gd name="connsiteX165" fmla="*/ 4231388 w 12192000"/>
                <a:gd name="connsiteY165" fmla="*/ 482895 h 897199"/>
                <a:gd name="connsiteX166" fmla="*/ 4079561 w 12192000"/>
                <a:gd name="connsiteY166" fmla="*/ 669565 h 897199"/>
                <a:gd name="connsiteX167" fmla="*/ 4267320 w 12192000"/>
                <a:gd name="connsiteY167" fmla="*/ 836477 h 897199"/>
                <a:gd name="connsiteX168" fmla="*/ 4466680 w 12192000"/>
                <a:gd name="connsiteY168" fmla="*/ 742574 h 897199"/>
                <a:gd name="connsiteX169" fmla="*/ 4231388 w 12192000"/>
                <a:gd name="connsiteY169" fmla="*/ 482927 h 897199"/>
                <a:gd name="connsiteX170" fmla="*/ 4413379 w 12192000"/>
                <a:gd name="connsiteY170" fmla="*/ 241803 h 897199"/>
                <a:gd name="connsiteX171" fmla="*/ 4298605 w 12192000"/>
                <a:gd name="connsiteY171" fmla="*/ 124738 h 897199"/>
                <a:gd name="connsiteX172" fmla="*/ 4165316 w 12192000"/>
                <a:gd name="connsiteY172" fmla="*/ 242981 h 897199"/>
                <a:gd name="connsiteX173" fmla="*/ 4256881 w 12192000"/>
                <a:gd name="connsiteY173" fmla="*/ 407554 h 897199"/>
                <a:gd name="connsiteX174" fmla="*/ 4413379 w 12192000"/>
                <a:gd name="connsiteY174" fmla="*/ 241803 h 897199"/>
                <a:gd name="connsiteX175" fmla="*/ 4698518 w 12192000"/>
                <a:gd name="connsiteY175" fmla="*/ 882800 h 897199"/>
                <a:gd name="connsiteX176" fmla="*/ 4596539 w 12192000"/>
                <a:gd name="connsiteY176" fmla="*/ 882800 h 897199"/>
                <a:gd name="connsiteX177" fmla="*/ 4510751 w 12192000"/>
                <a:gd name="connsiteY177" fmla="*/ 792398 h 897199"/>
                <a:gd name="connsiteX178" fmla="*/ 4264996 w 12192000"/>
                <a:gd name="connsiteY178" fmla="*/ 899048 h 897199"/>
                <a:gd name="connsiteX179" fmla="*/ 3999573 w 12192000"/>
                <a:gd name="connsiteY179" fmla="*/ 673002 h 897199"/>
                <a:gd name="connsiteX180" fmla="*/ 4190833 w 12192000"/>
                <a:gd name="connsiteY180" fmla="*/ 437710 h 897199"/>
                <a:gd name="connsiteX181" fmla="*/ 4085353 w 12192000"/>
                <a:gd name="connsiteY181" fmla="*/ 238334 h 897199"/>
                <a:gd name="connsiteX182" fmla="*/ 4303268 w 12192000"/>
                <a:gd name="connsiteY182" fmla="*/ 62144 h 897199"/>
                <a:gd name="connsiteX183" fmla="*/ 4493334 w 12192000"/>
                <a:gd name="connsiteY183" fmla="*/ 229065 h 897199"/>
                <a:gd name="connsiteX184" fmla="*/ 4298597 w 12192000"/>
                <a:gd name="connsiteY184" fmla="*/ 449286 h 897199"/>
                <a:gd name="connsiteX185" fmla="*/ 4511897 w 12192000"/>
                <a:gd name="connsiteY185" fmla="*/ 686902 h 897199"/>
                <a:gd name="connsiteX186" fmla="*/ 4581437 w 12192000"/>
                <a:gd name="connsiteY186" fmla="*/ 441163 h 897199"/>
                <a:gd name="connsiteX187" fmla="*/ 4650986 w 12192000"/>
                <a:gd name="connsiteY187" fmla="*/ 441163 h 897199"/>
                <a:gd name="connsiteX188" fmla="*/ 4560575 w 12192000"/>
                <a:gd name="connsiteY188" fmla="*/ 733249 h 897199"/>
                <a:gd name="connsiteX189" fmla="*/ 4698510 w 12192000"/>
                <a:gd name="connsiteY189" fmla="*/ 882800 h 897199"/>
                <a:gd name="connsiteX190" fmla="*/ 3535960 w 12192000"/>
                <a:gd name="connsiteY190" fmla="*/ 836446 h 897199"/>
                <a:gd name="connsiteX191" fmla="*/ 3603201 w 12192000"/>
                <a:gd name="connsiteY191" fmla="*/ 822529 h 897199"/>
                <a:gd name="connsiteX192" fmla="*/ 3607824 w 12192000"/>
                <a:gd name="connsiteY192" fmla="*/ 882800 h 897199"/>
                <a:gd name="connsiteX193" fmla="*/ 3518591 w 12192000"/>
                <a:gd name="connsiteY193" fmla="*/ 899048 h 897199"/>
                <a:gd name="connsiteX194" fmla="*/ 3384109 w 12192000"/>
                <a:gd name="connsiteY194" fmla="*/ 701963 h 897199"/>
                <a:gd name="connsiteX195" fmla="*/ 3384109 w 12192000"/>
                <a:gd name="connsiteY195" fmla="*/ 356577 h 897199"/>
                <a:gd name="connsiteX196" fmla="*/ 3268213 w 12192000"/>
                <a:gd name="connsiteY196" fmla="*/ 356577 h 897199"/>
                <a:gd name="connsiteX197" fmla="*/ 3268213 w 12192000"/>
                <a:gd name="connsiteY197" fmla="*/ 293982 h 897199"/>
                <a:gd name="connsiteX198" fmla="*/ 3384109 w 12192000"/>
                <a:gd name="connsiteY198" fmla="*/ 293982 h 897199"/>
                <a:gd name="connsiteX199" fmla="*/ 3384109 w 12192000"/>
                <a:gd name="connsiteY199" fmla="*/ 151376 h 897199"/>
                <a:gd name="connsiteX200" fmla="*/ 3457150 w 12192000"/>
                <a:gd name="connsiteY200" fmla="*/ 125884 h 897199"/>
                <a:gd name="connsiteX201" fmla="*/ 3457150 w 12192000"/>
                <a:gd name="connsiteY201" fmla="*/ 293958 h 897199"/>
                <a:gd name="connsiteX202" fmla="*/ 3591584 w 12192000"/>
                <a:gd name="connsiteY202" fmla="*/ 293958 h 897199"/>
                <a:gd name="connsiteX203" fmla="*/ 3591584 w 12192000"/>
                <a:gd name="connsiteY203" fmla="*/ 356553 h 897199"/>
                <a:gd name="connsiteX204" fmla="*/ 3457150 w 12192000"/>
                <a:gd name="connsiteY204" fmla="*/ 356553 h 897199"/>
                <a:gd name="connsiteX205" fmla="*/ 3457150 w 12192000"/>
                <a:gd name="connsiteY205" fmla="*/ 739049 h 897199"/>
                <a:gd name="connsiteX206" fmla="*/ 3535960 w 12192000"/>
                <a:gd name="connsiteY206" fmla="*/ 836421 h 897199"/>
                <a:gd name="connsiteX207" fmla="*/ 3176673 w 12192000"/>
                <a:gd name="connsiteY207" fmla="*/ 356553 h 897199"/>
                <a:gd name="connsiteX208" fmla="*/ 3029469 w 12192000"/>
                <a:gd name="connsiteY208" fmla="*/ 593014 h 897199"/>
                <a:gd name="connsiteX209" fmla="*/ 3029469 w 12192000"/>
                <a:gd name="connsiteY209" fmla="*/ 885100 h 897199"/>
                <a:gd name="connsiteX210" fmla="*/ 2956451 w 12192000"/>
                <a:gd name="connsiteY210" fmla="*/ 885100 h 897199"/>
                <a:gd name="connsiteX211" fmla="*/ 2956451 w 12192000"/>
                <a:gd name="connsiteY211" fmla="*/ 426117 h 897199"/>
                <a:gd name="connsiteX212" fmla="*/ 2951789 w 12192000"/>
                <a:gd name="connsiteY212" fmla="*/ 293982 h 897199"/>
                <a:gd name="connsiteX213" fmla="*/ 3024822 w 12192000"/>
                <a:gd name="connsiteY213" fmla="*/ 293982 h 897199"/>
                <a:gd name="connsiteX214" fmla="*/ 3024822 w 12192000"/>
                <a:gd name="connsiteY214" fmla="*/ 407554 h 897199"/>
                <a:gd name="connsiteX215" fmla="*/ 3027169 w 12192000"/>
                <a:gd name="connsiteY215" fmla="*/ 407554 h 897199"/>
                <a:gd name="connsiteX216" fmla="*/ 3178997 w 12192000"/>
                <a:gd name="connsiteY216" fmla="*/ 280066 h 897199"/>
                <a:gd name="connsiteX217" fmla="*/ 3229974 w 12192000"/>
                <a:gd name="connsiteY217" fmla="*/ 287036 h 897199"/>
                <a:gd name="connsiteX218" fmla="*/ 3229974 w 12192000"/>
                <a:gd name="connsiteY218" fmla="*/ 363523 h 897199"/>
                <a:gd name="connsiteX219" fmla="*/ 3176673 w 12192000"/>
                <a:gd name="connsiteY219" fmla="*/ 356577 h 897199"/>
                <a:gd name="connsiteX220" fmla="*/ 2483569 w 12192000"/>
                <a:gd name="connsiteY220" fmla="*/ 152546 h 897199"/>
                <a:gd name="connsiteX221" fmla="*/ 2307402 w 12192000"/>
                <a:gd name="connsiteY221" fmla="*/ 598790 h 897199"/>
                <a:gd name="connsiteX222" fmla="*/ 2658589 w 12192000"/>
                <a:gd name="connsiteY222" fmla="*/ 598790 h 897199"/>
                <a:gd name="connsiteX223" fmla="*/ 2483569 w 12192000"/>
                <a:gd name="connsiteY223" fmla="*/ 152546 h 897199"/>
                <a:gd name="connsiteX224" fmla="*/ 2772185 w 12192000"/>
                <a:gd name="connsiteY224" fmla="*/ 885100 h 897199"/>
                <a:gd name="connsiteX225" fmla="*/ 2685252 w 12192000"/>
                <a:gd name="connsiteY225" fmla="*/ 668355 h 897199"/>
                <a:gd name="connsiteX226" fmla="*/ 2277247 w 12192000"/>
                <a:gd name="connsiteY226" fmla="*/ 668355 h 897199"/>
                <a:gd name="connsiteX227" fmla="*/ 2190297 w 12192000"/>
                <a:gd name="connsiteY227" fmla="*/ 885100 h 897199"/>
                <a:gd name="connsiteX228" fmla="*/ 2112665 w 12192000"/>
                <a:gd name="connsiteY228" fmla="*/ 885100 h 897199"/>
                <a:gd name="connsiteX229" fmla="*/ 2444168 w 12192000"/>
                <a:gd name="connsiteY229" fmla="*/ 76036 h 897199"/>
                <a:gd name="connsiteX230" fmla="*/ 2534570 w 12192000"/>
                <a:gd name="connsiteY230" fmla="*/ 76036 h 897199"/>
                <a:gd name="connsiteX231" fmla="*/ 2855650 w 12192000"/>
                <a:gd name="connsiteY231" fmla="*/ 885100 h 897199"/>
                <a:gd name="connsiteX232" fmla="*/ 1508762 w 12192000"/>
                <a:gd name="connsiteY232" fmla="*/ 342637 h 897199"/>
                <a:gd name="connsiteX233" fmla="*/ 1334911 w 12192000"/>
                <a:gd name="connsiteY233" fmla="*/ 547789 h 897199"/>
                <a:gd name="connsiteX234" fmla="*/ 1659451 w 12192000"/>
                <a:gd name="connsiteY234" fmla="*/ 547789 h 897199"/>
                <a:gd name="connsiteX235" fmla="*/ 1508778 w 12192000"/>
                <a:gd name="connsiteY235" fmla="*/ 342637 h 897199"/>
                <a:gd name="connsiteX236" fmla="*/ 1334911 w 12192000"/>
                <a:gd name="connsiteY236" fmla="*/ 610383 h 897199"/>
                <a:gd name="connsiteX237" fmla="*/ 1529640 w 12192000"/>
                <a:gd name="connsiteY237" fmla="*/ 836421 h 897199"/>
                <a:gd name="connsiteX238" fmla="*/ 1695391 w 12192000"/>
                <a:gd name="connsiteY238" fmla="*/ 792358 h 897199"/>
                <a:gd name="connsiteX239" fmla="*/ 1695391 w 12192000"/>
                <a:gd name="connsiteY239" fmla="*/ 866521 h 897199"/>
                <a:gd name="connsiteX240" fmla="*/ 1523847 w 12192000"/>
                <a:gd name="connsiteY240" fmla="*/ 899008 h 897199"/>
                <a:gd name="connsiteX241" fmla="*/ 1254915 w 12192000"/>
                <a:gd name="connsiteY241" fmla="*/ 589505 h 897199"/>
                <a:gd name="connsiteX242" fmla="*/ 1504147 w 12192000"/>
                <a:gd name="connsiteY242" fmla="*/ 280026 h 897199"/>
                <a:gd name="connsiteX243" fmla="*/ 1739447 w 12192000"/>
                <a:gd name="connsiteY243" fmla="*/ 573249 h 897199"/>
                <a:gd name="connsiteX244" fmla="*/ 1739447 w 12192000"/>
                <a:gd name="connsiteY244" fmla="*/ 610359 h 897199"/>
                <a:gd name="connsiteX245" fmla="*/ 1048633 w 12192000"/>
                <a:gd name="connsiteY245" fmla="*/ 885100 h 897199"/>
                <a:gd name="connsiteX246" fmla="*/ 1048633 w 12192000"/>
                <a:gd name="connsiteY246" fmla="*/ 532743 h 897199"/>
                <a:gd name="connsiteX247" fmla="*/ 908375 w 12192000"/>
                <a:gd name="connsiteY247" fmla="*/ 342661 h 897199"/>
                <a:gd name="connsiteX248" fmla="*/ 733346 w 12192000"/>
                <a:gd name="connsiteY248" fmla="*/ 568675 h 897199"/>
                <a:gd name="connsiteX249" fmla="*/ 733346 w 12192000"/>
                <a:gd name="connsiteY249" fmla="*/ 885132 h 897199"/>
                <a:gd name="connsiteX250" fmla="*/ 660393 w 12192000"/>
                <a:gd name="connsiteY250" fmla="*/ 885132 h 897199"/>
                <a:gd name="connsiteX251" fmla="*/ 660393 w 12192000"/>
                <a:gd name="connsiteY251" fmla="*/ 15789 h 897199"/>
                <a:gd name="connsiteX252" fmla="*/ 733402 w 12192000"/>
                <a:gd name="connsiteY252" fmla="*/ 15789 h 897199"/>
                <a:gd name="connsiteX253" fmla="*/ 733402 w 12192000"/>
                <a:gd name="connsiteY253" fmla="*/ 393638 h 897199"/>
                <a:gd name="connsiteX254" fmla="*/ 735734 w 12192000"/>
                <a:gd name="connsiteY254" fmla="*/ 393638 h 897199"/>
                <a:gd name="connsiteX255" fmla="*/ 920039 w 12192000"/>
                <a:gd name="connsiteY255" fmla="*/ 280066 h 897199"/>
                <a:gd name="connsiteX256" fmla="*/ 1121731 w 12192000"/>
                <a:gd name="connsiteY256" fmla="*/ 531573 h 897199"/>
                <a:gd name="connsiteX257" fmla="*/ 1121731 w 12192000"/>
                <a:gd name="connsiteY257" fmla="*/ 885124 h 897199"/>
                <a:gd name="connsiteX258" fmla="*/ 325373 w 12192000"/>
                <a:gd name="connsiteY258" fmla="*/ 145576 h 897199"/>
                <a:gd name="connsiteX259" fmla="*/ 325373 w 12192000"/>
                <a:gd name="connsiteY259" fmla="*/ 885100 h 897199"/>
                <a:gd name="connsiteX260" fmla="*/ 245410 w 12192000"/>
                <a:gd name="connsiteY260" fmla="*/ 885100 h 897199"/>
                <a:gd name="connsiteX261" fmla="*/ 245410 w 12192000"/>
                <a:gd name="connsiteY261" fmla="*/ 145600 h 897199"/>
                <a:gd name="connsiteX262" fmla="*/ 6649 w 12192000"/>
                <a:gd name="connsiteY262" fmla="*/ 145600 h 897199"/>
                <a:gd name="connsiteX263" fmla="*/ 6649 w 12192000"/>
                <a:gd name="connsiteY263" fmla="*/ 76060 h 897199"/>
                <a:gd name="connsiteX264" fmla="*/ 564190 w 12192000"/>
                <a:gd name="connsiteY264" fmla="*/ 76060 h 897199"/>
                <a:gd name="connsiteX265" fmla="*/ 564190 w 12192000"/>
                <a:gd name="connsiteY265" fmla="*/ 145600 h 89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12192000" h="897199">
                  <a:moveTo>
                    <a:pt x="12198649" y="885124"/>
                  </a:moveTo>
                  <a:lnTo>
                    <a:pt x="12097839" y="885124"/>
                  </a:lnTo>
                  <a:lnTo>
                    <a:pt x="11805730" y="581421"/>
                  </a:lnTo>
                  <a:lnTo>
                    <a:pt x="11805730" y="885124"/>
                  </a:lnTo>
                  <a:lnTo>
                    <a:pt x="11732688" y="885124"/>
                  </a:lnTo>
                  <a:lnTo>
                    <a:pt x="11732688" y="15789"/>
                  </a:lnTo>
                  <a:lnTo>
                    <a:pt x="11805730" y="15789"/>
                  </a:lnTo>
                  <a:lnTo>
                    <a:pt x="11805730" y="536236"/>
                  </a:lnTo>
                  <a:lnTo>
                    <a:pt x="12070007" y="293982"/>
                  </a:lnTo>
                  <a:lnTo>
                    <a:pt x="12163887" y="293982"/>
                  </a:lnTo>
                  <a:lnTo>
                    <a:pt x="11875270" y="555961"/>
                  </a:lnTo>
                  <a:lnTo>
                    <a:pt x="12198649" y="885124"/>
                  </a:lnTo>
                  <a:close/>
                  <a:moveTo>
                    <a:pt x="11444120" y="342661"/>
                  </a:moveTo>
                  <a:cubicBezTo>
                    <a:pt x="11368811" y="342661"/>
                    <a:pt x="11316608" y="365822"/>
                    <a:pt x="11316608" y="441203"/>
                  </a:cubicBezTo>
                  <a:cubicBezTo>
                    <a:pt x="11316608" y="551346"/>
                    <a:pt x="11607548" y="537430"/>
                    <a:pt x="11607548" y="730989"/>
                  </a:cubicBezTo>
                  <a:cubicBezTo>
                    <a:pt x="11607548" y="856178"/>
                    <a:pt x="11490475" y="899088"/>
                    <a:pt x="11401218" y="899088"/>
                  </a:cubicBezTo>
                  <a:cubicBezTo>
                    <a:pt x="11344424" y="899088"/>
                    <a:pt x="11287622" y="892118"/>
                    <a:pt x="11235475" y="871248"/>
                  </a:cubicBezTo>
                  <a:lnTo>
                    <a:pt x="11242445" y="799384"/>
                  </a:lnTo>
                  <a:cubicBezTo>
                    <a:pt x="11286468" y="821424"/>
                    <a:pt x="11339793" y="836485"/>
                    <a:pt x="11396595" y="836485"/>
                  </a:cubicBezTo>
                  <a:cubicBezTo>
                    <a:pt x="11466136" y="836485"/>
                    <a:pt x="11527584" y="798214"/>
                    <a:pt x="11527584" y="730989"/>
                  </a:cubicBezTo>
                  <a:cubicBezTo>
                    <a:pt x="11527584" y="590731"/>
                    <a:pt x="11243590" y="612770"/>
                    <a:pt x="11243590" y="441203"/>
                  </a:cubicBezTo>
                  <a:cubicBezTo>
                    <a:pt x="11243590" y="324130"/>
                    <a:pt x="11338647" y="280106"/>
                    <a:pt x="11436004" y="280106"/>
                  </a:cubicBezTo>
                  <a:cubicBezTo>
                    <a:pt x="11467289" y="280106"/>
                    <a:pt x="11529884" y="287076"/>
                    <a:pt x="11582055" y="306761"/>
                  </a:cubicBezTo>
                  <a:lnTo>
                    <a:pt x="11575085" y="370533"/>
                  </a:lnTo>
                  <a:cubicBezTo>
                    <a:pt x="11536830" y="353116"/>
                    <a:pt x="11484682" y="342701"/>
                    <a:pt x="11444120" y="342701"/>
                  </a:cubicBezTo>
                  <a:close/>
                  <a:moveTo>
                    <a:pt x="11036115" y="38950"/>
                  </a:moveTo>
                  <a:lnTo>
                    <a:pt x="11109148" y="38950"/>
                  </a:lnTo>
                  <a:lnTo>
                    <a:pt x="11109148" y="136339"/>
                  </a:lnTo>
                  <a:lnTo>
                    <a:pt x="11036115" y="136339"/>
                  </a:lnTo>
                  <a:lnTo>
                    <a:pt x="11036115" y="38950"/>
                  </a:lnTo>
                  <a:close/>
                  <a:moveTo>
                    <a:pt x="11036115" y="885124"/>
                  </a:moveTo>
                  <a:lnTo>
                    <a:pt x="11036115" y="293982"/>
                  </a:lnTo>
                  <a:lnTo>
                    <a:pt x="11109148" y="293982"/>
                  </a:lnTo>
                  <a:lnTo>
                    <a:pt x="11109148" y="885124"/>
                  </a:lnTo>
                  <a:close/>
                  <a:moveTo>
                    <a:pt x="10570226" y="145600"/>
                  </a:moveTo>
                  <a:lnTo>
                    <a:pt x="10487892" y="145600"/>
                  </a:lnTo>
                  <a:lnTo>
                    <a:pt x="10487892" y="434217"/>
                  </a:lnTo>
                  <a:lnTo>
                    <a:pt x="10572525" y="434217"/>
                  </a:lnTo>
                  <a:cubicBezTo>
                    <a:pt x="10666405" y="434217"/>
                    <a:pt x="10774209" y="398309"/>
                    <a:pt x="10774209" y="285859"/>
                  </a:cubicBezTo>
                  <a:cubicBezTo>
                    <a:pt x="10774209" y="153724"/>
                    <a:pt x="10680321" y="145600"/>
                    <a:pt x="10570226" y="145600"/>
                  </a:cubicBezTo>
                  <a:close/>
                  <a:moveTo>
                    <a:pt x="10674529" y="472472"/>
                  </a:moveTo>
                  <a:lnTo>
                    <a:pt x="10674529" y="474795"/>
                  </a:lnTo>
                  <a:cubicBezTo>
                    <a:pt x="10739423" y="482895"/>
                    <a:pt x="10753339" y="517673"/>
                    <a:pt x="10778855" y="572176"/>
                  </a:cubicBezTo>
                  <a:lnTo>
                    <a:pt x="10916799" y="885124"/>
                  </a:lnTo>
                  <a:lnTo>
                    <a:pt x="10828671" y="885124"/>
                  </a:lnTo>
                  <a:lnTo>
                    <a:pt x="10711598" y="611561"/>
                  </a:lnTo>
                  <a:cubicBezTo>
                    <a:pt x="10665235" y="507274"/>
                    <a:pt x="10630473" y="503757"/>
                    <a:pt x="10553987" y="503757"/>
                  </a:cubicBezTo>
                  <a:lnTo>
                    <a:pt x="10487892" y="503757"/>
                  </a:lnTo>
                  <a:lnTo>
                    <a:pt x="10487892" y="885108"/>
                  </a:lnTo>
                  <a:lnTo>
                    <a:pt x="10407928" y="885108"/>
                  </a:lnTo>
                  <a:lnTo>
                    <a:pt x="10407928" y="76060"/>
                  </a:lnTo>
                  <a:lnTo>
                    <a:pt x="10616581" y="76060"/>
                  </a:lnTo>
                  <a:cubicBezTo>
                    <a:pt x="10760285" y="76060"/>
                    <a:pt x="10854188" y="137484"/>
                    <a:pt x="10854188" y="285859"/>
                  </a:cubicBezTo>
                  <a:cubicBezTo>
                    <a:pt x="10854188" y="390185"/>
                    <a:pt x="10774209" y="459710"/>
                    <a:pt x="10674529" y="472472"/>
                  </a:cubicBezTo>
                  <a:close/>
                  <a:moveTo>
                    <a:pt x="9970977" y="77229"/>
                  </a:moveTo>
                  <a:cubicBezTo>
                    <a:pt x="9955908" y="69114"/>
                    <a:pt x="9933916" y="64483"/>
                    <a:pt x="9913053" y="64483"/>
                  </a:cubicBezTo>
                  <a:cubicBezTo>
                    <a:pt x="9813350" y="64483"/>
                    <a:pt x="9823773" y="172263"/>
                    <a:pt x="9823773" y="242981"/>
                  </a:cubicBezTo>
                  <a:lnTo>
                    <a:pt x="9823773" y="293982"/>
                  </a:lnTo>
                  <a:lnTo>
                    <a:pt x="9957061" y="293982"/>
                  </a:lnTo>
                  <a:lnTo>
                    <a:pt x="9957061" y="356577"/>
                  </a:lnTo>
                  <a:lnTo>
                    <a:pt x="9823773" y="356577"/>
                  </a:lnTo>
                  <a:lnTo>
                    <a:pt x="9823773" y="885124"/>
                  </a:lnTo>
                  <a:lnTo>
                    <a:pt x="9750755" y="885124"/>
                  </a:lnTo>
                  <a:lnTo>
                    <a:pt x="9750755" y="356577"/>
                  </a:lnTo>
                  <a:lnTo>
                    <a:pt x="9631383" y="356577"/>
                  </a:lnTo>
                  <a:lnTo>
                    <a:pt x="9631383" y="293982"/>
                  </a:lnTo>
                  <a:lnTo>
                    <a:pt x="9750755" y="293982"/>
                  </a:lnTo>
                  <a:lnTo>
                    <a:pt x="9750755" y="251096"/>
                  </a:lnTo>
                  <a:cubicBezTo>
                    <a:pt x="9750755" y="127061"/>
                    <a:pt x="9755378" y="1889"/>
                    <a:pt x="9907229" y="1889"/>
                  </a:cubicBezTo>
                  <a:cubicBezTo>
                    <a:pt x="9930463" y="1889"/>
                    <a:pt x="9961708" y="5342"/>
                    <a:pt x="9975624" y="13465"/>
                  </a:cubicBezTo>
                  <a:lnTo>
                    <a:pt x="9970977" y="77229"/>
                  </a:lnTo>
                  <a:close/>
                  <a:moveTo>
                    <a:pt x="9292942" y="342661"/>
                  </a:moveTo>
                  <a:cubicBezTo>
                    <a:pt x="9165430" y="342661"/>
                    <a:pt x="9097060" y="452780"/>
                    <a:pt x="9097060" y="589545"/>
                  </a:cubicBezTo>
                  <a:cubicBezTo>
                    <a:pt x="9097060" y="726310"/>
                    <a:pt x="9165430" y="836446"/>
                    <a:pt x="9292942" y="836446"/>
                  </a:cubicBezTo>
                  <a:cubicBezTo>
                    <a:pt x="9420454" y="836446"/>
                    <a:pt x="9488825" y="726302"/>
                    <a:pt x="9488825" y="589545"/>
                  </a:cubicBezTo>
                  <a:cubicBezTo>
                    <a:pt x="9488825" y="452788"/>
                    <a:pt x="9420431" y="342661"/>
                    <a:pt x="9292942" y="342661"/>
                  </a:cubicBezTo>
                  <a:close/>
                  <a:moveTo>
                    <a:pt x="9292942" y="899048"/>
                  </a:moveTo>
                  <a:cubicBezTo>
                    <a:pt x="9101682" y="899048"/>
                    <a:pt x="9017048" y="750666"/>
                    <a:pt x="9017048" y="589545"/>
                  </a:cubicBezTo>
                  <a:cubicBezTo>
                    <a:pt x="9017048" y="428424"/>
                    <a:pt x="9101682" y="280066"/>
                    <a:pt x="9292942" y="280066"/>
                  </a:cubicBezTo>
                  <a:cubicBezTo>
                    <a:pt x="9484202" y="280066"/>
                    <a:pt x="9568813" y="428416"/>
                    <a:pt x="9568813" y="589545"/>
                  </a:cubicBezTo>
                  <a:cubicBezTo>
                    <a:pt x="9568813" y="750674"/>
                    <a:pt x="9484179" y="899040"/>
                    <a:pt x="9292942" y="899040"/>
                  </a:cubicBezTo>
                  <a:close/>
                  <a:moveTo>
                    <a:pt x="8381940" y="342661"/>
                  </a:moveTo>
                  <a:cubicBezTo>
                    <a:pt x="8274144" y="342661"/>
                    <a:pt x="8208089" y="450432"/>
                    <a:pt x="8208089" y="547813"/>
                  </a:cubicBezTo>
                  <a:lnTo>
                    <a:pt x="8532661" y="547813"/>
                  </a:lnTo>
                  <a:cubicBezTo>
                    <a:pt x="8532661" y="444656"/>
                    <a:pt x="8490929" y="342661"/>
                    <a:pt x="8381956" y="342661"/>
                  </a:cubicBezTo>
                  <a:close/>
                  <a:moveTo>
                    <a:pt x="8208089" y="610407"/>
                  </a:moveTo>
                  <a:cubicBezTo>
                    <a:pt x="8208089" y="735596"/>
                    <a:pt x="8275306" y="836446"/>
                    <a:pt x="8402826" y="836446"/>
                  </a:cubicBezTo>
                  <a:cubicBezTo>
                    <a:pt x="8456143" y="836446"/>
                    <a:pt x="8533791" y="814414"/>
                    <a:pt x="8568569" y="792382"/>
                  </a:cubicBezTo>
                  <a:lnTo>
                    <a:pt x="8568569" y="866545"/>
                  </a:lnTo>
                  <a:cubicBezTo>
                    <a:pt x="8517591" y="887415"/>
                    <a:pt x="8451496" y="899032"/>
                    <a:pt x="8397025" y="899032"/>
                  </a:cubicBezTo>
                  <a:cubicBezTo>
                    <a:pt x="8201119" y="899032"/>
                    <a:pt x="8128125" y="766889"/>
                    <a:pt x="8128125" y="589529"/>
                  </a:cubicBezTo>
                  <a:cubicBezTo>
                    <a:pt x="8128125" y="408708"/>
                    <a:pt x="8227781" y="280050"/>
                    <a:pt x="8377333" y="280050"/>
                  </a:cubicBezTo>
                  <a:cubicBezTo>
                    <a:pt x="8544230" y="280050"/>
                    <a:pt x="8612624" y="414484"/>
                    <a:pt x="8612624" y="573274"/>
                  </a:cubicBezTo>
                  <a:lnTo>
                    <a:pt x="8612624" y="610383"/>
                  </a:lnTo>
                  <a:close/>
                  <a:moveTo>
                    <a:pt x="7921843" y="342661"/>
                  </a:moveTo>
                  <a:cubicBezTo>
                    <a:pt x="7779237" y="342661"/>
                    <a:pt x="7699274" y="445810"/>
                    <a:pt x="7699274" y="589545"/>
                  </a:cubicBezTo>
                  <a:cubicBezTo>
                    <a:pt x="7699274" y="724003"/>
                    <a:pt x="7780415" y="836446"/>
                    <a:pt x="7913720" y="836446"/>
                  </a:cubicBezTo>
                  <a:cubicBezTo>
                    <a:pt x="7960075" y="836446"/>
                    <a:pt x="8002960" y="826030"/>
                    <a:pt x="8047008" y="809767"/>
                  </a:cubicBezTo>
                  <a:lnTo>
                    <a:pt x="8053978" y="878178"/>
                  </a:lnTo>
                  <a:cubicBezTo>
                    <a:pt x="8004130" y="895547"/>
                    <a:pt x="7957775" y="899048"/>
                    <a:pt x="7902127" y="899048"/>
                  </a:cubicBezTo>
                  <a:cubicBezTo>
                    <a:pt x="7712045" y="899048"/>
                    <a:pt x="7619319" y="754119"/>
                    <a:pt x="7619319" y="589545"/>
                  </a:cubicBezTo>
                  <a:cubicBezTo>
                    <a:pt x="7619319" y="407554"/>
                    <a:pt x="7736392" y="280066"/>
                    <a:pt x="7911428" y="280066"/>
                  </a:cubicBezTo>
                  <a:cubicBezTo>
                    <a:pt x="7982122" y="280066"/>
                    <a:pt x="8033148" y="296282"/>
                    <a:pt x="8054034" y="303228"/>
                  </a:cubicBezTo>
                  <a:lnTo>
                    <a:pt x="8048242" y="372768"/>
                  </a:lnTo>
                  <a:cubicBezTo>
                    <a:pt x="8008809" y="355399"/>
                    <a:pt x="7961284" y="342661"/>
                    <a:pt x="7921899" y="342661"/>
                  </a:cubicBezTo>
                  <a:close/>
                  <a:moveTo>
                    <a:pt x="7413005" y="885124"/>
                  </a:moveTo>
                  <a:lnTo>
                    <a:pt x="7413005" y="525773"/>
                  </a:lnTo>
                  <a:cubicBezTo>
                    <a:pt x="7413005" y="414500"/>
                    <a:pt x="7373596" y="342661"/>
                    <a:pt x="7272746" y="342661"/>
                  </a:cubicBezTo>
                  <a:cubicBezTo>
                    <a:pt x="7139458" y="342661"/>
                    <a:pt x="7097726" y="459726"/>
                    <a:pt x="7097726" y="558252"/>
                  </a:cubicBezTo>
                  <a:lnTo>
                    <a:pt x="7097726" y="885124"/>
                  </a:lnTo>
                  <a:lnTo>
                    <a:pt x="7024708" y="885124"/>
                  </a:lnTo>
                  <a:lnTo>
                    <a:pt x="7024708" y="433063"/>
                  </a:lnTo>
                  <a:cubicBezTo>
                    <a:pt x="7024708" y="387862"/>
                    <a:pt x="7024708" y="341507"/>
                    <a:pt x="7020062" y="293982"/>
                  </a:cubicBezTo>
                  <a:lnTo>
                    <a:pt x="7090756" y="293982"/>
                  </a:lnTo>
                  <a:lnTo>
                    <a:pt x="7090756" y="399431"/>
                  </a:lnTo>
                  <a:lnTo>
                    <a:pt x="7093103" y="399431"/>
                  </a:lnTo>
                  <a:cubicBezTo>
                    <a:pt x="7117418" y="346130"/>
                    <a:pt x="7161474" y="280058"/>
                    <a:pt x="7284363" y="280058"/>
                  </a:cubicBezTo>
                  <a:cubicBezTo>
                    <a:pt x="7430422" y="280058"/>
                    <a:pt x="7486046" y="377431"/>
                    <a:pt x="7486046" y="507250"/>
                  </a:cubicBezTo>
                  <a:lnTo>
                    <a:pt x="7486046" y="885116"/>
                  </a:lnTo>
                  <a:close/>
                  <a:moveTo>
                    <a:pt x="6660783" y="342661"/>
                  </a:moveTo>
                  <a:cubicBezTo>
                    <a:pt x="6552979" y="342661"/>
                    <a:pt x="6486932" y="450432"/>
                    <a:pt x="6486932" y="547813"/>
                  </a:cubicBezTo>
                  <a:lnTo>
                    <a:pt x="6811464" y="547813"/>
                  </a:lnTo>
                  <a:cubicBezTo>
                    <a:pt x="6811464" y="444656"/>
                    <a:pt x="6769732" y="342661"/>
                    <a:pt x="6660807" y="342661"/>
                  </a:cubicBezTo>
                  <a:close/>
                  <a:moveTo>
                    <a:pt x="6486932" y="610407"/>
                  </a:moveTo>
                  <a:cubicBezTo>
                    <a:pt x="6486932" y="735596"/>
                    <a:pt x="6554157" y="836446"/>
                    <a:pt x="6681669" y="836446"/>
                  </a:cubicBezTo>
                  <a:cubicBezTo>
                    <a:pt x="6734970" y="836446"/>
                    <a:pt x="6812634" y="814414"/>
                    <a:pt x="6847412" y="792382"/>
                  </a:cubicBezTo>
                  <a:lnTo>
                    <a:pt x="6847412" y="866545"/>
                  </a:lnTo>
                  <a:cubicBezTo>
                    <a:pt x="6796419" y="887415"/>
                    <a:pt x="6730347" y="899032"/>
                    <a:pt x="6675869" y="899032"/>
                  </a:cubicBezTo>
                  <a:cubicBezTo>
                    <a:pt x="6479970" y="899032"/>
                    <a:pt x="6406969" y="766889"/>
                    <a:pt x="6406969" y="589529"/>
                  </a:cubicBezTo>
                  <a:cubicBezTo>
                    <a:pt x="6406969" y="408708"/>
                    <a:pt x="6506624" y="280050"/>
                    <a:pt x="6656128" y="280050"/>
                  </a:cubicBezTo>
                  <a:cubicBezTo>
                    <a:pt x="6823041" y="280050"/>
                    <a:pt x="6891436" y="414484"/>
                    <a:pt x="6891436" y="573274"/>
                  </a:cubicBezTo>
                  <a:lnTo>
                    <a:pt x="6891436" y="610383"/>
                  </a:lnTo>
                  <a:close/>
                  <a:moveTo>
                    <a:pt x="6199429" y="38950"/>
                  </a:moveTo>
                  <a:lnTo>
                    <a:pt x="6272494" y="38950"/>
                  </a:lnTo>
                  <a:lnTo>
                    <a:pt x="6272494" y="136339"/>
                  </a:lnTo>
                  <a:lnTo>
                    <a:pt x="6199429" y="136339"/>
                  </a:lnTo>
                  <a:lnTo>
                    <a:pt x="6199429" y="38950"/>
                  </a:lnTo>
                  <a:close/>
                  <a:moveTo>
                    <a:pt x="6199429" y="885124"/>
                  </a:moveTo>
                  <a:lnTo>
                    <a:pt x="6199429" y="293982"/>
                  </a:lnTo>
                  <a:lnTo>
                    <a:pt x="6272494" y="293982"/>
                  </a:lnTo>
                  <a:lnTo>
                    <a:pt x="6272494" y="885124"/>
                  </a:lnTo>
                  <a:close/>
                  <a:moveTo>
                    <a:pt x="5949116" y="342661"/>
                  </a:moveTo>
                  <a:cubicBezTo>
                    <a:pt x="5806510" y="342661"/>
                    <a:pt x="5726570" y="445810"/>
                    <a:pt x="5726570" y="589545"/>
                  </a:cubicBezTo>
                  <a:cubicBezTo>
                    <a:pt x="5726570" y="724003"/>
                    <a:pt x="5807687" y="836446"/>
                    <a:pt x="5940992" y="836446"/>
                  </a:cubicBezTo>
                  <a:cubicBezTo>
                    <a:pt x="5987347" y="836446"/>
                    <a:pt x="6030233" y="826030"/>
                    <a:pt x="6074280" y="809767"/>
                  </a:cubicBezTo>
                  <a:lnTo>
                    <a:pt x="6081250" y="878178"/>
                  </a:lnTo>
                  <a:cubicBezTo>
                    <a:pt x="6031402" y="895547"/>
                    <a:pt x="5985048" y="899040"/>
                    <a:pt x="5929399" y="899040"/>
                  </a:cubicBezTo>
                  <a:cubicBezTo>
                    <a:pt x="5739317" y="899040"/>
                    <a:pt x="5646591" y="754111"/>
                    <a:pt x="5646591" y="589537"/>
                  </a:cubicBezTo>
                  <a:cubicBezTo>
                    <a:pt x="5646591" y="407546"/>
                    <a:pt x="5763688" y="280058"/>
                    <a:pt x="5938701" y="280058"/>
                  </a:cubicBezTo>
                  <a:cubicBezTo>
                    <a:pt x="6009419" y="280058"/>
                    <a:pt x="6060420" y="296274"/>
                    <a:pt x="6081306" y="303220"/>
                  </a:cubicBezTo>
                  <a:lnTo>
                    <a:pt x="6075514" y="372760"/>
                  </a:lnTo>
                  <a:cubicBezTo>
                    <a:pt x="6036081" y="355391"/>
                    <a:pt x="5988581" y="342653"/>
                    <a:pt x="5949172" y="342653"/>
                  </a:cubicBezTo>
                  <a:close/>
                  <a:moveTo>
                    <a:pt x="5347551" y="131708"/>
                  </a:moveTo>
                  <a:cubicBezTo>
                    <a:pt x="5264087" y="131708"/>
                    <a:pt x="5172555" y="166470"/>
                    <a:pt x="5172555" y="270789"/>
                  </a:cubicBezTo>
                  <a:cubicBezTo>
                    <a:pt x="5172555" y="433063"/>
                    <a:pt x="5543434" y="434225"/>
                    <a:pt x="5543434" y="670678"/>
                  </a:cubicBezTo>
                  <a:cubicBezTo>
                    <a:pt x="5543442" y="834146"/>
                    <a:pt x="5403192" y="899040"/>
                    <a:pt x="5278003" y="899040"/>
                  </a:cubicBezTo>
                  <a:cubicBezTo>
                    <a:pt x="5199193" y="899040"/>
                    <a:pt x="5137800" y="882792"/>
                    <a:pt x="5094890" y="864254"/>
                  </a:cubicBezTo>
                  <a:lnTo>
                    <a:pt x="5103006" y="781943"/>
                  </a:lnTo>
                  <a:cubicBezTo>
                    <a:pt x="5150515" y="812082"/>
                    <a:pt x="5206163" y="829467"/>
                    <a:pt x="5281504" y="829467"/>
                  </a:cubicBezTo>
                  <a:cubicBezTo>
                    <a:pt x="5381176" y="829467"/>
                    <a:pt x="5463463" y="778474"/>
                    <a:pt x="5463463" y="663700"/>
                  </a:cubicBezTo>
                  <a:cubicBezTo>
                    <a:pt x="5463463" y="504927"/>
                    <a:pt x="5092567" y="485210"/>
                    <a:pt x="5092567" y="273104"/>
                  </a:cubicBezTo>
                  <a:cubicBezTo>
                    <a:pt x="5092567" y="143269"/>
                    <a:pt x="5206163" y="62136"/>
                    <a:pt x="5348721" y="62136"/>
                  </a:cubicBezTo>
                  <a:cubicBezTo>
                    <a:pt x="5388146" y="62136"/>
                    <a:pt x="5451870" y="67928"/>
                    <a:pt x="5507494" y="88798"/>
                  </a:cubicBezTo>
                  <a:lnTo>
                    <a:pt x="5494756" y="161831"/>
                  </a:lnTo>
                  <a:cubicBezTo>
                    <a:pt x="5458824" y="142099"/>
                    <a:pt x="5402046" y="131700"/>
                    <a:pt x="5347551" y="131700"/>
                  </a:cubicBezTo>
                  <a:close/>
                  <a:moveTo>
                    <a:pt x="4231388" y="482895"/>
                  </a:moveTo>
                  <a:cubicBezTo>
                    <a:pt x="4154901" y="513027"/>
                    <a:pt x="4079561" y="580252"/>
                    <a:pt x="4079561" y="669565"/>
                  </a:cubicBezTo>
                  <a:cubicBezTo>
                    <a:pt x="4079561" y="779684"/>
                    <a:pt x="4169963" y="836477"/>
                    <a:pt x="4267320" y="836477"/>
                  </a:cubicBezTo>
                  <a:cubicBezTo>
                    <a:pt x="4340337" y="836477"/>
                    <a:pt x="4420341" y="799376"/>
                    <a:pt x="4466680" y="742574"/>
                  </a:cubicBezTo>
                  <a:lnTo>
                    <a:pt x="4231388" y="482927"/>
                  </a:lnTo>
                  <a:close/>
                  <a:moveTo>
                    <a:pt x="4413379" y="241803"/>
                  </a:moveTo>
                  <a:cubicBezTo>
                    <a:pt x="4413379" y="165293"/>
                    <a:pt x="4367024" y="124738"/>
                    <a:pt x="4298605" y="124738"/>
                  </a:cubicBezTo>
                  <a:cubicBezTo>
                    <a:pt x="4230186" y="124738"/>
                    <a:pt x="4165316" y="164147"/>
                    <a:pt x="4165316" y="242981"/>
                  </a:cubicBezTo>
                  <a:cubicBezTo>
                    <a:pt x="4165316" y="306721"/>
                    <a:pt x="4212873" y="358876"/>
                    <a:pt x="4256881" y="407554"/>
                  </a:cubicBezTo>
                  <a:cubicBezTo>
                    <a:pt x="4327591" y="373906"/>
                    <a:pt x="4413379" y="336836"/>
                    <a:pt x="4413379" y="241803"/>
                  </a:cubicBezTo>
                  <a:close/>
                  <a:moveTo>
                    <a:pt x="4698518" y="882800"/>
                  </a:moveTo>
                  <a:lnTo>
                    <a:pt x="4596539" y="882800"/>
                  </a:lnTo>
                  <a:lnTo>
                    <a:pt x="4510751" y="792398"/>
                  </a:lnTo>
                  <a:cubicBezTo>
                    <a:pt x="4444664" y="866561"/>
                    <a:pt x="4360078" y="899048"/>
                    <a:pt x="4264996" y="899048"/>
                  </a:cubicBezTo>
                  <a:cubicBezTo>
                    <a:pt x="4128239" y="899048"/>
                    <a:pt x="3999573" y="829475"/>
                    <a:pt x="3999573" y="673002"/>
                  </a:cubicBezTo>
                  <a:cubicBezTo>
                    <a:pt x="3999573" y="548982"/>
                    <a:pt x="4083014" y="479418"/>
                    <a:pt x="4190833" y="437710"/>
                  </a:cubicBezTo>
                  <a:cubicBezTo>
                    <a:pt x="4140977" y="380892"/>
                    <a:pt x="4085353" y="319467"/>
                    <a:pt x="4085353" y="238334"/>
                  </a:cubicBezTo>
                  <a:cubicBezTo>
                    <a:pt x="4085353" y="122415"/>
                    <a:pt x="4196626" y="62144"/>
                    <a:pt x="4303268" y="62144"/>
                  </a:cubicBezTo>
                  <a:cubicBezTo>
                    <a:pt x="4399455" y="62144"/>
                    <a:pt x="4493334" y="115469"/>
                    <a:pt x="4493334" y="229065"/>
                  </a:cubicBezTo>
                  <a:cubicBezTo>
                    <a:pt x="4493334" y="355399"/>
                    <a:pt x="4395978" y="400608"/>
                    <a:pt x="4298597" y="449286"/>
                  </a:cubicBezTo>
                  <a:lnTo>
                    <a:pt x="4511897" y="686902"/>
                  </a:lnTo>
                  <a:cubicBezTo>
                    <a:pt x="4562874" y="613900"/>
                    <a:pt x="4581437" y="528120"/>
                    <a:pt x="4581437" y="441163"/>
                  </a:cubicBezTo>
                  <a:lnTo>
                    <a:pt x="4650986" y="441163"/>
                  </a:lnTo>
                  <a:cubicBezTo>
                    <a:pt x="4650986" y="545489"/>
                    <a:pt x="4620846" y="652139"/>
                    <a:pt x="4560575" y="733249"/>
                  </a:cubicBezTo>
                  <a:lnTo>
                    <a:pt x="4698510" y="882800"/>
                  </a:lnTo>
                  <a:close/>
                  <a:moveTo>
                    <a:pt x="3535960" y="836446"/>
                  </a:moveTo>
                  <a:cubicBezTo>
                    <a:pt x="3563776" y="836446"/>
                    <a:pt x="3582339" y="830653"/>
                    <a:pt x="3603201" y="822529"/>
                  </a:cubicBezTo>
                  <a:lnTo>
                    <a:pt x="3607824" y="882800"/>
                  </a:lnTo>
                  <a:cubicBezTo>
                    <a:pt x="3590455" y="889754"/>
                    <a:pt x="3554523" y="899048"/>
                    <a:pt x="3518591" y="899048"/>
                  </a:cubicBezTo>
                  <a:cubicBezTo>
                    <a:pt x="3388804" y="899048"/>
                    <a:pt x="3384109" y="809767"/>
                    <a:pt x="3384109" y="701963"/>
                  </a:cubicBezTo>
                  <a:lnTo>
                    <a:pt x="3384109" y="356577"/>
                  </a:lnTo>
                  <a:lnTo>
                    <a:pt x="3268213" y="356577"/>
                  </a:lnTo>
                  <a:lnTo>
                    <a:pt x="3268213" y="293982"/>
                  </a:lnTo>
                  <a:lnTo>
                    <a:pt x="3384109" y="293982"/>
                  </a:lnTo>
                  <a:lnTo>
                    <a:pt x="3384109" y="151376"/>
                  </a:lnTo>
                  <a:lnTo>
                    <a:pt x="3457150" y="125884"/>
                  </a:lnTo>
                  <a:lnTo>
                    <a:pt x="3457150" y="293958"/>
                  </a:lnTo>
                  <a:lnTo>
                    <a:pt x="3591584" y="293958"/>
                  </a:lnTo>
                  <a:lnTo>
                    <a:pt x="3591584" y="356553"/>
                  </a:lnTo>
                  <a:lnTo>
                    <a:pt x="3457150" y="356553"/>
                  </a:lnTo>
                  <a:lnTo>
                    <a:pt x="3457150" y="739049"/>
                  </a:lnTo>
                  <a:cubicBezTo>
                    <a:pt x="3457150" y="792374"/>
                    <a:pt x="3476859" y="836421"/>
                    <a:pt x="3535960" y="836421"/>
                  </a:cubicBezTo>
                  <a:close/>
                  <a:moveTo>
                    <a:pt x="3176673" y="356553"/>
                  </a:moveTo>
                  <a:cubicBezTo>
                    <a:pt x="3060778" y="356553"/>
                    <a:pt x="3029469" y="486340"/>
                    <a:pt x="3029469" y="593014"/>
                  </a:cubicBezTo>
                  <a:lnTo>
                    <a:pt x="3029469" y="885100"/>
                  </a:lnTo>
                  <a:lnTo>
                    <a:pt x="2956451" y="885100"/>
                  </a:lnTo>
                  <a:lnTo>
                    <a:pt x="2956451" y="426117"/>
                  </a:lnTo>
                  <a:cubicBezTo>
                    <a:pt x="2956451" y="361223"/>
                    <a:pt x="2956451" y="336836"/>
                    <a:pt x="2951789" y="293982"/>
                  </a:cubicBezTo>
                  <a:lnTo>
                    <a:pt x="3024822" y="293982"/>
                  </a:lnTo>
                  <a:lnTo>
                    <a:pt x="3024822" y="407554"/>
                  </a:lnTo>
                  <a:lnTo>
                    <a:pt x="3027169" y="407554"/>
                  </a:lnTo>
                  <a:cubicBezTo>
                    <a:pt x="3053808" y="341507"/>
                    <a:pt x="3103656" y="280066"/>
                    <a:pt x="3178997" y="280066"/>
                  </a:cubicBezTo>
                  <a:cubicBezTo>
                    <a:pt x="3196366" y="280066"/>
                    <a:pt x="3217236" y="283535"/>
                    <a:pt x="3229974" y="287036"/>
                  </a:cubicBezTo>
                  <a:lnTo>
                    <a:pt x="3229974" y="363523"/>
                  </a:lnTo>
                  <a:cubicBezTo>
                    <a:pt x="3214929" y="358876"/>
                    <a:pt x="3195220" y="356577"/>
                    <a:pt x="3176673" y="356577"/>
                  </a:cubicBezTo>
                  <a:close/>
                  <a:moveTo>
                    <a:pt x="2483569" y="152546"/>
                  </a:moveTo>
                  <a:lnTo>
                    <a:pt x="2307402" y="598790"/>
                  </a:lnTo>
                  <a:lnTo>
                    <a:pt x="2658589" y="598790"/>
                  </a:lnTo>
                  <a:lnTo>
                    <a:pt x="2483569" y="152546"/>
                  </a:lnTo>
                  <a:close/>
                  <a:moveTo>
                    <a:pt x="2772185" y="885100"/>
                  </a:moveTo>
                  <a:lnTo>
                    <a:pt x="2685252" y="668355"/>
                  </a:lnTo>
                  <a:lnTo>
                    <a:pt x="2277247" y="668355"/>
                  </a:lnTo>
                  <a:lnTo>
                    <a:pt x="2190297" y="885100"/>
                  </a:lnTo>
                  <a:lnTo>
                    <a:pt x="2112665" y="885100"/>
                  </a:lnTo>
                  <a:lnTo>
                    <a:pt x="2444168" y="76036"/>
                  </a:lnTo>
                  <a:lnTo>
                    <a:pt x="2534570" y="76036"/>
                  </a:lnTo>
                  <a:lnTo>
                    <a:pt x="2855650" y="885100"/>
                  </a:lnTo>
                  <a:close/>
                  <a:moveTo>
                    <a:pt x="1508762" y="342637"/>
                  </a:moveTo>
                  <a:cubicBezTo>
                    <a:pt x="1400950" y="342637"/>
                    <a:pt x="1334911" y="450408"/>
                    <a:pt x="1334911" y="547789"/>
                  </a:cubicBezTo>
                  <a:lnTo>
                    <a:pt x="1659451" y="547789"/>
                  </a:lnTo>
                  <a:cubicBezTo>
                    <a:pt x="1659451" y="444632"/>
                    <a:pt x="1617727" y="342637"/>
                    <a:pt x="1508778" y="342637"/>
                  </a:cubicBezTo>
                  <a:close/>
                  <a:moveTo>
                    <a:pt x="1334911" y="610383"/>
                  </a:moveTo>
                  <a:cubicBezTo>
                    <a:pt x="1334911" y="735572"/>
                    <a:pt x="1402128" y="836421"/>
                    <a:pt x="1529640" y="836421"/>
                  </a:cubicBezTo>
                  <a:cubicBezTo>
                    <a:pt x="1582948" y="836421"/>
                    <a:pt x="1660613" y="814390"/>
                    <a:pt x="1695391" y="792358"/>
                  </a:cubicBezTo>
                  <a:lnTo>
                    <a:pt x="1695391" y="866521"/>
                  </a:lnTo>
                  <a:cubicBezTo>
                    <a:pt x="1644381" y="887391"/>
                    <a:pt x="1578318" y="899008"/>
                    <a:pt x="1523847" y="899008"/>
                  </a:cubicBezTo>
                  <a:cubicBezTo>
                    <a:pt x="1327956" y="899008"/>
                    <a:pt x="1254915" y="766865"/>
                    <a:pt x="1254915" y="589505"/>
                  </a:cubicBezTo>
                  <a:cubicBezTo>
                    <a:pt x="1254915" y="408684"/>
                    <a:pt x="1354611" y="280026"/>
                    <a:pt x="1504147" y="280026"/>
                  </a:cubicBezTo>
                  <a:cubicBezTo>
                    <a:pt x="1671060" y="280026"/>
                    <a:pt x="1739447" y="414460"/>
                    <a:pt x="1739447" y="573249"/>
                  </a:cubicBezTo>
                  <a:lnTo>
                    <a:pt x="1739447" y="610359"/>
                  </a:lnTo>
                  <a:close/>
                  <a:moveTo>
                    <a:pt x="1048633" y="885100"/>
                  </a:moveTo>
                  <a:lnTo>
                    <a:pt x="1048633" y="532743"/>
                  </a:lnTo>
                  <a:cubicBezTo>
                    <a:pt x="1048633" y="430740"/>
                    <a:pt x="1028933" y="342661"/>
                    <a:pt x="908375" y="342661"/>
                  </a:cubicBezTo>
                  <a:cubicBezTo>
                    <a:pt x="778587" y="342661"/>
                    <a:pt x="733346" y="465526"/>
                    <a:pt x="733346" y="568675"/>
                  </a:cubicBezTo>
                  <a:lnTo>
                    <a:pt x="733346" y="885132"/>
                  </a:lnTo>
                  <a:lnTo>
                    <a:pt x="660393" y="885132"/>
                  </a:lnTo>
                  <a:lnTo>
                    <a:pt x="660393" y="15789"/>
                  </a:lnTo>
                  <a:lnTo>
                    <a:pt x="733402" y="15789"/>
                  </a:lnTo>
                  <a:lnTo>
                    <a:pt x="733402" y="393638"/>
                  </a:lnTo>
                  <a:lnTo>
                    <a:pt x="735734" y="393638"/>
                  </a:lnTo>
                  <a:cubicBezTo>
                    <a:pt x="767043" y="328745"/>
                    <a:pt x="833098" y="280066"/>
                    <a:pt x="920039" y="280066"/>
                  </a:cubicBezTo>
                  <a:cubicBezTo>
                    <a:pt x="1078837" y="280066"/>
                    <a:pt x="1121731" y="385539"/>
                    <a:pt x="1121731" y="531573"/>
                  </a:cubicBezTo>
                  <a:lnTo>
                    <a:pt x="1121731" y="885124"/>
                  </a:lnTo>
                  <a:close/>
                  <a:moveTo>
                    <a:pt x="325373" y="145576"/>
                  </a:moveTo>
                  <a:lnTo>
                    <a:pt x="325373" y="885100"/>
                  </a:lnTo>
                  <a:lnTo>
                    <a:pt x="245410" y="885100"/>
                  </a:lnTo>
                  <a:lnTo>
                    <a:pt x="245410" y="145600"/>
                  </a:lnTo>
                  <a:lnTo>
                    <a:pt x="6649" y="145600"/>
                  </a:lnTo>
                  <a:lnTo>
                    <a:pt x="6649" y="76060"/>
                  </a:lnTo>
                  <a:lnTo>
                    <a:pt x="564190" y="76060"/>
                  </a:lnTo>
                  <a:lnTo>
                    <a:pt x="564190" y="145600"/>
                  </a:lnTo>
                  <a:close/>
                </a:path>
              </a:pathLst>
            </a:custGeom>
            <a:grpFill/>
            <a:ln w="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BE"/>
            </a:p>
          </p:txBody>
        </p:sp>
        <p:sp>
          <p:nvSpPr>
            <p:cNvPr id="15" name="Forme libre : forme 24">
              <a:extLst>
                <a:ext uri="{FF2B5EF4-FFF2-40B4-BE49-F238E27FC236}">
                  <a16:creationId xmlns:a16="http://schemas.microsoft.com/office/drawing/2014/main" id="{622674A7-AD92-41EF-BD54-F2CFF3D8658A}"/>
                </a:ext>
              </a:extLst>
            </p:cNvPr>
            <p:cNvSpPr/>
            <p:nvPr/>
          </p:nvSpPr>
          <p:spPr>
            <a:xfrm>
              <a:off x="-786557" y="8253511"/>
              <a:ext cx="12106540" cy="2183968"/>
            </a:xfrm>
            <a:custGeom>
              <a:avLst/>
              <a:gdLst>
                <a:gd name="connsiteX0" fmla="*/ 1817527 w 12106540"/>
                <a:gd name="connsiteY0" fmla="*/ 17639 h 2183968"/>
                <a:gd name="connsiteX1" fmla="*/ 2709919 w 12106540"/>
                <a:gd name="connsiteY1" fmla="*/ 219996 h 2183968"/>
                <a:gd name="connsiteX2" fmla="*/ 2399495 w 12106540"/>
                <a:gd name="connsiteY2" fmla="*/ 553709 h 2183968"/>
                <a:gd name="connsiteX3" fmla="*/ 1554275 w 12106540"/>
                <a:gd name="connsiteY3" fmla="*/ 421102 h 2183968"/>
                <a:gd name="connsiteX4" fmla="*/ 1093835 w 12106540"/>
                <a:gd name="connsiteY4" fmla="*/ 615663 h 2183968"/>
                <a:gd name="connsiteX5" fmla="*/ 2590034 w 12106540"/>
                <a:gd name="connsiteY5" fmla="*/ 1477163 h 2183968"/>
                <a:gd name="connsiteX6" fmla="*/ 1357920 w 12106540"/>
                <a:gd name="connsiteY6" fmla="*/ 2178888 h 2183968"/>
                <a:gd name="connsiteX7" fmla="*/ 6649 w 12106540"/>
                <a:gd name="connsiteY7" fmla="*/ 1870266 h 2183968"/>
                <a:gd name="connsiteX8" fmla="*/ 177127 w 12106540"/>
                <a:gd name="connsiteY8" fmla="*/ 1601366 h 2183968"/>
                <a:gd name="connsiteX9" fmla="*/ 315383 w 12106540"/>
                <a:gd name="connsiteY9" fmla="*/ 1540622 h 2183968"/>
                <a:gd name="connsiteX10" fmla="*/ 1266003 w 12106540"/>
                <a:gd name="connsiteY10" fmla="*/ 1757896 h 2183968"/>
                <a:gd name="connsiteX11" fmla="*/ 1878047 w 12106540"/>
                <a:gd name="connsiteY11" fmla="*/ 1547704 h 2183968"/>
                <a:gd name="connsiteX12" fmla="*/ 435781 w 12106540"/>
                <a:gd name="connsiteY12" fmla="*/ 659750 h 2183968"/>
                <a:gd name="connsiteX13" fmla="*/ 1817559 w 12106540"/>
                <a:gd name="connsiteY13" fmla="*/ 17639 h 2183968"/>
                <a:gd name="connsiteX14" fmla="*/ 5541880 w 12106540"/>
                <a:gd name="connsiteY14" fmla="*/ 339584 h 2183968"/>
                <a:gd name="connsiteX15" fmla="*/ 5124069 w 12106540"/>
                <a:gd name="connsiteY15" fmla="*/ 641084 h 2183968"/>
                <a:gd name="connsiteX16" fmla="*/ 4293630 w 12106540"/>
                <a:gd name="connsiteY16" fmla="*/ 471959 h 2183968"/>
                <a:gd name="connsiteX17" fmla="*/ 3500028 w 12106540"/>
                <a:gd name="connsiteY17" fmla="*/ 1112949 h 2183968"/>
                <a:gd name="connsiteX18" fmla="*/ 4294295 w 12106540"/>
                <a:gd name="connsiteY18" fmla="*/ 1709266 h 2183968"/>
                <a:gd name="connsiteX19" fmla="*/ 6285970 w 12106540"/>
                <a:gd name="connsiteY19" fmla="*/ 463467 h 2183968"/>
                <a:gd name="connsiteX20" fmla="*/ 7656116 w 12106540"/>
                <a:gd name="connsiteY20" fmla="*/ 1889 h 2183968"/>
                <a:gd name="connsiteX21" fmla="*/ 9088663 w 12106540"/>
                <a:gd name="connsiteY21" fmla="*/ 1112925 h 2183968"/>
                <a:gd name="connsiteX22" fmla="*/ 7660522 w 12106540"/>
                <a:gd name="connsiteY22" fmla="*/ 2185858 h 2183968"/>
                <a:gd name="connsiteX23" fmla="*/ 6096064 w 12106540"/>
                <a:gd name="connsiteY23" fmla="*/ 1561236 h 2183968"/>
                <a:gd name="connsiteX24" fmla="*/ 6461199 w 12106540"/>
                <a:gd name="connsiteY24" fmla="*/ 1232329 h 2183968"/>
                <a:gd name="connsiteX25" fmla="*/ 7621963 w 12106540"/>
                <a:gd name="connsiteY25" fmla="*/ 1709266 h 2183968"/>
                <a:gd name="connsiteX26" fmla="*/ 8449349 w 12106540"/>
                <a:gd name="connsiteY26" fmla="*/ 1112949 h 2183968"/>
                <a:gd name="connsiteX27" fmla="*/ 7656436 w 12106540"/>
                <a:gd name="connsiteY27" fmla="*/ 471959 h 2183968"/>
                <a:gd name="connsiteX28" fmla="*/ 4297451 w 12106540"/>
                <a:gd name="connsiteY28" fmla="*/ 2178872 h 2183968"/>
                <a:gd name="connsiteX29" fmla="*/ 2858141 w 12106540"/>
                <a:gd name="connsiteY29" fmla="*/ 1209152 h 2183968"/>
                <a:gd name="connsiteX30" fmla="*/ 2858141 w 12106540"/>
                <a:gd name="connsiteY30" fmla="*/ 1027145 h 2183968"/>
                <a:gd name="connsiteX31" fmla="*/ 4317048 w 12106540"/>
                <a:gd name="connsiteY31" fmla="*/ 1913 h 2183968"/>
                <a:gd name="connsiteX32" fmla="*/ 5541912 w 12106540"/>
                <a:gd name="connsiteY32" fmla="*/ 339584 h 2183968"/>
                <a:gd name="connsiteX33" fmla="*/ 11334842 w 12106540"/>
                <a:gd name="connsiteY33" fmla="*/ 2127766 h 2183968"/>
                <a:gd name="connsiteX34" fmla="*/ 11045520 w 12106540"/>
                <a:gd name="connsiteY34" fmla="*/ 1920675 h 2183968"/>
                <a:gd name="connsiteX35" fmla="*/ 10375930 w 12106540"/>
                <a:gd name="connsiteY35" fmla="*/ 1108086 h 2183968"/>
                <a:gd name="connsiteX36" fmla="*/ 11480516 w 12106540"/>
                <a:gd name="connsiteY36" fmla="*/ 670702 h 2183968"/>
                <a:gd name="connsiteX37" fmla="*/ 10929641 w 12106540"/>
                <a:gd name="connsiteY37" fmla="*/ 419059 h 2183968"/>
                <a:gd name="connsiteX38" fmla="*/ 10098626 w 12106540"/>
                <a:gd name="connsiteY38" fmla="*/ 1123011 h 2183968"/>
                <a:gd name="connsiteX39" fmla="*/ 9779148 w 12106540"/>
                <a:gd name="connsiteY39" fmla="*/ 2142018 h 2183968"/>
                <a:gd name="connsiteX40" fmla="*/ 9150385 w 12106540"/>
                <a:gd name="connsiteY40" fmla="*/ 2142018 h 2183968"/>
                <a:gd name="connsiteX41" fmla="*/ 9474348 w 12106540"/>
                <a:gd name="connsiteY41" fmla="*/ 1112380 h 2183968"/>
                <a:gd name="connsiteX42" fmla="*/ 10977422 w 12106540"/>
                <a:gd name="connsiteY42" fmla="*/ 1913 h 2183968"/>
                <a:gd name="connsiteX43" fmla="*/ 12113190 w 12106540"/>
                <a:gd name="connsiteY43" fmla="*/ 602988 h 2183968"/>
                <a:gd name="connsiteX44" fmla="*/ 11137950 w 12106540"/>
                <a:gd name="connsiteY44" fmla="*/ 1304105 h 2183968"/>
                <a:gd name="connsiteX45" fmla="*/ 11974357 w 12106540"/>
                <a:gd name="connsiteY45" fmla="*/ 2142018 h 2183968"/>
                <a:gd name="connsiteX46" fmla="*/ 11447725 w 12106540"/>
                <a:gd name="connsiteY46" fmla="*/ 2142018 h 2183968"/>
                <a:gd name="connsiteX47" fmla="*/ 11334842 w 12106540"/>
                <a:gd name="connsiteY47" fmla="*/ 2127774 h 218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2106540" h="2183968">
                  <a:moveTo>
                    <a:pt x="1817527" y="17639"/>
                  </a:moveTo>
                  <a:cubicBezTo>
                    <a:pt x="2181084" y="56095"/>
                    <a:pt x="2662459" y="205110"/>
                    <a:pt x="2709919" y="219996"/>
                  </a:cubicBezTo>
                  <a:cubicBezTo>
                    <a:pt x="2630797" y="359493"/>
                    <a:pt x="2565463" y="553709"/>
                    <a:pt x="2399495" y="553709"/>
                  </a:cubicBezTo>
                  <a:cubicBezTo>
                    <a:pt x="2276846" y="553709"/>
                    <a:pt x="1935209" y="421102"/>
                    <a:pt x="1554275" y="421102"/>
                  </a:cubicBezTo>
                  <a:cubicBezTo>
                    <a:pt x="1397593" y="421102"/>
                    <a:pt x="1093835" y="445185"/>
                    <a:pt x="1093835" y="615663"/>
                  </a:cubicBezTo>
                  <a:cubicBezTo>
                    <a:pt x="1093153" y="909687"/>
                    <a:pt x="2652981" y="818476"/>
                    <a:pt x="2590034" y="1477163"/>
                  </a:cubicBezTo>
                  <a:cubicBezTo>
                    <a:pt x="2552701" y="1872982"/>
                    <a:pt x="2043541" y="2178888"/>
                    <a:pt x="1357920" y="2178888"/>
                  </a:cubicBezTo>
                  <a:cubicBezTo>
                    <a:pt x="782273" y="2178888"/>
                    <a:pt x="216808" y="1980601"/>
                    <a:pt x="6649" y="1870266"/>
                  </a:cubicBezTo>
                  <a:cubicBezTo>
                    <a:pt x="66680" y="1775153"/>
                    <a:pt x="88832" y="1742081"/>
                    <a:pt x="177127" y="1601366"/>
                  </a:cubicBezTo>
                  <a:cubicBezTo>
                    <a:pt x="203237" y="1558905"/>
                    <a:pt x="252748" y="1534069"/>
                    <a:pt x="315383" y="1540622"/>
                  </a:cubicBezTo>
                  <a:cubicBezTo>
                    <a:pt x="402549" y="1549435"/>
                    <a:pt x="885373" y="1747497"/>
                    <a:pt x="1266003" y="1757896"/>
                  </a:cubicBezTo>
                  <a:cubicBezTo>
                    <a:pt x="1501703" y="1764601"/>
                    <a:pt x="1853403" y="1759178"/>
                    <a:pt x="1878047" y="1547704"/>
                  </a:cubicBezTo>
                  <a:cubicBezTo>
                    <a:pt x="1915805" y="1221377"/>
                    <a:pt x="435781" y="1302430"/>
                    <a:pt x="435781" y="659750"/>
                  </a:cubicBezTo>
                  <a:cubicBezTo>
                    <a:pt x="435781" y="328296"/>
                    <a:pt x="862533" y="-83651"/>
                    <a:pt x="1817559" y="17639"/>
                  </a:cubicBezTo>
                  <a:close/>
                  <a:moveTo>
                    <a:pt x="5541880" y="339584"/>
                  </a:moveTo>
                  <a:cubicBezTo>
                    <a:pt x="5376842" y="528144"/>
                    <a:pt x="5312413" y="641084"/>
                    <a:pt x="5124069" y="641084"/>
                  </a:cubicBezTo>
                  <a:cubicBezTo>
                    <a:pt x="4930870" y="641084"/>
                    <a:pt x="4776775" y="471959"/>
                    <a:pt x="4293630" y="471959"/>
                  </a:cubicBezTo>
                  <a:cubicBezTo>
                    <a:pt x="3804003" y="471959"/>
                    <a:pt x="3500028" y="757972"/>
                    <a:pt x="3500028" y="1112949"/>
                  </a:cubicBezTo>
                  <a:cubicBezTo>
                    <a:pt x="3500028" y="1600525"/>
                    <a:pt x="4056904" y="1709266"/>
                    <a:pt x="4294295" y="1709266"/>
                  </a:cubicBezTo>
                  <a:cubicBezTo>
                    <a:pt x="5033762" y="1709266"/>
                    <a:pt x="5737923" y="837335"/>
                    <a:pt x="6285970" y="463467"/>
                  </a:cubicBezTo>
                  <a:cubicBezTo>
                    <a:pt x="6654975" y="201753"/>
                    <a:pt x="7039105" y="1889"/>
                    <a:pt x="7656116" y="1889"/>
                  </a:cubicBezTo>
                  <a:cubicBezTo>
                    <a:pt x="8550110" y="1889"/>
                    <a:pt x="9088663" y="511841"/>
                    <a:pt x="9088663" y="1112925"/>
                  </a:cubicBezTo>
                  <a:cubicBezTo>
                    <a:pt x="9088663" y="1697336"/>
                    <a:pt x="8519922" y="2185858"/>
                    <a:pt x="7660522" y="2185858"/>
                  </a:cubicBezTo>
                  <a:cubicBezTo>
                    <a:pt x="6960760" y="2185858"/>
                    <a:pt x="6536043" y="1989158"/>
                    <a:pt x="6096064" y="1561236"/>
                  </a:cubicBezTo>
                  <a:lnTo>
                    <a:pt x="6461199" y="1232329"/>
                  </a:lnTo>
                  <a:cubicBezTo>
                    <a:pt x="6648669" y="1436151"/>
                    <a:pt x="7079091" y="1709266"/>
                    <a:pt x="7621963" y="1709266"/>
                  </a:cubicBezTo>
                  <a:cubicBezTo>
                    <a:pt x="8032667" y="1709266"/>
                    <a:pt x="8449349" y="1472997"/>
                    <a:pt x="8449349" y="1112949"/>
                  </a:cubicBezTo>
                  <a:cubicBezTo>
                    <a:pt x="8449349" y="746019"/>
                    <a:pt x="8141865" y="471959"/>
                    <a:pt x="7656436" y="471959"/>
                  </a:cubicBezTo>
                  <a:cubicBezTo>
                    <a:pt x="6427054" y="471959"/>
                    <a:pt x="5839413" y="2178872"/>
                    <a:pt x="4297451" y="2178872"/>
                  </a:cubicBezTo>
                  <a:cubicBezTo>
                    <a:pt x="3724865" y="2178872"/>
                    <a:pt x="2942239" y="1957520"/>
                    <a:pt x="2858141" y="1209152"/>
                  </a:cubicBezTo>
                  <a:cubicBezTo>
                    <a:pt x="2858141" y="1200443"/>
                    <a:pt x="2857228" y="1046132"/>
                    <a:pt x="2858141" y="1027145"/>
                  </a:cubicBezTo>
                  <a:cubicBezTo>
                    <a:pt x="2903231" y="432174"/>
                    <a:pt x="3572148" y="1913"/>
                    <a:pt x="4317048" y="1913"/>
                  </a:cubicBezTo>
                  <a:cubicBezTo>
                    <a:pt x="4766985" y="1913"/>
                    <a:pt x="5233987" y="181772"/>
                    <a:pt x="5541912" y="339584"/>
                  </a:cubicBezTo>
                  <a:close/>
                  <a:moveTo>
                    <a:pt x="11334842" y="2127766"/>
                  </a:moveTo>
                  <a:cubicBezTo>
                    <a:pt x="11226157" y="2098836"/>
                    <a:pt x="11134137" y="2026940"/>
                    <a:pt x="11045520" y="1920675"/>
                  </a:cubicBezTo>
                  <a:cubicBezTo>
                    <a:pt x="10795912" y="1620185"/>
                    <a:pt x="10464217" y="1219102"/>
                    <a:pt x="10375930" y="1108086"/>
                  </a:cubicBezTo>
                  <a:cubicBezTo>
                    <a:pt x="10657937" y="1064335"/>
                    <a:pt x="11480516" y="1037880"/>
                    <a:pt x="11480516" y="670702"/>
                  </a:cubicBezTo>
                  <a:cubicBezTo>
                    <a:pt x="11480516" y="462017"/>
                    <a:pt x="11163915" y="419059"/>
                    <a:pt x="10929641" y="419059"/>
                  </a:cubicBezTo>
                  <a:cubicBezTo>
                    <a:pt x="10276450" y="419059"/>
                    <a:pt x="10188259" y="864238"/>
                    <a:pt x="10098626" y="1123011"/>
                  </a:cubicBezTo>
                  <a:cubicBezTo>
                    <a:pt x="10098626" y="1123011"/>
                    <a:pt x="9826408" y="1990760"/>
                    <a:pt x="9779148" y="2142018"/>
                  </a:cubicBezTo>
                  <a:lnTo>
                    <a:pt x="9150385" y="2142018"/>
                  </a:lnTo>
                  <a:lnTo>
                    <a:pt x="9474348" y="1112380"/>
                  </a:lnTo>
                  <a:cubicBezTo>
                    <a:pt x="9670143" y="436132"/>
                    <a:pt x="10036087" y="1913"/>
                    <a:pt x="10977422" y="1913"/>
                  </a:cubicBezTo>
                  <a:cubicBezTo>
                    <a:pt x="11551114" y="1913"/>
                    <a:pt x="12113190" y="181772"/>
                    <a:pt x="12113190" y="602988"/>
                  </a:cubicBezTo>
                  <a:cubicBezTo>
                    <a:pt x="12113190" y="1094514"/>
                    <a:pt x="11492462" y="1260017"/>
                    <a:pt x="11137950" y="1304105"/>
                  </a:cubicBezTo>
                  <a:lnTo>
                    <a:pt x="11974357" y="2142018"/>
                  </a:lnTo>
                  <a:lnTo>
                    <a:pt x="11447725" y="2142018"/>
                  </a:lnTo>
                  <a:cubicBezTo>
                    <a:pt x="11407947" y="2142018"/>
                    <a:pt x="11370421" y="2137268"/>
                    <a:pt x="11334842" y="2127774"/>
                  </a:cubicBezTo>
                </a:path>
              </a:pathLst>
            </a:custGeom>
            <a:grpFill/>
            <a:ln w="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BE"/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54637B84-8CCD-4EE7-ADD3-4E416BE86B53}"/>
              </a:ext>
            </a:extLst>
          </p:cNvPr>
          <p:cNvGrpSpPr/>
          <p:nvPr userDrawn="1"/>
        </p:nvGrpSpPr>
        <p:grpSpPr>
          <a:xfrm>
            <a:off x="12360696" y="-13072"/>
            <a:ext cx="1885826" cy="1528108"/>
            <a:chOff x="511520" y="2588002"/>
            <a:chExt cx="1885826" cy="1528108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2B64528F-07CC-40E3-BB23-7D04D3FF0F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41708" y="2588002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BD3DA9E-5D58-4A6E-BDCD-D68C9CBB0F06}"/>
                </a:ext>
              </a:extLst>
            </p:cNvPr>
            <p:cNvSpPr/>
            <p:nvPr/>
          </p:nvSpPr>
          <p:spPr>
            <a:xfrm>
              <a:off x="511520" y="2946559"/>
              <a:ext cx="1885826" cy="116955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To change the </a:t>
              </a:r>
              <a:r>
                <a:rPr kumimoji="0" lang="fr-FR" sz="1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visual</a:t>
              </a:r>
              <a:r>
                <a:rPr kumimoji="0" lang="fr-FR" sz="1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: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Remove the visual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Click on the icon 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in the center of the gray block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Import a visual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from your computer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014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5689A-25C2-46FE-A630-B72E633CA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9" y="2254757"/>
            <a:ext cx="5724525" cy="1329595"/>
          </a:xfrm>
        </p:spPr>
        <p:txBody>
          <a:bodyPr lIns="0" rIns="0" anchor="b">
            <a:spAutoFit/>
          </a:bodyPr>
          <a:lstStyle>
            <a:lvl1pPr algn="l">
              <a:defRPr sz="4800" b="1"/>
            </a:lvl1pPr>
          </a:lstStyle>
          <a:p>
            <a:r>
              <a:rPr lang="fr-FR"/>
              <a:t>Modifiez le style du titre</a:t>
            </a:r>
            <a:endParaRPr lang="fr-B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57FC78-AF62-44A8-826D-6106F41083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3694856"/>
            <a:ext cx="5724525" cy="276999"/>
          </a:xfrm>
        </p:spPr>
        <p:txBody>
          <a:bodyPr lIns="0" rIns="0">
            <a:spAutoFit/>
          </a:bodyPr>
          <a:lstStyle>
            <a:lvl1pPr marL="0" indent="0" algn="l"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53D9F3C2-2910-426E-A746-48C9C387B6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1477" y="1041993"/>
            <a:ext cx="4716412" cy="4763272"/>
          </a:xfrm>
          <a:prstGeom prst="roundRect">
            <a:avLst>
              <a:gd name="adj" fmla="val 5651"/>
            </a:avLst>
          </a:prstGeom>
          <a:noFill/>
          <a:effectLst>
            <a:outerShdw blurRad="228600" dist="50800" algn="l" rotWithShape="0">
              <a:schemeClr val="accent1">
                <a:alpha val="70000"/>
              </a:schemeClr>
            </a:outerShdw>
          </a:effectLst>
        </p:spPr>
        <p:txBody>
          <a:bodyPr rIns="0" anchor="ctr"/>
          <a:lstStyle>
            <a:lvl1pPr marL="0" indent="0" algn="ctr">
              <a:buNone/>
              <a:defRPr b="0">
                <a:solidFill>
                  <a:schemeClr val="tx1"/>
                </a:solidFill>
              </a:defRPr>
            </a:lvl1pPr>
          </a:lstStyle>
          <a:p>
            <a:r>
              <a:rPr lang="fr-FR"/>
              <a:t>Cliquez sur l'icône pour ajouter une image</a:t>
            </a:r>
            <a:endParaRPr lang="fr-B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F95E7E-0014-4357-AA8D-B347801195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57768" y="4819561"/>
            <a:ext cx="4084465" cy="69621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none" lIns="252000" tIns="108000" rIns="252000" bIns="108000" anchor="ctr">
            <a:sp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grpSp>
        <p:nvGrpSpPr>
          <p:cNvPr id="13" name="Groupe 22">
            <a:extLst>
              <a:ext uri="{FF2B5EF4-FFF2-40B4-BE49-F238E27FC236}">
                <a16:creationId xmlns:a16="http://schemas.microsoft.com/office/drawing/2014/main" id="{4F5D00FF-2E5D-4132-8F49-3D33939597B4}"/>
              </a:ext>
            </a:extLst>
          </p:cNvPr>
          <p:cNvGrpSpPr/>
          <p:nvPr userDrawn="1"/>
        </p:nvGrpSpPr>
        <p:grpSpPr>
          <a:xfrm>
            <a:off x="10746581" y="6172768"/>
            <a:ext cx="1062036" cy="301675"/>
            <a:chOff x="-838200" y="8253511"/>
            <a:chExt cx="12192000" cy="3463176"/>
          </a:xfrm>
          <a:solidFill>
            <a:schemeClr val="accent1"/>
          </a:solidFill>
        </p:grpSpPr>
        <p:sp>
          <p:nvSpPr>
            <p:cNvPr id="14" name="Forme libre : forme 23">
              <a:extLst>
                <a:ext uri="{FF2B5EF4-FFF2-40B4-BE49-F238E27FC236}">
                  <a16:creationId xmlns:a16="http://schemas.microsoft.com/office/drawing/2014/main" id="{516FE380-B89F-48F9-8007-E2D927394E2E}"/>
                </a:ext>
              </a:extLst>
            </p:cNvPr>
            <p:cNvSpPr/>
            <p:nvPr/>
          </p:nvSpPr>
          <p:spPr>
            <a:xfrm>
              <a:off x="-838200" y="10819488"/>
              <a:ext cx="12192000" cy="897199"/>
            </a:xfrm>
            <a:custGeom>
              <a:avLst/>
              <a:gdLst>
                <a:gd name="connsiteX0" fmla="*/ 12198649 w 12192000"/>
                <a:gd name="connsiteY0" fmla="*/ 885124 h 897199"/>
                <a:gd name="connsiteX1" fmla="*/ 12097839 w 12192000"/>
                <a:gd name="connsiteY1" fmla="*/ 885124 h 897199"/>
                <a:gd name="connsiteX2" fmla="*/ 11805730 w 12192000"/>
                <a:gd name="connsiteY2" fmla="*/ 581421 h 897199"/>
                <a:gd name="connsiteX3" fmla="*/ 11805730 w 12192000"/>
                <a:gd name="connsiteY3" fmla="*/ 885124 h 897199"/>
                <a:gd name="connsiteX4" fmla="*/ 11732688 w 12192000"/>
                <a:gd name="connsiteY4" fmla="*/ 885124 h 897199"/>
                <a:gd name="connsiteX5" fmla="*/ 11732688 w 12192000"/>
                <a:gd name="connsiteY5" fmla="*/ 15789 h 897199"/>
                <a:gd name="connsiteX6" fmla="*/ 11805730 w 12192000"/>
                <a:gd name="connsiteY6" fmla="*/ 15789 h 897199"/>
                <a:gd name="connsiteX7" fmla="*/ 11805730 w 12192000"/>
                <a:gd name="connsiteY7" fmla="*/ 536236 h 897199"/>
                <a:gd name="connsiteX8" fmla="*/ 12070007 w 12192000"/>
                <a:gd name="connsiteY8" fmla="*/ 293982 h 897199"/>
                <a:gd name="connsiteX9" fmla="*/ 12163887 w 12192000"/>
                <a:gd name="connsiteY9" fmla="*/ 293982 h 897199"/>
                <a:gd name="connsiteX10" fmla="*/ 11875270 w 12192000"/>
                <a:gd name="connsiteY10" fmla="*/ 555961 h 897199"/>
                <a:gd name="connsiteX11" fmla="*/ 12198649 w 12192000"/>
                <a:gd name="connsiteY11" fmla="*/ 885124 h 897199"/>
                <a:gd name="connsiteX12" fmla="*/ 11444120 w 12192000"/>
                <a:gd name="connsiteY12" fmla="*/ 342661 h 897199"/>
                <a:gd name="connsiteX13" fmla="*/ 11316608 w 12192000"/>
                <a:gd name="connsiteY13" fmla="*/ 441203 h 897199"/>
                <a:gd name="connsiteX14" fmla="*/ 11607548 w 12192000"/>
                <a:gd name="connsiteY14" fmla="*/ 730989 h 897199"/>
                <a:gd name="connsiteX15" fmla="*/ 11401218 w 12192000"/>
                <a:gd name="connsiteY15" fmla="*/ 899088 h 897199"/>
                <a:gd name="connsiteX16" fmla="*/ 11235475 w 12192000"/>
                <a:gd name="connsiteY16" fmla="*/ 871248 h 897199"/>
                <a:gd name="connsiteX17" fmla="*/ 11242445 w 12192000"/>
                <a:gd name="connsiteY17" fmla="*/ 799384 h 897199"/>
                <a:gd name="connsiteX18" fmla="*/ 11396595 w 12192000"/>
                <a:gd name="connsiteY18" fmla="*/ 836485 h 897199"/>
                <a:gd name="connsiteX19" fmla="*/ 11527584 w 12192000"/>
                <a:gd name="connsiteY19" fmla="*/ 730989 h 897199"/>
                <a:gd name="connsiteX20" fmla="*/ 11243590 w 12192000"/>
                <a:gd name="connsiteY20" fmla="*/ 441203 h 897199"/>
                <a:gd name="connsiteX21" fmla="*/ 11436004 w 12192000"/>
                <a:gd name="connsiteY21" fmla="*/ 280106 h 897199"/>
                <a:gd name="connsiteX22" fmla="*/ 11582055 w 12192000"/>
                <a:gd name="connsiteY22" fmla="*/ 306761 h 897199"/>
                <a:gd name="connsiteX23" fmla="*/ 11575085 w 12192000"/>
                <a:gd name="connsiteY23" fmla="*/ 370533 h 897199"/>
                <a:gd name="connsiteX24" fmla="*/ 11444120 w 12192000"/>
                <a:gd name="connsiteY24" fmla="*/ 342701 h 897199"/>
                <a:gd name="connsiteX25" fmla="*/ 11036115 w 12192000"/>
                <a:gd name="connsiteY25" fmla="*/ 38950 h 897199"/>
                <a:gd name="connsiteX26" fmla="*/ 11109148 w 12192000"/>
                <a:gd name="connsiteY26" fmla="*/ 38950 h 897199"/>
                <a:gd name="connsiteX27" fmla="*/ 11109148 w 12192000"/>
                <a:gd name="connsiteY27" fmla="*/ 136339 h 897199"/>
                <a:gd name="connsiteX28" fmla="*/ 11036115 w 12192000"/>
                <a:gd name="connsiteY28" fmla="*/ 136339 h 897199"/>
                <a:gd name="connsiteX29" fmla="*/ 11036115 w 12192000"/>
                <a:gd name="connsiteY29" fmla="*/ 38950 h 897199"/>
                <a:gd name="connsiteX30" fmla="*/ 11036115 w 12192000"/>
                <a:gd name="connsiteY30" fmla="*/ 885124 h 897199"/>
                <a:gd name="connsiteX31" fmla="*/ 11036115 w 12192000"/>
                <a:gd name="connsiteY31" fmla="*/ 293982 h 897199"/>
                <a:gd name="connsiteX32" fmla="*/ 11109148 w 12192000"/>
                <a:gd name="connsiteY32" fmla="*/ 293982 h 897199"/>
                <a:gd name="connsiteX33" fmla="*/ 11109148 w 12192000"/>
                <a:gd name="connsiteY33" fmla="*/ 885124 h 897199"/>
                <a:gd name="connsiteX34" fmla="*/ 10570226 w 12192000"/>
                <a:gd name="connsiteY34" fmla="*/ 145600 h 897199"/>
                <a:gd name="connsiteX35" fmla="*/ 10487892 w 12192000"/>
                <a:gd name="connsiteY35" fmla="*/ 145600 h 897199"/>
                <a:gd name="connsiteX36" fmla="*/ 10487892 w 12192000"/>
                <a:gd name="connsiteY36" fmla="*/ 434217 h 897199"/>
                <a:gd name="connsiteX37" fmla="*/ 10572525 w 12192000"/>
                <a:gd name="connsiteY37" fmla="*/ 434217 h 897199"/>
                <a:gd name="connsiteX38" fmla="*/ 10774209 w 12192000"/>
                <a:gd name="connsiteY38" fmla="*/ 285859 h 897199"/>
                <a:gd name="connsiteX39" fmla="*/ 10570226 w 12192000"/>
                <a:gd name="connsiteY39" fmla="*/ 145600 h 897199"/>
                <a:gd name="connsiteX40" fmla="*/ 10674529 w 12192000"/>
                <a:gd name="connsiteY40" fmla="*/ 472472 h 897199"/>
                <a:gd name="connsiteX41" fmla="*/ 10674529 w 12192000"/>
                <a:gd name="connsiteY41" fmla="*/ 474795 h 897199"/>
                <a:gd name="connsiteX42" fmla="*/ 10778855 w 12192000"/>
                <a:gd name="connsiteY42" fmla="*/ 572176 h 897199"/>
                <a:gd name="connsiteX43" fmla="*/ 10916799 w 12192000"/>
                <a:gd name="connsiteY43" fmla="*/ 885124 h 897199"/>
                <a:gd name="connsiteX44" fmla="*/ 10828671 w 12192000"/>
                <a:gd name="connsiteY44" fmla="*/ 885124 h 897199"/>
                <a:gd name="connsiteX45" fmla="*/ 10711598 w 12192000"/>
                <a:gd name="connsiteY45" fmla="*/ 611561 h 897199"/>
                <a:gd name="connsiteX46" fmla="*/ 10553987 w 12192000"/>
                <a:gd name="connsiteY46" fmla="*/ 503757 h 897199"/>
                <a:gd name="connsiteX47" fmla="*/ 10487892 w 12192000"/>
                <a:gd name="connsiteY47" fmla="*/ 503757 h 897199"/>
                <a:gd name="connsiteX48" fmla="*/ 10487892 w 12192000"/>
                <a:gd name="connsiteY48" fmla="*/ 885108 h 897199"/>
                <a:gd name="connsiteX49" fmla="*/ 10407928 w 12192000"/>
                <a:gd name="connsiteY49" fmla="*/ 885108 h 897199"/>
                <a:gd name="connsiteX50" fmla="*/ 10407928 w 12192000"/>
                <a:gd name="connsiteY50" fmla="*/ 76060 h 897199"/>
                <a:gd name="connsiteX51" fmla="*/ 10616581 w 12192000"/>
                <a:gd name="connsiteY51" fmla="*/ 76060 h 897199"/>
                <a:gd name="connsiteX52" fmla="*/ 10854188 w 12192000"/>
                <a:gd name="connsiteY52" fmla="*/ 285859 h 897199"/>
                <a:gd name="connsiteX53" fmla="*/ 10674529 w 12192000"/>
                <a:gd name="connsiteY53" fmla="*/ 472472 h 897199"/>
                <a:gd name="connsiteX54" fmla="*/ 9970977 w 12192000"/>
                <a:gd name="connsiteY54" fmla="*/ 77229 h 897199"/>
                <a:gd name="connsiteX55" fmla="*/ 9913053 w 12192000"/>
                <a:gd name="connsiteY55" fmla="*/ 64483 h 897199"/>
                <a:gd name="connsiteX56" fmla="*/ 9823773 w 12192000"/>
                <a:gd name="connsiteY56" fmla="*/ 242981 h 897199"/>
                <a:gd name="connsiteX57" fmla="*/ 9823773 w 12192000"/>
                <a:gd name="connsiteY57" fmla="*/ 293982 h 897199"/>
                <a:gd name="connsiteX58" fmla="*/ 9957061 w 12192000"/>
                <a:gd name="connsiteY58" fmla="*/ 293982 h 897199"/>
                <a:gd name="connsiteX59" fmla="*/ 9957061 w 12192000"/>
                <a:gd name="connsiteY59" fmla="*/ 356577 h 897199"/>
                <a:gd name="connsiteX60" fmla="*/ 9823773 w 12192000"/>
                <a:gd name="connsiteY60" fmla="*/ 356577 h 897199"/>
                <a:gd name="connsiteX61" fmla="*/ 9823773 w 12192000"/>
                <a:gd name="connsiteY61" fmla="*/ 885124 h 897199"/>
                <a:gd name="connsiteX62" fmla="*/ 9750755 w 12192000"/>
                <a:gd name="connsiteY62" fmla="*/ 885124 h 897199"/>
                <a:gd name="connsiteX63" fmla="*/ 9750755 w 12192000"/>
                <a:gd name="connsiteY63" fmla="*/ 356577 h 897199"/>
                <a:gd name="connsiteX64" fmla="*/ 9631383 w 12192000"/>
                <a:gd name="connsiteY64" fmla="*/ 356577 h 897199"/>
                <a:gd name="connsiteX65" fmla="*/ 9631383 w 12192000"/>
                <a:gd name="connsiteY65" fmla="*/ 293982 h 897199"/>
                <a:gd name="connsiteX66" fmla="*/ 9750755 w 12192000"/>
                <a:gd name="connsiteY66" fmla="*/ 293982 h 897199"/>
                <a:gd name="connsiteX67" fmla="*/ 9750755 w 12192000"/>
                <a:gd name="connsiteY67" fmla="*/ 251096 h 897199"/>
                <a:gd name="connsiteX68" fmla="*/ 9907229 w 12192000"/>
                <a:gd name="connsiteY68" fmla="*/ 1889 h 897199"/>
                <a:gd name="connsiteX69" fmla="*/ 9975624 w 12192000"/>
                <a:gd name="connsiteY69" fmla="*/ 13465 h 897199"/>
                <a:gd name="connsiteX70" fmla="*/ 9970977 w 12192000"/>
                <a:gd name="connsiteY70" fmla="*/ 77229 h 897199"/>
                <a:gd name="connsiteX71" fmla="*/ 9292942 w 12192000"/>
                <a:gd name="connsiteY71" fmla="*/ 342661 h 897199"/>
                <a:gd name="connsiteX72" fmla="*/ 9097060 w 12192000"/>
                <a:gd name="connsiteY72" fmla="*/ 589545 h 897199"/>
                <a:gd name="connsiteX73" fmla="*/ 9292942 w 12192000"/>
                <a:gd name="connsiteY73" fmla="*/ 836446 h 897199"/>
                <a:gd name="connsiteX74" fmla="*/ 9488825 w 12192000"/>
                <a:gd name="connsiteY74" fmla="*/ 589545 h 897199"/>
                <a:gd name="connsiteX75" fmla="*/ 9292942 w 12192000"/>
                <a:gd name="connsiteY75" fmla="*/ 342661 h 897199"/>
                <a:gd name="connsiteX76" fmla="*/ 9292942 w 12192000"/>
                <a:gd name="connsiteY76" fmla="*/ 899048 h 897199"/>
                <a:gd name="connsiteX77" fmla="*/ 9017048 w 12192000"/>
                <a:gd name="connsiteY77" fmla="*/ 589545 h 897199"/>
                <a:gd name="connsiteX78" fmla="*/ 9292942 w 12192000"/>
                <a:gd name="connsiteY78" fmla="*/ 280066 h 897199"/>
                <a:gd name="connsiteX79" fmla="*/ 9568813 w 12192000"/>
                <a:gd name="connsiteY79" fmla="*/ 589545 h 897199"/>
                <a:gd name="connsiteX80" fmla="*/ 9292942 w 12192000"/>
                <a:gd name="connsiteY80" fmla="*/ 899040 h 897199"/>
                <a:gd name="connsiteX81" fmla="*/ 8381940 w 12192000"/>
                <a:gd name="connsiteY81" fmla="*/ 342661 h 897199"/>
                <a:gd name="connsiteX82" fmla="*/ 8208089 w 12192000"/>
                <a:gd name="connsiteY82" fmla="*/ 547813 h 897199"/>
                <a:gd name="connsiteX83" fmla="*/ 8532661 w 12192000"/>
                <a:gd name="connsiteY83" fmla="*/ 547813 h 897199"/>
                <a:gd name="connsiteX84" fmla="*/ 8381956 w 12192000"/>
                <a:gd name="connsiteY84" fmla="*/ 342661 h 897199"/>
                <a:gd name="connsiteX85" fmla="*/ 8208089 w 12192000"/>
                <a:gd name="connsiteY85" fmla="*/ 610407 h 897199"/>
                <a:gd name="connsiteX86" fmla="*/ 8402826 w 12192000"/>
                <a:gd name="connsiteY86" fmla="*/ 836446 h 897199"/>
                <a:gd name="connsiteX87" fmla="*/ 8568569 w 12192000"/>
                <a:gd name="connsiteY87" fmla="*/ 792382 h 897199"/>
                <a:gd name="connsiteX88" fmla="*/ 8568569 w 12192000"/>
                <a:gd name="connsiteY88" fmla="*/ 866545 h 897199"/>
                <a:gd name="connsiteX89" fmla="*/ 8397025 w 12192000"/>
                <a:gd name="connsiteY89" fmla="*/ 899032 h 897199"/>
                <a:gd name="connsiteX90" fmla="*/ 8128125 w 12192000"/>
                <a:gd name="connsiteY90" fmla="*/ 589529 h 897199"/>
                <a:gd name="connsiteX91" fmla="*/ 8377333 w 12192000"/>
                <a:gd name="connsiteY91" fmla="*/ 280050 h 897199"/>
                <a:gd name="connsiteX92" fmla="*/ 8612624 w 12192000"/>
                <a:gd name="connsiteY92" fmla="*/ 573274 h 897199"/>
                <a:gd name="connsiteX93" fmla="*/ 8612624 w 12192000"/>
                <a:gd name="connsiteY93" fmla="*/ 610383 h 897199"/>
                <a:gd name="connsiteX94" fmla="*/ 7921843 w 12192000"/>
                <a:gd name="connsiteY94" fmla="*/ 342661 h 897199"/>
                <a:gd name="connsiteX95" fmla="*/ 7699274 w 12192000"/>
                <a:gd name="connsiteY95" fmla="*/ 589545 h 897199"/>
                <a:gd name="connsiteX96" fmla="*/ 7913720 w 12192000"/>
                <a:gd name="connsiteY96" fmla="*/ 836446 h 897199"/>
                <a:gd name="connsiteX97" fmla="*/ 8047008 w 12192000"/>
                <a:gd name="connsiteY97" fmla="*/ 809767 h 897199"/>
                <a:gd name="connsiteX98" fmla="*/ 8053978 w 12192000"/>
                <a:gd name="connsiteY98" fmla="*/ 878178 h 897199"/>
                <a:gd name="connsiteX99" fmla="*/ 7902127 w 12192000"/>
                <a:gd name="connsiteY99" fmla="*/ 899048 h 897199"/>
                <a:gd name="connsiteX100" fmla="*/ 7619319 w 12192000"/>
                <a:gd name="connsiteY100" fmla="*/ 589545 h 897199"/>
                <a:gd name="connsiteX101" fmla="*/ 7911428 w 12192000"/>
                <a:gd name="connsiteY101" fmla="*/ 280066 h 897199"/>
                <a:gd name="connsiteX102" fmla="*/ 8054034 w 12192000"/>
                <a:gd name="connsiteY102" fmla="*/ 303228 h 897199"/>
                <a:gd name="connsiteX103" fmla="*/ 8048242 w 12192000"/>
                <a:gd name="connsiteY103" fmla="*/ 372768 h 897199"/>
                <a:gd name="connsiteX104" fmla="*/ 7921899 w 12192000"/>
                <a:gd name="connsiteY104" fmla="*/ 342661 h 897199"/>
                <a:gd name="connsiteX105" fmla="*/ 7413005 w 12192000"/>
                <a:gd name="connsiteY105" fmla="*/ 885124 h 897199"/>
                <a:gd name="connsiteX106" fmla="*/ 7413005 w 12192000"/>
                <a:gd name="connsiteY106" fmla="*/ 525773 h 897199"/>
                <a:gd name="connsiteX107" fmla="*/ 7272746 w 12192000"/>
                <a:gd name="connsiteY107" fmla="*/ 342661 h 897199"/>
                <a:gd name="connsiteX108" fmla="*/ 7097726 w 12192000"/>
                <a:gd name="connsiteY108" fmla="*/ 558252 h 897199"/>
                <a:gd name="connsiteX109" fmla="*/ 7097726 w 12192000"/>
                <a:gd name="connsiteY109" fmla="*/ 885124 h 897199"/>
                <a:gd name="connsiteX110" fmla="*/ 7024708 w 12192000"/>
                <a:gd name="connsiteY110" fmla="*/ 885124 h 897199"/>
                <a:gd name="connsiteX111" fmla="*/ 7024708 w 12192000"/>
                <a:gd name="connsiteY111" fmla="*/ 433063 h 897199"/>
                <a:gd name="connsiteX112" fmla="*/ 7020062 w 12192000"/>
                <a:gd name="connsiteY112" fmla="*/ 293982 h 897199"/>
                <a:gd name="connsiteX113" fmla="*/ 7090756 w 12192000"/>
                <a:gd name="connsiteY113" fmla="*/ 293982 h 897199"/>
                <a:gd name="connsiteX114" fmla="*/ 7090756 w 12192000"/>
                <a:gd name="connsiteY114" fmla="*/ 399431 h 897199"/>
                <a:gd name="connsiteX115" fmla="*/ 7093103 w 12192000"/>
                <a:gd name="connsiteY115" fmla="*/ 399431 h 897199"/>
                <a:gd name="connsiteX116" fmla="*/ 7284363 w 12192000"/>
                <a:gd name="connsiteY116" fmla="*/ 280058 h 897199"/>
                <a:gd name="connsiteX117" fmla="*/ 7486046 w 12192000"/>
                <a:gd name="connsiteY117" fmla="*/ 507250 h 897199"/>
                <a:gd name="connsiteX118" fmla="*/ 7486046 w 12192000"/>
                <a:gd name="connsiteY118" fmla="*/ 885116 h 897199"/>
                <a:gd name="connsiteX119" fmla="*/ 6660783 w 12192000"/>
                <a:gd name="connsiteY119" fmla="*/ 342661 h 897199"/>
                <a:gd name="connsiteX120" fmla="*/ 6486932 w 12192000"/>
                <a:gd name="connsiteY120" fmla="*/ 547813 h 897199"/>
                <a:gd name="connsiteX121" fmla="*/ 6811464 w 12192000"/>
                <a:gd name="connsiteY121" fmla="*/ 547813 h 897199"/>
                <a:gd name="connsiteX122" fmla="*/ 6660807 w 12192000"/>
                <a:gd name="connsiteY122" fmla="*/ 342661 h 897199"/>
                <a:gd name="connsiteX123" fmla="*/ 6486932 w 12192000"/>
                <a:gd name="connsiteY123" fmla="*/ 610407 h 897199"/>
                <a:gd name="connsiteX124" fmla="*/ 6681669 w 12192000"/>
                <a:gd name="connsiteY124" fmla="*/ 836446 h 897199"/>
                <a:gd name="connsiteX125" fmla="*/ 6847412 w 12192000"/>
                <a:gd name="connsiteY125" fmla="*/ 792382 h 897199"/>
                <a:gd name="connsiteX126" fmla="*/ 6847412 w 12192000"/>
                <a:gd name="connsiteY126" fmla="*/ 866545 h 897199"/>
                <a:gd name="connsiteX127" fmla="*/ 6675869 w 12192000"/>
                <a:gd name="connsiteY127" fmla="*/ 899032 h 897199"/>
                <a:gd name="connsiteX128" fmla="*/ 6406969 w 12192000"/>
                <a:gd name="connsiteY128" fmla="*/ 589529 h 897199"/>
                <a:gd name="connsiteX129" fmla="*/ 6656128 w 12192000"/>
                <a:gd name="connsiteY129" fmla="*/ 280050 h 897199"/>
                <a:gd name="connsiteX130" fmla="*/ 6891436 w 12192000"/>
                <a:gd name="connsiteY130" fmla="*/ 573274 h 897199"/>
                <a:gd name="connsiteX131" fmla="*/ 6891436 w 12192000"/>
                <a:gd name="connsiteY131" fmla="*/ 610383 h 897199"/>
                <a:gd name="connsiteX132" fmla="*/ 6199429 w 12192000"/>
                <a:gd name="connsiteY132" fmla="*/ 38950 h 897199"/>
                <a:gd name="connsiteX133" fmla="*/ 6272494 w 12192000"/>
                <a:gd name="connsiteY133" fmla="*/ 38950 h 897199"/>
                <a:gd name="connsiteX134" fmla="*/ 6272494 w 12192000"/>
                <a:gd name="connsiteY134" fmla="*/ 136339 h 897199"/>
                <a:gd name="connsiteX135" fmla="*/ 6199429 w 12192000"/>
                <a:gd name="connsiteY135" fmla="*/ 136339 h 897199"/>
                <a:gd name="connsiteX136" fmla="*/ 6199429 w 12192000"/>
                <a:gd name="connsiteY136" fmla="*/ 38950 h 897199"/>
                <a:gd name="connsiteX137" fmla="*/ 6199429 w 12192000"/>
                <a:gd name="connsiteY137" fmla="*/ 885124 h 897199"/>
                <a:gd name="connsiteX138" fmla="*/ 6199429 w 12192000"/>
                <a:gd name="connsiteY138" fmla="*/ 293982 h 897199"/>
                <a:gd name="connsiteX139" fmla="*/ 6272494 w 12192000"/>
                <a:gd name="connsiteY139" fmla="*/ 293982 h 897199"/>
                <a:gd name="connsiteX140" fmla="*/ 6272494 w 12192000"/>
                <a:gd name="connsiteY140" fmla="*/ 885124 h 897199"/>
                <a:gd name="connsiteX141" fmla="*/ 5949116 w 12192000"/>
                <a:gd name="connsiteY141" fmla="*/ 342661 h 897199"/>
                <a:gd name="connsiteX142" fmla="*/ 5726570 w 12192000"/>
                <a:gd name="connsiteY142" fmla="*/ 589545 h 897199"/>
                <a:gd name="connsiteX143" fmla="*/ 5940992 w 12192000"/>
                <a:gd name="connsiteY143" fmla="*/ 836446 h 897199"/>
                <a:gd name="connsiteX144" fmla="*/ 6074280 w 12192000"/>
                <a:gd name="connsiteY144" fmla="*/ 809767 h 897199"/>
                <a:gd name="connsiteX145" fmla="*/ 6081250 w 12192000"/>
                <a:gd name="connsiteY145" fmla="*/ 878178 h 897199"/>
                <a:gd name="connsiteX146" fmla="*/ 5929399 w 12192000"/>
                <a:gd name="connsiteY146" fmla="*/ 899040 h 897199"/>
                <a:gd name="connsiteX147" fmla="*/ 5646591 w 12192000"/>
                <a:gd name="connsiteY147" fmla="*/ 589537 h 897199"/>
                <a:gd name="connsiteX148" fmla="*/ 5938701 w 12192000"/>
                <a:gd name="connsiteY148" fmla="*/ 280058 h 897199"/>
                <a:gd name="connsiteX149" fmla="*/ 6081306 w 12192000"/>
                <a:gd name="connsiteY149" fmla="*/ 303220 h 897199"/>
                <a:gd name="connsiteX150" fmla="*/ 6075514 w 12192000"/>
                <a:gd name="connsiteY150" fmla="*/ 372760 h 897199"/>
                <a:gd name="connsiteX151" fmla="*/ 5949172 w 12192000"/>
                <a:gd name="connsiteY151" fmla="*/ 342653 h 897199"/>
                <a:gd name="connsiteX152" fmla="*/ 5347551 w 12192000"/>
                <a:gd name="connsiteY152" fmla="*/ 131708 h 897199"/>
                <a:gd name="connsiteX153" fmla="*/ 5172555 w 12192000"/>
                <a:gd name="connsiteY153" fmla="*/ 270789 h 897199"/>
                <a:gd name="connsiteX154" fmla="*/ 5543434 w 12192000"/>
                <a:gd name="connsiteY154" fmla="*/ 670678 h 897199"/>
                <a:gd name="connsiteX155" fmla="*/ 5278003 w 12192000"/>
                <a:gd name="connsiteY155" fmla="*/ 899040 h 897199"/>
                <a:gd name="connsiteX156" fmla="*/ 5094890 w 12192000"/>
                <a:gd name="connsiteY156" fmla="*/ 864254 h 897199"/>
                <a:gd name="connsiteX157" fmla="*/ 5103006 w 12192000"/>
                <a:gd name="connsiteY157" fmla="*/ 781943 h 897199"/>
                <a:gd name="connsiteX158" fmla="*/ 5281504 w 12192000"/>
                <a:gd name="connsiteY158" fmla="*/ 829467 h 897199"/>
                <a:gd name="connsiteX159" fmla="*/ 5463463 w 12192000"/>
                <a:gd name="connsiteY159" fmla="*/ 663700 h 897199"/>
                <a:gd name="connsiteX160" fmla="*/ 5092567 w 12192000"/>
                <a:gd name="connsiteY160" fmla="*/ 273104 h 897199"/>
                <a:gd name="connsiteX161" fmla="*/ 5348721 w 12192000"/>
                <a:gd name="connsiteY161" fmla="*/ 62136 h 897199"/>
                <a:gd name="connsiteX162" fmla="*/ 5507494 w 12192000"/>
                <a:gd name="connsiteY162" fmla="*/ 88798 h 897199"/>
                <a:gd name="connsiteX163" fmla="*/ 5494756 w 12192000"/>
                <a:gd name="connsiteY163" fmla="*/ 161831 h 897199"/>
                <a:gd name="connsiteX164" fmla="*/ 5347551 w 12192000"/>
                <a:gd name="connsiteY164" fmla="*/ 131700 h 897199"/>
                <a:gd name="connsiteX165" fmla="*/ 4231388 w 12192000"/>
                <a:gd name="connsiteY165" fmla="*/ 482895 h 897199"/>
                <a:gd name="connsiteX166" fmla="*/ 4079561 w 12192000"/>
                <a:gd name="connsiteY166" fmla="*/ 669565 h 897199"/>
                <a:gd name="connsiteX167" fmla="*/ 4267320 w 12192000"/>
                <a:gd name="connsiteY167" fmla="*/ 836477 h 897199"/>
                <a:gd name="connsiteX168" fmla="*/ 4466680 w 12192000"/>
                <a:gd name="connsiteY168" fmla="*/ 742574 h 897199"/>
                <a:gd name="connsiteX169" fmla="*/ 4231388 w 12192000"/>
                <a:gd name="connsiteY169" fmla="*/ 482927 h 897199"/>
                <a:gd name="connsiteX170" fmla="*/ 4413379 w 12192000"/>
                <a:gd name="connsiteY170" fmla="*/ 241803 h 897199"/>
                <a:gd name="connsiteX171" fmla="*/ 4298605 w 12192000"/>
                <a:gd name="connsiteY171" fmla="*/ 124738 h 897199"/>
                <a:gd name="connsiteX172" fmla="*/ 4165316 w 12192000"/>
                <a:gd name="connsiteY172" fmla="*/ 242981 h 897199"/>
                <a:gd name="connsiteX173" fmla="*/ 4256881 w 12192000"/>
                <a:gd name="connsiteY173" fmla="*/ 407554 h 897199"/>
                <a:gd name="connsiteX174" fmla="*/ 4413379 w 12192000"/>
                <a:gd name="connsiteY174" fmla="*/ 241803 h 897199"/>
                <a:gd name="connsiteX175" fmla="*/ 4698518 w 12192000"/>
                <a:gd name="connsiteY175" fmla="*/ 882800 h 897199"/>
                <a:gd name="connsiteX176" fmla="*/ 4596539 w 12192000"/>
                <a:gd name="connsiteY176" fmla="*/ 882800 h 897199"/>
                <a:gd name="connsiteX177" fmla="*/ 4510751 w 12192000"/>
                <a:gd name="connsiteY177" fmla="*/ 792398 h 897199"/>
                <a:gd name="connsiteX178" fmla="*/ 4264996 w 12192000"/>
                <a:gd name="connsiteY178" fmla="*/ 899048 h 897199"/>
                <a:gd name="connsiteX179" fmla="*/ 3999573 w 12192000"/>
                <a:gd name="connsiteY179" fmla="*/ 673002 h 897199"/>
                <a:gd name="connsiteX180" fmla="*/ 4190833 w 12192000"/>
                <a:gd name="connsiteY180" fmla="*/ 437710 h 897199"/>
                <a:gd name="connsiteX181" fmla="*/ 4085353 w 12192000"/>
                <a:gd name="connsiteY181" fmla="*/ 238334 h 897199"/>
                <a:gd name="connsiteX182" fmla="*/ 4303268 w 12192000"/>
                <a:gd name="connsiteY182" fmla="*/ 62144 h 897199"/>
                <a:gd name="connsiteX183" fmla="*/ 4493334 w 12192000"/>
                <a:gd name="connsiteY183" fmla="*/ 229065 h 897199"/>
                <a:gd name="connsiteX184" fmla="*/ 4298597 w 12192000"/>
                <a:gd name="connsiteY184" fmla="*/ 449286 h 897199"/>
                <a:gd name="connsiteX185" fmla="*/ 4511897 w 12192000"/>
                <a:gd name="connsiteY185" fmla="*/ 686902 h 897199"/>
                <a:gd name="connsiteX186" fmla="*/ 4581437 w 12192000"/>
                <a:gd name="connsiteY186" fmla="*/ 441163 h 897199"/>
                <a:gd name="connsiteX187" fmla="*/ 4650986 w 12192000"/>
                <a:gd name="connsiteY187" fmla="*/ 441163 h 897199"/>
                <a:gd name="connsiteX188" fmla="*/ 4560575 w 12192000"/>
                <a:gd name="connsiteY188" fmla="*/ 733249 h 897199"/>
                <a:gd name="connsiteX189" fmla="*/ 4698510 w 12192000"/>
                <a:gd name="connsiteY189" fmla="*/ 882800 h 897199"/>
                <a:gd name="connsiteX190" fmla="*/ 3535960 w 12192000"/>
                <a:gd name="connsiteY190" fmla="*/ 836446 h 897199"/>
                <a:gd name="connsiteX191" fmla="*/ 3603201 w 12192000"/>
                <a:gd name="connsiteY191" fmla="*/ 822529 h 897199"/>
                <a:gd name="connsiteX192" fmla="*/ 3607824 w 12192000"/>
                <a:gd name="connsiteY192" fmla="*/ 882800 h 897199"/>
                <a:gd name="connsiteX193" fmla="*/ 3518591 w 12192000"/>
                <a:gd name="connsiteY193" fmla="*/ 899048 h 897199"/>
                <a:gd name="connsiteX194" fmla="*/ 3384109 w 12192000"/>
                <a:gd name="connsiteY194" fmla="*/ 701963 h 897199"/>
                <a:gd name="connsiteX195" fmla="*/ 3384109 w 12192000"/>
                <a:gd name="connsiteY195" fmla="*/ 356577 h 897199"/>
                <a:gd name="connsiteX196" fmla="*/ 3268213 w 12192000"/>
                <a:gd name="connsiteY196" fmla="*/ 356577 h 897199"/>
                <a:gd name="connsiteX197" fmla="*/ 3268213 w 12192000"/>
                <a:gd name="connsiteY197" fmla="*/ 293982 h 897199"/>
                <a:gd name="connsiteX198" fmla="*/ 3384109 w 12192000"/>
                <a:gd name="connsiteY198" fmla="*/ 293982 h 897199"/>
                <a:gd name="connsiteX199" fmla="*/ 3384109 w 12192000"/>
                <a:gd name="connsiteY199" fmla="*/ 151376 h 897199"/>
                <a:gd name="connsiteX200" fmla="*/ 3457150 w 12192000"/>
                <a:gd name="connsiteY200" fmla="*/ 125884 h 897199"/>
                <a:gd name="connsiteX201" fmla="*/ 3457150 w 12192000"/>
                <a:gd name="connsiteY201" fmla="*/ 293958 h 897199"/>
                <a:gd name="connsiteX202" fmla="*/ 3591584 w 12192000"/>
                <a:gd name="connsiteY202" fmla="*/ 293958 h 897199"/>
                <a:gd name="connsiteX203" fmla="*/ 3591584 w 12192000"/>
                <a:gd name="connsiteY203" fmla="*/ 356553 h 897199"/>
                <a:gd name="connsiteX204" fmla="*/ 3457150 w 12192000"/>
                <a:gd name="connsiteY204" fmla="*/ 356553 h 897199"/>
                <a:gd name="connsiteX205" fmla="*/ 3457150 w 12192000"/>
                <a:gd name="connsiteY205" fmla="*/ 739049 h 897199"/>
                <a:gd name="connsiteX206" fmla="*/ 3535960 w 12192000"/>
                <a:gd name="connsiteY206" fmla="*/ 836421 h 897199"/>
                <a:gd name="connsiteX207" fmla="*/ 3176673 w 12192000"/>
                <a:gd name="connsiteY207" fmla="*/ 356553 h 897199"/>
                <a:gd name="connsiteX208" fmla="*/ 3029469 w 12192000"/>
                <a:gd name="connsiteY208" fmla="*/ 593014 h 897199"/>
                <a:gd name="connsiteX209" fmla="*/ 3029469 w 12192000"/>
                <a:gd name="connsiteY209" fmla="*/ 885100 h 897199"/>
                <a:gd name="connsiteX210" fmla="*/ 2956451 w 12192000"/>
                <a:gd name="connsiteY210" fmla="*/ 885100 h 897199"/>
                <a:gd name="connsiteX211" fmla="*/ 2956451 w 12192000"/>
                <a:gd name="connsiteY211" fmla="*/ 426117 h 897199"/>
                <a:gd name="connsiteX212" fmla="*/ 2951789 w 12192000"/>
                <a:gd name="connsiteY212" fmla="*/ 293982 h 897199"/>
                <a:gd name="connsiteX213" fmla="*/ 3024822 w 12192000"/>
                <a:gd name="connsiteY213" fmla="*/ 293982 h 897199"/>
                <a:gd name="connsiteX214" fmla="*/ 3024822 w 12192000"/>
                <a:gd name="connsiteY214" fmla="*/ 407554 h 897199"/>
                <a:gd name="connsiteX215" fmla="*/ 3027169 w 12192000"/>
                <a:gd name="connsiteY215" fmla="*/ 407554 h 897199"/>
                <a:gd name="connsiteX216" fmla="*/ 3178997 w 12192000"/>
                <a:gd name="connsiteY216" fmla="*/ 280066 h 897199"/>
                <a:gd name="connsiteX217" fmla="*/ 3229974 w 12192000"/>
                <a:gd name="connsiteY217" fmla="*/ 287036 h 897199"/>
                <a:gd name="connsiteX218" fmla="*/ 3229974 w 12192000"/>
                <a:gd name="connsiteY218" fmla="*/ 363523 h 897199"/>
                <a:gd name="connsiteX219" fmla="*/ 3176673 w 12192000"/>
                <a:gd name="connsiteY219" fmla="*/ 356577 h 897199"/>
                <a:gd name="connsiteX220" fmla="*/ 2483569 w 12192000"/>
                <a:gd name="connsiteY220" fmla="*/ 152546 h 897199"/>
                <a:gd name="connsiteX221" fmla="*/ 2307402 w 12192000"/>
                <a:gd name="connsiteY221" fmla="*/ 598790 h 897199"/>
                <a:gd name="connsiteX222" fmla="*/ 2658589 w 12192000"/>
                <a:gd name="connsiteY222" fmla="*/ 598790 h 897199"/>
                <a:gd name="connsiteX223" fmla="*/ 2483569 w 12192000"/>
                <a:gd name="connsiteY223" fmla="*/ 152546 h 897199"/>
                <a:gd name="connsiteX224" fmla="*/ 2772185 w 12192000"/>
                <a:gd name="connsiteY224" fmla="*/ 885100 h 897199"/>
                <a:gd name="connsiteX225" fmla="*/ 2685252 w 12192000"/>
                <a:gd name="connsiteY225" fmla="*/ 668355 h 897199"/>
                <a:gd name="connsiteX226" fmla="*/ 2277247 w 12192000"/>
                <a:gd name="connsiteY226" fmla="*/ 668355 h 897199"/>
                <a:gd name="connsiteX227" fmla="*/ 2190297 w 12192000"/>
                <a:gd name="connsiteY227" fmla="*/ 885100 h 897199"/>
                <a:gd name="connsiteX228" fmla="*/ 2112665 w 12192000"/>
                <a:gd name="connsiteY228" fmla="*/ 885100 h 897199"/>
                <a:gd name="connsiteX229" fmla="*/ 2444168 w 12192000"/>
                <a:gd name="connsiteY229" fmla="*/ 76036 h 897199"/>
                <a:gd name="connsiteX230" fmla="*/ 2534570 w 12192000"/>
                <a:gd name="connsiteY230" fmla="*/ 76036 h 897199"/>
                <a:gd name="connsiteX231" fmla="*/ 2855650 w 12192000"/>
                <a:gd name="connsiteY231" fmla="*/ 885100 h 897199"/>
                <a:gd name="connsiteX232" fmla="*/ 1508762 w 12192000"/>
                <a:gd name="connsiteY232" fmla="*/ 342637 h 897199"/>
                <a:gd name="connsiteX233" fmla="*/ 1334911 w 12192000"/>
                <a:gd name="connsiteY233" fmla="*/ 547789 h 897199"/>
                <a:gd name="connsiteX234" fmla="*/ 1659451 w 12192000"/>
                <a:gd name="connsiteY234" fmla="*/ 547789 h 897199"/>
                <a:gd name="connsiteX235" fmla="*/ 1508778 w 12192000"/>
                <a:gd name="connsiteY235" fmla="*/ 342637 h 897199"/>
                <a:gd name="connsiteX236" fmla="*/ 1334911 w 12192000"/>
                <a:gd name="connsiteY236" fmla="*/ 610383 h 897199"/>
                <a:gd name="connsiteX237" fmla="*/ 1529640 w 12192000"/>
                <a:gd name="connsiteY237" fmla="*/ 836421 h 897199"/>
                <a:gd name="connsiteX238" fmla="*/ 1695391 w 12192000"/>
                <a:gd name="connsiteY238" fmla="*/ 792358 h 897199"/>
                <a:gd name="connsiteX239" fmla="*/ 1695391 w 12192000"/>
                <a:gd name="connsiteY239" fmla="*/ 866521 h 897199"/>
                <a:gd name="connsiteX240" fmla="*/ 1523847 w 12192000"/>
                <a:gd name="connsiteY240" fmla="*/ 899008 h 897199"/>
                <a:gd name="connsiteX241" fmla="*/ 1254915 w 12192000"/>
                <a:gd name="connsiteY241" fmla="*/ 589505 h 897199"/>
                <a:gd name="connsiteX242" fmla="*/ 1504147 w 12192000"/>
                <a:gd name="connsiteY242" fmla="*/ 280026 h 897199"/>
                <a:gd name="connsiteX243" fmla="*/ 1739447 w 12192000"/>
                <a:gd name="connsiteY243" fmla="*/ 573249 h 897199"/>
                <a:gd name="connsiteX244" fmla="*/ 1739447 w 12192000"/>
                <a:gd name="connsiteY244" fmla="*/ 610359 h 897199"/>
                <a:gd name="connsiteX245" fmla="*/ 1048633 w 12192000"/>
                <a:gd name="connsiteY245" fmla="*/ 885100 h 897199"/>
                <a:gd name="connsiteX246" fmla="*/ 1048633 w 12192000"/>
                <a:gd name="connsiteY246" fmla="*/ 532743 h 897199"/>
                <a:gd name="connsiteX247" fmla="*/ 908375 w 12192000"/>
                <a:gd name="connsiteY247" fmla="*/ 342661 h 897199"/>
                <a:gd name="connsiteX248" fmla="*/ 733346 w 12192000"/>
                <a:gd name="connsiteY248" fmla="*/ 568675 h 897199"/>
                <a:gd name="connsiteX249" fmla="*/ 733346 w 12192000"/>
                <a:gd name="connsiteY249" fmla="*/ 885132 h 897199"/>
                <a:gd name="connsiteX250" fmla="*/ 660393 w 12192000"/>
                <a:gd name="connsiteY250" fmla="*/ 885132 h 897199"/>
                <a:gd name="connsiteX251" fmla="*/ 660393 w 12192000"/>
                <a:gd name="connsiteY251" fmla="*/ 15789 h 897199"/>
                <a:gd name="connsiteX252" fmla="*/ 733402 w 12192000"/>
                <a:gd name="connsiteY252" fmla="*/ 15789 h 897199"/>
                <a:gd name="connsiteX253" fmla="*/ 733402 w 12192000"/>
                <a:gd name="connsiteY253" fmla="*/ 393638 h 897199"/>
                <a:gd name="connsiteX254" fmla="*/ 735734 w 12192000"/>
                <a:gd name="connsiteY254" fmla="*/ 393638 h 897199"/>
                <a:gd name="connsiteX255" fmla="*/ 920039 w 12192000"/>
                <a:gd name="connsiteY255" fmla="*/ 280066 h 897199"/>
                <a:gd name="connsiteX256" fmla="*/ 1121731 w 12192000"/>
                <a:gd name="connsiteY256" fmla="*/ 531573 h 897199"/>
                <a:gd name="connsiteX257" fmla="*/ 1121731 w 12192000"/>
                <a:gd name="connsiteY257" fmla="*/ 885124 h 897199"/>
                <a:gd name="connsiteX258" fmla="*/ 325373 w 12192000"/>
                <a:gd name="connsiteY258" fmla="*/ 145576 h 897199"/>
                <a:gd name="connsiteX259" fmla="*/ 325373 w 12192000"/>
                <a:gd name="connsiteY259" fmla="*/ 885100 h 897199"/>
                <a:gd name="connsiteX260" fmla="*/ 245410 w 12192000"/>
                <a:gd name="connsiteY260" fmla="*/ 885100 h 897199"/>
                <a:gd name="connsiteX261" fmla="*/ 245410 w 12192000"/>
                <a:gd name="connsiteY261" fmla="*/ 145600 h 897199"/>
                <a:gd name="connsiteX262" fmla="*/ 6649 w 12192000"/>
                <a:gd name="connsiteY262" fmla="*/ 145600 h 897199"/>
                <a:gd name="connsiteX263" fmla="*/ 6649 w 12192000"/>
                <a:gd name="connsiteY263" fmla="*/ 76060 h 897199"/>
                <a:gd name="connsiteX264" fmla="*/ 564190 w 12192000"/>
                <a:gd name="connsiteY264" fmla="*/ 76060 h 897199"/>
                <a:gd name="connsiteX265" fmla="*/ 564190 w 12192000"/>
                <a:gd name="connsiteY265" fmla="*/ 145600 h 89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12192000" h="897199">
                  <a:moveTo>
                    <a:pt x="12198649" y="885124"/>
                  </a:moveTo>
                  <a:lnTo>
                    <a:pt x="12097839" y="885124"/>
                  </a:lnTo>
                  <a:lnTo>
                    <a:pt x="11805730" y="581421"/>
                  </a:lnTo>
                  <a:lnTo>
                    <a:pt x="11805730" y="885124"/>
                  </a:lnTo>
                  <a:lnTo>
                    <a:pt x="11732688" y="885124"/>
                  </a:lnTo>
                  <a:lnTo>
                    <a:pt x="11732688" y="15789"/>
                  </a:lnTo>
                  <a:lnTo>
                    <a:pt x="11805730" y="15789"/>
                  </a:lnTo>
                  <a:lnTo>
                    <a:pt x="11805730" y="536236"/>
                  </a:lnTo>
                  <a:lnTo>
                    <a:pt x="12070007" y="293982"/>
                  </a:lnTo>
                  <a:lnTo>
                    <a:pt x="12163887" y="293982"/>
                  </a:lnTo>
                  <a:lnTo>
                    <a:pt x="11875270" y="555961"/>
                  </a:lnTo>
                  <a:lnTo>
                    <a:pt x="12198649" y="885124"/>
                  </a:lnTo>
                  <a:close/>
                  <a:moveTo>
                    <a:pt x="11444120" y="342661"/>
                  </a:moveTo>
                  <a:cubicBezTo>
                    <a:pt x="11368811" y="342661"/>
                    <a:pt x="11316608" y="365822"/>
                    <a:pt x="11316608" y="441203"/>
                  </a:cubicBezTo>
                  <a:cubicBezTo>
                    <a:pt x="11316608" y="551346"/>
                    <a:pt x="11607548" y="537430"/>
                    <a:pt x="11607548" y="730989"/>
                  </a:cubicBezTo>
                  <a:cubicBezTo>
                    <a:pt x="11607548" y="856178"/>
                    <a:pt x="11490475" y="899088"/>
                    <a:pt x="11401218" y="899088"/>
                  </a:cubicBezTo>
                  <a:cubicBezTo>
                    <a:pt x="11344424" y="899088"/>
                    <a:pt x="11287622" y="892118"/>
                    <a:pt x="11235475" y="871248"/>
                  </a:cubicBezTo>
                  <a:lnTo>
                    <a:pt x="11242445" y="799384"/>
                  </a:lnTo>
                  <a:cubicBezTo>
                    <a:pt x="11286468" y="821424"/>
                    <a:pt x="11339793" y="836485"/>
                    <a:pt x="11396595" y="836485"/>
                  </a:cubicBezTo>
                  <a:cubicBezTo>
                    <a:pt x="11466136" y="836485"/>
                    <a:pt x="11527584" y="798214"/>
                    <a:pt x="11527584" y="730989"/>
                  </a:cubicBezTo>
                  <a:cubicBezTo>
                    <a:pt x="11527584" y="590731"/>
                    <a:pt x="11243590" y="612770"/>
                    <a:pt x="11243590" y="441203"/>
                  </a:cubicBezTo>
                  <a:cubicBezTo>
                    <a:pt x="11243590" y="324130"/>
                    <a:pt x="11338647" y="280106"/>
                    <a:pt x="11436004" y="280106"/>
                  </a:cubicBezTo>
                  <a:cubicBezTo>
                    <a:pt x="11467289" y="280106"/>
                    <a:pt x="11529884" y="287076"/>
                    <a:pt x="11582055" y="306761"/>
                  </a:cubicBezTo>
                  <a:lnTo>
                    <a:pt x="11575085" y="370533"/>
                  </a:lnTo>
                  <a:cubicBezTo>
                    <a:pt x="11536830" y="353116"/>
                    <a:pt x="11484682" y="342701"/>
                    <a:pt x="11444120" y="342701"/>
                  </a:cubicBezTo>
                  <a:close/>
                  <a:moveTo>
                    <a:pt x="11036115" y="38950"/>
                  </a:moveTo>
                  <a:lnTo>
                    <a:pt x="11109148" y="38950"/>
                  </a:lnTo>
                  <a:lnTo>
                    <a:pt x="11109148" y="136339"/>
                  </a:lnTo>
                  <a:lnTo>
                    <a:pt x="11036115" y="136339"/>
                  </a:lnTo>
                  <a:lnTo>
                    <a:pt x="11036115" y="38950"/>
                  </a:lnTo>
                  <a:close/>
                  <a:moveTo>
                    <a:pt x="11036115" y="885124"/>
                  </a:moveTo>
                  <a:lnTo>
                    <a:pt x="11036115" y="293982"/>
                  </a:lnTo>
                  <a:lnTo>
                    <a:pt x="11109148" y="293982"/>
                  </a:lnTo>
                  <a:lnTo>
                    <a:pt x="11109148" y="885124"/>
                  </a:lnTo>
                  <a:close/>
                  <a:moveTo>
                    <a:pt x="10570226" y="145600"/>
                  </a:moveTo>
                  <a:lnTo>
                    <a:pt x="10487892" y="145600"/>
                  </a:lnTo>
                  <a:lnTo>
                    <a:pt x="10487892" y="434217"/>
                  </a:lnTo>
                  <a:lnTo>
                    <a:pt x="10572525" y="434217"/>
                  </a:lnTo>
                  <a:cubicBezTo>
                    <a:pt x="10666405" y="434217"/>
                    <a:pt x="10774209" y="398309"/>
                    <a:pt x="10774209" y="285859"/>
                  </a:cubicBezTo>
                  <a:cubicBezTo>
                    <a:pt x="10774209" y="153724"/>
                    <a:pt x="10680321" y="145600"/>
                    <a:pt x="10570226" y="145600"/>
                  </a:cubicBezTo>
                  <a:close/>
                  <a:moveTo>
                    <a:pt x="10674529" y="472472"/>
                  </a:moveTo>
                  <a:lnTo>
                    <a:pt x="10674529" y="474795"/>
                  </a:lnTo>
                  <a:cubicBezTo>
                    <a:pt x="10739423" y="482895"/>
                    <a:pt x="10753339" y="517673"/>
                    <a:pt x="10778855" y="572176"/>
                  </a:cubicBezTo>
                  <a:lnTo>
                    <a:pt x="10916799" y="885124"/>
                  </a:lnTo>
                  <a:lnTo>
                    <a:pt x="10828671" y="885124"/>
                  </a:lnTo>
                  <a:lnTo>
                    <a:pt x="10711598" y="611561"/>
                  </a:lnTo>
                  <a:cubicBezTo>
                    <a:pt x="10665235" y="507274"/>
                    <a:pt x="10630473" y="503757"/>
                    <a:pt x="10553987" y="503757"/>
                  </a:cubicBezTo>
                  <a:lnTo>
                    <a:pt x="10487892" y="503757"/>
                  </a:lnTo>
                  <a:lnTo>
                    <a:pt x="10487892" y="885108"/>
                  </a:lnTo>
                  <a:lnTo>
                    <a:pt x="10407928" y="885108"/>
                  </a:lnTo>
                  <a:lnTo>
                    <a:pt x="10407928" y="76060"/>
                  </a:lnTo>
                  <a:lnTo>
                    <a:pt x="10616581" y="76060"/>
                  </a:lnTo>
                  <a:cubicBezTo>
                    <a:pt x="10760285" y="76060"/>
                    <a:pt x="10854188" y="137484"/>
                    <a:pt x="10854188" y="285859"/>
                  </a:cubicBezTo>
                  <a:cubicBezTo>
                    <a:pt x="10854188" y="390185"/>
                    <a:pt x="10774209" y="459710"/>
                    <a:pt x="10674529" y="472472"/>
                  </a:cubicBezTo>
                  <a:close/>
                  <a:moveTo>
                    <a:pt x="9970977" y="77229"/>
                  </a:moveTo>
                  <a:cubicBezTo>
                    <a:pt x="9955908" y="69114"/>
                    <a:pt x="9933916" y="64483"/>
                    <a:pt x="9913053" y="64483"/>
                  </a:cubicBezTo>
                  <a:cubicBezTo>
                    <a:pt x="9813350" y="64483"/>
                    <a:pt x="9823773" y="172263"/>
                    <a:pt x="9823773" y="242981"/>
                  </a:cubicBezTo>
                  <a:lnTo>
                    <a:pt x="9823773" y="293982"/>
                  </a:lnTo>
                  <a:lnTo>
                    <a:pt x="9957061" y="293982"/>
                  </a:lnTo>
                  <a:lnTo>
                    <a:pt x="9957061" y="356577"/>
                  </a:lnTo>
                  <a:lnTo>
                    <a:pt x="9823773" y="356577"/>
                  </a:lnTo>
                  <a:lnTo>
                    <a:pt x="9823773" y="885124"/>
                  </a:lnTo>
                  <a:lnTo>
                    <a:pt x="9750755" y="885124"/>
                  </a:lnTo>
                  <a:lnTo>
                    <a:pt x="9750755" y="356577"/>
                  </a:lnTo>
                  <a:lnTo>
                    <a:pt x="9631383" y="356577"/>
                  </a:lnTo>
                  <a:lnTo>
                    <a:pt x="9631383" y="293982"/>
                  </a:lnTo>
                  <a:lnTo>
                    <a:pt x="9750755" y="293982"/>
                  </a:lnTo>
                  <a:lnTo>
                    <a:pt x="9750755" y="251096"/>
                  </a:lnTo>
                  <a:cubicBezTo>
                    <a:pt x="9750755" y="127061"/>
                    <a:pt x="9755378" y="1889"/>
                    <a:pt x="9907229" y="1889"/>
                  </a:cubicBezTo>
                  <a:cubicBezTo>
                    <a:pt x="9930463" y="1889"/>
                    <a:pt x="9961708" y="5342"/>
                    <a:pt x="9975624" y="13465"/>
                  </a:cubicBezTo>
                  <a:lnTo>
                    <a:pt x="9970977" y="77229"/>
                  </a:lnTo>
                  <a:close/>
                  <a:moveTo>
                    <a:pt x="9292942" y="342661"/>
                  </a:moveTo>
                  <a:cubicBezTo>
                    <a:pt x="9165430" y="342661"/>
                    <a:pt x="9097060" y="452780"/>
                    <a:pt x="9097060" y="589545"/>
                  </a:cubicBezTo>
                  <a:cubicBezTo>
                    <a:pt x="9097060" y="726310"/>
                    <a:pt x="9165430" y="836446"/>
                    <a:pt x="9292942" y="836446"/>
                  </a:cubicBezTo>
                  <a:cubicBezTo>
                    <a:pt x="9420454" y="836446"/>
                    <a:pt x="9488825" y="726302"/>
                    <a:pt x="9488825" y="589545"/>
                  </a:cubicBezTo>
                  <a:cubicBezTo>
                    <a:pt x="9488825" y="452788"/>
                    <a:pt x="9420431" y="342661"/>
                    <a:pt x="9292942" y="342661"/>
                  </a:cubicBezTo>
                  <a:close/>
                  <a:moveTo>
                    <a:pt x="9292942" y="899048"/>
                  </a:moveTo>
                  <a:cubicBezTo>
                    <a:pt x="9101682" y="899048"/>
                    <a:pt x="9017048" y="750666"/>
                    <a:pt x="9017048" y="589545"/>
                  </a:cubicBezTo>
                  <a:cubicBezTo>
                    <a:pt x="9017048" y="428424"/>
                    <a:pt x="9101682" y="280066"/>
                    <a:pt x="9292942" y="280066"/>
                  </a:cubicBezTo>
                  <a:cubicBezTo>
                    <a:pt x="9484202" y="280066"/>
                    <a:pt x="9568813" y="428416"/>
                    <a:pt x="9568813" y="589545"/>
                  </a:cubicBezTo>
                  <a:cubicBezTo>
                    <a:pt x="9568813" y="750674"/>
                    <a:pt x="9484179" y="899040"/>
                    <a:pt x="9292942" y="899040"/>
                  </a:cubicBezTo>
                  <a:close/>
                  <a:moveTo>
                    <a:pt x="8381940" y="342661"/>
                  </a:moveTo>
                  <a:cubicBezTo>
                    <a:pt x="8274144" y="342661"/>
                    <a:pt x="8208089" y="450432"/>
                    <a:pt x="8208089" y="547813"/>
                  </a:cubicBezTo>
                  <a:lnTo>
                    <a:pt x="8532661" y="547813"/>
                  </a:lnTo>
                  <a:cubicBezTo>
                    <a:pt x="8532661" y="444656"/>
                    <a:pt x="8490929" y="342661"/>
                    <a:pt x="8381956" y="342661"/>
                  </a:cubicBezTo>
                  <a:close/>
                  <a:moveTo>
                    <a:pt x="8208089" y="610407"/>
                  </a:moveTo>
                  <a:cubicBezTo>
                    <a:pt x="8208089" y="735596"/>
                    <a:pt x="8275306" y="836446"/>
                    <a:pt x="8402826" y="836446"/>
                  </a:cubicBezTo>
                  <a:cubicBezTo>
                    <a:pt x="8456143" y="836446"/>
                    <a:pt x="8533791" y="814414"/>
                    <a:pt x="8568569" y="792382"/>
                  </a:cubicBezTo>
                  <a:lnTo>
                    <a:pt x="8568569" y="866545"/>
                  </a:lnTo>
                  <a:cubicBezTo>
                    <a:pt x="8517591" y="887415"/>
                    <a:pt x="8451496" y="899032"/>
                    <a:pt x="8397025" y="899032"/>
                  </a:cubicBezTo>
                  <a:cubicBezTo>
                    <a:pt x="8201119" y="899032"/>
                    <a:pt x="8128125" y="766889"/>
                    <a:pt x="8128125" y="589529"/>
                  </a:cubicBezTo>
                  <a:cubicBezTo>
                    <a:pt x="8128125" y="408708"/>
                    <a:pt x="8227781" y="280050"/>
                    <a:pt x="8377333" y="280050"/>
                  </a:cubicBezTo>
                  <a:cubicBezTo>
                    <a:pt x="8544230" y="280050"/>
                    <a:pt x="8612624" y="414484"/>
                    <a:pt x="8612624" y="573274"/>
                  </a:cubicBezTo>
                  <a:lnTo>
                    <a:pt x="8612624" y="610383"/>
                  </a:lnTo>
                  <a:close/>
                  <a:moveTo>
                    <a:pt x="7921843" y="342661"/>
                  </a:moveTo>
                  <a:cubicBezTo>
                    <a:pt x="7779237" y="342661"/>
                    <a:pt x="7699274" y="445810"/>
                    <a:pt x="7699274" y="589545"/>
                  </a:cubicBezTo>
                  <a:cubicBezTo>
                    <a:pt x="7699274" y="724003"/>
                    <a:pt x="7780415" y="836446"/>
                    <a:pt x="7913720" y="836446"/>
                  </a:cubicBezTo>
                  <a:cubicBezTo>
                    <a:pt x="7960075" y="836446"/>
                    <a:pt x="8002960" y="826030"/>
                    <a:pt x="8047008" y="809767"/>
                  </a:cubicBezTo>
                  <a:lnTo>
                    <a:pt x="8053978" y="878178"/>
                  </a:lnTo>
                  <a:cubicBezTo>
                    <a:pt x="8004130" y="895547"/>
                    <a:pt x="7957775" y="899048"/>
                    <a:pt x="7902127" y="899048"/>
                  </a:cubicBezTo>
                  <a:cubicBezTo>
                    <a:pt x="7712045" y="899048"/>
                    <a:pt x="7619319" y="754119"/>
                    <a:pt x="7619319" y="589545"/>
                  </a:cubicBezTo>
                  <a:cubicBezTo>
                    <a:pt x="7619319" y="407554"/>
                    <a:pt x="7736392" y="280066"/>
                    <a:pt x="7911428" y="280066"/>
                  </a:cubicBezTo>
                  <a:cubicBezTo>
                    <a:pt x="7982122" y="280066"/>
                    <a:pt x="8033148" y="296282"/>
                    <a:pt x="8054034" y="303228"/>
                  </a:cubicBezTo>
                  <a:lnTo>
                    <a:pt x="8048242" y="372768"/>
                  </a:lnTo>
                  <a:cubicBezTo>
                    <a:pt x="8008809" y="355399"/>
                    <a:pt x="7961284" y="342661"/>
                    <a:pt x="7921899" y="342661"/>
                  </a:cubicBezTo>
                  <a:close/>
                  <a:moveTo>
                    <a:pt x="7413005" y="885124"/>
                  </a:moveTo>
                  <a:lnTo>
                    <a:pt x="7413005" y="525773"/>
                  </a:lnTo>
                  <a:cubicBezTo>
                    <a:pt x="7413005" y="414500"/>
                    <a:pt x="7373596" y="342661"/>
                    <a:pt x="7272746" y="342661"/>
                  </a:cubicBezTo>
                  <a:cubicBezTo>
                    <a:pt x="7139458" y="342661"/>
                    <a:pt x="7097726" y="459726"/>
                    <a:pt x="7097726" y="558252"/>
                  </a:cubicBezTo>
                  <a:lnTo>
                    <a:pt x="7097726" y="885124"/>
                  </a:lnTo>
                  <a:lnTo>
                    <a:pt x="7024708" y="885124"/>
                  </a:lnTo>
                  <a:lnTo>
                    <a:pt x="7024708" y="433063"/>
                  </a:lnTo>
                  <a:cubicBezTo>
                    <a:pt x="7024708" y="387862"/>
                    <a:pt x="7024708" y="341507"/>
                    <a:pt x="7020062" y="293982"/>
                  </a:cubicBezTo>
                  <a:lnTo>
                    <a:pt x="7090756" y="293982"/>
                  </a:lnTo>
                  <a:lnTo>
                    <a:pt x="7090756" y="399431"/>
                  </a:lnTo>
                  <a:lnTo>
                    <a:pt x="7093103" y="399431"/>
                  </a:lnTo>
                  <a:cubicBezTo>
                    <a:pt x="7117418" y="346130"/>
                    <a:pt x="7161474" y="280058"/>
                    <a:pt x="7284363" y="280058"/>
                  </a:cubicBezTo>
                  <a:cubicBezTo>
                    <a:pt x="7430422" y="280058"/>
                    <a:pt x="7486046" y="377431"/>
                    <a:pt x="7486046" y="507250"/>
                  </a:cubicBezTo>
                  <a:lnTo>
                    <a:pt x="7486046" y="885116"/>
                  </a:lnTo>
                  <a:close/>
                  <a:moveTo>
                    <a:pt x="6660783" y="342661"/>
                  </a:moveTo>
                  <a:cubicBezTo>
                    <a:pt x="6552979" y="342661"/>
                    <a:pt x="6486932" y="450432"/>
                    <a:pt x="6486932" y="547813"/>
                  </a:cubicBezTo>
                  <a:lnTo>
                    <a:pt x="6811464" y="547813"/>
                  </a:lnTo>
                  <a:cubicBezTo>
                    <a:pt x="6811464" y="444656"/>
                    <a:pt x="6769732" y="342661"/>
                    <a:pt x="6660807" y="342661"/>
                  </a:cubicBezTo>
                  <a:close/>
                  <a:moveTo>
                    <a:pt x="6486932" y="610407"/>
                  </a:moveTo>
                  <a:cubicBezTo>
                    <a:pt x="6486932" y="735596"/>
                    <a:pt x="6554157" y="836446"/>
                    <a:pt x="6681669" y="836446"/>
                  </a:cubicBezTo>
                  <a:cubicBezTo>
                    <a:pt x="6734970" y="836446"/>
                    <a:pt x="6812634" y="814414"/>
                    <a:pt x="6847412" y="792382"/>
                  </a:cubicBezTo>
                  <a:lnTo>
                    <a:pt x="6847412" y="866545"/>
                  </a:lnTo>
                  <a:cubicBezTo>
                    <a:pt x="6796419" y="887415"/>
                    <a:pt x="6730347" y="899032"/>
                    <a:pt x="6675869" y="899032"/>
                  </a:cubicBezTo>
                  <a:cubicBezTo>
                    <a:pt x="6479970" y="899032"/>
                    <a:pt x="6406969" y="766889"/>
                    <a:pt x="6406969" y="589529"/>
                  </a:cubicBezTo>
                  <a:cubicBezTo>
                    <a:pt x="6406969" y="408708"/>
                    <a:pt x="6506624" y="280050"/>
                    <a:pt x="6656128" y="280050"/>
                  </a:cubicBezTo>
                  <a:cubicBezTo>
                    <a:pt x="6823041" y="280050"/>
                    <a:pt x="6891436" y="414484"/>
                    <a:pt x="6891436" y="573274"/>
                  </a:cubicBezTo>
                  <a:lnTo>
                    <a:pt x="6891436" y="610383"/>
                  </a:lnTo>
                  <a:close/>
                  <a:moveTo>
                    <a:pt x="6199429" y="38950"/>
                  </a:moveTo>
                  <a:lnTo>
                    <a:pt x="6272494" y="38950"/>
                  </a:lnTo>
                  <a:lnTo>
                    <a:pt x="6272494" y="136339"/>
                  </a:lnTo>
                  <a:lnTo>
                    <a:pt x="6199429" y="136339"/>
                  </a:lnTo>
                  <a:lnTo>
                    <a:pt x="6199429" y="38950"/>
                  </a:lnTo>
                  <a:close/>
                  <a:moveTo>
                    <a:pt x="6199429" y="885124"/>
                  </a:moveTo>
                  <a:lnTo>
                    <a:pt x="6199429" y="293982"/>
                  </a:lnTo>
                  <a:lnTo>
                    <a:pt x="6272494" y="293982"/>
                  </a:lnTo>
                  <a:lnTo>
                    <a:pt x="6272494" y="885124"/>
                  </a:lnTo>
                  <a:close/>
                  <a:moveTo>
                    <a:pt x="5949116" y="342661"/>
                  </a:moveTo>
                  <a:cubicBezTo>
                    <a:pt x="5806510" y="342661"/>
                    <a:pt x="5726570" y="445810"/>
                    <a:pt x="5726570" y="589545"/>
                  </a:cubicBezTo>
                  <a:cubicBezTo>
                    <a:pt x="5726570" y="724003"/>
                    <a:pt x="5807687" y="836446"/>
                    <a:pt x="5940992" y="836446"/>
                  </a:cubicBezTo>
                  <a:cubicBezTo>
                    <a:pt x="5987347" y="836446"/>
                    <a:pt x="6030233" y="826030"/>
                    <a:pt x="6074280" y="809767"/>
                  </a:cubicBezTo>
                  <a:lnTo>
                    <a:pt x="6081250" y="878178"/>
                  </a:lnTo>
                  <a:cubicBezTo>
                    <a:pt x="6031402" y="895547"/>
                    <a:pt x="5985048" y="899040"/>
                    <a:pt x="5929399" y="899040"/>
                  </a:cubicBezTo>
                  <a:cubicBezTo>
                    <a:pt x="5739317" y="899040"/>
                    <a:pt x="5646591" y="754111"/>
                    <a:pt x="5646591" y="589537"/>
                  </a:cubicBezTo>
                  <a:cubicBezTo>
                    <a:pt x="5646591" y="407546"/>
                    <a:pt x="5763688" y="280058"/>
                    <a:pt x="5938701" y="280058"/>
                  </a:cubicBezTo>
                  <a:cubicBezTo>
                    <a:pt x="6009419" y="280058"/>
                    <a:pt x="6060420" y="296274"/>
                    <a:pt x="6081306" y="303220"/>
                  </a:cubicBezTo>
                  <a:lnTo>
                    <a:pt x="6075514" y="372760"/>
                  </a:lnTo>
                  <a:cubicBezTo>
                    <a:pt x="6036081" y="355391"/>
                    <a:pt x="5988581" y="342653"/>
                    <a:pt x="5949172" y="342653"/>
                  </a:cubicBezTo>
                  <a:close/>
                  <a:moveTo>
                    <a:pt x="5347551" y="131708"/>
                  </a:moveTo>
                  <a:cubicBezTo>
                    <a:pt x="5264087" y="131708"/>
                    <a:pt x="5172555" y="166470"/>
                    <a:pt x="5172555" y="270789"/>
                  </a:cubicBezTo>
                  <a:cubicBezTo>
                    <a:pt x="5172555" y="433063"/>
                    <a:pt x="5543434" y="434225"/>
                    <a:pt x="5543434" y="670678"/>
                  </a:cubicBezTo>
                  <a:cubicBezTo>
                    <a:pt x="5543442" y="834146"/>
                    <a:pt x="5403192" y="899040"/>
                    <a:pt x="5278003" y="899040"/>
                  </a:cubicBezTo>
                  <a:cubicBezTo>
                    <a:pt x="5199193" y="899040"/>
                    <a:pt x="5137800" y="882792"/>
                    <a:pt x="5094890" y="864254"/>
                  </a:cubicBezTo>
                  <a:lnTo>
                    <a:pt x="5103006" y="781943"/>
                  </a:lnTo>
                  <a:cubicBezTo>
                    <a:pt x="5150515" y="812082"/>
                    <a:pt x="5206163" y="829467"/>
                    <a:pt x="5281504" y="829467"/>
                  </a:cubicBezTo>
                  <a:cubicBezTo>
                    <a:pt x="5381176" y="829467"/>
                    <a:pt x="5463463" y="778474"/>
                    <a:pt x="5463463" y="663700"/>
                  </a:cubicBezTo>
                  <a:cubicBezTo>
                    <a:pt x="5463463" y="504927"/>
                    <a:pt x="5092567" y="485210"/>
                    <a:pt x="5092567" y="273104"/>
                  </a:cubicBezTo>
                  <a:cubicBezTo>
                    <a:pt x="5092567" y="143269"/>
                    <a:pt x="5206163" y="62136"/>
                    <a:pt x="5348721" y="62136"/>
                  </a:cubicBezTo>
                  <a:cubicBezTo>
                    <a:pt x="5388146" y="62136"/>
                    <a:pt x="5451870" y="67928"/>
                    <a:pt x="5507494" y="88798"/>
                  </a:cubicBezTo>
                  <a:lnTo>
                    <a:pt x="5494756" y="161831"/>
                  </a:lnTo>
                  <a:cubicBezTo>
                    <a:pt x="5458824" y="142099"/>
                    <a:pt x="5402046" y="131700"/>
                    <a:pt x="5347551" y="131700"/>
                  </a:cubicBezTo>
                  <a:close/>
                  <a:moveTo>
                    <a:pt x="4231388" y="482895"/>
                  </a:moveTo>
                  <a:cubicBezTo>
                    <a:pt x="4154901" y="513027"/>
                    <a:pt x="4079561" y="580252"/>
                    <a:pt x="4079561" y="669565"/>
                  </a:cubicBezTo>
                  <a:cubicBezTo>
                    <a:pt x="4079561" y="779684"/>
                    <a:pt x="4169963" y="836477"/>
                    <a:pt x="4267320" y="836477"/>
                  </a:cubicBezTo>
                  <a:cubicBezTo>
                    <a:pt x="4340337" y="836477"/>
                    <a:pt x="4420341" y="799376"/>
                    <a:pt x="4466680" y="742574"/>
                  </a:cubicBezTo>
                  <a:lnTo>
                    <a:pt x="4231388" y="482927"/>
                  </a:lnTo>
                  <a:close/>
                  <a:moveTo>
                    <a:pt x="4413379" y="241803"/>
                  </a:moveTo>
                  <a:cubicBezTo>
                    <a:pt x="4413379" y="165293"/>
                    <a:pt x="4367024" y="124738"/>
                    <a:pt x="4298605" y="124738"/>
                  </a:cubicBezTo>
                  <a:cubicBezTo>
                    <a:pt x="4230186" y="124738"/>
                    <a:pt x="4165316" y="164147"/>
                    <a:pt x="4165316" y="242981"/>
                  </a:cubicBezTo>
                  <a:cubicBezTo>
                    <a:pt x="4165316" y="306721"/>
                    <a:pt x="4212873" y="358876"/>
                    <a:pt x="4256881" y="407554"/>
                  </a:cubicBezTo>
                  <a:cubicBezTo>
                    <a:pt x="4327591" y="373906"/>
                    <a:pt x="4413379" y="336836"/>
                    <a:pt x="4413379" y="241803"/>
                  </a:cubicBezTo>
                  <a:close/>
                  <a:moveTo>
                    <a:pt x="4698518" y="882800"/>
                  </a:moveTo>
                  <a:lnTo>
                    <a:pt x="4596539" y="882800"/>
                  </a:lnTo>
                  <a:lnTo>
                    <a:pt x="4510751" y="792398"/>
                  </a:lnTo>
                  <a:cubicBezTo>
                    <a:pt x="4444664" y="866561"/>
                    <a:pt x="4360078" y="899048"/>
                    <a:pt x="4264996" y="899048"/>
                  </a:cubicBezTo>
                  <a:cubicBezTo>
                    <a:pt x="4128239" y="899048"/>
                    <a:pt x="3999573" y="829475"/>
                    <a:pt x="3999573" y="673002"/>
                  </a:cubicBezTo>
                  <a:cubicBezTo>
                    <a:pt x="3999573" y="548982"/>
                    <a:pt x="4083014" y="479418"/>
                    <a:pt x="4190833" y="437710"/>
                  </a:cubicBezTo>
                  <a:cubicBezTo>
                    <a:pt x="4140977" y="380892"/>
                    <a:pt x="4085353" y="319467"/>
                    <a:pt x="4085353" y="238334"/>
                  </a:cubicBezTo>
                  <a:cubicBezTo>
                    <a:pt x="4085353" y="122415"/>
                    <a:pt x="4196626" y="62144"/>
                    <a:pt x="4303268" y="62144"/>
                  </a:cubicBezTo>
                  <a:cubicBezTo>
                    <a:pt x="4399455" y="62144"/>
                    <a:pt x="4493334" y="115469"/>
                    <a:pt x="4493334" y="229065"/>
                  </a:cubicBezTo>
                  <a:cubicBezTo>
                    <a:pt x="4493334" y="355399"/>
                    <a:pt x="4395978" y="400608"/>
                    <a:pt x="4298597" y="449286"/>
                  </a:cubicBezTo>
                  <a:lnTo>
                    <a:pt x="4511897" y="686902"/>
                  </a:lnTo>
                  <a:cubicBezTo>
                    <a:pt x="4562874" y="613900"/>
                    <a:pt x="4581437" y="528120"/>
                    <a:pt x="4581437" y="441163"/>
                  </a:cubicBezTo>
                  <a:lnTo>
                    <a:pt x="4650986" y="441163"/>
                  </a:lnTo>
                  <a:cubicBezTo>
                    <a:pt x="4650986" y="545489"/>
                    <a:pt x="4620846" y="652139"/>
                    <a:pt x="4560575" y="733249"/>
                  </a:cubicBezTo>
                  <a:lnTo>
                    <a:pt x="4698510" y="882800"/>
                  </a:lnTo>
                  <a:close/>
                  <a:moveTo>
                    <a:pt x="3535960" y="836446"/>
                  </a:moveTo>
                  <a:cubicBezTo>
                    <a:pt x="3563776" y="836446"/>
                    <a:pt x="3582339" y="830653"/>
                    <a:pt x="3603201" y="822529"/>
                  </a:cubicBezTo>
                  <a:lnTo>
                    <a:pt x="3607824" y="882800"/>
                  </a:lnTo>
                  <a:cubicBezTo>
                    <a:pt x="3590455" y="889754"/>
                    <a:pt x="3554523" y="899048"/>
                    <a:pt x="3518591" y="899048"/>
                  </a:cubicBezTo>
                  <a:cubicBezTo>
                    <a:pt x="3388804" y="899048"/>
                    <a:pt x="3384109" y="809767"/>
                    <a:pt x="3384109" y="701963"/>
                  </a:cubicBezTo>
                  <a:lnTo>
                    <a:pt x="3384109" y="356577"/>
                  </a:lnTo>
                  <a:lnTo>
                    <a:pt x="3268213" y="356577"/>
                  </a:lnTo>
                  <a:lnTo>
                    <a:pt x="3268213" y="293982"/>
                  </a:lnTo>
                  <a:lnTo>
                    <a:pt x="3384109" y="293982"/>
                  </a:lnTo>
                  <a:lnTo>
                    <a:pt x="3384109" y="151376"/>
                  </a:lnTo>
                  <a:lnTo>
                    <a:pt x="3457150" y="125884"/>
                  </a:lnTo>
                  <a:lnTo>
                    <a:pt x="3457150" y="293958"/>
                  </a:lnTo>
                  <a:lnTo>
                    <a:pt x="3591584" y="293958"/>
                  </a:lnTo>
                  <a:lnTo>
                    <a:pt x="3591584" y="356553"/>
                  </a:lnTo>
                  <a:lnTo>
                    <a:pt x="3457150" y="356553"/>
                  </a:lnTo>
                  <a:lnTo>
                    <a:pt x="3457150" y="739049"/>
                  </a:lnTo>
                  <a:cubicBezTo>
                    <a:pt x="3457150" y="792374"/>
                    <a:pt x="3476859" y="836421"/>
                    <a:pt x="3535960" y="836421"/>
                  </a:cubicBezTo>
                  <a:close/>
                  <a:moveTo>
                    <a:pt x="3176673" y="356553"/>
                  </a:moveTo>
                  <a:cubicBezTo>
                    <a:pt x="3060778" y="356553"/>
                    <a:pt x="3029469" y="486340"/>
                    <a:pt x="3029469" y="593014"/>
                  </a:cubicBezTo>
                  <a:lnTo>
                    <a:pt x="3029469" y="885100"/>
                  </a:lnTo>
                  <a:lnTo>
                    <a:pt x="2956451" y="885100"/>
                  </a:lnTo>
                  <a:lnTo>
                    <a:pt x="2956451" y="426117"/>
                  </a:lnTo>
                  <a:cubicBezTo>
                    <a:pt x="2956451" y="361223"/>
                    <a:pt x="2956451" y="336836"/>
                    <a:pt x="2951789" y="293982"/>
                  </a:cubicBezTo>
                  <a:lnTo>
                    <a:pt x="3024822" y="293982"/>
                  </a:lnTo>
                  <a:lnTo>
                    <a:pt x="3024822" y="407554"/>
                  </a:lnTo>
                  <a:lnTo>
                    <a:pt x="3027169" y="407554"/>
                  </a:lnTo>
                  <a:cubicBezTo>
                    <a:pt x="3053808" y="341507"/>
                    <a:pt x="3103656" y="280066"/>
                    <a:pt x="3178997" y="280066"/>
                  </a:cubicBezTo>
                  <a:cubicBezTo>
                    <a:pt x="3196366" y="280066"/>
                    <a:pt x="3217236" y="283535"/>
                    <a:pt x="3229974" y="287036"/>
                  </a:cubicBezTo>
                  <a:lnTo>
                    <a:pt x="3229974" y="363523"/>
                  </a:lnTo>
                  <a:cubicBezTo>
                    <a:pt x="3214929" y="358876"/>
                    <a:pt x="3195220" y="356577"/>
                    <a:pt x="3176673" y="356577"/>
                  </a:cubicBezTo>
                  <a:close/>
                  <a:moveTo>
                    <a:pt x="2483569" y="152546"/>
                  </a:moveTo>
                  <a:lnTo>
                    <a:pt x="2307402" y="598790"/>
                  </a:lnTo>
                  <a:lnTo>
                    <a:pt x="2658589" y="598790"/>
                  </a:lnTo>
                  <a:lnTo>
                    <a:pt x="2483569" y="152546"/>
                  </a:lnTo>
                  <a:close/>
                  <a:moveTo>
                    <a:pt x="2772185" y="885100"/>
                  </a:moveTo>
                  <a:lnTo>
                    <a:pt x="2685252" y="668355"/>
                  </a:lnTo>
                  <a:lnTo>
                    <a:pt x="2277247" y="668355"/>
                  </a:lnTo>
                  <a:lnTo>
                    <a:pt x="2190297" y="885100"/>
                  </a:lnTo>
                  <a:lnTo>
                    <a:pt x="2112665" y="885100"/>
                  </a:lnTo>
                  <a:lnTo>
                    <a:pt x="2444168" y="76036"/>
                  </a:lnTo>
                  <a:lnTo>
                    <a:pt x="2534570" y="76036"/>
                  </a:lnTo>
                  <a:lnTo>
                    <a:pt x="2855650" y="885100"/>
                  </a:lnTo>
                  <a:close/>
                  <a:moveTo>
                    <a:pt x="1508762" y="342637"/>
                  </a:moveTo>
                  <a:cubicBezTo>
                    <a:pt x="1400950" y="342637"/>
                    <a:pt x="1334911" y="450408"/>
                    <a:pt x="1334911" y="547789"/>
                  </a:cubicBezTo>
                  <a:lnTo>
                    <a:pt x="1659451" y="547789"/>
                  </a:lnTo>
                  <a:cubicBezTo>
                    <a:pt x="1659451" y="444632"/>
                    <a:pt x="1617727" y="342637"/>
                    <a:pt x="1508778" y="342637"/>
                  </a:cubicBezTo>
                  <a:close/>
                  <a:moveTo>
                    <a:pt x="1334911" y="610383"/>
                  </a:moveTo>
                  <a:cubicBezTo>
                    <a:pt x="1334911" y="735572"/>
                    <a:pt x="1402128" y="836421"/>
                    <a:pt x="1529640" y="836421"/>
                  </a:cubicBezTo>
                  <a:cubicBezTo>
                    <a:pt x="1582948" y="836421"/>
                    <a:pt x="1660613" y="814390"/>
                    <a:pt x="1695391" y="792358"/>
                  </a:cubicBezTo>
                  <a:lnTo>
                    <a:pt x="1695391" y="866521"/>
                  </a:lnTo>
                  <a:cubicBezTo>
                    <a:pt x="1644381" y="887391"/>
                    <a:pt x="1578318" y="899008"/>
                    <a:pt x="1523847" y="899008"/>
                  </a:cubicBezTo>
                  <a:cubicBezTo>
                    <a:pt x="1327956" y="899008"/>
                    <a:pt x="1254915" y="766865"/>
                    <a:pt x="1254915" y="589505"/>
                  </a:cubicBezTo>
                  <a:cubicBezTo>
                    <a:pt x="1254915" y="408684"/>
                    <a:pt x="1354611" y="280026"/>
                    <a:pt x="1504147" y="280026"/>
                  </a:cubicBezTo>
                  <a:cubicBezTo>
                    <a:pt x="1671060" y="280026"/>
                    <a:pt x="1739447" y="414460"/>
                    <a:pt x="1739447" y="573249"/>
                  </a:cubicBezTo>
                  <a:lnTo>
                    <a:pt x="1739447" y="610359"/>
                  </a:lnTo>
                  <a:close/>
                  <a:moveTo>
                    <a:pt x="1048633" y="885100"/>
                  </a:moveTo>
                  <a:lnTo>
                    <a:pt x="1048633" y="532743"/>
                  </a:lnTo>
                  <a:cubicBezTo>
                    <a:pt x="1048633" y="430740"/>
                    <a:pt x="1028933" y="342661"/>
                    <a:pt x="908375" y="342661"/>
                  </a:cubicBezTo>
                  <a:cubicBezTo>
                    <a:pt x="778587" y="342661"/>
                    <a:pt x="733346" y="465526"/>
                    <a:pt x="733346" y="568675"/>
                  </a:cubicBezTo>
                  <a:lnTo>
                    <a:pt x="733346" y="885132"/>
                  </a:lnTo>
                  <a:lnTo>
                    <a:pt x="660393" y="885132"/>
                  </a:lnTo>
                  <a:lnTo>
                    <a:pt x="660393" y="15789"/>
                  </a:lnTo>
                  <a:lnTo>
                    <a:pt x="733402" y="15789"/>
                  </a:lnTo>
                  <a:lnTo>
                    <a:pt x="733402" y="393638"/>
                  </a:lnTo>
                  <a:lnTo>
                    <a:pt x="735734" y="393638"/>
                  </a:lnTo>
                  <a:cubicBezTo>
                    <a:pt x="767043" y="328745"/>
                    <a:pt x="833098" y="280066"/>
                    <a:pt x="920039" y="280066"/>
                  </a:cubicBezTo>
                  <a:cubicBezTo>
                    <a:pt x="1078837" y="280066"/>
                    <a:pt x="1121731" y="385539"/>
                    <a:pt x="1121731" y="531573"/>
                  </a:cubicBezTo>
                  <a:lnTo>
                    <a:pt x="1121731" y="885124"/>
                  </a:lnTo>
                  <a:close/>
                  <a:moveTo>
                    <a:pt x="325373" y="145576"/>
                  </a:moveTo>
                  <a:lnTo>
                    <a:pt x="325373" y="885100"/>
                  </a:lnTo>
                  <a:lnTo>
                    <a:pt x="245410" y="885100"/>
                  </a:lnTo>
                  <a:lnTo>
                    <a:pt x="245410" y="145600"/>
                  </a:lnTo>
                  <a:lnTo>
                    <a:pt x="6649" y="145600"/>
                  </a:lnTo>
                  <a:lnTo>
                    <a:pt x="6649" y="76060"/>
                  </a:lnTo>
                  <a:lnTo>
                    <a:pt x="564190" y="76060"/>
                  </a:lnTo>
                  <a:lnTo>
                    <a:pt x="564190" y="145600"/>
                  </a:lnTo>
                  <a:close/>
                </a:path>
              </a:pathLst>
            </a:custGeom>
            <a:grpFill/>
            <a:ln w="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BE"/>
            </a:p>
          </p:txBody>
        </p:sp>
        <p:sp>
          <p:nvSpPr>
            <p:cNvPr id="15" name="Forme libre : forme 24">
              <a:extLst>
                <a:ext uri="{FF2B5EF4-FFF2-40B4-BE49-F238E27FC236}">
                  <a16:creationId xmlns:a16="http://schemas.microsoft.com/office/drawing/2014/main" id="{622674A7-AD92-41EF-BD54-F2CFF3D8658A}"/>
                </a:ext>
              </a:extLst>
            </p:cNvPr>
            <p:cNvSpPr/>
            <p:nvPr/>
          </p:nvSpPr>
          <p:spPr>
            <a:xfrm>
              <a:off x="-786557" y="8253511"/>
              <a:ext cx="12106540" cy="2183968"/>
            </a:xfrm>
            <a:custGeom>
              <a:avLst/>
              <a:gdLst>
                <a:gd name="connsiteX0" fmla="*/ 1817527 w 12106540"/>
                <a:gd name="connsiteY0" fmla="*/ 17639 h 2183968"/>
                <a:gd name="connsiteX1" fmla="*/ 2709919 w 12106540"/>
                <a:gd name="connsiteY1" fmla="*/ 219996 h 2183968"/>
                <a:gd name="connsiteX2" fmla="*/ 2399495 w 12106540"/>
                <a:gd name="connsiteY2" fmla="*/ 553709 h 2183968"/>
                <a:gd name="connsiteX3" fmla="*/ 1554275 w 12106540"/>
                <a:gd name="connsiteY3" fmla="*/ 421102 h 2183968"/>
                <a:gd name="connsiteX4" fmla="*/ 1093835 w 12106540"/>
                <a:gd name="connsiteY4" fmla="*/ 615663 h 2183968"/>
                <a:gd name="connsiteX5" fmla="*/ 2590034 w 12106540"/>
                <a:gd name="connsiteY5" fmla="*/ 1477163 h 2183968"/>
                <a:gd name="connsiteX6" fmla="*/ 1357920 w 12106540"/>
                <a:gd name="connsiteY6" fmla="*/ 2178888 h 2183968"/>
                <a:gd name="connsiteX7" fmla="*/ 6649 w 12106540"/>
                <a:gd name="connsiteY7" fmla="*/ 1870266 h 2183968"/>
                <a:gd name="connsiteX8" fmla="*/ 177127 w 12106540"/>
                <a:gd name="connsiteY8" fmla="*/ 1601366 h 2183968"/>
                <a:gd name="connsiteX9" fmla="*/ 315383 w 12106540"/>
                <a:gd name="connsiteY9" fmla="*/ 1540622 h 2183968"/>
                <a:gd name="connsiteX10" fmla="*/ 1266003 w 12106540"/>
                <a:gd name="connsiteY10" fmla="*/ 1757896 h 2183968"/>
                <a:gd name="connsiteX11" fmla="*/ 1878047 w 12106540"/>
                <a:gd name="connsiteY11" fmla="*/ 1547704 h 2183968"/>
                <a:gd name="connsiteX12" fmla="*/ 435781 w 12106540"/>
                <a:gd name="connsiteY12" fmla="*/ 659750 h 2183968"/>
                <a:gd name="connsiteX13" fmla="*/ 1817559 w 12106540"/>
                <a:gd name="connsiteY13" fmla="*/ 17639 h 2183968"/>
                <a:gd name="connsiteX14" fmla="*/ 5541880 w 12106540"/>
                <a:gd name="connsiteY14" fmla="*/ 339584 h 2183968"/>
                <a:gd name="connsiteX15" fmla="*/ 5124069 w 12106540"/>
                <a:gd name="connsiteY15" fmla="*/ 641084 h 2183968"/>
                <a:gd name="connsiteX16" fmla="*/ 4293630 w 12106540"/>
                <a:gd name="connsiteY16" fmla="*/ 471959 h 2183968"/>
                <a:gd name="connsiteX17" fmla="*/ 3500028 w 12106540"/>
                <a:gd name="connsiteY17" fmla="*/ 1112949 h 2183968"/>
                <a:gd name="connsiteX18" fmla="*/ 4294295 w 12106540"/>
                <a:gd name="connsiteY18" fmla="*/ 1709266 h 2183968"/>
                <a:gd name="connsiteX19" fmla="*/ 6285970 w 12106540"/>
                <a:gd name="connsiteY19" fmla="*/ 463467 h 2183968"/>
                <a:gd name="connsiteX20" fmla="*/ 7656116 w 12106540"/>
                <a:gd name="connsiteY20" fmla="*/ 1889 h 2183968"/>
                <a:gd name="connsiteX21" fmla="*/ 9088663 w 12106540"/>
                <a:gd name="connsiteY21" fmla="*/ 1112925 h 2183968"/>
                <a:gd name="connsiteX22" fmla="*/ 7660522 w 12106540"/>
                <a:gd name="connsiteY22" fmla="*/ 2185858 h 2183968"/>
                <a:gd name="connsiteX23" fmla="*/ 6096064 w 12106540"/>
                <a:gd name="connsiteY23" fmla="*/ 1561236 h 2183968"/>
                <a:gd name="connsiteX24" fmla="*/ 6461199 w 12106540"/>
                <a:gd name="connsiteY24" fmla="*/ 1232329 h 2183968"/>
                <a:gd name="connsiteX25" fmla="*/ 7621963 w 12106540"/>
                <a:gd name="connsiteY25" fmla="*/ 1709266 h 2183968"/>
                <a:gd name="connsiteX26" fmla="*/ 8449349 w 12106540"/>
                <a:gd name="connsiteY26" fmla="*/ 1112949 h 2183968"/>
                <a:gd name="connsiteX27" fmla="*/ 7656436 w 12106540"/>
                <a:gd name="connsiteY27" fmla="*/ 471959 h 2183968"/>
                <a:gd name="connsiteX28" fmla="*/ 4297451 w 12106540"/>
                <a:gd name="connsiteY28" fmla="*/ 2178872 h 2183968"/>
                <a:gd name="connsiteX29" fmla="*/ 2858141 w 12106540"/>
                <a:gd name="connsiteY29" fmla="*/ 1209152 h 2183968"/>
                <a:gd name="connsiteX30" fmla="*/ 2858141 w 12106540"/>
                <a:gd name="connsiteY30" fmla="*/ 1027145 h 2183968"/>
                <a:gd name="connsiteX31" fmla="*/ 4317048 w 12106540"/>
                <a:gd name="connsiteY31" fmla="*/ 1913 h 2183968"/>
                <a:gd name="connsiteX32" fmla="*/ 5541912 w 12106540"/>
                <a:gd name="connsiteY32" fmla="*/ 339584 h 2183968"/>
                <a:gd name="connsiteX33" fmla="*/ 11334842 w 12106540"/>
                <a:gd name="connsiteY33" fmla="*/ 2127766 h 2183968"/>
                <a:gd name="connsiteX34" fmla="*/ 11045520 w 12106540"/>
                <a:gd name="connsiteY34" fmla="*/ 1920675 h 2183968"/>
                <a:gd name="connsiteX35" fmla="*/ 10375930 w 12106540"/>
                <a:gd name="connsiteY35" fmla="*/ 1108086 h 2183968"/>
                <a:gd name="connsiteX36" fmla="*/ 11480516 w 12106540"/>
                <a:gd name="connsiteY36" fmla="*/ 670702 h 2183968"/>
                <a:gd name="connsiteX37" fmla="*/ 10929641 w 12106540"/>
                <a:gd name="connsiteY37" fmla="*/ 419059 h 2183968"/>
                <a:gd name="connsiteX38" fmla="*/ 10098626 w 12106540"/>
                <a:gd name="connsiteY38" fmla="*/ 1123011 h 2183968"/>
                <a:gd name="connsiteX39" fmla="*/ 9779148 w 12106540"/>
                <a:gd name="connsiteY39" fmla="*/ 2142018 h 2183968"/>
                <a:gd name="connsiteX40" fmla="*/ 9150385 w 12106540"/>
                <a:gd name="connsiteY40" fmla="*/ 2142018 h 2183968"/>
                <a:gd name="connsiteX41" fmla="*/ 9474348 w 12106540"/>
                <a:gd name="connsiteY41" fmla="*/ 1112380 h 2183968"/>
                <a:gd name="connsiteX42" fmla="*/ 10977422 w 12106540"/>
                <a:gd name="connsiteY42" fmla="*/ 1913 h 2183968"/>
                <a:gd name="connsiteX43" fmla="*/ 12113190 w 12106540"/>
                <a:gd name="connsiteY43" fmla="*/ 602988 h 2183968"/>
                <a:gd name="connsiteX44" fmla="*/ 11137950 w 12106540"/>
                <a:gd name="connsiteY44" fmla="*/ 1304105 h 2183968"/>
                <a:gd name="connsiteX45" fmla="*/ 11974357 w 12106540"/>
                <a:gd name="connsiteY45" fmla="*/ 2142018 h 2183968"/>
                <a:gd name="connsiteX46" fmla="*/ 11447725 w 12106540"/>
                <a:gd name="connsiteY46" fmla="*/ 2142018 h 2183968"/>
                <a:gd name="connsiteX47" fmla="*/ 11334842 w 12106540"/>
                <a:gd name="connsiteY47" fmla="*/ 2127774 h 218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2106540" h="2183968">
                  <a:moveTo>
                    <a:pt x="1817527" y="17639"/>
                  </a:moveTo>
                  <a:cubicBezTo>
                    <a:pt x="2181084" y="56095"/>
                    <a:pt x="2662459" y="205110"/>
                    <a:pt x="2709919" y="219996"/>
                  </a:cubicBezTo>
                  <a:cubicBezTo>
                    <a:pt x="2630797" y="359493"/>
                    <a:pt x="2565463" y="553709"/>
                    <a:pt x="2399495" y="553709"/>
                  </a:cubicBezTo>
                  <a:cubicBezTo>
                    <a:pt x="2276846" y="553709"/>
                    <a:pt x="1935209" y="421102"/>
                    <a:pt x="1554275" y="421102"/>
                  </a:cubicBezTo>
                  <a:cubicBezTo>
                    <a:pt x="1397593" y="421102"/>
                    <a:pt x="1093835" y="445185"/>
                    <a:pt x="1093835" y="615663"/>
                  </a:cubicBezTo>
                  <a:cubicBezTo>
                    <a:pt x="1093153" y="909687"/>
                    <a:pt x="2652981" y="818476"/>
                    <a:pt x="2590034" y="1477163"/>
                  </a:cubicBezTo>
                  <a:cubicBezTo>
                    <a:pt x="2552701" y="1872982"/>
                    <a:pt x="2043541" y="2178888"/>
                    <a:pt x="1357920" y="2178888"/>
                  </a:cubicBezTo>
                  <a:cubicBezTo>
                    <a:pt x="782273" y="2178888"/>
                    <a:pt x="216808" y="1980601"/>
                    <a:pt x="6649" y="1870266"/>
                  </a:cubicBezTo>
                  <a:cubicBezTo>
                    <a:pt x="66680" y="1775153"/>
                    <a:pt x="88832" y="1742081"/>
                    <a:pt x="177127" y="1601366"/>
                  </a:cubicBezTo>
                  <a:cubicBezTo>
                    <a:pt x="203237" y="1558905"/>
                    <a:pt x="252748" y="1534069"/>
                    <a:pt x="315383" y="1540622"/>
                  </a:cubicBezTo>
                  <a:cubicBezTo>
                    <a:pt x="402549" y="1549435"/>
                    <a:pt x="885373" y="1747497"/>
                    <a:pt x="1266003" y="1757896"/>
                  </a:cubicBezTo>
                  <a:cubicBezTo>
                    <a:pt x="1501703" y="1764601"/>
                    <a:pt x="1853403" y="1759178"/>
                    <a:pt x="1878047" y="1547704"/>
                  </a:cubicBezTo>
                  <a:cubicBezTo>
                    <a:pt x="1915805" y="1221377"/>
                    <a:pt x="435781" y="1302430"/>
                    <a:pt x="435781" y="659750"/>
                  </a:cubicBezTo>
                  <a:cubicBezTo>
                    <a:pt x="435781" y="328296"/>
                    <a:pt x="862533" y="-83651"/>
                    <a:pt x="1817559" y="17639"/>
                  </a:cubicBezTo>
                  <a:close/>
                  <a:moveTo>
                    <a:pt x="5541880" y="339584"/>
                  </a:moveTo>
                  <a:cubicBezTo>
                    <a:pt x="5376842" y="528144"/>
                    <a:pt x="5312413" y="641084"/>
                    <a:pt x="5124069" y="641084"/>
                  </a:cubicBezTo>
                  <a:cubicBezTo>
                    <a:pt x="4930870" y="641084"/>
                    <a:pt x="4776775" y="471959"/>
                    <a:pt x="4293630" y="471959"/>
                  </a:cubicBezTo>
                  <a:cubicBezTo>
                    <a:pt x="3804003" y="471959"/>
                    <a:pt x="3500028" y="757972"/>
                    <a:pt x="3500028" y="1112949"/>
                  </a:cubicBezTo>
                  <a:cubicBezTo>
                    <a:pt x="3500028" y="1600525"/>
                    <a:pt x="4056904" y="1709266"/>
                    <a:pt x="4294295" y="1709266"/>
                  </a:cubicBezTo>
                  <a:cubicBezTo>
                    <a:pt x="5033762" y="1709266"/>
                    <a:pt x="5737923" y="837335"/>
                    <a:pt x="6285970" y="463467"/>
                  </a:cubicBezTo>
                  <a:cubicBezTo>
                    <a:pt x="6654975" y="201753"/>
                    <a:pt x="7039105" y="1889"/>
                    <a:pt x="7656116" y="1889"/>
                  </a:cubicBezTo>
                  <a:cubicBezTo>
                    <a:pt x="8550110" y="1889"/>
                    <a:pt x="9088663" y="511841"/>
                    <a:pt x="9088663" y="1112925"/>
                  </a:cubicBezTo>
                  <a:cubicBezTo>
                    <a:pt x="9088663" y="1697336"/>
                    <a:pt x="8519922" y="2185858"/>
                    <a:pt x="7660522" y="2185858"/>
                  </a:cubicBezTo>
                  <a:cubicBezTo>
                    <a:pt x="6960760" y="2185858"/>
                    <a:pt x="6536043" y="1989158"/>
                    <a:pt x="6096064" y="1561236"/>
                  </a:cubicBezTo>
                  <a:lnTo>
                    <a:pt x="6461199" y="1232329"/>
                  </a:lnTo>
                  <a:cubicBezTo>
                    <a:pt x="6648669" y="1436151"/>
                    <a:pt x="7079091" y="1709266"/>
                    <a:pt x="7621963" y="1709266"/>
                  </a:cubicBezTo>
                  <a:cubicBezTo>
                    <a:pt x="8032667" y="1709266"/>
                    <a:pt x="8449349" y="1472997"/>
                    <a:pt x="8449349" y="1112949"/>
                  </a:cubicBezTo>
                  <a:cubicBezTo>
                    <a:pt x="8449349" y="746019"/>
                    <a:pt x="8141865" y="471959"/>
                    <a:pt x="7656436" y="471959"/>
                  </a:cubicBezTo>
                  <a:cubicBezTo>
                    <a:pt x="6427054" y="471959"/>
                    <a:pt x="5839413" y="2178872"/>
                    <a:pt x="4297451" y="2178872"/>
                  </a:cubicBezTo>
                  <a:cubicBezTo>
                    <a:pt x="3724865" y="2178872"/>
                    <a:pt x="2942239" y="1957520"/>
                    <a:pt x="2858141" y="1209152"/>
                  </a:cubicBezTo>
                  <a:cubicBezTo>
                    <a:pt x="2858141" y="1200443"/>
                    <a:pt x="2857228" y="1046132"/>
                    <a:pt x="2858141" y="1027145"/>
                  </a:cubicBezTo>
                  <a:cubicBezTo>
                    <a:pt x="2903231" y="432174"/>
                    <a:pt x="3572148" y="1913"/>
                    <a:pt x="4317048" y="1913"/>
                  </a:cubicBezTo>
                  <a:cubicBezTo>
                    <a:pt x="4766985" y="1913"/>
                    <a:pt x="5233987" y="181772"/>
                    <a:pt x="5541912" y="339584"/>
                  </a:cubicBezTo>
                  <a:close/>
                  <a:moveTo>
                    <a:pt x="11334842" y="2127766"/>
                  </a:moveTo>
                  <a:cubicBezTo>
                    <a:pt x="11226157" y="2098836"/>
                    <a:pt x="11134137" y="2026940"/>
                    <a:pt x="11045520" y="1920675"/>
                  </a:cubicBezTo>
                  <a:cubicBezTo>
                    <a:pt x="10795912" y="1620185"/>
                    <a:pt x="10464217" y="1219102"/>
                    <a:pt x="10375930" y="1108086"/>
                  </a:cubicBezTo>
                  <a:cubicBezTo>
                    <a:pt x="10657937" y="1064335"/>
                    <a:pt x="11480516" y="1037880"/>
                    <a:pt x="11480516" y="670702"/>
                  </a:cubicBezTo>
                  <a:cubicBezTo>
                    <a:pt x="11480516" y="462017"/>
                    <a:pt x="11163915" y="419059"/>
                    <a:pt x="10929641" y="419059"/>
                  </a:cubicBezTo>
                  <a:cubicBezTo>
                    <a:pt x="10276450" y="419059"/>
                    <a:pt x="10188259" y="864238"/>
                    <a:pt x="10098626" y="1123011"/>
                  </a:cubicBezTo>
                  <a:cubicBezTo>
                    <a:pt x="10098626" y="1123011"/>
                    <a:pt x="9826408" y="1990760"/>
                    <a:pt x="9779148" y="2142018"/>
                  </a:cubicBezTo>
                  <a:lnTo>
                    <a:pt x="9150385" y="2142018"/>
                  </a:lnTo>
                  <a:lnTo>
                    <a:pt x="9474348" y="1112380"/>
                  </a:lnTo>
                  <a:cubicBezTo>
                    <a:pt x="9670143" y="436132"/>
                    <a:pt x="10036087" y="1913"/>
                    <a:pt x="10977422" y="1913"/>
                  </a:cubicBezTo>
                  <a:cubicBezTo>
                    <a:pt x="11551114" y="1913"/>
                    <a:pt x="12113190" y="181772"/>
                    <a:pt x="12113190" y="602988"/>
                  </a:cubicBezTo>
                  <a:cubicBezTo>
                    <a:pt x="12113190" y="1094514"/>
                    <a:pt x="11492462" y="1260017"/>
                    <a:pt x="11137950" y="1304105"/>
                  </a:cubicBezTo>
                  <a:lnTo>
                    <a:pt x="11974357" y="2142018"/>
                  </a:lnTo>
                  <a:lnTo>
                    <a:pt x="11447725" y="2142018"/>
                  </a:lnTo>
                  <a:cubicBezTo>
                    <a:pt x="11407947" y="2142018"/>
                    <a:pt x="11370421" y="2137268"/>
                    <a:pt x="11334842" y="2127774"/>
                  </a:cubicBezTo>
                </a:path>
              </a:pathLst>
            </a:custGeom>
            <a:grpFill/>
            <a:ln w="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BE"/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0F8A673B-9324-49CE-B430-344EC78DA03E}"/>
              </a:ext>
            </a:extLst>
          </p:cNvPr>
          <p:cNvGrpSpPr/>
          <p:nvPr userDrawn="1"/>
        </p:nvGrpSpPr>
        <p:grpSpPr>
          <a:xfrm>
            <a:off x="12360696" y="-13072"/>
            <a:ext cx="1885826" cy="1528108"/>
            <a:chOff x="511520" y="2588002"/>
            <a:chExt cx="1885826" cy="1528108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CD9A0035-E487-4895-8092-DA2A5E84C0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41708" y="2588002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F98CBB6-BA53-4739-A9B2-2E3C2CB42A45}"/>
                </a:ext>
              </a:extLst>
            </p:cNvPr>
            <p:cNvSpPr/>
            <p:nvPr/>
          </p:nvSpPr>
          <p:spPr>
            <a:xfrm>
              <a:off x="511520" y="2946559"/>
              <a:ext cx="1885826" cy="116955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To change the </a:t>
              </a:r>
              <a:r>
                <a:rPr kumimoji="0" lang="fr-FR" sz="1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visual</a:t>
              </a:r>
              <a:r>
                <a:rPr kumimoji="0" lang="fr-FR" sz="1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: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Remove the visual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Click on the icon 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in the center of the gray block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Import a visual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from your computer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084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F4164-B301-4999-8DFA-818A045F8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31D361BA-7821-4C75-B394-FBD57EE413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5" y="945479"/>
            <a:ext cx="11449050" cy="360099"/>
          </a:xfrm>
        </p:spPr>
        <p:txBody>
          <a:bodyPr rIns="0">
            <a:spAutoFit/>
          </a:bodyPr>
          <a:lstStyle>
            <a:lvl1pPr marL="0" indent="0">
              <a:buNone/>
              <a:defRPr sz="2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CAC3E42-84C2-42A6-BD72-541D85A84E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39816" y="6349531"/>
            <a:ext cx="6120678" cy="153888"/>
          </a:xfrm>
        </p:spPr>
        <p:txBody>
          <a:bodyPr wrap="square" rIns="0" anchor="b">
            <a:sp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1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fr-B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47D029-4419-4E0D-BECD-98E9310E64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39416" y="6349531"/>
            <a:ext cx="3401588" cy="153888"/>
          </a:xfrm>
        </p:spPr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fr-BE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1E723B8-3279-4C86-97F0-4FEE73281CA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0150FD-603F-44AF-ADBB-D2D9D0B3C68D}" type="slidenum">
              <a:rPr lang="fr-BE" smtClean="0"/>
              <a:pPr/>
              <a:t>‹#›</a:t>
            </a:fld>
            <a:endParaRPr lang="fr-BE" dirty="0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B050F612-DE14-499A-88E5-08BE850D0C08}"/>
              </a:ext>
            </a:extLst>
          </p:cNvPr>
          <p:cNvGrpSpPr/>
          <p:nvPr userDrawn="1"/>
        </p:nvGrpSpPr>
        <p:grpSpPr>
          <a:xfrm>
            <a:off x="-2112912" y="-5836"/>
            <a:ext cx="1885826" cy="1835885"/>
            <a:chOff x="2689543" y="1651754"/>
            <a:chExt cx="1885826" cy="1835885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1B01FCB2-9C34-4C4D-8167-5EFE2F191D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9731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B00F078-E51D-48A1-9A1E-2F081FC6A2FF}"/>
                </a:ext>
              </a:extLst>
            </p:cNvPr>
            <p:cNvSpPr/>
            <p:nvPr/>
          </p:nvSpPr>
          <p:spPr>
            <a:xfrm>
              <a:off x="2689543" y="2010311"/>
              <a:ext cx="1885826" cy="1477328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/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To change the </a:t>
              </a:r>
              <a:r>
                <a:rPr lang="fr-FR" sz="1000" b="1" dirty="0" err="1">
                  <a:solidFill>
                    <a:schemeClr val="accent1"/>
                  </a:solidFill>
                  <a:latin typeface="+mj-lt"/>
                </a:rPr>
                <a:t>footer</a:t>
              </a:r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: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Click on “insert”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Click on “Header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&amp; Footer”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Check the “Slide number” box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Write the desired text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in the "Footer“ box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Click on “Apply to all”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554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defaul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6BEE4-CF8E-4712-9817-377B23143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3010" y="6303010"/>
            <a:ext cx="727509" cy="365125"/>
          </a:xfrm>
          <a:prstGeom prst="rect">
            <a:avLst/>
          </a:prstGeom>
        </p:spPr>
        <p:txBody>
          <a:bodyPr/>
          <a:lstStyle/>
          <a:p>
            <a:fld id="{71A263C6-F935-4D9F-AB08-C72914D825C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E77FD1-F855-4F8D-9747-E55FDAAA48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C7608F6-D0CC-4498-8B93-E97E91076448}"/>
              </a:ext>
            </a:extLst>
          </p:cNvPr>
          <p:cNvSpPr/>
          <p:nvPr/>
        </p:nvSpPr>
        <p:spPr>
          <a:xfrm>
            <a:off x="633046" y="626013"/>
            <a:ext cx="6213231" cy="478301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34AA3BF-7937-456C-8520-54211C3290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3479" y="1707198"/>
            <a:ext cx="5089525" cy="1203642"/>
          </a:xfrm>
        </p:spPr>
        <p:txBody>
          <a:bodyPr>
            <a:normAutofit/>
          </a:bodyPr>
          <a:lstStyle>
            <a:lvl1pPr marL="0" indent="0">
              <a:lnSpc>
                <a:spcPct val="105000"/>
              </a:lnSpc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Presentation Title Goes Here Use Title Caps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6E66ACF4-DC0A-4296-A865-443A752FDA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3479" y="3063558"/>
            <a:ext cx="5089525" cy="103600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Subtitle goes here in sentence caps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F14990F-50BC-4AE9-9452-62AD6C7383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53479" y="4176078"/>
            <a:ext cx="5089525" cy="3044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62E0F8AF-C598-4696-A602-C38286B801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53479" y="4557078"/>
            <a:ext cx="5089525" cy="28924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10.11.2022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19BFCD-3D1B-46BB-A0B8-7A970D9C2484}"/>
              </a:ext>
            </a:extLst>
          </p:cNvPr>
          <p:cNvCxnSpPr/>
          <p:nvPr/>
        </p:nvCxnSpPr>
        <p:spPr>
          <a:xfrm>
            <a:off x="633046" y="626013"/>
            <a:ext cx="6217920" cy="0"/>
          </a:xfrm>
          <a:prstGeom prst="line">
            <a:avLst/>
          </a:prstGeom>
          <a:ln w="101600">
            <a:solidFill>
              <a:srgbClr val="E31B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14BB6991-235E-B94E-BCA7-B7F929B7DBD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3479" y="1022792"/>
            <a:ext cx="1027311" cy="3664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82139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custom full-slid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C7608F6-D0CC-4498-8B93-E97E91076448}"/>
              </a:ext>
            </a:extLst>
          </p:cNvPr>
          <p:cNvSpPr/>
          <p:nvPr/>
        </p:nvSpPr>
        <p:spPr>
          <a:xfrm>
            <a:off x="633046" y="626013"/>
            <a:ext cx="6213231" cy="478301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F14990F-50BC-4AE9-9452-62AD6C7383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53479" y="4176078"/>
            <a:ext cx="5089525" cy="3044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62E0F8AF-C598-4696-A602-C38286B801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53479" y="4557078"/>
            <a:ext cx="5089525" cy="28924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10.11.2022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4BB6991-235E-B94E-BCA7-B7F929B7DB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3479" y="1022792"/>
            <a:ext cx="1027311" cy="36640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19BFCD-3D1B-46BB-A0B8-7A970D9C2484}"/>
              </a:ext>
            </a:extLst>
          </p:cNvPr>
          <p:cNvCxnSpPr/>
          <p:nvPr/>
        </p:nvCxnSpPr>
        <p:spPr>
          <a:xfrm>
            <a:off x="633046" y="626013"/>
            <a:ext cx="6217920" cy="0"/>
          </a:xfrm>
          <a:prstGeom prst="line">
            <a:avLst/>
          </a:prstGeom>
          <a:ln w="101600">
            <a:solidFill>
              <a:srgbClr val="E31B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9DD0CA9-4500-4A9F-A62C-8BF8C41A317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54113" y="1709928"/>
            <a:ext cx="5089525" cy="1207008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3600"/>
            </a:lvl1pPr>
            <a:lvl2pPr marL="342900" indent="0">
              <a:buFontTx/>
              <a:buNone/>
              <a:defRPr/>
            </a:lvl2pPr>
            <a:lvl3pPr marL="574675" indent="0">
              <a:buFontTx/>
              <a:buNone/>
              <a:defRPr/>
            </a:lvl3pPr>
            <a:lvl4pPr marL="574675" indent="0">
              <a:buFontTx/>
              <a:buNone/>
              <a:defRPr/>
            </a:lvl4pPr>
            <a:lvl5pPr marL="574675" indent="0">
              <a:buFontTx/>
              <a:buNone/>
              <a:defRPr/>
            </a:lvl5pPr>
          </a:lstStyle>
          <a:p>
            <a:pPr lvl="0"/>
            <a:r>
              <a:rPr lang="en-US" dirty="0"/>
              <a:t>Add Presentation Title Using Title Caps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D22D220-E983-4D16-B7DF-B60CE57477D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54113" y="3063875"/>
            <a:ext cx="5093208" cy="1033463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400"/>
            </a:lvl1pPr>
          </a:lstStyle>
          <a:p>
            <a:pPr lvl="0"/>
            <a:r>
              <a:rPr lang="en-US" dirty="0"/>
              <a:t>Subtitle goes here in sentence caps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233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- V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2ADBC91-08B9-4B40-A8DB-34D3AF2684E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681D24C-ADC9-4F96-9A7F-95456DA79B7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640633 w 12192000"/>
              <a:gd name="connsiteY0" fmla="*/ 368300 h 6858000"/>
              <a:gd name="connsiteX1" fmla="*/ 371475 w 12192000"/>
              <a:gd name="connsiteY1" fmla="*/ 637458 h 6858000"/>
              <a:gd name="connsiteX2" fmla="*/ 371475 w 12192000"/>
              <a:gd name="connsiteY2" fmla="*/ 6220542 h 6858000"/>
              <a:gd name="connsiteX3" fmla="*/ 640633 w 12192000"/>
              <a:gd name="connsiteY3" fmla="*/ 6489700 h 6858000"/>
              <a:gd name="connsiteX4" fmla="*/ 11551367 w 12192000"/>
              <a:gd name="connsiteY4" fmla="*/ 6489700 h 6858000"/>
              <a:gd name="connsiteX5" fmla="*/ 11820525 w 12192000"/>
              <a:gd name="connsiteY5" fmla="*/ 6220542 h 6858000"/>
              <a:gd name="connsiteX6" fmla="*/ 11820525 w 12192000"/>
              <a:gd name="connsiteY6" fmla="*/ 637458 h 6858000"/>
              <a:gd name="connsiteX7" fmla="*/ 11551367 w 12192000"/>
              <a:gd name="connsiteY7" fmla="*/ 36830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640633" y="368300"/>
                </a:moveTo>
                <a:cubicBezTo>
                  <a:pt x="491981" y="368300"/>
                  <a:pt x="371475" y="488806"/>
                  <a:pt x="371475" y="637458"/>
                </a:cubicBezTo>
                <a:lnTo>
                  <a:pt x="371475" y="6220542"/>
                </a:lnTo>
                <a:cubicBezTo>
                  <a:pt x="371475" y="6369194"/>
                  <a:pt x="491981" y="6489700"/>
                  <a:pt x="640633" y="6489700"/>
                </a:cubicBezTo>
                <a:lnTo>
                  <a:pt x="11551367" y="6489700"/>
                </a:lnTo>
                <a:cubicBezTo>
                  <a:pt x="11700019" y="6489700"/>
                  <a:pt x="11820525" y="6369194"/>
                  <a:pt x="11820525" y="6220542"/>
                </a:cubicBezTo>
                <a:lnTo>
                  <a:pt x="11820525" y="637458"/>
                </a:lnTo>
                <a:cubicBezTo>
                  <a:pt x="11820525" y="488806"/>
                  <a:pt x="11700019" y="368300"/>
                  <a:pt x="11551367" y="3683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BE"/>
          </a:p>
        </p:txBody>
      </p:sp>
      <p:grpSp>
        <p:nvGrpSpPr>
          <p:cNvPr id="5" name="Groupe 22">
            <a:extLst>
              <a:ext uri="{FF2B5EF4-FFF2-40B4-BE49-F238E27FC236}">
                <a16:creationId xmlns:a16="http://schemas.microsoft.com/office/drawing/2014/main" id="{2B32DBD4-A425-4C9E-AB3F-50820ABE35E2}"/>
              </a:ext>
            </a:extLst>
          </p:cNvPr>
          <p:cNvGrpSpPr/>
          <p:nvPr userDrawn="1"/>
        </p:nvGrpSpPr>
        <p:grpSpPr>
          <a:xfrm>
            <a:off x="4341018" y="2930841"/>
            <a:ext cx="3509961" cy="997017"/>
            <a:chOff x="-838200" y="8253511"/>
            <a:chExt cx="12192000" cy="3463176"/>
          </a:xfrm>
          <a:solidFill>
            <a:schemeClr val="bg1"/>
          </a:solidFill>
        </p:grpSpPr>
        <p:sp>
          <p:nvSpPr>
            <p:cNvPr id="6" name="Forme libre : forme 23">
              <a:extLst>
                <a:ext uri="{FF2B5EF4-FFF2-40B4-BE49-F238E27FC236}">
                  <a16:creationId xmlns:a16="http://schemas.microsoft.com/office/drawing/2014/main" id="{02DB79CB-4FD3-4EEA-BEAE-F9E90E8A8DC1}"/>
                </a:ext>
              </a:extLst>
            </p:cNvPr>
            <p:cNvSpPr/>
            <p:nvPr/>
          </p:nvSpPr>
          <p:spPr>
            <a:xfrm>
              <a:off x="-838200" y="10819488"/>
              <a:ext cx="12192000" cy="897199"/>
            </a:xfrm>
            <a:custGeom>
              <a:avLst/>
              <a:gdLst>
                <a:gd name="connsiteX0" fmla="*/ 12198649 w 12192000"/>
                <a:gd name="connsiteY0" fmla="*/ 885124 h 897199"/>
                <a:gd name="connsiteX1" fmla="*/ 12097839 w 12192000"/>
                <a:gd name="connsiteY1" fmla="*/ 885124 h 897199"/>
                <a:gd name="connsiteX2" fmla="*/ 11805730 w 12192000"/>
                <a:gd name="connsiteY2" fmla="*/ 581421 h 897199"/>
                <a:gd name="connsiteX3" fmla="*/ 11805730 w 12192000"/>
                <a:gd name="connsiteY3" fmla="*/ 885124 h 897199"/>
                <a:gd name="connsiteX4" fmla="*/ 11732688 w 12192000"/>
                <a:gd name="connsiteY4" fmla="*/ 885124 h 897199"/>
                <a:gd name="connsiteX5" fmla="*/ 11732688 w 12192000"/>
                <a:gd name="connsiteY5" fmla="*/ 15789 h 897199"/>
                <a:gd name="connsiteX6" fmla="*/ 11805730 w 12192000"/>
                <a:gd name="connsiteY6" fmla="*/ 15789 h 897199"/>
                <a:gd name="connsiteX7" fmla="*/ 11805730 w 12192000"/>
                <a:gd name="connsiteY7" fmla="*/ 536236 h 897199"/>
                <a:gd name="connsiteX8" fmla="*/ 12070007 w 12192000"/>
                <a:gd name="connsiteY8" fmla="*/ 293982 h 897199"/>
                <a:gd name="connsiteX9" fmla="*/ 12163887 w 12192000"/>
                <a:gd name="connsiteY9" fmla="*/ 293982 h 897199"/>
                <a:gd name="connsiteX10" fmla="*/ 11875270 w 12192000"/>
                <a:gd name="connsiteY10" fmla="*/ 555961 h 897199"/>
                <a:gd name="connsiteX11" fmla="*/ 12198649 w 12192000"/>
                <a:gd name="connsiteY11" fmla="*/ 885124 h 897199"/>
                <a:gd name="connsiteX12" fmla="*/ 11444120 w 12192000"/>
                <a:gd name="connsiteY12" fmla="*/ 342661 h 897199"/>
                <a:gd name="connsiteX13" fmla="*/ 11316608 w 12192000"/>
                <a:gd name="connsiteY13" fmla="*/ 441203 h 897199"/>
                <a:gd name="connsiteX14" fmla="*/ 11607548 w 12192000"/>
                <a:gd name="connsiteY14" fmla="*/ 730989 h 897199"/>
                <a:gd name="connsiteX15" fmla="*/ 11401218 w 12192000"/>
                <a:gd name="connsiteY15" fmla="*/ 899088 h 897199"/>
                <a:gd name="connsiteX16" fmla="*/ 11235475 w 12192000"/>
                <a:gd name="connsiteY16" fmla="*/ 871248 h 897199"/>
                <a:gd name="connsiteX17" fmla="*/ 11242445 w 12192000"/>
                <a:gd name="connsiteY17" fmla="*/ 799384 h 897199"/>
                <a:gd name="connsiteX18" fmla="*/ 11396595 w 12192000"/>
                <a:gd name="connsiteY18" fmla="*/ 836485 h 897199"/>
                <a:gd name="connsiteX19" fmla="*/ 11527584 w 12192000"/>
                <a:gd name="connsiteY19" fmla="*/ 730989 h 897199"/>
                <a:gd name="connsiteX20" fmla="*/ 11243590 w 12192000"/>
                <a:gd name="connsiteY20" fmla="*/ 441203 h 897199"/>
                <a:gd name="connsiteX21" fmla="*/ 11436004 w 12192000"/>
                <a:gd name="connsiteY21" fmla="*/ 280106 h 897199"/>
                <a:gd name="connsiteX22" fmla="*/ 11582055 w 12192000"/>
                <a:gd name="connsiteY22" fmla="*/ 306761 h 897199"/>
                <a:gd name="connsiteX23" fmla="*/ 11575085 w 12192000"/>
                <a:gd name="connsiteY23" fmla="*/ 370533 h 897199"/>
                <a:gd name="connsiteX24" fmla="*/ 11444120 w 12192000"/>
                <a:gd name="connsiteY24" fmla="*/ 342701 h 897199"/>
                <a:gd name="connsiteX25" fmla="*/ 11036115 w 12192000"/>
                <a:gd name="connsiteY25" fmla="*/ 38950 h 897199"/>
                <a:gd name="connsiteX26" fmla="*/ 11109148 w 12192000"/>
                <a:gd name="connsiteY26" fmla="*/ 38950 h 897199"/>
                <a:gd name="connsiteX27" fmla="*/ 11109148 w 12192000"/>
                <a:gd name="connsiteY27" fmla="*/ 136339 h 897199"/>
                <a:gd name="connsiteX28" fmla="*/ 11036115 w 12192000"/>
                <a:gd name="connsiteY28" fmla="*/ 136339 h 897199"/>
                <a:gd name="connsiteX29" fmla="*/ 11036115 w 12192000"/>
                <a:gd name="connsiteY29" fmla="*/ 38950 h 897199"/>
                <a:gd name="connsiteX30" fmla="*/ 11036115 w 12192000"/>
                <a:gd name="connsiteY30" fmla="*/ 885124 h 897199"/>
                <a:gd name="connsiteX31" fmla="*/ 11036115 w 12192000"/>
                <a:gd name="connsiteY31" fmla="*/ 293982 h 897199"/>
                <a:gd name="connsiteX32" fmla="*/ 11109148 w 12192000"/>
                <a:gd name="connsiteY32" fmla="*/ 293982 h 897199"/>
                <a:gd name="connsiteX33" fmla="*/ 11109148 w 12192000"/>
                <a:gd name="connsiteY33" fmla="*/ 885124 h 897199"/>
                <a:gd name="connsiteX34" fmla="*/ 10570226 w 12192000"/>
                <a:gd name="connsiteY34" fmla="*/ 145600 h 897199"/>
                <a:gd name="connsiteX35" fmla="*/ 10487892 w 12192000"/>
                <a:gd name="connsiteY35" fmla="*/ 145600 h 897199"/>
                <a:gd name="connsiteX36" fmla="*/ 10487892 w 12192000"/>
                <a:gd name="connsiteY36" fmla="*/ 434217 h 897199"/>
                <a:gd name="connsiteX37" fmla="*/ 10572525 w 12192000"/>
                <a:gd name="connsiteY37" fmla="*/ 434217 h 897199"/>
                <a:gd name="connsiteX38" fmla="*/ 10774209 w 12192000"/>
                <a:gd name="connsiteY38" fmla="*/ 285859 h 897199"/>
                <a:gd name="connsiteX39" fmla="*/ 10570226 w 12192000"/>
                <a:gd name="connsiteY39" fmla="*/ 145600 h 897199"/>
                <a:gd name="connsiteX40" fmla="*/ 10674529 w 12192000"/>
                <a:gd name="connsiteY40" fmla="*/ 472472 h 897199"/>
                <a:gd name="connsiteX41" fmla="*/ 10674529 w 12192000"/>
                <a:gd name="connsiteY41" fmla="*/ 474795 h 897199"/>
                <a:gd name="connsiteX42" fmla="*/ 10778855 w 12192000"/>
                <a:gd name="connsiteY42" fmla="*/ 572176 h 897199"/>
                <a:gd name="connsiteX43" fmla="*/ 10916799 w 12192000"/>
                <a:gd name="connsiteY43" fmla="*/ 885124 h 897199"/>
                <a:gd name="connsiteX44" fmla="*/ 10828671 w 12192000"/>
                <a:gd name="connsiteY44" fmla="*/ 885124 h 897199"/>
                <a:gd name="connsiteX45" fmla="*/ 10711598 w 12192000"/>
                <a:gd name="connsiteY45" fmla="*/ 611561 h 897199"/>
                <a:gd name="connsiteX46" fmla="*/ 10553987 w 12192000"/>
                <a:gd name="connsiteY46" fmla="*/ 503757 h 897199"/>
                <a:gd name="connsiteX47" fmla="*/ 10487892 w 12192000"/>
                <a:gd name="connsiteY47" fmla="*/ 503757 h 897199"/>
                <a:gd name="connsiteX48" fmla="*/ 10487892 w 12192000"/>
                <a:gd name="connsiteY48" fmla="*/ 885108 h 897199"/>
                <a:gd name="connsiteX49" fmla="*/ 10407928 w 12192000"/>
                <a:gd name="connsiteY49" fmla="*/ 885108 h 897199"/>
                <a:gd name="connsiteX50" fmla="*/ 10407928 w 12192000"/>
                <a:gd name="connsiteY50" fmla="*/ 76060 h 897199"/>
                <a:gd name="connsiteX51" fmla="*/ 10616581 w 12192000"/>
                <a:gd name="connsiteY51" fmla="*/ 76060 h 897199"/>
                <a:gd name="connsiteX52" fmla="*/ 10854188 w 12192000"/>
                <a:gd name="connsiteY52" fmla="*/ 285859 h 897199"/>
                <a:gd name="connsiteX53" fmla="*/ 10674529 w 12192000"/>
                <a:gd name="connsiteY53" fmla="*/ 472472 h 897199"/>
                <a:gd name="connsiteX54" fmla="*/ 9970977 w 12192000"/>
                <a:gd name="connsiteY54" fmla="*/ 77229 h 897199"/>
                <a:gd name="connsiteX55" fmla="*/ 9913053 w 12192000"/>
                <a:gd name="connsiteY55" fmla="*/ 64483 h 897199"/>
                <a:gd name="connsiteX56" fmla="*/ 9823773 w 12192000"/>
                <a:gd name="connsiteY56" fmla="*/ 242981 h 897199"/>
                <a:gd name="connsiteX57" fmla="*/ 9823773 w 12192000"/>
                <a:gd name="connsiteY57" fmla="*/ 293982 h 897199"/>
                <a:gd name="connsiteX58" fmla="*/ 9957061 w 12192000"/>
                <a:gd name="connsiteY58" fmla="*/ 293982 h 897199"/>
                <a:gd name="connsiteX59" fmla="*/ 9957061 w 12192000"/>
                <a:gd name="connsiteY59" fmla="*/ 356577 h 897199"/>
                <a:gd name="connsiteX60" fmla="*/ 9823773 w 12192000"/>
                <a:gd name="connsiteY60" fmla="*/ 356577 h 897199"/>
                <a:gd name="connsiteX61" fmla="*/ 9823773 w 12192000"/>
                <a:gd name="connsiteY61" fmla="*/ 885124 h 897199"/>
                <a:gd name="connsiteX62" fmla="*/ 9750755 w 12192000"/>
                <a:gd name="connsiteY62" fmla="*/ 885124 h 897199"/>
                <a:gd name="connsiteX63" fmla="*/ 9750755 w 12192000"/>
                <a:gd name="connsiteY63" fmla="*/ 356577 h 897199"/>
                <a:gd name="connsiteX64" fmla="*/ 9631383 w 12192000"/>
                <a:gd name="connsiteY64" fmla="*/ 356577 h 897199"/>
                <a:gd name="connsiteX65" fmla="*/ 9631383 w 12192000"/>
                <a:gd name="connsiteY65" fmla="*/ 293982 h 897199"/>
                <a:gd name="connsiteX66" fmla="*/ 9750755 w 12192000"/>
                <a:gd name="connsiteY66" fmla="*/ 293982 h 897199"/>
                <a:gd name="connsiteX67" fmla="*/ 9750755 w 12192000"/>
                <a:gd name="connsiteY67" fmla="*/ 251096 h 897199"/>
                <a:gd name="connsiteX68" fmla="*/ 9907229 w 12192000"/>
                <a:gd name="connsiteY68" fmla="*/ 1889 h 897199"/>
                <a:gd name="connsiteX69" fmla="*/ 9975624 w 12192000"/>
                <a:gd name="connsiteY69" fmla="*/ 13465 h 897199"/>
                <a:gd name="connsiteX70" fmla="*/ 9970977 w 12192000"/>
                <a:gd name="connsiteY70" fmla="*/ 77229 h 897199"/>
                <a:gd name="connsiteX71" fmla="*/ 9292942 w 12192000"/>
                <a:gd name="connsiteY71" fmla="*/ 342661 h 897199"/>
                <a:gd name="connsiteX72" fmla="*/ 9097060 w 12192000"/>
                <a:gd name="connsiteY72" fmla="*/ 589545 h 897199"/>
                <a:gd name="connsiteX73" fmla="*/ 9292942 w 12192000"/>
                <a:gd name="connsiteY73" fmla="*/ 836446 h 897199"/>
                <a:gd name="connsiteX74" fmla="*/ 9488825 w 12192000"/>
                <a:gd name="connsiteY74" fmla="*/ 589545 h 897199"/>
                <a:gd name="connsiteX75" fmla="*/ 9292942 w 12192000"/>
                <a:gd name="connsiteY75" fmla="*/ 342661 h 897199"/>
                <a:gd name="connsiteX76" fmla="*/ 9292942 w 12192000"/>
                <a:gd name="connsiteY76" fmla="*/ 899048 h 897199"/>
                <a:gd name="connsiteX77" fmla="*/ 9017048 w 12192000"/>
                <a:gd name="connsiteY77" fmla="*/ 589545 h 897199"/>
                <a:gd name="connsiteX78" fmla="*/ 9292942 w 12192000"/>
                <a:gd name="connsiteY78" fmla="*/ 280066 h 897199"/>
                <a:gd name="connsiteX79" fmla="*/ 9568813 w 12192000"/>
                <a:gd name="connsiteY79" fmla="*/ 589545 h 897199"/>
                <a:gd name="connsiteX80" fmla="*/ 9292942 w 12192000"/>
                <a:gd name="connsiteY80" fmla="*/ 899040 h 897199"/>
                <a:gd name="connsiteX81" fmla="*/ 8381940 w 12192000"/>
                <a:gd name="connsiteY81" fmla="*/ 342661 h 897199"/>
                <a:gd name="connsiteX82" fmla="*/ 8208089 w 12192000"/>
                <a:gd name="connsiteY82" fmla="*/ 547813 h 897199"/>
                <a:gd name="connsiteX83" fmla="*/ 8532661 w 12192000"/>
                <a:gd name="connsiteY83" fmla="*/ 547813 h 897199"/>
                <a:gd name="connsiteX84" fmla="*/ 8381956 w 12192000"/>
                <a:gd name="connsiteY84" fmla="*/ 342661 h 897199"/>
                <a:gd name="connsiteX85" fmla="*/ 8208089 w 12192000"/>
                <a:gd name="connsiteY85" fmla="*/ 610407 h 897199"/>
                <a:gd name="connsiteX86" fmla="*/ 8402826 w 12192000"/>
                <a:gd name="connsiteY86" fmla="*/ 836446 h 897199"/>
                <a:gd name="connsiteX87" fmla="*/ 8568569 w 12192000"/>
                <a:gd name="connsiteY87" fmla="*/ 792382 h 897199"/>
                <a:gd name="connsiteX88" fmla="*/ 8568569 w 12192000"/>
                <a:gd name="connsiteY88" fmla="*/ 866545 h 897199"/>
                <a:gd name="connsiteX89" fmla="*/ 8397025 w 12192000"/>
                <a:gd name="connsiteY89" fmla="*/ 899032 h 897199"/>
                <a:gd name="connsiteX90" fmla="*/ 8128125 w 12192000"/>
                <a:gd name="connsiteY90" fmla="*/ 589529 h 897199"/>
                <a:gd name="connsiteX91" fmla="*/ 8377333 w 12192000"/>
                <a:gd name="connsiteY91" fmla="*/ 280050 h 897199"/>
                <a:gd name="connsiteX92" fmla="*/ 8612624 w 12192000"/>
                <a:gd name="connsiteY92" fmla="*/ 573274 h 897199"/>
                <a:gd name="connsiteX93" fmla="*/ 8612624 w 12192000"/>
                <a:gd name="connsiteY93" fmla="*/ 610383 h 897199"/>
                <a:gd name="connsiteX94" fmla="*/ 7921843 w 12192000"/>
                <a:gd name="connsiteY94" fmla="*/ 342661 h 897199"/>
                <a:gd name="connsiteX95" fmla="*/ 7699274 w 12192000"/>
                <a:gd name="connsiteY95" fmla="*/ 589545 h 897199"/>
                <a:gd name="connsiteX96" fmla="*/ 7913720 w 12192000"/>
                <a:gd name="connsiteY96" fmla="*/ 836446 h 897199"/>
                <a:gd name="connsiteX97" fmla="*/ 8047008 w 12192000"/>
                <a:gd name="connsiteY97" fmla="*/ 809767 h 897199"/>
                <a:gd name="connsiteX98" fmla="*/ 8053978 w 12192000"/>
                <a:gd name="connsiteY98" fmla="*/ 878178 h 897199"/>
                <a:gd name="connsiteX99" fmla="*/ 7902127 w 12192000"/>
                <a:gd name="connsiteY99" fmla="*/ 899048 h 897199"/>
                <a:gd name="connsiteX100" fmla="*/ 7619319 w 12192000"/>
                <a:gd name="connsiteY100" fmla="*/ 589545 h 897199"/>
                <a:gd name="connsiteX101" fmla="*/ 7911428 w 12192000"/>
                <a:gd name="connsiteY101" fmla="*/ 280066 h 897199"/>
                <a:gd name="connsiteX102" fmla="*/ 8054034 w 12192000"/>
                <a:gd name="connsiteY102" fmla="*/ 303228 h 897199"/>
                <a:gd name="connsiteX103" fmla="*/ 8048242 w 12192000"/>
                <a:gd name="connsiteY103" fmla="*/ 372768 h 897199"/>
                <a:gd name="connsiteX104" fmla="*/ 7921899 w 12192000"/>
                <a:gd name="connsiteY104" fmla="*/ 342661 h 897199"/>
                <a:gd name="connsiteX105" fmla="*/ 7413005 w 12192000"/>
                <a:gd name="connsiteY105" fmla="*/ 885124 h 897199"/>
                <a:gd name="connsiteX106" fmla="*/ 7413005 w 12192000"/>
                <a:gd name="connsiteY106" fmla="*/ 525773 h 897199"/>
                <a:gd name="connsiteX107" fmla="*/ 7272746 w 12192000"/>
                <a:gd name="connsiteY107" fmla="*/ 342661 h 897199"/>
                <a:gd name="connsiteX108" fmla="*/ 7097726 w 12192000"/>
                <a:gd name="connsiteY108" fmla="*/ 558252 h 897199"/>
                <a:gd name="connsiteX109" fmla="*/ 7097726 w 12192000"/>
                <a:gd name="connsiteY109" fmla="*/ 885124 h 897199"/>
                <a:gd name="connsiteX110" fmla="*/ 7024708 w 12192000"/>
                <a:gd name="connsiteY110" fmla="*/ 885124 h 897199"/>
                <a:gd name="connsiteX111" fmla="*/ 7024708 w 12192000"/>
                <a:gd name="connsiteY111" fmla="*/ 433063 h 897199"/>
                <a:gd name="connsiteX112" fmla="*/ 7020062 w 12192000"/>
                <a:gd name="connsiteY112" fmla="*/ 293982 h 897199"/>
                <a:gd name="connsiteX113" fmla="*/ 7090756 w 12192000"/>
                <a:gd name="connsiteY113" fmla="*/ 293982 h 897199"/>
                <a:gd name="connsiteX114" fmla="*/ 7090756 w 12192000"/>
                <a:gd name="connsiteY114" fmla="*/ 399431 h 897199"/>
                <a:gd name="connsiteX115" fmla="*/ 7093103 w 12192000"/>
                <a:gd name="connsiteY115" fmla="*/ 399431 h 897199"/>
                <a:gd name="connsiteX116" fmla="*/ 7284363 w 12192000"/>
                <a:gd name="connsiteY116" fmla="*/ 280058 h 897199"/>
                <a:gd name="connsiteX117" fmla="*/ 7486046 w 12192000"/>
                <a:gd name="connsiteY117" fmla="*/ 507250 h 897199"/>
                <a:gd name="connsiteX118" fmla="*/ 7486046 w 12192000"/>
                <a:gd name="connsiteY118" fmla="*/ 885116 h 897199"/>
                <a:gd name="connsiteX119" fmla="*/ 6660783 w 12192000"/>
                <a:gd name="connsiteY119" fmla="*/ 342661 h 897199"/>
                <a:gd name="connsiteX120" fmla="*/ 6486932 w 12192000"/>
                <a:gd name="connsiteY120" fmla="*/ 547813 h 897199"/>
                <a:gd name="connsiteX121" fmla="*/ 6811464 w 12192000"/>
                <a:gd name="connsiteY121" fmla="*/ 547813 h 897199"/>
                <a:gd name="connsiteX122" fmla="*/ 6660807 w 12192000"/>
                <a:gd name="connsiteY122" fmla="*/ 342661 h 897199"/>
                <a:gd name="connsiteX123" fmla="*/ 6486932 w 12192000"/>
                <a:gd name="connsiteY123" fmla="*/ 610407 h 897199"/>
                <a:gd name="connsiteX124" fmla="*/ 6681669 w 12192000"/>
                <a:gd name="connsiteY124" fmla="*/ 836446 h 897199"/>
                <a:gd name="connsiteX125" fmla="*/ 6847412 w 12192000"/>
                <a:gd name="connsiteY125" fmla="*/ 792382 h 897199"/>
                <a:gd name="connsiteX126" fmla="*/ 6847412 w 12192000"/>
                <a:gd name="connsiteY126" fmla="*/ 866545 h 897199"/>
                <a:gd name="connsiteX127" fmla="*/ 6675869 w 12192000"/>
                <a:gd name="connsiteY127" fmla="*/ 899032 h 897199"/>
                <a:gd name="connsiteX128" fmla="*/ 6406969 w 12192000"/>
                <a:gd name="connsiteY128" fmla="*/ 589529 h 897199"/>
                <a:gd name="connsiteX129" fmla="*/ 6656128 w 12192000"/>
                <a:gd name="connsiteY129" fmla="*/ 280050 h 897199"/>
                <a:gd name="connsiteX130" fmla="*/ 6891436 w 12192000"/>
                <a:gd name="connsiteY130" fmla="*/ 573274 h 897199"/>
                <a:gd name="connsiteX131" fmla="*/ 6891436 w 12192000"/>
                <a:gd name="connsiteY131" fmla="*/ 610383 h 897199"/>
                <a:gd name="connsiteX132" fmla="*/ 6199429 w 12192000"/>
                <a:gd name="connsiteY132" fmla="*/ 38950 h 897199"/>
                <a:gd name="connsiteX133" fmla="*/ 6272494 w 12192000"/>
                <a:gd name="connsiteY133" fmla="*/ 38950 h 897199"/>
                <a:gd name="connsiteX134" fmla="*/ 6272494 w 12192000"/>
                <a:gd name="connsiteY134" fmla="*/ 136339 h 897199"/>
                <a:gd name="connsiteX135" fmla="*/ 6199429 w 12192000"/>
                <a:gd name="connsiteY135" fmla="*/ 136339 h 897199"/>
                <a:gd name="connsiteX136" fmla="*/ 6199429 w 12192000"/>
                <a:gd name="connsiteY136" fmla="*/ 38950 h 897199"/>
                <a:gd name="connsiteX137" fmla="*/ 6199429 w 12192000"/>
                <a:gd name="connsiteY137" fmla="*/ 885124 h 897199"/>
                <a:gd name="connsiteX138" fmla="*/ 6199429 w 12192000"/>
                <a:gd name="connsiteY138" fmla="*/ 293982 h 897199"/>
                <a:gd name="connsiteX139" fmla="*/ 6272494 w 12192000"/>
                <a:gd name="connsiteY139" fmla="*/ 293982 h 897199"/>
                <a:gd name="connsiteX140" fmla="*/ 6272494 w 12192000"/>
                <a:gd name="connsiteY140" fmla="*/ 885124 h 897199"/>
                <a:gd name="connsiteX141" fmla="*/ 5949116 w 12192000"/>
                <a:gd name="connsiteY141" fmla="*/ 342661 h 897199"/>
                <a:gd name="connsiteX142" fmla="*/ 5726570 w 12192000"/>
                <a:gd name="connsiteY142" fmla="*/ 589545 h 897199"/>
                <a:gd name="connsiteX143" fmla="*/ 5940992 w 12192000"/>
                <a:gd name="connsiteY143" fmla="*/ 836446 h 897199"/>
                <a:gd name="connsiteX144" fmla="*/ 6074280 w 12192000"/>
                <a:gd name="connsiteY144" fmla="*/ 809767 h 897199"/>
                <a:gd name="connsiteX145" fmla="*/ 6081250 w 12192000"/>
                <a:gd name="connsiteY145" fmla="*/ 878178 h 897199"/>
                <a:gd name="connsiteX146" fmla="*/ 5929399 w 12192000"/>
                <a:gd name="connsiteY146" fmla="*/ 899040 h 897199"/>
                <a:gd name="connsiteX147" fmla="*/ 5646591 w 12192000"/>
                <a:gd name="connsiteY147" fmla="*/ 589537 h 897199"/>
                <a:gd name="connsiteX148" fmla="*/ 5938701 w 12192000"/>
                <a:gd name="connsiteY148" fmla="*/ 280058 h 897199"/>
                <a:gd name="connsiteX149" fmla="*/ 6081306 w 12192000"/>
                <a:gd name="connsiteY149" fmla="*/ 303220 h 897199"/>
                <a:gd name="connsiteX150" fmla="*/ 6075514 w 12192000"/>
                <a:gd name="connsiteY150" fmla="*/ 372760 h 897199"/>
                <a:gd name="connsiteX151" fmla="*/ 5949172 w 12192000"/>
                <a:gd name="connsiteY151" fmla="*/ 342653 h 897199"/>
                <a:gd name="connsiteX152" fmla="*/ 5347551 w 12192000"/>
                <a:gd name="connsiteY152" fmla="*/ 131708 h 897199"/>
                <a:gd name="connsiteX153" fmla="*/ 5172555 w 12192000"/>
                <a:gd name="connsiteY153" fmla="*/ 270789 h 897199"/>
                <a:gd name="connsiteX154" fmla="*/ 5543434 w 12192000"/>
                <a:gd name="connsiteY154" fmla="*/ 670678 h 897199"/>
                <a:gd name="connsiteX155" fmla="*/ 5278003 w 12192000"/>
                <a:gd name="connsiteY155" fmla="*/ 899040 h 897199"/>
                <a:gd name="connsiteX156" fmla="*/ 5094890 w 12192000"/>
                <a:gd name="connsiteY156" fmla="*/ 864254 h 897199"/>
                <a:gd name="connsiteX157" fmla="*/ 5103006 w 12192000"/>
                <a:gd name="connsiteY157" fmla="*/ 781943 h 897199"/>
                <a:gd name="connsiteX158" fmla="*/ 5281504 w 12192000"/>
                <a:gd name="connsiteY158" fmla="*/ 829467 h 897199"/>
                <a:gd name="connsiteX159" fmla="*/ 5463463 w 12192000"/>
                <a:gd name="connsiteY159" fmla="*/ 663700 h 897199"/>
                <a:gd name="connsiteX160" fmla="*/ 5092567 w 12192000"/>
                <a:gd name="connsiteY160" fmla="*/ 273104 h 897199"/>
                <a:gd name="connsiteX161" fmla="*/ 5348721 w 12192000"/>
                <a:gd name="connsiteY161" fmla="*/ 62136 h 897199"/>
                <a:gd name="connsiteX162" fmla="*/ 5507494 w 12192000"/>
                <a:gd name="connsiteY162" fmla="*/ 88798 h 897199"/>
                <a:gd name="connsiteX163" fmla="*/ 5494756 w 12192000"/>
                <a:gd name="connsiteY163" fmla="*/ 161831 h 897199"/>
                <a:gd name="connsiteX164" fmla="*/ 5347551 w 12192000"/>
                <a:gd name="connsiteY164" fmla="*/ 131700 h 897199"/>
                <a:gd name="connsiteX165" fmla="*/ 4231388 w 12192000"/>
                <a:gd name="connsiteY165" fmla="*/ 482895 h 897199"/>
                <a:gd name="connsiteX166" fmla="*/ 4079561 w 12192000"/>
                <a:gd name="connsiteY166" fmla="*/ 669565 h 897199"/>
                <a:gd name="connsiteX167" fmla="*/ 4267320 w 12192000"/>
                <a:gd name="connsiteY167" fmla="*/ 836477 h 897199"/>
                <a:gd name="connsiteX168" fmla="*/ 4466680 w 12192000"/>
                <a:gd name="connsiteY168" fmla="*/ 742574 h 897199"/>
                <a:gd name="connsiteX169" fmla="*/ 4231388 w 12192000"/>
                <a:gd name="connsiteY169" fmla="*/ 482927 h 897199"/>
                <a:gd name="connsiteX170" fmla="*/ 4413379 w 12192000"/>
                <a:gd name="connsiteY170" fmla="*/ 241803 h 897199"/>
                <a:gd name="connsiteX171" fmla="*/ 4298605 w 12192000"/>
                <a:gd name="connsiteY171" fmla="*/ 124738 h 897199"/>
                <a:gd name="connsiteX172" fmla="*/ 4165316 w 12192000"/>
                <a:gd name="connsiteY172" fmla="*/ 242981 h 897199"/>
                <a:gd name="connsiteX173" fmla="*/ 4256881 w 12192000"/>
                <a:gd name="connsiteY173" fmla="*/ 407554 h 897199"/>
                <a:gd name="connsiteX174" fmla="*/ 4413379 w 12192000"/>
                <a:gd name="connsiteY174" fmla="*/ 241803 h 897199"/>
                <a:gd name="connsiteX175" fmla="*/ 4698518 w 12192000"/>
                <a:gd name="connsiteY175" fmla="*/ 882800 h 897199"/>
                <a:gd name="connsiteX176" fmla="*/ 4596539 w 12192000"/>
                <a:gd name="connsiteY176" fmla="*/ 882800 h 897199"/>
                <a:gd name="connsiteX177" fmla="*/ 4510751 w 12192000"/>
                <a:gd name="connsiteY177" fmla="*/ 792398 h 897199"/>
                <a:gd name="connsiteX178" fmla="*/ 4264996 w 12192000"/>
                <a:gd name="connsiteY178" fmla="*/ 899048 h 897199"/>
                <a:gd name="connsiteX179" fmla="*/ 3999573 w 12192000"/>
                <a:gd name="connsiteY179" fmla="*/ 673002 h 897199"/>
                <a:gd name="connsiteX180" fmla="*/ 4190833 w 12192000"/>
                <a:gd name="connsiteY180" fmla="*/ 437710 h 897199"/>
                <a:gd name="connsiteX181" fmla="*/ 4085353 w 12192000"/>
                <a:gd name="connsiteY181" fmla="*/ 238334 h 897199"/>
                <a:gd name="connsiteX182" fmla="*/ 4303268 w 12192000"/>
                <a:gd name="connsiteY182" fmla="*/ 62144 h 897199"/>
                <a:gd name="connsiteX183" fmla="*/ 4493334 w 12192000"/>
                <a:gd name="connsiteY183" fmla="*/ 229065 h 897199"/>
                <a:gd name="connsiteX184" fmla="*/ 4298597 w 12192000"/>
                <a:gd name="connsiteY184" fmla="*/ 449286 h 897199"/>
                <a:gd name="connsiteX185" fmla="*/ 4511897 w 12192000"/>
                <a:gd name="connsiteY185" fmla="*/ 686902 h 897199"/>
                <a:gd name="connsiteX186" fmla="*/ 4581437 w 12192000"/>
                <a:gd name="connsiteY186" fmla="*/ 441163 h 897199"/>
                <a:gd name="connsiteX187" fmla="*/ 4650986 w 12192000"/>
                <a:gd name="connsiteY187" fmla="*/ 441163 h 897199"/>
                <a:gd name="connsiteX188" fmla="*/ 4560575 w 12192000"/>
                <a:gd name="connsiteY188" fmla="*/ 733249 h 897199"/>
                <a:gd name="connsiteX189" fmla="*/ 4698510 w 12192000"/>
                <a:gd name="connsiteY189" fmla="*/ 882800 h 897199"/>
                <a:gd name="connsiteX190" fmla="*/ 3535960 w 12192000"/>
                <a:gd name="connsiteY190" fmla="*/ 836446 h 897199"/>
                <a:gd name="connsiteX191" fmla="*/ 3603201 w 12192000"/>
                <a:gd name="connsiteY191" fmla="*/ 822529 h 897199"/>
                <a:gd name="connsiteX192" fmla="*/ 3607824 w 12192000"/>
                <a:gd name="connsiteY192" fmla="*/ 882800 h 897199"/>
                <a:gd name="connsiteX193" fmla="*/ 3518591 w 12192000"/>
                <a:gd name="connsiteY193" fmla="*/ 899048 h 897199"/>
                <a:gd name="connsiteX194" fmla="*/ 3384109 w 12192000"/>
                <a:gd name="connsiteY194" fmla="*/ 701963 h 897199"/>
                <a:gd name="connsiteX195" fmla="*/ 3384109 w 12192000"/>
                <a:gd name="connsiteY195" fmla="*/ 356577 h 897199"/>
                <a:gd name="connsiteX196" fmla="*/ 3268213 w 12192000"/>
                <a:gd name="connsiteY196" fmla="*/ 356577 h 897199"/>
                <a:gd name="connsiteX197" fmla="*/ 3268213 w 12192000"/>
                <a:gd name="connsiteY197" fmla="*/ 293982 h 897199"/>
                <a:gd name="connsiteX198" fmla="*/ 3384109 w 12192000"/>
                <a:gd name="connsiteY198" fmla="*/ 293982 h 897199"/>
                <a:gd name="connsiteX199" fmla="*/ 3384109 w 12192000"/>
                <a:gd name="connsiteY199" fmla="*/ 151376 h 897199"/>
                <a:gd name="connsiteX200" fmla="*/ 3457150 w 12192000"/>
                <a:gd name="connsiteY200" fmla="*/ 125884 h 897199"/>
                <a:gd name="connsiteX201" fmla="*/ 3457150 w 12192000"/>
                <a:gd name="connsiteY201" fmla="*/ 293958 h 897199"/>
                <a:gd name="connsiteX202" fmla="*/ 3591584 w 12192000"/>
                <a:gd name="connsiteY202" fmla="*/ 293958 h 897199"/>
                <a:gd name="connsiteX203" fmla="*/ 3591584 w 12192000"/>
                <a:gd name="connsiteY203" fmla="*/ 356553 h 897199"/>
                <a:gd name="connsiteX204" fmla="*/ 3457150 w 12192000"/>
                <a:gd name="connsiteY204" fmla="*/ 356553 h 897199"/>
                <a:gd name="connsiteX205" fmla="*/ 3457150 w 12192000"/>
                <a:gd name="connsiteY205" fmla="*/ 739049 h 897199"/>
                <a:gd name="connsiteX206" fmla="*/ 3535960 w 12192000"/>
                <a:gd name="connsiteY206" fmla="*/ 836421 h 897199"/>
                <a:gd name="connsiteX207" fmla="*/ 3176673 w 12192000"/>
                <a:gd name="connsiteY207" fmla="*/ 356553 h 897199"/>
                <a:gd name="connsiteX208" fmla="*/ 3029469 w 12192000"/>
                <a:gd name="connsiteY208" fmla="*/ 593014 h 897199"/>
                <a:gd name="connsiteX209" fmla="*/ 3029469 w 12192000"/>
                <a:gd name="connsiteY209" fmla="*/ 885100 h 897199"/>
                <a:gd name="connsiteX210" fmla="*/ 2956451 w 12192000"/>
                <a:gd name="connsiteY210" fmla="*/ 885100 h 897199"/>
                <a:gd name="connsiteX211" fmla="*/ 2956451 w 12192000"/>
                <a:gd name="connsiteY211" fmla="*/ 426117 h 897199"/>
                <a:gd name="connsiteX212" fmla="*/ 2951789 w 12192000"/>
                <a:gd name="connsiteY212" fmla="*/ 293982 h 897199"/>
                <a:gd name="connsiteX213" fmla="*/ 3024822 w 12192000"/>
                <a:gd name="connsiteY213" fmla="*/ 293982 h 897199"/>
                <a:gd name="connsiteX214" fmla="*/ 3024822 w 12192000"/>
                <a:gd name="connsiteY214" fmla="*/ 407554 h 897199"/>
                <a:gd name="connsiteX215" fmla="*/ 3027169 w 12192000"/>
                <a:gd name="connsiteY215" fmla="*/ 407554 h 897199"/>
                <a:gd name="connsiteX216" fmla="*/ 3178997 w 12192000"/>
                <a:gd name="connsiteY216" fmla="*/ 280066 h 897199"/>
                <a:gd name="connsiteX217" fmla="*/ 3229974 w 12192000"/>
                <a:gd name="connsiteY217" fmla="*/ 287036 h 897199"/>
                <a:gd name="connsiteX218" fmla="*/ 3229974 w 12192000"/>
                <a:gd name="connsiteY218" fmla="*/ 363523 h 897199"/>
                <a:gd name="connsiteX219" fmla="*/ 3176673 w 12192000"/>
                <a:gd name="connsiteY219" fmla="*/ 356577 h 897199"/>
                <a:gd name="connsiteX220" fmla="*/ 2483569 w 12192000"/>
                <a:gd name="connsiteY220" fmla="*/ 152546 h 897199"/>
                <a:gd name="connsiteX221" fmla="*/ 2307402 w 12192000"/>
                <a:gd name="connsiteY221" fmla="*/ 598790 h 897199"/>
                <a:gd name="connsiteX222" fmla="*/ 2658589 w 12192000"/>
                <a:gd name="connsiteY222" fmla="*/ 598790 h 897199"/>
                <a:gd name="connsiteX223" fmla="*/ 2483569 w 12192000"/>
                <a:gd name="connsiteY223" fmla="*/ 152546 h 897199"/>
                <a:gd name="connsiteX224" fmla="*/ 2772185 w 12192000"/>
                <a:gd name="connsiteY224" fmla="*/ 885100 h 897199"/>
                <a:gd name="connsiteX225" fmla="*/ 2685252 w 12192000"/>
                <a:gd name="connsiteY225" fmla="*/ 668355 h 897199"/>
                <a:gd name="connsiteX226" fmla="*/ 2277247 w 12192000"/>
                <a:gd name="connsiteY226" fmla="*/ 668355 h 897199"/>
                <a:gd name="connsiteX227" fmla="*/ 2190297 w 12192000"/>
                <a:gd name="connsiteY227" fmla="*/ 885100 h 897199"/>
                <a:gd name="connsiteX228" fmla="*/ 2112665 w 12192000"/>
                <a:gd name="connsiteY228" fmla="*/ 885100 h 897199"/>
                <a:gd name="connsiteX229" fmla="*/ 2444168 w 12192000"/>
                <a:gd name="connsiteY229" fmla="*/ 76036 h 897199"/>
                <a:gd name="connsiteX230" fmla="*/ 2534570 w 12192000"/>
                <a:gd name="connsiteY230" fmla="*/ 76036 h 897199"/>
                <a:gd name="connsiteX231" fmla="*/ 2855650 w 12192000"/>
                <a:gd name="connsiteY231" fmla="*/ 885100 h 897199"/>
                <a:gd name="connsiteX232" fmla="*/ 1508762 w 12192000"/>
                <a:gd name="connsiteY232" fmla="*/ 342637 h 897199"/>
                <a:gd name="connsiteX233" fmla="*/ 1334911 w 12192000"/>
                <a:gd name="connsiteY233" fmla="*/ 547789 h 897199"/>
                <a:gd name="connsiteX234" fmla="*/ 1659451 w 12192000"/>
                <a:gd name="connsiteY234" fmla="*/ 547789 h 897199"/>
                <a:gd name="connsiteX235" fmla="*/ 1508778 w 12192000"/>
                <a:gd name="connsiteY235" fmla="*/ 342637 h 897199"/>
                <a:gd name="connsiteX236" fmla="*/ 1334911 w 12192000"/>
                <a:gd name="connsiteY236" fmla="*/ 610383 h 897199"/>
                <a:gd name="connsiteX237" fmla="*/ 1529640 w 12192000"/>
                <a:gd name="connsiteY237" fmla="*/ 836421 h 897199"/>
                <a:gd name="connsiteX238" fmla="*/ 1695391 w 12192000"/>
                <a:gd name="connsiteY238" fmla="*/ 792358 h 897199"/>
                <a:gd name="connsiteX239" fmla="*/ 1695391 w 12192000"/>
                <a:gd name="connsiteY239" fmla="*/ 866521 h 897199"/>
                <a:gd name="connsiteX240" fmla="*/ 1523847 w 12192000"/>
                <a:gd name="connsiteY240" fmla="*/ 899008 h 897199"/>
                <a:gd name="connsiteX241" fmla="*/ 1254915 w 12192000"/>
                <a:gd name="connsiteY241" fmla="*/ 589505 h 897199"/>
                <a:gd name="connsiteX242" fmla="*/ 1504147 w 12192000"/>
                <a:gd name="connsiteY242" fmla="*/ 280026 h 897199"/>
                <a:gd name="connsiteX243" fmla="*/ 1739447 w 12192000"/>
                <a:gd name="connsiteY243" fmla="*/ 573249 h 897199"/>
                <a:gd name="connsiteX244" fmla="*/ 1739447 w 12192000"/>
                <a:gd name="connsiteY244" fmla="*/ 610359 h 897199"/>
                <a:gd name="connsiteX245" fmla="*/ 1048633 w 12192000"/>
                <a:gd name="connsiteY245" fmla="*/ 885100 h 897199"/>
                <a:gd name="connsiteX246" fmla="*/ 1048633 w 12192000"/>
                <a:gd name="connsiteY246" fmla="*/ 532743 h 897199"/>
                <a:gd name="connsiteX247" fmla="*/ 908375 w 12192000"/>
                <a:gd name="connsiteY247" fmla="*/ 342661 h 897199"/>
                <a:gd name="connsiteX248" fmla="*/ 733346 w 12192000"/>
                <a:gd name="connsiteY248" fmla="*/ 568675 h 897199"/>
                <a:gd name="connsiteX249" fmla="*/ 733346 w 12192000"/>
                <a:gd name="connsiteY249" fmla="*/ 885132 h 897199"/>
                <a:gd name="connsiteX250" fmla="*/ 660393 w 12192000"/>
                <a:gd name="connsiteY250" fmla="*/ 885132 h 897199"/>
                <a:gd name="connsiteX251" fmla="*/ 660393 w 12192000"/>
                <a:gd name="connsiteY251" fmla="*/ 15789 h 897199"/>
                <a:gd name="connsiteX252" fmla="*/ 733402 w 12192000"/>
                <a:gd name="connsiteY252" fmla="*/ 15789 h 897199"/>
                <a:gd name="connsiteX253" fmla="*/ 733402 w 12192000"/>
                <a:gd name="connsiteY253" fmla="*/ 393638 h 897199"/>
                <a:gd name="connsiteX254" fmla="*/ 735734 w 12192000"/>
                <a:gd name="connsiteY254" fmla="*/ 393638 h 897199"/>
                <a:gd name="connsiteX255" fmla="*/ 920039 w 12192000"/>
                <a:gd name="connsiteY255" fmla="*/ 280066 h 897199"/>
                <a:gd name="connsiteX256" fmla="*/ 1121731 w 12192000"/>
                <a:gd name="connsiteY256" fmla="*/ 531573 h 897199"/>
                <a:gd name="connsiteX257" fmla="*/ 1121731 w 12192000"/>
                <a:gd name="connsiteY257" fmla="*/ 885124 h 897199"/>
                <a:gd name="connsiteX258" fmla="*/ 325373 w 12192000"/>
                <a:gd name="connsiteY258" fmla="*/ 145576 h 897199"/>
                <a:gd name="connsiteX259" fmla="*/ 325373 w 12192000"/>
                <a:gd name="connsiteY259" fmla="*/ 885100 h 897199"/>
                <a:gd name="connsiteX260" fmla="*/ 245410 w 12192000"/>
                <a:gd name="connsiteY260" fmla="*/ 885100 h 897199"/>
                <a:gd name="connsiteX261" fmla="*/ 245410 w 12192000"/>
                <a:gd name="connsiteY261" fmla="*/ 145600 h 897199"/>
                <a:gd name="connsiteX262" fmla="*/ 6649 w 12192000"/>
                <a:gd name="connsiteY262" fmla="*/ 145600 h 897199"/>
                <a:gd name="connsiteX263" fmla="*/ 6649 w 12192000"/>
                <a:gd name="connsiteY263" fmla="*/ 76060 h 897199"/>
                <a:gd name="connsiteX264" fmla="*/ 564190 w 12192000"/>
                <a:gd name="connsiteY264" fmla="*/ 76060 h 897199"/>
                <a:gd name="connsiteX265" fmla="*/ 564190 w 12192000"/>
                <a:gd name="connsiteY265" fmla="*/ 145600 h 89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12192000" h="897199">
                  <a:moveTo>
                    <a:pt x="12198649" y="885124"/>
                  </a:moveTo>
                  <a:lnTo>
                    <a:pt x="12097839" y="885124"/>
                  </a:lnTo>
                  <a:lnTo>
                    <a:pt x="11805730" y="581421"/>
                  </a:lnTo>
                  <a:lnTo>
                    <a:pt x="11805730" y="885124"/>
                  </a:lnTo>
                  <a:lnTo>
                    <a:pt x="11732688" y="885124"/>
                  </a:lnTo>
                  <a:lnTo>
                    <a:pt x="11732688" y="15789"/>
                  </a:lnTo>
                  <a:lnTo>
                    <a:pt x="11805730" y="15789"/>
                  </a:lnTo>
                  <a:lnTo>
                    <a:pt x="11805730" y="536236"/>
                  </a:lnTo>
                  <a:lnTo>
                    <a:pt x="12070007" y="293982"/>
                  </a:lnTo>
                  <a:lnTo>
                    <a:pt x="12163887" y="293982"/>
                  </a:lnTo>
                  <a:lnTo>
                    <a:pt x="11875270" y="555961"/>
                  </a:lnTo>
                  <a:lnTo>
                    <a:pt x="12198649" y="885124"/>
                  </a:lnTo>
                  <a:close/>
                  <a:moveTo>
                    <a:pt x="11444120" y="342661"/>
                  </a:moveTo>
                  <a:cubicBezTo>
                    <a:pt x="11368811" y="342661"/>
                    <a:pt x="11316608" y="365822"/>
                    <a:pt x="11316608" y="441203"/>
                  </a:cubicBezTo>
                  <a:cubicBezTo>
                    <a:pt x="11316608" y="551346"/>
                    <a:pt x="11607548" y="537430"/>
                    <a:pt x="11607548" y="730989"/>
                  </a:cubicBezTo>
                  <a:cubicBezTo>
                    <a:pt x="11607548" y="856178"/>
                    <a:pt x="11490475" y="899088"/>
                    <a:pt x="11401218" y="899088"/>
                  </a:cubicBezTo>
                  <a:cubicBezTo>
                    <a:pt x="11344424" y="899088"/>
                    <a:pt x="11287622" y="892118"/>
                    <a:pt x="11235475" y="871248"/>
                  </a:cubicBezTo>
                  <a:lnTo>
                    <a:pt x="11242445" y="799384"/>
                  </a:lnTo>
                  <a:cubicBezTo>
                    <a:pt x="11286468" y="821424"/>
                    <a:pt x="11339793" y="836485"/>
                    <a:pt x="11396595" y="836485"/>
                  </a:cubicBezTo>
                  <a:cubicBezTo>
                    <a:pt x="11466136" y="836485"/>
                    <a:pt x="11527584" y="798214"/>
                    <a:pt x="11527584" y="730989"/>
                  </a:cubicBezTo>
                  <a:cubicBezTo>
                    <a:pt x="11527584" y="590731"/>
                    <a:pt x="11243590" y="612770"/>
                    <a:pt x="11243590" y="441203"/>
                  </a:cubicBezTo>
                  <a:cubicBezTo>
                    <a:pt x="11243590" y="324130"/>
                    <a:pt x="11338647" y="280106"/>
                    <a:pt x="11436004" y="280106"/>
                  </a:cubicBezTo>
                  <a:cubicBezTo>
                    <a:pt x="11467289" y="280106"/>
                    <a:pt x="11529884" y="287076"/>
                    <a:pt x="11582055" y="306761"/>
                  </a:cubicBezTo>
                  <a:lnTo>
                    <a:pt x="11575085" y="370533"/>
                  </a:lnTo>
                  <a:cubicBezTo>
                    <a:pt x="11536830" y="353116"/>
                    <a:pt x="11484682" y="342701"/>
                    <a:pt x="11444120" y="342701"/>
                  </a:cubicBezTo>
                  <a:close/>
                  <a:moveTo>
                    <a:pt x="11036115" y="38950"/>
                  </a:moveTo>
                  <a:lnTo>
                    <a:pt x="11109148" y="38950"/>
                  </a:lnTo>
                  <a:lnTo>
                    <a:pt x="11109148" y="136339"/>
                  </a:lnTo>
                  <a:lnTo>
                    <a:pt x="11036115" y="136339"/>
                  </a:lnTo>
                  <a:lnTo>
                    <a:pt x="11036115" y="38950"/>
                  </a:lnTo>
                  <a:close/>
                  <a:moveTo>
                    <a:pt x="11036115" y="885124"/>
                  </a:moveTo>
                  <a:lnTo>
                    <a:pt x="11036115" y="293982"/>
                  </a:lnTo>
                  <a:lnTo>
                    <a:pt x="11109148" y="293982"/>
                  </a:lnTo>
                  <a:lnTo>
                    <a:pt x="11109148" y="885124"/>
                  </a:lnTo>
                  <a:close/>
                  <a:moveTo>
                    <a:pt x="10570226" y="145600"/>
                  </a:moveTo>
                  <a:lnTo>
                    <a:pt x="10487892" y="145600"/>
                  </a:lnTo>
                  <a:lnTo>
                    <a:pt x="10487892" y="434217"/>
                  </a:lnTo>
                  <a:lnTo>
                    <a:pt x="10572525" y="434217"/>
                  </a:lnTo>
                  <a:cubicBezTo>
                    <a:pt x="10666405" y="434217"/>
                    <a:pt x="10774209" y="398309"/>
                    <a:pt x="10774209" y="285859"/>
                  </a:cubicBezTo>
                  <a:cubicBezTo>
                    <a:pt x="10774209" y="153724"/>
                    <a:pt x="10680321" y="145600"/>
                    <a:pt x="10570226" y="145600"/>
                  </a:cubicBezTo>
                  <a:close/>
                  <a:moveTo>
                    <a:pt x="10674529" y="472472"/>
                  </a:moveTo>
                  <a:lnTo>
                    <a:pt x="10674529" y="474795"/>
                  </a:lnTo>
                  <a:cubicBezTo>
                    <a:pt x="10739423" y="482895"/>
                    <a:pt x="10753339" y="517673"/>
                    <a:pt x="10778855" y="572176"/>
                  </a:cubicBezTo>
                  <a:lnTo>
                    <a:pt x="10916799" y="885124"/>
                  </a:lnTo>
                  <a:lnTo>
                    <a:pt x="10828671" y="885124"/>
                  </a:lnTo>
                  <a:lnTo>
                    <a:pt x="10711598" y="611561"/>
                  </a:lnTo>
                  <a:cubicBezTo>
                    <a:pt x="10665235" y="507274"/>
                    <a:pt x="10630473" y="503757"/>
                    <a:pt x="10553987" y="503757"/>
                  </a:cubicBezTo>
                  <a:lnTo>
                    <a:pt x="10487892" y="503757"/>
                  </a:lnTo>
                  <a:lnTo>
                    <a:pt x="10487892" y="885108"/>
                  </a:lnTo>
                  <a:lnTo>
                    <a:pt x="10407928" y="885108"/>
                  </a:lnTo>
                  <a:lnTo>
                    <a:pt x="10407928" y="76060"/>
                  </a:lnTo>
                  <a:lnTo>
                    <a:pt x="10616581" y="76060"/>
                  </a:lnTo>
                  <a:cubicBezTo>
                    <a:pt x="10760285" y="76060"/>
                    <a:pt x="10854188" y="137484"/>
                    <a:pt x="10854188" y="285859"/>
                  </a:cubicBezTo>
                  <a:cubicBezTo>
                    <a:pt x="10854188" y="390185"/>
                    <a:pt x="10774209" y="459710"/>
                    <a:pt x="10674529" y="472472"/>
                  </a:cubicBezTo>
                  <a:close/>
                  <a:moveTo>
                    <a:pt x="9970977" y="77229"/>
                  </a:moveTo>
                  <a:cubicBezTo>
                    <a:pt x="9955908" y="69114"/>
                    <a:pt x="9933916" y="64483"/>
                    <a:pt x="9913053" y="64483"/>
                  </a:cubicBezTo>
                  <a:cubicBezTo>
                    <a:pt x="9813350" y="64483"/>
                    <a:pt x="9823773" y="172263"/>
                    <a:pt x="9823773" y="242981"/>
                  </a:cubicBezTo>
                  <a:lnTo>
                    <a:pt x="9823773" y="293982"/>
                  </a:lnTo>
                  <a:lnTo>
                    <a:pt x="9957061" y="293982"/>
                  </a:lnTo>
                  <a:lnTo>
                    <a:pt x="9957061" y="356577"/>
                  </a:lnTo>
                  <a:lnTo>
                    <a:pt x="9823773" y="356577"/>
                  </a:lnTo>
                  <a:lnTo>
                    <a:pt x="9823773" y="885124"/>
                  </a:lnTo>
                  <a:lnTo>
                    <a:pt x="9750755" y="885124"/>
                  </a:lnTo>
                  <a:lnTo>
                    <a:pt x="9750755" y="356577"/>
                  </a:lnTo>
                  <a:lnTo>
                    <a:pt x="9631383" y="356577"/>
                  </a:lnTo>
                  <a:lnTo>
                    <a:pt x="9631383" y="293982"/>
                  </a:lnTo>
                  <a:lnTo>
                    <a:pt x="9750755" y="293982"/>
                  </a:lnTo>
                  <a:lnTo>
                    <a:pt x="9750755" y="251096"/>
                  </a:lnTo>
                  <a:cubicBezTo>
                    <a:pt x="9750755" y="127061"/>
                    <a:pt x="9755378" y="1889"/>
                    <a:pt x="9907229" y="1889"/>
                  </a:cubicBezTo>
                  <a:cubicBezTo>
                    <a:pt x="9930463" y="1889"/>
                    <a:pt x="9961708" y="5342"/>
                    <a:pt x="9975624" y="13465"/>
                  </a:cubicBezTo>
                  <a:lnTo>
                    <a:pt x="9970977" y="77229"/>
                  </a:lnTo>
                  <a:close/>
                  <a:moveTo>
                    <a:pt x="9292942" y="342661"/>
                  </a:moveTo>
                  <a:cubicBezTo>
                    <a:pt x="9165430" y="342661"/>
                    <a:pt x="9097060" y="452780"/>
                    <a:pt x="9097060" y="589545"/>
                  </a:cubicBezTo>
                  <a:cubicBezTo>
                    <a:pt x="9097060" y="726310"/>
                    <a:pt x="9165430" y="836446"/>
                    <a:pt x="9292942" y="836446"/>
                  </a:cubicBezTo>
                  <a:cubicBezTo>
                    <a:pt x="9420454" y="836446"/>
                    <a:pt x="9488825" y="726302"/>
                    <a:pt x="9488825" y="589545"/>
                  </a:cubicBezTo>
                  <a:cubicBezTo>
                    <a:pt x="9488825" y="452788"/>
                    <a:pt x="9420431" y="342661"/>
                    <a:pt x="9292942" y="342661"/>
                  </a:cubicBezTo>
                  <a:close/>
                  <a:moveTo>
                    <a:pt x="9292942" y="899048"/>
                  </a:moveTo>
                  <a:cubicBezTo>
                    <a:pt x="9101682" y="899048"/>
                    <a:pt x="9017048" y="750666"/>
                    <a:pt x="9017048" y="589545"/>
                  </a:cubicBezTo>
                  <a:cubicBezTo>
                    <a:pt x="9017048" y="428424"/>
                    <a:pt x="9101682" y="280066"/>
                    <a:pt x="9292942" y="280066"/>
                  </a:cubicBezTo>
                  <a:cubicBezTo>
                    <a:pt x="9484202" y="280066"/>
                    <a:pt x="9568813" y="428416"/>
                    <a:pt x="9568813" y="589545"/>
                  </a:cubicBezTo>
                  <a:cubicBezTo>
                    <a:pt x="9568813" y="750674"/>
                    <a:pt x="9484179" y="899040"/>
                    <a:pt x="9292942" y="899040"/>
                  </a:cubicBezTo>
                  <a:close/>
                  <a:moveTo>
                    <a:pt x="8381940" y="342661"/>
                  </a:moveTo>
                  <a:cubicBezTo>
                    <a:pt x="8274144" y="342661"/>
                    <a:pt x="8208089" y="450432"/>
                    <a:pt x="8208089" y="547813"/>
                  </a:cubicBezTo>
                  <a:lnTo>
                    <a:pt x="8532661" y="547813"/>
                  </a:lnTo>
                  <a:cubicBezTo>
                    <a:pt x="8532661" y="444656"/>
                    <a:pt x="8490929" y="342661"/>
                    <a:pt x="8381956" y="342661"/>
                  </a:cubicBezTo>
                  <a:close/>
                  <a:moveTo>
                    <a:pt x="8208089" y="610407"/>
                  </a:moveTo>
                  <a:cubicBezTo>
                    <a:pt x="8208089" y="735596"/>
                    <a:pt x="8275306" y="836446"/>
                    <a:pt x="8402826" y="836446"/>
                  </a:cubicBezTo>
                  <a:cubicBezTo>
                    <a:pt x="8456143" y="836446"/>
                    <a:pt x="8533791" y="814414"/>
                    <a:pt x="8568569" y="792382"/>
                  </a:cubicBezTo>
                  <a:lnTo>
                    <a:pt x="8568569" y="866545"/>
                  </a:lnTo>
                  <a:cubicBezTo>
                    <a:pt x="8517591" y="887415"/>
                    <a:pt x="8451496" y="899032"/>
                    <a:pt x="8397025" y="899032"/>
                  </a:cubicBezTo>
                  <a:cubicBezTo>
                    <a:pt x="8201119" y="899032"/>
                    <a:pt x="8128125" y="766889"/>
                    <a:pt x="8128125" y="589529"/>
                  </a:cubicBezTo>
                  <a:cubicBezTo>
                    <a:pt x="8128125" y="408708"/>
                    <a:pt x="8227781" y="280050"/>
                    <a:pt x="8377333" y="280050"/>
                  </a:cubicBezTo>
                  <a:cubicBezTo>
                    <a:pt x="8544230" y="280050"/>
                    <a:pt x="8612624" y="414484"/>
                    <a:pt x="8612624" y="573274"/>
                  </a:cubicBezTo>
                  <a:lnTo>
                    <a:pt x="8612624" y="610383"/>
                  </a:lnTo>
                  <a:close/>
                  <a:moveTo>
                    <a:pt x="7921843" y="342661"/>
                  </a:moveTo>
                  <a:cubicBezTo>
                    <a:pt x="7779237" y="342661"/>
                    <a:pt x="7699274" y="445810"/>
                    <a:pt x="7699274" y="589545"/>
                  </a:cubicBezTo>
                  <a:cubicBezTo>
                    <a:pt x="7699274" y="724003"/>
                    <a:pt x="7780415" y="836446"/>
                    <a:pt x="7913720" y="836446"/>
                  </a:cubicBezTo>
                  <a:cubicBezTo>
                    <a:pt x="7960075" y="836446"/>
                    <a:pt x="8002960" y="826030"/>
                    <a:pt x="8047008" y="809767"/>
                  </a:cubicBezTo>
                  <a:lnTo>
                    <a:pt x="8053978" y="878178"/>
                  </a:lnTo>
                  <a:cubicBezTo>
                    <a:pt x="8004130" y="895547"/>
                    <a:pt x="7957775" y="899048"/>
                    <a:pt x="7902127" y="899048"/>
                  </a:cubicBezTo>
                  <a:cubicBezTo>
                    <a:pt x="7712045" y="899048"/>
                    <a:pt x="7619319" y="754119"/>
                    <a:pt x="7619319" y="589545"/>
                  </a:cubicBezTo>
                  <a:cubicBezTo>
                    <a:pt x="7619319" y="407554"/>
                    <a:pt x="7736392" y="280066"/>
                    <a:pt x="7911428" y="280066"/>
                  </a:cubicBezTo>
                  <a:cubicBezTo>
                    <a:pt x="7982122" y="280066"/>
                    <a:pt x="8033148" y="296282"/>
                    <a:pt x="8054034" y="303228"/>
                  </a:cubicBezTo>
                  <a:lnTo>
                    <a:pt x="8048242" y="372768"/>
                  </a:lnTo>
                  <a:cubicBezTo>
                    <a:pt x="8008809" y="355399"/>
                    <a:pt x="7961284" y="342661"/>
                    <a:pt x="7921899" y="342661"/>
                  </a:cubicBezTo>
                  <a:close/>
                  <a:moveTo>
                    <a:pt x="7413005" y="885124"/>
                  </a:moveTo>
                  <a:lnTo>
                    <a:pt x="7413005" y="525773"/>
                  </a:lnTo>
                  <a:cubicBezTo>
                    <a:pt x="7413005" y="414500"/>
                    <a:pt x="7373596" y="342661"/>
                    <a:pt x="7272746" y="342661"/>
                  </a:cubicBezTo>
                  <a:cubicBezTo>
                    <a:pt x="7139458" y="342661"/>
                    <a:pt x="7097726" y="459726"/>
                    <a:pt x="7097726" y="558252"/>
                  </a:cubicBezTo>
                  <a:lnTo>
                    <a:pt x="7097726" y="885124"/>
                  </a:lnTo>
                  <a:lnTo>
                    <a:pt x="7024708" y="885124"/>
                  </a:lnTo>
                  <a:lnTo>
                    <a:pt x="7024708" y="433063"/>
                  </a:lnTo>
                  <a:cubicBezTo>
                    <a:pt x="7024708" y="387862"/>
                    <a:pt x="7024708" y="341507"/>
                    <a:pt x="7020062" y="293982"/>
                  </a:cubicBezTo>
                  <a:lnTo>
                    <a:pt x="7090756" y="293982"/>
                  </a:lnTo>
                  <a:lnTo>
                    <a:pt x="7090756" y="399431"/>
                  </a:lnTo>
                  <a:lnTo>
                    <a:pt x="7093103" y="399431"/>
                  </a:lnTo>
                  <a:cubicBezTo>
                    <a:pt x="7117418" y="346130"/>
                    <a:pt x="7161474" y="280058"/>
                    <a:pt x="7284363" y="280058"/>
                  </a:cubicBezTo>
                  <a:cubicBezTo>
                    <a:pt x="7430422" y="280058"/>
                    <a:pt x="7486046" y="377431"/>
                    <a:pt x="7486046" y="507250"/>
                  </a:cubicBezTo>
                  <a:lnTo>
                    <a:pt x="7486046" y="885116"/>
                  </a:lnTo>
                  <a:close/>
                  <a:moveTo>
                    <a:pt x="6660783" y="342661"/>
                  </a:moveTo>
                  <a:cubicBezTo>
                    <a:pt x="6552979" y="342661"/>
                    <a:pt x="6486932" y="450432"/>
                    <a:pt x="6486932" y="547813"/>
                  </a:cubicBezTo>
                  <a:lnTo>
                    <a:pt x="6811464" y="547813"/>
                  </a:lnTo>
                  <a:cubicBezTo>
                    <a:pt x="6811464" y="444656"/>
                    <a:pt x="6769732" y="342661"/>
                    <a:pt x="6660807" y="342661"/>
                  </a:cubicBezTo>
                  <a:close/>
                  <a:moveTo>
                    <a:pt x="6486932" y="610407"/>
                  </a:moveTo>
                  <a:cubicBezTo>
                    <a:pt x="6486932" y="735596"/>
                    <a:pt x="6554157" y="836446"/>
                    <a:pt x="6681669" y="836446"/>
                  </a:cubicBezTo>
                  <a:cubicBezTo>
                    <a:pt x="6734970" y="836446"/>
                    <a:pt x="6812634" y="814414"/>
                    <a:pt x="6847412" y="792382"/>
                  </a:cubicBezTo>
                  <a:lnTo>
                    <a:pt x="6847412" y="866545"/>
                  </a:lnTo>
                  <a:cubicBezTo>
                    <a:pt x="6796419" y="887415"/>
                    <a:pt x="6730347" y="899032"/>
                    <a:pt x="6675869" y="899032"/>
                  </a:cubicBezTo>
                  <a:cubicBezTo>
                    <a:pt x="6479970" y="899032"/>
                    <a:pt x="6406969" y="766889"/>
                    <a:pt x="6406969" y="589529"/>
                  </a:cubicBezTo>
                  <a:cubicBezTo>
                    <a:pt x="6406969" y="408708"/>
                    <a:pt x="6506624" y="280050"/>
                    <a:pt x="6656128" y="280050"/>
                  </a:cubicBezTo>
                  <a:cubicBezTo>
                    <a:pt x="6823041" y="280050"/>
                    <a:pt x="6891436" y="414484"/>
                    <a:pt x="6891436" y="573274"/>
                  </a:cubicBezTo>
                  <a:lnTo>
                    <a:pt x="6891436" y="610383"/>
                  </a:lnTo>
                  <a:close/>
                  <a:moveTo>
                    <a:pt x="6199429" y="38950"/>
                  </a:moveTo>
                  <a:lnTo>
                    <a:pt x="6272494" y="38950"/>
                  </a:lnTo>
                  <a:lnTo>
                    <a:pt x="6272494" y="136339"/>
                  </a:lnTo>
                  <a:lnTo>
                    <a:pt x="6199429" y="136339"/>
                  </a:lnTo>
                  <a:lnTo>
                    <a:pt x="6199429" y="38950"/>
                  </a:lnTo>
                  <a:close/>
                  <a:moveTo>
                    <a:pt x="6199429" y="885124"/>
                  </a:moveTo>
                  <a:lnTo>
                    <a:pt x="6199429" y="293982"/>
                  </a:lnTo>
                  <a:lnTo>
                    <a:pt x="6272494" y="293982"/>
                  </a:lnTo>
                  <a:lnTo>
                    <a:pt x="6272494" y="885124"/>
                  </a:lnTo>
                  <a:close/>
                  <a:moveTo>
                    <a:pt x="5949116" y="342661"/>
                  </a:moveTo>
                  <a:cubicBezTo>
                    <a:pt x="5806510" y="342661"/>
                    <a:pt x="5726570" y="445810"/>
                    <a:pt x="5726570" y="589545"/>
                  </a:cubicBezTo>
                  <a:cubicBezTo>
                    <a:pt x="5726570" y="724003"/>
                    <a:pt x="5807687" y="836446"/>
                    <a:pt x="5940992" y="836446"/>
                  </a:cubicBezTo>
                  <a:cubicBezTo>
                    <a:pt x="5987347" y="836446"/>
                    <a:pt x="6030233" y="826030"/>
                    <a:pt x="6074280" y="809767"/>
                  </a:cubicBezTo>
                  <a:lnTo>
                    <a:pt x="6081250" y="878178"/>
                  </a:lnTo>
                  <a:cubicBezTo>
                    <a:pt x="6031402" y="895547"/>
                    <a:pt x="5985048" y="899040"/>
                    <a:pt x="5929399" y="899040"/>
                  </a:cubicBezTo>
                  <a:cubicBezTo>
                    <a:pt x="5739317" y="899040"/>
                    <a:pt x="5646591" y="754111"/>
                    <a:pt x="5646591" y="589537"/>
                  </a:cubicBezTo>
                  <a:cubicBezTo>
                    <a:pt x="5646591" y="407546"/>
                    <a:pt x="5763688" y="280058"/>
                    <a:pt x="5938701" y="280058"/>
                  </a:cubicBezTo>
                  <a:cubicBezTo>
                    <a:pt x="6009419" y="280058"/>
                    <a:pt x="6060420" y="296274"/>
                    <a:pt x="6081306" y="303220"/>
                  </a:cubicBezTo>
                  <a:lnTo>
                    <a:pt x="6075514" y="372760"/>
                  </a:lnTo>
                  <a:cubicBezTo>
                    <a:pt x="6036081" y="355391"/>
                    <a:pt x="5988581" y="342653"/>
                    <a:pt x="5949172" y="342653"/>
                  </a:cubicBezTo>
                  <a:close/>
                  <a:moveTo>
                    <a:pt x="5347551" y="131708"/>
                  </a:moveTo>
                  <a:cubicBezTo>
                    <a:pt x="5264087" y="131708"/>
                    <a:pt x="5172555" y="166470"/>
                    <a:pt x="5172555" y="270789"/>
                  </a:cubicBezTo>
                  <a:cubicBezTo>
                    <a:pt x="5172555" y="433063"/>
                    <a:pt x="5543434" y="434225"/>
                    <a:pt x="5543434" y="670678"/>
                  </a:cubicBezTo>
                  <a:cubicBezTo>
                    <a:pt x="5543442" y="834146"/>
                    <a:pt x="5403192" y="899040"/>
                    <a:pt x="5278003" y="899040"/>
                  </a:cubicBezTo>
                  <a:cubicBezTo>
                    <a:pt x="5199193" y="899040"/>
                    <a:pt x="5137800" y="882792"/>
                    <a:pt x="5094890" y="864254"/>
                  </a:cubicBezTo>
                  <a:lnTo>
                    <a:pt x="5103006" y="781943"/>
                  </a:lnTo>
                  <a:cubicBezTo>
                    <a:pt x="5150515" y="812082"/>
                    <a:pt x="5206163" y="829467"/>
                    <a:pt x="5281504" y="829467"/>
                  </a:cubicBezTo>
                  <a:cubicBezTo>
                    <a:pt x="5381176" y="829467"/>
                    <a:pt x="5463463" y="778474"/>
                    <a:pt x="5463463" y="663700"/>
                  </a:cubicBezTo>
                  <a:cubicBezTo>
                    <a:pt x="5463463" y="504927"/>
                    <a:pt x="5092567" y="485210"/>
                    <a:pt x="5092567" y="273104"/>
                  </a:cubicBezTo>
                  <a:cubicBezTo>
                    <a:pt x="5092567" y="143269"/>
                    <a:pt x="5206163" y="62136"/>
                    <a:pt x="5348721" y="62136"/>
                  </a:cubicBezTo>
                  <a:cubicBezTo>
                    <a:pt x="5388146" y="62136"/>
                    <a:pt x="5451870" y="67928"/>
                    <a:pt x="5507494" y="88798"/>
                  </a:cubicBezTo>
                  <a:lnTo>
                    <a:pt x="5494756" y="161831"/>
                  </a:lnTo>
                  <a:cubicBezTo>
                    <a:pt x="5458824" y="142099"/>
                    <a:pt x="5402046" y="131700"/>
                    <a:pt x="5347551" y="131700"/>
                  </a:cubicBezTo>
                  <a:close/>
                  <a:moveTo>
                    <a:pt x="4231388" y="482895"/>
                  </a:moveTo>
                  <a:cubicBezTo>
                    <a:pt x="4154901" y="513027"/>
                    <a:pt x="4079561" y="580252"/>
                    <a:pt x="4079561" y="669565"/>
                  </a:cubicBezTo>
                  <a:cubicBezTo>
                    <a:pt x="4079561" y="779684"/>
                    <a:pt x="4169963" y="836477"/>
                    <a:pt x="4267320" y="836477"/>
                  </a:cubicBezTo>
                  <a:cubicBezTo>
                    <a:pt x="4340337" y="836477"/>
                    <a:pt x="4420341" y="799376"/>
                    <a:pt x="4466680" y="742574"/>
                  </a:cubicBezTo>
                  <a:lnTo>
                    <a:pt x="4231388" y="482927"/>
                  </a:lnTo>
                  <a:close/>
                  <a:moveTo>
                    <a:pt x="4413379" y="241803"/>
                  </a:moveTo>
                  <a:cubicBezTo>
                    <a:pt x="4413379" y="165293"/>
                    <a:pt x="4367024" y="124738"/>
                    <a:pt x="4298605" y="124738"/>
                  </a:cubicBezTo>
                  <a:cubicBezTo>
                    <a:pt x="4230186" y="124738"/>
                    <a:pt x="4165316" y="164147"/>
                    <a:pt x="4165316" y="242981"/>
                  </a:cubicBezTo>
                  <a:cubicBezTo>
                    <a:pt x="4165316" y="306721"/>
                    <a:pt x="4212873" y="358876"/>
                    <a:pt x="4256881" y="407554"/>
                  </a:cubicBezTo>
                  <a:cubicBezTo>
                    <a:pt x="4327591" y="373906"/>
                    <a:pt x="4413379" y="336836"/>
                    <a:pt x="4413379" y="241803"/>
                  </a:cubicBezTo>
                  <a:close/>
                  <a:moveTo>
                    <a:pt x="4698518" y="882800"/>
                  </a:moveTo>
                  <a:lnTo>
                    <a:pt x="4596539" y="882800"/>
                  </a:lnTo>
                  <a:lnTo>
                    <a:pt x="4510751" y="792398"/>
                  </a:lnTo>
                  <a:cubicBezTo>
                    <a:pt x="4444664" y="866561"/>
                    <a:pt x="4360078" y="899048"/>
                    <a:pt x="4264996" y="899048"/>
                  </a:cubicBezTo>
                  <a:cubicBezTo>
                    <a:pt x="4128239" y="899048"/>
                    <a:pt x="3999573" y="829475"/>
                    <a:pt x="3999573" y="673002"/>
                  </a:cubicBezTo>
                  <a:cubicBezTo>
                    <a:pt x="3999573" y="548982"/>
                    <a:pt x="4083014" y="479418"/>
                    <a:pt x="4190833" y="437710"/>
                  </a:cubicBezTo>
                  <a:cubicBezTo>
                    <a:pt x="4140977" y="380892"/>
                    <a:pt x="4085353" y="319467"/>
                    <a:pt x="4085353" y="238334"/>
                  </a:cubicBezTo>
                  <a:cubicBezTo>
                    <a:pt x="4085353" y="122415"/>
                    <a:pt x="4196626" y="62144"/>
                    <a:pt x="4303268" y="62144"/>
                  </a:cubicBezTo>
                  <a:cubicBezTo>
                    <a:pt x="4399455" y="62144"/>
                    <a:pt x="4493334" y="115469"/>
                    <a:pt x="4493334" y="229065"/>
                  </a:cubicBezTo>
                  <a:cubicBezTo>
                    <a:pt x="4493334" y="355399"/>
                    <a:pt x="4395978" y="400608"/>
                    <a:pt x="4298597" y="449286"/>
                  </a:cubicBezTo>
                  <a:lnTo>
                    <a:pt x="4511897" y="686902"/>
                  </a:lnTo>
                  <a:cubicBezTo>
                    <a:pt x="4562874" y="613900"/>
                    <a:pt x="4581437" y="528120"/>
                    <a:pt x="4581437" y="441163"/>
                  </a:cubicBezTo>
                  <a:lnTo>
                    <a:pt x="4650986" y="441163"/>
                  </a:lnTo>
                  <a:cubicBezTo>
                    <a:pt x="4650986" y="545489"/>
                    <a:pt x="4620846" y="652139"/>
                    <a:pt x="4560575" y="733249"/>
                  </a:cubicBezTo>
                  <a:lnTo>
                    <a:pt x="4698510" y="882800"/>
                  </a:lnTo>
                  <a:close/>
                  <a:moveTo>
                    <a:pt x="3535960" y="836446"/>
                  </a:moveTo>
                  <a:cubicBezTo>
                    <a:pt x="3563776" y="836446"/>
                    <a:pt x="3582339" y="830653"/>
                    <a:pt x="3603201" y="822529"/>
                  </a:cubicBezTo>
                  <a:lnTo>
                    <a:pt x="3607824" y="882800"/>
                  </a:lnTo>
                  <a:cubicBezTo>
                    <a:pt x="3590455" y="889754"/>
                    <a:pt x="3554523" y="899048"/>
                    <a:pt x="3518591" y="899048"/>
                  </a:cubicBezTo>
                  <a:cubicBezTo>
                    <a:pt x="3388804" y="899048"/>
                    <a:pt x="3384109" y="809767"/>
                    <a:pt x="3384109" y="701963"/>
                  </a:cubicBezTo>
                  <a:lnTo>
                    <a:pt x="3384109" y="356577"/>
                  </a:lnTo>
                  <a:lnTo>
                    <a:pt x="3268213" y="356577"/>
                  </a:lnTo>
                  <a:lnTo>
                    <a:pt x="3268213" y="293982"/>
                  </a:lnTo>
                  <a:lnTo>
                    <a:pt x="3384109" y="293982"/>
                  </a:lnTo>
                  <a:lnTo>
                    <a:pt x="3384109" y="151376"/>
                  </a:lnTo>
                  <a:lnTo>
                    <a:pt x="3457150" y="125884"/>
                  </a:lnTo>
                  <a:lnTo>
                    <a:pt x="3457150" y="293958"/>
                  </a:lnTo>
                  <a:lnTo>
                    <a:pt x="3591584" y="293958"/>
                  </a:lnTo>
                  <a:lnTo>
                    <a:pt x="3591584" y="356553"/>
                  </a:lnTo>
                  <a:lnTo>
                    <a:pt x="3457150" y="356553"/>
                  </a:lnTo>
                  <a:lnTo>
                    <a:pt x="3457150" y="739049"/>
                  </a:lnTo>
                  <a:cubicBezTo>
                    <a:pt x="3457150" y="792374"/>
                    <a:pt x="3476859" y="836421"/>
                    <a:pt x="3535960" y="836421"/>
                  </a:cubicBezTo>
                  <a:close/>
                  <a:moveTo>
                    <a:pt x="3176673" y="356553"/>
                  </a:moveTo>
                  <a:cubicBezTo>
                    <a:pt x="3060778" y="356553"/>
                    <a:pt x="3029469" y="486340"/>
                    <a:pt x="3029469" y="593014"/>
                  </a:cubicBezTo>
                  <a:lnTo>
                    <a:pt x="3029469" y="885100"/>
                  </a:lnTo>
                  <a:lnTo>
                    <a:pt x="2956451" y="885100"/>
                  </a:lnTo>
                  <a:lnTo>
                    <a:pt x="2956451" y="426117"/>
                  </a:lnTo>
                  <a:cubicBezTo>
                    <a:pt x="2956451" y="361223"/>
                    <a:pt x="2956451" y="336836"/>
                    <a:pt x="2951789" y="293982"/>
                  </a:cubicBezTo>
                  <a:lnTo>
                    <a:pt x="3024822" y="293982"/>
                  </a:lnTo>
                  <a:lnTo>
                    <a:pt x="3024822" y="407554"/>
                  </a:lnTo>
                  <a:lnTo>
                    <a:pt x="3027169" y="407554"/>
                  </a:lnTo>
                  <a:cubicBezTo>
                    <a:pt x="3053808" y="341507"/>
                    <a:pt x="3103656" y="280066"/>
                    <a:pt x="3178997" y="280066"/>
                  </a:cubicBezTo>
                  <a:cubicBezTo>
                    <a:pt x="3196366" y="280066"/>
                    <a:pt x="3217236" y="283535"/>
                    <a:pt x="3229974" y="287036"/>
                  </a:cubicBezTo>
                  <a:lnTo>
                    <a:pt x="3229974" y="363523"/>
                  </a:lnTo>
                  <a:cubicBezTo>
                    <a:pt x="3214929" y="358876"/>
                    <a:pt x="3195220" y="356577"/>
                    <a:pt x="3176673" y="356577"/>
                  </a:cubicBezTo>
                  <a:close/>
                  <a:moveTo>
                    <a:pt x="2483569" y="152546"/>
                  </a:moveTo>
                  <a:lnTo>
                    <a:pt x="2307402" y="598790"/>
                  </a:lnTo>
                  <a:lnTo>
                    <a:pt x="2658589" y="598790"/>
                  </a:lnTo>
                  <a:lnTo>
                    <a:pt x="2483569" y="152546"/>
                  </a:lnTo>
                  <a:close/>
                  <a:moveTo>
                    <a:pt x="2772185" y="885100"/>
                  </a:moveTo>
                  <a:lnTo>
                    <a:pt x="2685252" y="668355"/>
                  </a:lnTo>
                  <a:lnTo>
                    <a:pt x="2277247" y="668355"/>
                  </a:lnTo>
                  <a:lnTo>
                    <a:pt x="2190297" y="885100"/>
                  </a:lnTo>
                  <a:lnTo>
                    <a:pt x="2112665" y="885100"/>
                  </a:lnTo>
                  <a:lnTo>
                    <a:pt x="2444168" y="76036"/>
                  </a:lnTo>
                  <a:lnTo>
                    <a:pt x="2534570" y="76036"/>
                  </a:lnTo>
                  <a:lnTo>
                    <a:pt x="2855650" y="885100"/>
                  </a:lnTo>
                  <a:close/>
                  <a:moveTo>
                    <a:pt x="1508762" y="342637"/>
                  </a:moveTo>
                  <a:cubicBezTo>
                    <a:pt x="1400950" y="342637"/>
                    <a:pt x="1334911" y="450408"/>
                    <a:pt x="1334911" y="547789"/>
                  </a:cubicBezTo>
                  <a:lnTo>
                    <a:pt x="1659451" y="547789"/>
                  </a:lnTo>
                  <a:cubicBezTo>
                    <a:pt x="1659451" y="444632"/>
                    <a:pt x="1617727" y="342637"/>
                    <a:pt x="1508778" y="342637"/>
                  </a:cubicBezTo>
                  <a:close/>
                  <a:moveTo>
                    <a:pt x="1334911" y="610383"/>
                  </a:moveTo>
                  <a:cubicBezTo>
                    <a:pt x="1334911" y="735572"/>
                    <a:pt x="1402128" y="836421"/>
                    <a:pt x="1529640" y="836421"/>
                  </a:cubicBezTo>
                  <a:cubicBezTo>
                    <a:pt x="1582948" y="836421"/>
                    <a:pt x="1660613" y="814390"/>
                    <a:pt x="1695391" y="792358"/>
                  </a:cubicBezTo>
                  <a:lnTo>
                    <a:pt x="1695391" y="866521"/>
                  </a:lnTo>
                  <a:cubicBezTo>
                    <a:pt x="1644381" y="887391"/>
                    <a:pt x="1578318" y="899008"/>
                    <a:pt x="1523847" y="899008"/>
                  </a:cubicBezTo>
                  <a:cubicBezTo>
                    <a:pt x="1327956" y="899008"/>
                    <a:pt x="1254915" y="766865"/>
                    <a:pt x="1254915" y="589505"/>
                  </a:cubicBezTo>
                  <a:cubicBezTo>
                    <a:pt x="1254915" y="408684"/>
                    <a:pt x="1354611" y="280026"/>
                    <a:pt x="1504147" y="280026"/>
                  </a:cubicBezTo>
                  <a:cubicBezTo>
                    <a:pt x="1671060" y="280026"/>
                    <a:pt x="1739447" y="414460"/>
                    <a:pt x="1739447" y="573249"/>
                  </a:cubicBezTo>
                  <a:lnTo>
                    <a:pt x="1739447" y="610359"/>
                  </a:lnTo>
                  <a:close/>
                  <a:moveTo>
                    <a:pt x="1048633" y="885100"/>
                  </a:moveTo>
                  <a:lnTo>
                    <a:pt x="1048633" y="532743"/>
                  </a:lnTo>
                  <a:cubicBezTo>
                    <a:pt x="1048633" y="430740"/>
                    <a:pt x="1028933" y="342661"/>
                    <a:pt x="908375" y="342661"/>
                  </a:cubicBezTo>
                  <a:cubicBezTo>
                    <a:pt x="778587" y="342661"/>
                    <a:pt x="733346" y="465526"/>
                    <a:pt x="733346" y="568675"/>
                  </a:cubicBezTo>
                  <a:lnTo>
                    <a:pt x="733346" y="885132"/>
                  </a:lnTo>
                  <a:lnTo>
                    <a:pt x="660393" y="885132"/>
                  </a:lnTo>
                  <a:lnTo>
                    <a:pt x="660393" y="15789"/>
                  </a:lnTo>
                  <a:lnTo>
                    <a:pt x="733402" y="15789"/>
                  </a:lnTo>
                  <a:lnTo>
                    <a:pt x="733402" y="393638"/>
                  </a:lnTo>
                  <a:lnTo>
                    <a:pt x="735734" y="393638"/>
                  </a:lnTo>
                  <a:cubicBezTo>
                    <a:pt x="767043" y="328745"/>
                    <a:pt x="833098" y="280066"/>
                    <a:pt x="920039" y="280066"/>
                  </a:cubicBezTo>
                  <a:cubicBezTo>
                    <a:pt x="1078837" y="280066"/>
                    <a:pt x="1121731" y="385539"/>
                    <a:pt x="1121731" y="531573"/>
                  </a:cubicBezTo>
                  <a:lnTo>
                    <a:pt x="1121731" y="885124"/>
                  </a:lnTo>
                  <a:close/>
                  <a:moveTo>
                    <a:pt x="325373" y="145576"/>
                  </a:moveTo>
                  <a:lnTo>
                    <a:pt x="325373" y="885100"/>
                  </a:lnTo>
                  <a:lnTo>
                    <a:pt x="245410" y="885100"/>
                  </a:lnTo>
                  <a:lnTo>
                    <a:pt x="245410" y="145600"/>
                  </a:lnTo>
                  <a:lnTo>
                    <a:pt x="6649" y="145600"/>
                  </a:lnTo>
                  <a:lnTo>
                    <a:pt x="6649" y="76060"/>
                  </a:lnTo>
                  <a:lnTo>
                    <a:pt x="564190" y="76060"/>
                  </a:lnTo>
                  <a:lnTo>
                    <a:pt x="564190" y="145600"/>
                  </a:lnTo>
                  <a:close/>
                </a:path>
              </a:pathLst>
            </a:custGeom>
            <a:grpFill/>
            <a:ln w="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BE"/>
            </a:p>
          </p:txBody>
        </p:sp>
        <p:sp>
          <p:nvSpPr>
            <p:cNvPr id="7" name="Forme libre : forme 24">
              <a:extLst>
                <a:ext uri="{FF2B5EF4-FFF2-40B4-BE49-F238E27FC236}">
                  <a16:creationId xmlns:a16="http://schemas.microsoft.com/office/drawing/2014/main" id="{97546D95-3040-429A-8252-7B1A28ACC9A3}"/>
                </a:ext>
              </a:extLst>
            </p:cNvPr>
            <p:cNvSpPr/>
            <p:nvPr/>
          </p:nvSpPr>
          <p:spPr>
            <a:xfrm>
              <a:off x="-786557" y="8253511"/>
              <a:ext cx="12106540" cy="2183968"/>
            </a:xfrm>
            <a:custGeom>
              <a:avLst/>
              <a:gdLst>
                <a:gd name="connsiteX0" fmla="*/ 1817527 w 12106540"/>
                <a:gd name="connsiteY0" fmla="*/ 17639 h 2183968"/>
                <a:gd name="connsiteX1" fmla="*/ 2709919 w 12106540"/>
                <a:gd name="connsiteY1" fmla="*/ 219996 h 2183968"/>
                <a:gd name="connsiteX2" fmla="*/ 2399495 w 12106540"/>
                <a:gd name="connsiteY2" fmla="*/ 553709 h 2183968"/>
                <a:gd name="connsiteX3" fmla="*/ 1554275 w 12106540"/>
                <a:gd name="connsiteY3" fmla="*/ 421102 h 2183968"/>
                <a:gd name="connsiteX4" fmla="*/ 1093835 w 12106540"/>
                <a:gd name="connsiteY4" fmla="*/ 615663 h 2183968"/>
                <a:gd name="connsiteX5" fmla="*/ 2590034 w 12106540"/>
                <a:gd name="connsiteY5" fmla="*/ 1477163 h 2183968"/>
                <a:gd name="connsiteX6" fmla="*/ 1357920 w 12106540"/>
                <a:gd name="connsiteY6" fmla="*/ 2178888 h 2183968"/>
                <a:gd name="connsiteX7" fmla="*/ 6649 w 12106540"/>
                <a:gd name="connsiteY7" fmla="*/ 1870266 h 2183968"/>
                <a:gd name="connsiteX8" fmla="*/ 177127 w 12106540"/>
                <a:gd name="connsiteY8" fmla="*/ 1601366 h 2183968"/>
                <a:gd name="connsiteX9" fmla="*/ 315383 w 12106540"/>
                <a:gd name="connsiteY9" fmla="*/ 1540622 h 2183968"/>
                <a:gd name="connsiteX10" fmla="*/ 1266003 w 12106540"/>
                <a:gd name="connsiteY10" fmla="*/ 1757896 h 2183968"/>
                <a:gd name="connsiteX11" fmla="*/ 1878047 w 12106540"/>
                <a:gd name="connsiteY11" fmla="*/ 1547704 h 2183968"/>
                <a:gd name="connsiteX12" fmla="*/ 435781 w 12106540"/>
                <a:gd name="connsiteY12" fmla="*/ 659750 h 2183968"/>
                <a:gd name="connsiteX13" fmla="*/ 1817559 w 12106540"/>
                <a:gd name="connsiteY13" fmla="*/ 17639 h 2183968"/>
                <a:gd name="connsiteX14" fmla="*/ 5541880 w 12106540"/>
                <a:gd name="connsiteY14" fmla="*/ 339584 h 2183968"/>
                <a:gd name="connsiteX15" fmla="*/ 5124069 w 12106540"/>
                <a:gd name="connsiteY15" fmla="*/ 641084 h 2183968"/>
                <a:gd name="connsiteX16" fmla="*/ 4293630 w 12106540"/>
                <a:gd name="connsiteY16" fmla="*/ 471959 h 2183968"/>
                <a:gd name="connsiteX17" fmla="*/ 3500028 w 12106540"/>
                <a:gd name="connsiteY17" fmla="*/ 1112949 h 2183968"/>
                <a:gd name="connsiteX18" fmla="*/ 4294295 w 12106540"/>
                <a:gd name="connsiteY18" fmla="*/ 1709266 h 2183968"/>
                <a:gd name="connsiteX19" fmla="*/ 6285970 w 12106540"/>
                <a:gd name="connsiteY19" fmla="*/ 463467 h 2183968"/>
                <a:gd name="connsiteX20" fmla="*/ 7656116 w 12106540"/>
                <a:gd name="connsiteY20" fmla="*/ 1889 h 2183968"/>
                <a:gd name="connsiteX21" fmla="*/ 9088663 w 12106540"/>
                <a:gd name="connsiteY21" fmla="*/ 1112925 h 2183968"/>
                <a:gd name="connsiteX22" fmla="*/ 7660522 w 12106540"/>
                <a:gd name="connsiteY22" fmla="*/ 2185858 h 2183968"/>
                <a:gd name="connsiteX23" fmla="*/ 6096064 w 12106540"/>
                <a:gd name="connsiteY23" fmla="*/ 1561236 h 2183968"/>
                <a:gd name="connsiteX24" fmla="*/ 6461199 w 12106540"/>
                <a:gd name="connsiteY24" fmla="*/ 1232329 h 2183968"/>
                <a:gd name="connsiteX25" fmla="*/ 7621963 w 12106540"/>
                <a:gd name="connsiteY25" fmla="*/ 1709266 h 2183968"/>
                <a:gd name="connsiteX26" fmla="*/ 8449349 w 12106540"/>
                <a:gd name="connsiteY26" fmla="*/ 1112949 h 2183968"/>
                <a:gd name="connsiteX27" fmla="*/ 7656436 w 12106540"/>
                <a:gd name="connsiteY27" fmla="*/ 471959 h 2183968"/>
                <a:gd name="connsiteX28" fmla="*/ 4297451 w 12106540"/>
                <a:gd name="connsiteY28" fmla="*/ 2178872 h 2183968"/>
                <a:gd name="connsiteX29" fmla="*/ 2858141 w 12106540"/>
                <a:gd name="connsiteY29" fmla="*/ 1209152 h 2183968"/>
                <a:gd name="connsiteX30" fmla="*/ 2858141 w 12106540"/>
                <a:gd name="connsiteY30" fmla="*/ 1027145 h 2183968"/>
                <a:gd name="connsiteX31" fmla="*/ 4317048 w 12106540"/>
                <a:gd name="connsiteY31" fmla="*/ 1913 h 2183968"/>
                <a:gd name="connsiteX32" fmla="*/ 5541912 w 12106540"/>
                <a:gd name="connsiteY32" fmla="*/ 339584 h 2183968"/>
                <a:gd name="connsiteX33" fmla="*/ 11334842 w 12106540"/>
                <a:gd name="connsiteY33" fmla="*/ 2127766 h 2183968"/>
                <a:gd name="connsiteX34" fmla="*/ 11045520 w 12106540"/>
                <a:gd name="connsiteY34" fmla="*/ 1920675 h 2183968"/>
                <a:gd name="connsiteX35" fmla="*/ 10375930 w 12106540"/>
                <a:gd name="connsiteY35" fmla="*/ 1108086 h 2183968"/>
                <a:gd name="connsiteX36" fmla="*/ 11480516 w 12106540"/>
                <a:gd name="connsiteY36" fmla="*/ 670702 h 2183968"/>
                <a:gd name="connsiteX37" fmla="*/ 10929641 w 12106540"/>
                <a:gd name="connsiteY37" fmla="*/ 419059 h 2183968"/>
                <a:gd name="connsiteX38" fmla="*/ 10098626 w 12106540"/>
                <a:gd name="connsiteY38" fmla="*/ 1123011 h 2183968"/>
                <a:gd name="connsiteX39" fmla="*/ 9779148 w 12106540"/>
                <a:gd name="connsiteY39" fmla="*/ 2142018 h 2183968"/>
                <a:gd name="connsiteX40" fmla="*/ 9150385 w 12106540"/>
                <a:gd name="connsiteY40" fmla="*/ 2142018 h 2183968"/>
                <a:gd name="connsiteX41" fmla="*/ 9474348 w 12106540"/>
                <a:gd name="connsiteY41" fmla="*/ 1112380 h 2183968"/>
                <a:gd name="connsiteX42" fmla="*/ 10977422 w 12106540"/>
                <a:gd name="connsiteY42" fmla="*/ 1913 h 2183968"/>
                <a:gd name="connsiteX43" fmla="*/ 12113190 w 12106540"/>
                <a:gd name="connsiteY43" fmla="*/ 602988 h 2183968"/>
                <a:gd name="connsiteX44" fmla="*/ 11137950 w 12106540"/>
                <a:gd name="connsiteY44" fmla="*/ 1304105 h 2183968"/>
                <a:gd name="connsiteX45" fmla="*/ 11974357 w 12106540"/>
                <a:gd name="connsiteY45" fmla="*/ 2142018 h 2183968"/>
                <a:gd name="connsiteX46" fmla="*/ 11447725 w 12106540"/>
                <a:gd name="connsiteY46" fmla="*/ 2142018 h 2183968"/>
                <a:gd name="connsiteX47" fmla="*/ 11334842 w 12106540"/>
                <a:gd name="connsiteY47" fmla="*/ 2127774 h 218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2106540" h="2183968">
                  <a:moveTo>
                    <a:pt x="1817527" y="17639"/>
                  </a:moveTo>
                  <a:cubicBezTo>
                    <a:pt x="2181084" y="56095"/>
                    <a:pt x="2662459" y="205110"/>
                    <a:pt x="2709919" y="219996"/>
                  </a:cubicBezTo>
                  <a:cubicBezTo>
                    <a:pt x="2630797" y="359493"/>
                    <a:pt x="2565463" y="553709"/>
                    <a:pt x="2399495" y="553709"/>
                  </a:cubicBezTo>
                  <a:cubicBezTo>
                    <a:pt x="2276846" y="553709"/>
                    <a:pt x="1935209" y="421102"/>
                    <a:pt x="1554275" y="421102"/>
                  </a:cubicBezTo>
                  <a:cubicBezTo>
                    <a:pt x="1397593" y="421102"/>
                    <a:pt x="1093835" y="445185"/>
                    <a:pt x="1093835" y="615663"/>
                  </a:cubicBezTo>
                  <a:cubicBezTo>
                    <a:pt x="1093153" y="909687"/>
                    <a:pt x="2652981" y="818476"/>
                    <a:pt x="2590034" y="1477163"/>
                  </a:cubicBezTo>
                  <a:cubicBezTo>
                    <a:pt x="2552701" y="1872982"/>
                    <a:pt x="2043541" y="2178888"/>
                    <a:pt x="1357920" y="2178888"/>
                  </a:cubicBezTo>
                  <a:cubicBezTo>
                    <a:pt x="782273" y="2178888"/>
                    <a:pt x="216808" y="1980601"/>
                    <a:pt x="6649" y="1870266"/>
                  </a:cubicBezTo>
                  <a:cubicBezTo>
                    <a:pt x="66680" y="1775153"/>
                    <a:pt x="88832" y="1742081"/>
                    <a:pt x="177127" y="1601366"/>
                  </a:cubicBezTo>
                  <a:cubicBezTo>
                    <a:pt x="203237" y="1558905"/>
                    <a:pt x="252748" y="1534069"/>
                    <a:pt x="315383" y="1540622"/>
                  </a:cubicBezTo>
                  <a:cubicBezTo>
                    <a:pt x="402549" y="1549435"/>
                    <a:pt x="885373" y="1747497"/>
                    <a:pt x="1266003" y="1757896"/>
                  </a:cubicBezTo>
                  <a:cubicBezTo>
                    <a:pt x="1501703" y="1764601"/>
                    <a:pt x="1853403" y="1759178"/>
                    <a:pt x="1878047" y="1547704"/>
                  </a:cubicBezTo>
                  <a:cubicBezTo>
                    <a:pt x="1915805" y="1221377"/>
                    <a:pt x="435781" y="1302430"/>
                    <a:pt x="435781" y="659750"/>
                  </a:cubicBezTo>
                  <a:cubicBezTo>
                    <a:pt x="435781" y="328296"/>
                    <a:pt x="862533" y="-83651"/>
                    <a:pt x="1817559" y="17639"/>
                  </a:cubicBezTo>
                  <a:close/>
                  <a:moveTo>
                    <a:pt x="5541880" y="339584"/>
                  </a:moveTo>
                  <a:cubicBezTo>
                    <a:pt x="5376842" y="528144"/>
                    <a:pt x="5312413" y="641084"/>
                    <a:pt x="5124069" y="641084"/>
                  </a:cubicBezTo>
                  <a:cubicBezTo>
                    <a:pt x="4930870" y="641084"/>
                    <a:pt x="4776775" y="471959"/>
                    <a:pt x="4293630" y="471959"/>
                  </a:cubicBezTo>
                  <a:cubicBezTo>
                    <a:pt x="3804003" y="471959"/>
                    <a:pt x="3500028" y="757972"/>
                    <a:pt x="3500028" y="1112949"/>
                  </a:cubicBezTo>
                  <a:cubicBezTo>
                    <a:pt x="3500028" y="1600525"/>
                    <a:pt x="4056904" y="1709266"/>
                    <a:pt x="4294295" y="1709266"/>
                  </a:cubicBezTo>
                  <a:cubicBezTo>
                    <a:pt x="5033762" y="1709266"/>
                    <a:pt x="5737923" y="837335"/>
                    <a:pt x="6285970" y="463467"/>
                  </a:cubicBezTo>
                  <a:cubicBezTo>
                    <a:pt x="6654975" y="201753"/>
                    <a:pt x="7039105" y="1889"/>
                    <a:pt x="7656116" y="1889"/>
                  </a:cubicBezTo>
                  <a:cubicBezTo>
                    <a:pt x="8550110" y="1889"/>
                    <a:pt x="9088663" y="511841"/>
                    <a:pt x="9088663" y="1112925"/>
                  </a:cubicBezTo>
                  <a:cubicBezTo>
                    <a:pt x="9088663" y="1697336"/>
                    <a:pt x="8519922" y="2185858"/>
                    <a:pt x="7660522" y="2185858"/>
                  </a:cubicBezTo>
                  <a:cubicBezTo>
                    <a:pt x="6960760" y="2185858"/>
                    <a:pt x="6536043" y="1989158"/>
                    <a:pt x="6096064" y="1561236"/>
                  </a:cubicBezTo>
                  <a:lnTo>
                    <a:pt x="6461199" y="1232329"/>
                  </a:lnTo>
                  <a:cubicBezTo>
                    <a:pt x="6648669" y="1436151"/>
                    <a:pt x="7079091" y="1709266"/>
                    <a:pt x="7621963" y="1709266"/>
                  </a:cubicBezTo>
                  <a:cubicBezTo>
                    <a:pt x="8032667" y="1709266"/>
                    <a:pt x="8449349" y="1472997"/>
                    <a:pt x="8449349" y="1112949"/>
                  </a:cubicBezTo>
                  <a:cubicBezTo>
                    <a:pt x="8449349" y="746019"/>
                    <a:pt x="8141865" y="471959"/>
                    <a:pt x="7656436" y="471959"/>
                  </a:cubicBezTo>
                  <a:cubicBezTo>
                    <a:pt x="6427054" y="471959"/>
                    <a:pt x="5839413" y="2178872"/>
                    <a:pt x="4297451" y="2178872"/>
                  </a:cubicBezTo>
                  <a:cubicBezTo>
                    <a:pt x="3724865" y="2178872"/>
                    <a:pt x="2942239" y="1957520"/>
                    <a:pt x="2858141" y="1209152"/>
                  </a:cubicBezTo>
                  <a:cubicBezTo>
                    <a:pt x="2858141" y="1200443"/>
                    <a:pt x="2857228" y="1046132"/>
                    <a:pt x="2858141" y="1027145"/>
                  </a:cubicBezTo>
                  <a:cubicBezTo>
                    <a:pt x="2903231" y="432174"/>
                    <a:pt x="3572148" y="1913"/>
                    <a:pt x="4317048" y="1913"/>
                  </a:cubicBezTo>
                  <a:cubicBezTo>
                    <a:pt x="4766985" y="1913"/>
                    <a:pt x="5233987" y="181772"/>
                    <a:pt x="5541912" y="339584"/>
                  </a:cubicBezTo>
                  <a:close/>
                  <a:moveTo>
                    <a:pt x="11334842" y="2127766"/>
                  </a:moveTo>
                  <a:cubicBezTo>
                    <a:pt x="11226157" y="2098836"/>
                    <a:pt x="11134137" y="2026940"/>
                    <a:pt x="11045520" y="1920675"/>
                  </a:cubicBezTo>
                  <a:cubicBezTo>
                    <a:pt x="10795912" y="1620185"/>
                    <a:pt x="10464217" y="1219102"/>
                    <a:pt x="10375930" y="1108086"/>
                  </a:cubicBezTo>
                  <a:cubicBezTo>
                    <a:pt x="10657937" y="1064335"/>
                    <a:pt x="11480516" y="1037880"/>
                    <a:pt x="11480516" y="670702"/>
                  </a:cubicBezTo>
                  <a:cubicBezTo>
                    <a:pt x="11480516" y="462017"/>
                    <a:pt x="11163915" y="419059"/>
                    <a:pt x="10929641" y="419059"/>
                  </a:cubicBezTo>
                  <a:cubicBezTo>
                    <a:pt x="10276450" y="419059"/>
                    <a:pt x="10188259" y="864238"/>
                    <a:pt x="10098626" y="1123011"/>
                  </a:cubicBezTo>
                  <a:cubicBezTo>
                    <a:pt x="10098626" y="1123011"/>
                    <a:pt x="9826408" y="1990760"/>
                    <a:pt x="9779148" y="2142018"/>
                  </a:cubicBezTo>
                  <a:lnTo>
                    <a:pt x="9150385" y="2142018"/>
                  </a:lnTo>
                  <a:lnTo>
                    <a:pt x="9474348" y="1112380"/>
                  </a:lnTo>
                  <a:cubicBezTo>
                    <a:pt x="9670143" y="436132"/>
                    <a:pt x="10036087" y="1913"/>
                    <a:pt x="10977422" y="1913"/>
                  </a:cubicBezTo>
                  <a:cubicBezTo>
                    <a:pt x="11551114" y="1913"/>
                    <a:pt x="12113190" y="181772"/>
                    <a:pt x="12113190" y="602988"/>
                  </a:cubicBezTo>
                  <a:cubicBezTo>
                    <a:pt x="12113190" y="1094514"/>
                    <a:pt x="11492462" y="1260017"/>
                    <a:pt x="11137950" y="1304105"/>
                  </a:cubicBezTo>
                  <a:lnTo>
                    <a:pt x="11974357" y="2142018"/>
                  </a:lnTo>
                  <a:lnTo>
                    <a:pt x="11447725" y="2142018"/>
                  </a:lnTo>
                  <a:cubicBezTo>
                    <a:pt x="11407947" y="2142018"/>
                    <a:pt x="11370421" y="2137268"/>
                    <a:pt x="11334842" y="2127774"/>
                  </a:cubicBezTo>
                </a:path>
              </a:pathLst>
            </a:custGeom>
            <a:grpFill/>
            <a:ln w="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BE"/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E36AB77-4362-405F-9850-4694470FC3A5}"/>
              </a:ext>
            </a:extLst>
          </p:cNvPr>
          <p:cNvGrpSpPr/>
          <p:nvPr userDrawn="1"/>
        </p:nvGrpSpPr>
        <p:grpSpPr>
          <a:xfrm>
            <a:off x="12360696" y="-13072"/>
            <a:ext cx="1885826" cy="1528108"/>
            <a:chOff x="4867566" y="1651754"/>
            <a:chExt cx="1885826" cy="152810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D3776D53-BB0D-4C74-AD26-BA06AF31A2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7754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CDFDDAC-0E4F-4DF4-85F2-E3CCBA8C98E5}"/>
                </a:ext>
              </a:extLst>
            </p:cNvPr>
            <p:cNvSpPr/>
            <p:nvPr/>
          </p:nvSpPr>
          <p:spPr>
            <a:xfrm>
              <a:off x="4867566" y="2010311"/>
              <a:ext cx="1885826" cy="116955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/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To change the </a:t>
              </a:r>
              <a:r>
                <a:rPr lang="fr-FR" sz="1000" b="1" dirty="0" err="1">
                  <a:solidFill>
                    <a:schemeClr val="accent1"/>
                  </a:solidFill>
                  <a:latin typeface="+mj-lt"/>
                </a:rPr>
                <a:t>visual</a:t>
              </a:r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: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Right click on the slide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Click on “Format Background”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Import a visual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from your computer (1920x1080px)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988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6C49F8A-F8D1-4EAD-A5D2-109AF07361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34AA3BF-7937-456C-8520-54211C3290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973353"/>
            <a:ext cx="5089525" cy="1203642"/>
          </a:xfrm>
        </p:spPr>
        <p:txBody>
          <a:bodyPr vert="horz" lIns="0" tIns="45720" rIns="91440" bIns="45720" rtlCol="0">
            <a:normAutofit/>
          </a:bodyPr>
          <a:lstStyle>
            <a:lvl1pPr>
              <a:defRPr lang="en-US" sz="3600" b="0" dirty="0"/>
            </a:lvl1pPr>
          </a:lstStyle>
          <a:p>
            <a:pPr marL="0" lvl="0" indent="0">
              <a:lnSpc>
                <a:spcPct val="105000"/>
              </a:lnSpc>
              <a:spcBef>
                <a:spcPts val="0"/>
              </a:spcBef>
              <a:buNone/>
            </a:pPr>
            <a:r>
              <a:rPr lang="en-US" dirty="0"/>
              <a:t>Presentation Title Goes Here Use Title Caps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6E66ACF4-DC0A-4296-A865-443A752FDA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3329713"/>
            <a:ext cx="5089525" cy="1033272"/>
          </a:xfrm>
        </p:spPr>
        <p:txBody>
          <a:bodyPr vert="horz" lIns="0" tIns="45720" rIns="91440" bIns="45720" rtlCol="0">
            <a:noAutofit/>
          </a:bodyPr>
          <a:lstStyle>
            <a:lvl1pPr>
              <a:defRPr lang="en-US" sz="2400" dirty="0"/>
            </a:lvl1pPr>
          </a:lstStyle>
          <a:p>
            <a:pPr marL="0" lvl="0" indent="0">
              <a:spcBef>
                <a:spcPts val="0"/>
              </a:spcBef>
              <a:buFontTx/>
              <a:buNone/>
            </a:pPr>
            <a:r>
              <a:rPr lang="en-US" dirty="0"/>
              <a:t>Subtitle goes here in sentence caps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F14990F-50BC-4AE9-9452-62AD6C7383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4442233"/>
            <a:ext cx="5089525" cy="3044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62E0F8AF-C598-4696-A602-C38286B801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4823233"/>
            <a:ext cx="5089525" cy="28924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10.11.2022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17764DB-A2CE-4D83-B033-7B1A30009EB9}"/>
              </a:ext>
            </a:extLst>
          </p:cNvPr>
          <p:cNvCxnSpPr/>
          <p:nvPr/>
        </p:nvCxnSpPr>
        <p:spPr>
          <a:xfrm>
            <a:off x="609600" y="1856953"/>
            <a:ext cx="1920240" cy="0"/>
          </a:xfrm>
          <a:prstGeom prst="line">
            <a:avLst/>
          </a:prstGeom>
          <a:ln w="101600">
            <a:solidFill>
              <a:srgbClr val="E31B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A717BB87-CEC9-D04D-A2DB-05393414CF8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1022792"/>
            <a:ext cx="1027311" cy="3664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66966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04B039-FB99-7448-B28C-BAAC1AAF1D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96000" y="0"/>
            <a:ext cx="6096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34AA3BF-7937-456C-8520-54211C3290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973353"/>
            <a:ext cx="5089525" cy="1203642"/>
          </a:xfrm>
        </p:spPr>
        <p:txBody>
          <a:bodyPr vert="horz" lIns="0" tIns="45720" rIns="91440" bIns="45720" rtlCol="0">
            <a:normAutofit/>
          </a:bodyPr>
          <a:lstStyle>
            <a:lvl1pPr>
              <a:defRPr lang="en-US" sz="3600" b="0" dirty="0"/>
            </a:lvl1pPr>
          </a:lstStyle>
          <a:p>
            <a:pPr marL="0" lvl="0" indent="0">
              <a:lnSpc>
                <a:spcPct val="105000"/>
              </a:lnSpc>
              <a:spcBef>
                <a:spcPts val="0"/>
              </a:spcBef>
              <a:buNone/>
            </a:pPr>
            <a:r>
              <a:rPr lang="en-US" dirty="0"/>
              <a:t>Presentation Title Goes Here Use Title Caps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6E66ACF4-DC0A-4296-A865-443A752FDA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3329713"/>
            <a:ext cx="5089525" cy="1033272"/>
          </a:xfrm>
        </p:spPr>
        <p:txBody>
          <a:bodyPr vert="horz" lIns="0" tIns="45720" rIns="91440" bIns="45720" rtlCol="0">
            <a:noAutofit/>
          </a:bodyPr>
          <a:lstStyle>
            <a:lvl1pPr>
              <a:defRPr lang="en-US" sz="2400" dirty="0"/>
            </a:lvl1pPr>
          </a:lstStyle>
          <a:p>
            <a:pPr marL="0" lvl="0" indent="0">
              <a:spcBef>
                <a:spcPts val="0"/>
              </a:spcBef>
              <a:buFontTx/>
              <a:buNone/>
            </a:pPr>
            <a:r>
              <a:rPr lang="en-US" dirty="0"/>
              <a:t>Subtitle goes here in sentence caps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F14990F-50BC-4AE9-9452-62AD6C7383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4442233"/>
            <a:ext cx="5089525" cy="3044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62E0F8AF-C598-4696-A602-C38286B801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4823233"/>
            <a:ext cx="5089525" cy="28924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10.11.2022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717BB87-CEC9-D04D-A2DB-05393414CF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1022792"/>
            <a:ext cx="1027311" cy="36640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9B86E8-1737-4136-B9A9-98F20DF755B5}"/>
              </a:ext>
            </a:extLst>
          </p:cNvPr>
          <p:cNvCxnSpPr/>
          <p:nvPr userDrawn="1"/>
        </p:nvCxnSpPr>
        <p:spPr>
          <a:xfrm>
            <a:off x="609600" y="1856953"/>
            <a:ext cx="1920240" cy="0"/>
          </a:xfrm>
          <a:prstGeom prst="line">
            <a:avLst/>
          </a:prstGeom>
          <a:ln w="101600">
            <a:solidFill>
              <a:srgbClr val="E31B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1416899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eak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C7608F6-D0CC-4498-8B93-E97E91076448}"/>
              </a:ext>
            </a:extLst>
          </p:cNvPr>
          <p:cNvSpPr/>
          <p:nvPr/>
        </p:nvSpPr>
        <p:spPr>
          <a:xfrm>
            <a:off x="0" y="0"/>
            <a:ext cx="614172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34AA3BF-7937-456C-8520-54211C3290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2648" y="1975104"/>
            <a:ext cx="5089525" cy="120364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Breaker Slide Use Title Caps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46DE2DF-155B-4658-B61C-3C0FB9D24805}"/>
              </a:ext>
            </a:extLst>
          </p:cNvPr>
          <p:cNvCxnSpPr/>
          <p:nvPr userDrawn="1"/>
        </p:nvCxnSpPr>
        <p:spPr>
          <a:xfrm>
            <a:off x="609600" y="1856953"/>
            <a:ext cx="1920240" cy="0"/>
          </a:xfrm>
          <a:prstGeom prst="line">
            <a:avLst/>
          </a:prstGeom>
          <a:ln w="101600">
            <a:solidFill>
              <a:srgbClr val="E31B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4CD9F8AB-F108-4661-80D1-C6CC9675E7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1022792"/>
            <a:ext cx="1027311" cy="3664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E77FD1-F855-4F8D-9747-E55FDAAA48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095999" y="0"/>
            <a:ext cx="6096000" cy="6858000"/>
          </a:xfrm>
          <a:prstGeom prst="rect">
            <a:avLst/>
          </a:prstGeom>
        </p:spPr>
      </p:pic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0D450B89-FA03-4A65-8782-5AF4FA0D0AF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245516" y="6300203"/>
            <a:ext cx="539778" cy="365125"/>
          </a:xfrm>
        </p:spPr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8562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reak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DE77FD1-F855-4F8D-9747-E55FDAAA48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1999" cy="465005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C3460C-E809-40B3-84CF-229A61B312CC}"/>
              </a:ext>
            </a:extLst>
          </p:cNvPr>
          <p:cNvSpPr/>
          <p:nvPr/>
        </p:nvSpPr>
        <p:spPr>
          <a:xfrm>
            <a:off x="0" y="4648200"/>
            <a:ext cx="12191999" cy="2209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34AA3BF-7937-456C-8520-54211C3290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4946887"/>
            <a:ext cx="11300178" cy="120364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Breaker Slide Use Title Caps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7121A63-5C5F-4FCA-97BF-8F48C573917E}"/>
              </a:ext>
            </a:extLst>
          </p:cNvPr>
          <p:cNvCxnSpPr/>
          <p:nvPr/>
        </p:nvCxnSpPr>
        <p:spPr>
          <a:xfrm>
            <a:off x="609600" y="4693898"/>
            <a:ext cx="1920240" cy="0"/>
          </a:xfrm>
          <a:prstGeom prst="line">
            <a:avLst/>
          </a:prstGeom>
          <a:ln w="101600">
            <a:solidFill>
              <a:srgbClr val="E31B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52F30D4-FC96-C643-BEAA-FA2F5418B1A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6319348"/>
            <a:ext cx="851807" cy="306651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42F733-971D-45A0-BD35-18430522EBE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245516" y="6300203"/>
            <a:ext cx="539778" cy="365125"/>
          </a:xfrm>
        </p:spPr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11546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reak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C3460C-E809-40B3-84CF-229A61B312CC}"/>
              </a:ext>
            </a:extLst>
          </p:cNvPr>
          <p:cNvSpPr/>
          <p:nvPr/>
        </p:nvSpPr>
        <p:spPr>
          <a:xfrm>
            <a:off x="0" y="4648200"/>
            <a:ext cx="12191999" cy="2209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34AA3BF-7937-456C-8520-54211C3290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4946887"/>
            <a:ext cx="11300178" cy="120364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Breaker Slide Use Title Caps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7121A63-5C5F-4FCA-97BF-8F48C573917E}"/>
              </a:ext>
            </a:extLst>
          </p:cNvPr>
          <p:cNvCxnSpPr/>
          <p:nvPr/>
        </p:nvCxnSpPr>
        <p:spPr>
          <a:xfrm>
            <a:off x="609600" y="4693898"/>
            <a:ext cx="1920240" cy="0"/>
          </a:xfrm>
          <a:prstGeom prst="line">
            <a:avLst/>
          </a:prstGeom>
          <a:ln w="101600">
            <a:solidFill>
              <a:srgbClr val="E31B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CFE907-23E3-E441-AEF0-BE83E751D4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4648200"/>
          </a:xfrm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Click to insert picture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2001A6-23C6-4C4B-A560-220D699287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6319348"/>
            <a:ext cx="851807" cy="306651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1DCCB373-AE2A-46D2-BF5D-7B8FFDB76FB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245516" y="6300203"/>
            <a:ext cx="539778" cy="365125"/>
          </a:xfrm>
        </p:spPr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89571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1E5F466-8672-4D20-8972-FDB89E4FB9B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1686" y="1194802"/>
            <a:ext cx="832104" cy="704088"/>
          </a:xfrm>
        </p:spPr>
        <p:txBody>
          <a:bodyPr anchor="ctr" anchorCtr="0"/>
          <a:lstStyle>
            <a:lvl1pPr marL="0" indent="0">
              <a:buFontTx/>
              <a:buNone/>
              <a:defRPr sz="4000" b="1">
                <a:solidFill>
                  <a:schemeClr val="accent2"/>
                </a:solidFill>
              </a:defRPr>
            </a:lvl1pPr>
            <a:lvl2pPr marL="342900" indent="0">
              <a:buFontTx/>
              <a:buNone/>
              <a:defRPr sz="4000" b="1">
                <a:solidFill>
                  <a:schemeClr val="accent2"/>
                </a:solidFill>
              </a:defRPr>
            </a:lvl2pPr>
            <a:lvl3pPr marL="574675" indent="0">
              <a:buFontTx/>
              <a:buNone/>
              <a:defRPr sz="4000" b="1">
                <a:solidFill>
                  <a:schemeClr val="accent2"/>
                </a:solidFill>
              </a:defRPr>
            </a:lvl3pPr>
            <a:lvl4pPr marL="574675" indent="0">
              <a:buFontTx/>
              <a:buNone/>
              <a:defRPr sz="4000" b="1">
                <a:solidFill>
                  <a:schemeClr val="accent2"/>
                </a:solidFill>
              </a:defRPr>
            </a:lvl4pPr>
            <a:lvl5pPr marL="574675" indent="0">
              <a:buFontTx/>
              <a:buNone/>
              <a:defRPr sz="40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4C87EE26-88AA-4E25-9B0A-65933830261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705600" y="1194803"/>
            <a:ext cx="5486400" cy="475488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EB94B-F45F-43AC-B3A5-277E59D39C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Title, Use Title Caps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ECBE01-A8CE-4C5F-8B66-745817DD87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B5AF4-95C6-4E2C-A507-9E04101C08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EDE826-39F5-46F0-88DA-FC37A6B0A062}"/>
              </a:ext>
            </a:extLst>
          </p:cNvPr>
          <p:cNvCxnSpPr/>
          <p:nvPr userDrawn="1"/>
        </p:nvCxnSpPr>
        <p:spPr>
          <a:xfrm>
            <a:off x="607090" y="2030643"/>
            <a:ext cx="548891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8BB8018-FA0A-4A07-983D-DDF08B849C44}"/>
              </a:ext>
            </a:extLst>
          </p:cNvPr>
          <p:cNvCxnSpPr/>
          <p:nvPr userDrawn="1"/>
        </p:nvCxnSpPr>
        <p:spPr>
          <a:xfrm>
            <a:off x="607090" y="2994439"/>
            <a:ext cx="548891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7ADA3C5-FFE4-4E74-B1BD-EB2587545D39}"/>
              </a:ext>
            </a:extLst>
          </p:cNvPr>
          <p:cNvCxnSpPr/>
          <p:nvPr userDrawn="1"/>
        </p:nvCxnSpPr>
        <p:spPr>
          <a:xfrm>
            <a:off x="607090" y="3958235"/>
            <a:ext cx="548891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8561C9F-9712-439C-A115-7340622BA6A5}"/>
              </a:ext>
            </a:extLst>
          </p:cNvPr>
          <p:cNvCxnSpPr/>
          <p:nvPr userDrawn="1"/>
        </p:nvCxnSpPr>
        <p:spPr>
          <a:xfrm>
            <a:off x="607090" y="4922031"/>
            <a:ext cx="548891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533BE07-0039-4B71-9ED2-0FE508DC39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43038" y="1194802"/>
            <a:ext cx="4783137" cy="6858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342900" indent="0">
              <a:spcBef>
                <a:spcPts val="0"/>
              </a:spcBef>
              <a:buFontTx/>
              <a:buNone/>
              <a:defRPr/>
            </a:lvl2pPr>
            <a:lvl3pPr marL="574675" indent="0">
              <a:spcBef>
                <a:spcPts val="0"/>
              </a:spcBef>
              <a:buFontTx/>
              <a:buNone/>
              <a:defRPr/>
            </a:lvl3pPr>
            <a:lvl4pPr marL="806450" indent="0">
              <a:spcBef>
                <a:spcPts val="0"/>
              </a:spcBef>
              <a:buFontTx/>
              <a:buNone/>
              <a:defRPr/>
            </a:lvl4pPr>
            <a:lvl5pPr marL="973137" indent="0">
              <a:spcBef>
                <a:spcPts val="0"/>
              </a:spcBef>
              <a:buFontTx/>
              <a:buNone/>
              <a:defRPr/>
            </a:lvl5pPr>
          </a:lstStyle>
          <a:p>
            <a:pPr lvl="0"/>
            <a:r>
              <a:rPr lang="en-US" dirty="0"/>
              <a:t>Item title use goes here, use sentence caps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53E2AE5C-4EA3-42F8-8BF2-CD2A0EA325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43038" y="2158598"/>
            <a:ext cx="4783137" cy="6858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342900" indent="0">
              <a:spcBef>
                <a:spcPts val="0"/>
              </a:spcBef>
              <a:buFontTx/>
              <a:buNone/>
              <a:defRPr/>
            </a:lvl2pPr>
            <a:lvl3pPr marL="574675" indent="0">
              <a:spcBef>
                <a:spcPts val="0"/>
              </a:spcBef>
              <a:buFontTx/>
              <a:buNone/>
              <a:defRPr/>
            </a:lvl3pPr>
            <a:lvl4pPr marL="806450" indent="0">
              <a:spcBef>
                <a:spcPts val="0"/>
              </a:spcBef>
              <a:buFontTx/>
              <a:buNone/>
              <a:defRPr/>
            </a:lvl4pPr>
            <a:lvl5pPr marL="973137" indent="0">
              <a:spcBef>
                <a:spcPts val="0"/>
              </a:spcBef>
              <a:buFontTx/>
              <a:buNone/>
              <a:defRPr/>
            </a:lvl5pPr>
          </a:lstStyle>
          <a:p>
            <a:pPr lvl="0"/>
            <a:r>
              <a:rPr lang="en-US" dirty="0"/>
              <a:t>Item title use goes here, use sentence caps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332155D5-D86F-440F-BCD2-C2BC00EAD3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43038" y="3122394"/>
            <a:ext cx="4783137" cy="6858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342900" indent="0">
              <a:spcBef>
                <a:spcPts val="0"/>
              </a:spcBef>
              <a:buFontTx/>
              <a:buNone/>
              <a:defRPr/>
            </a:lvl2pPr>
            <a:lvl3pPr marL="574675" indent="0">
              <a:spcBef>
                <a:spcPts val="0"/>
              </a:spcBef>
              <a:buFontTx/>
              <a:buNone/>
              <a:defRPr/>
            </a:lvl3pPr>
            <a:lvl4pPr marL="806450" indent="0">
              <a:spcBef>
                <a:spcPts val="0"/>
              </a:spcBef>
              <a:buFontTx/>
              <a:buNone/>
              <a:defRPr/>
            </a:lvl4pPr>
            <a:lvl5pPr marL="973137" indent="0">
              <a:spcBef>
                <a:spcPts val="0"/>
              </a:spcBef>
              <a:buFontTx/>
              <a:buNone/>
              <a:defRPr/>
            </a:lvl5pPr>
          </a:lstStyle>
          <a:p>
            <a:pPr lvl="0"/>
            <a:r>
              <a:rPr lang="en-US" dirty="0"/>
              <a:t>Item title use goes here, use sentence caps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20E90234-33DC-4D22-B0E4-4309503CD3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43038" y="4086190"/>
            <a:ext cx="4783137" cy="6858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342900" indent="0">
              <a:spcBef>
                <a:spcPts val="0"/>
              </a:spcBef>
              <a:buFontTx/>
              <a:buNone/>
              <a:defRPr/>
            </a:lvl2pPr>
            <a:lvl3pPr marL="574675" indent="0">
              <a:spcBef>
                <a:spcPts val="0"/>
              </a:spcBef>
              <a:buFontTx/>
              <a:buNone/>
              <a:defRPr/>
            </a:lvl3pPr>
            <a:lvl4pPr marL="806450" indent="0">
              <a:spcBef>
                <a:spcPts val="0"/>
              </a:spcBef>
              <a:buFontTx/>
              <a:buNone/>
              <a:defRPr/>
            </a:lvl4pPr>
            <a:lvl5pPr marL="973137" indent="0">
              <a:spcBef>
                <a:spcPts val="0"/>
              </a:spcBef>
              <a:buFontTx/>
              <a:buNone/>
              <a:defRPr/>
            </a:lvl5pPr>
          </a:lstStyle>
          <a:p>
            <a:pPr lvl="0"/>
            <a:r>
              <a:rPr lang="en-US" dirty="0"/>
              <a:t>Item title use goes here, use sentence caps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75493505-71B0-41DD-AAE4-D2D574A8BA5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43038" y="5049987"/>
            <a:ext cx="4783137" cy="6858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342900" indent="0">
              <a:spcBef>
                <a:spcPts val="0"/>
              </a:spcBef>
              <a:buFontTx/>
              <a:buNone/>
              <a:defRPr/>
            </a:lvl2pPr>
            <a:lvl3pPr marL="574675" indent="0">
              <a:spcBef>
                <a:spcPts val="0"/>
              </a:spcBef>
              <a:buFontTx/>
              <a:buNone/>
              <a:defRPr/>
            </a:lvl3pPr>
            <a:lvl4pPr marL="806450" indent="0">
              <a:spcBef>
                <a:spcPts val="0"/>
              </a:spcBef>
              <a:buFontTx/>
              <a:buNone/>
              <a:defRPr/>
            </a:lvl4pPr>
            <a:lvl5pPr marL="973137" indent="0">
              <a:spcBef>
                <a:spcPts val="0"/>
              </a:spcBef>
              <a:buFontTx/>
              <a:buNone/>
              <a:defRPr/>
            </a:lvl5pPr>
          </a:lstStyle>
          <a:p>
            <a:pPr lvl="0"/>
            <a:r>
              <a:rPr lang="en-US" dirty="0"/>
              <a:t>Item title use goes here, use sentence caps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FBB389F-F1BF-4044-90C1-EA6E03494D50}"/>
              </a:ext>
            </a:extLst>
          </p:cNvPr>
          <p:cNvCxnSpPr>
            <a:cxnSpLocks/>
          </p:cNvCxnSpPr>
          <p:nvPr userDrawn="1"/>
        </p:nvCxnSpPr>
        <p:spPr>
          <a:xfrm>
            <a:off x="6705600" y="5943600"/>
            <a:ext cx="5486400" cy="0"/>
          </a:xfrm>
          <a:prstGeom prst="line">
            <a:avLst/>
          </a:prstGeom>
          <a:ln w="101600">
            <a:solidFill>
              <a:srgbClr val="0065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F0F6483F-9064-4E0A-85F0-679823131EF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1686" y="2162396"/>
            <a:ext cx="832104" cy="704088"/>
          </a:xfrm>
        </p:spPr>
        <p:txBody>
          <a:bodyPr anchor="ctr" anchorCtr="0"/>
          <a:lstStyle>
            <a:lvl1pPr marL="0" indent="0">
              <a:buFontTx/>
              <a:buNone/>
              <a:defRPr sz="4000" b="1">
                <a:solidFill>
                  <a:schemeClr val="accent2"/>
                </a:solidFill>
              </a:defRPr>
            </a:lvl1pPr>
            <a:lvl2pPr marL="342900" indent="0">
              <a:buFontTx/>
              <a:buNone/>
              <a:defRPr sz="4000" b="1">
                <a:solidFill>
                  <a:schemeClr val="accent2"/>
                </a:solidFill>
              </a:defRPr>
            </a:lvl2pPr>
            <a:lvl3pPr marL="574675" indent="0">
              <a:buFontTx/>
              <a:buNone/>
              <a:defRPr sz="4000" b="1">
                <a:solidFill>
                  <a:schemeClr val="accent2"/>
                </a:solidFill>
              </a:defRPr>
            </a:lvl3pPr>
            <a:lvl4pPr marL="574675" indent="0">
              <a:buFontTx/>
              <a:buNone/>
              <a:defRPr sz="4000" b="1">
                <a:solidFill>
                  <a:schemeClr val="accent2"/>
                </a:solidFill>
              </a:defRPr>
            </a:lvl4pPr>
            <a:lvl5pPr marL="574675" indent="0">
              <a:buFontTx/>
              <a:buNone/>
              <a:defRPr sz="40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B64D16C7-7544-435A-B1F1-3EF021EE940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1686" y="3126192"/>
            <a:ext cx="832104" cy="704088"/>
          </a:xfrm>
        </p:spPr>
        <p:txBody>
          <a:bodyPr anchor="ctr" anchorCtr="0"/>
          <a:lstStyle>
            <a:lvl1pPr marL="0" indent="0">
              <a:buFontTx/>
              <a:buNone/>
              <a:defRPr sz="4000" b="1">
                <a:solidFill>
                  <a:schemeClr val="accent2"/>
                </a:solidFill>
              </a:defRPr>
            </a:lvl1pPr>
            <a:lvl2pPr marL="342900" indent="0">
              <a:buFontTx/>
              <a:buNone/>
              <a:defRPr sz="4000" b="1">
                <a:solidFill>
                  <a:schemeClr val="accent2"/>
                </a:solidFill>
              </a:defRPr>
            </a:lvl2pPr>
            <a:lvl3pPr marL="574675" indent="0">
              <a:buFontTx/>
              <a:buNone/>
              <a:defRPr sz="4000" b="1">
                <a:solidFill>
                  <a:schemeClr val="accent2"/>
                </a:solidFill>
              </a:defRPr>
            </a:lvl3pPr>
            <a:lvl4pPr marL="574675" indent="0">
              <a:buFontTx/>
              <a:buNone/>
              <a:defRPr sz="4000" b="1">
                <a:solidFill>
                  <a:schemeClr val="accent2"/>
                </a:solidFill>
              </a:defRPr>
            </a:lvl4pPr>
            <a:lvl5pPr marL="574675" indent="0">
              <a:buFontTx/>
              <a:buNone/>
              <a:defRPr sz="40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A0C4063-1E62-499B-BFB4-EC48AB149A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1686" y="4089988"/>
            <a:ext cx="832104" cy="704088"/>
          </a:xfrm>
        </p:spPr>
        <p:txBody>
          <a:bodyPr anchor="ctr" anchorCtr="0"/>
          <a:lstStyle>
            <a:lvl1pPr marL="0" indent="0">
              <a:buFontTx/>
              <a:buNone/>
              <a:defRPr sz="4000" b="1">
                <a:solidFill>
                  <a:schemeClr val="accent2"/>
                </a:solidFill>
              </a:defRPr>
            </a:lvl1pPr>
            <a:lvl2pPr marL="342900" indent="0">
              <a:buFontTx/>
              <a:buNone/>
              <a:defRPr sz="4000" b="1">
                <a:solidFill>
                  <a:schemeClr val="accent2"/>
                </a:solidFill>
              </a:defRPr>
            </a:lvl2pPr>
            <a:lvl3pPr marL="574675" indent="0">
              <a:buFontTx/>
              <a:buNone/>
              <a:defRPr sz="4000" b="1">
                <a:solidFill>
                  <a:schemeClr val="accent2"/>
                </a:solidFill>
              </a:defRPr>
            </a:lvl3pPr>
            <a:lvl4pPr marL="574675" indent="0">
              <a:buFontTx/>
              <a:buNone/>
              <a:defRPr sz="4000" b="1">
                <a:solidFill>
                  <a:schemeClr val="accent2"/>
                </a:solidFill>
              </a:defRPr>
            </a:lvl4pPr>
            <a:lvl5pPr marL="574675" indent="0">
              <a:buFontTx/>
              <a:buNone/>
              <a:defRPr sz="40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BF97972B-BA7D-486D-8A66-192F43BBDF2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1686" y="5053785"/>
            <a:ext cx="832104" cy="704088"/>
          </a:xfrm>
        </p:spPr>
        <p:txBody>
          <a:bodyPr anchor="ctr" anchorCtr="0"/>
          <a:lstStyle>
            <a:lvl1pPr marL="0" indent="0">
              <a:buFontTx/>
              <a:buNone/>
              <a:defRPr sz="4000" b="1">
                <a:solidFill>
                  <a:schemeClr val="accent2"/>
                </a:solidFill>
              </a:defRPr>
            </a:lvl1pPr>
            <a:lvl2pPr marL="342900" indent="0">
              <a:buFontTx/>
              <a:buNone/>
              <a:defRPr sz="4000" b="1">
                <a:solidFill>
                  <a:schemeClr val="accent2"/>
                </a:solidFill>
              </a:defRPr>
            </a:lvl2pPr>
            <a:lvl3pPr marL="574675" indent="0">
              <a:buFontTx/>
              <a:buNone/>
              <a:defRPr sz="4000" b="1">
                <a:solidFill>
                  <a:schemeClr val="accent2"/>
                </a:solidFill>
              </a:defRPr>
            </a:lvl3pPr>
            <a:lvl4pPr marL="574675" indent="0">
              <a:buFontTx/>
              <a:buNone/>
              <a:defRPr sz="4000" b="1">
                <a:solidFill>
                  <a:schemeClr val="accent2"/>
                </a:solidFill>
              </a:defRPr>
            </a:lvl4pPr>
            <a:lvl5pPr marL="574675" indent="0">
              <a:buFontTx/>
              <a:buNone/>
              <a:defRPr sz="40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2223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E8B52D14-8136-4EB2-923D-DDDB16BBC6D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1194802"/>
            <a:ext cx="832104" cy="704088"/>
          </a:xfrm>
        </p:spPr>
        <p:txBody>
          <a:bodyPr anchor="ctr" anchorCtr="0"/>
          <a:lstStyle>
            <a:lvl1pPr marL="0" indent="0">
              <a:buFontTx/>
              <a:buNone/>
              <a:defRPr sz="4000" b="1">
                <a:solidFill>
                  <a:schemeClr val="accent2"/>
                </a:solidFill>
              </a:defRPr>
            </a:lvl1pPr>
            <a:lvl2pPr marL="342900" indent="0">
              <a:buFontTx/>
              <a:buNone/>
              <a:defRPr sz="4000" b="1">
                <a:solidFill>
                  <a:schemeClr val="accent2"/>
                </a:solidFill>
              </a:defRPr>
            </a:lvl2pPr>
            <a:lvl3pPr marL="574675" indent="0">
              <a:buFontTx/>
              <a:buNone/>
              <a:defRPr sz="4000" b="1">
                <a:solidFill>
                  <a:schemeClr val="accent2"/>
                </a:solidFill>
              </a:defRPr>
            </a:lvl3pPr>
            <a:lvl4pPr marL="574675" indent="0">
              <a:buFontTx/>
              <a:buNone/>
              <a:defRPr sz="4000" b="1">
                <a:solidFill>
                  <a:schemeClr val="accent2"/>
                </a:solidFill>
              </a:defRPr>
            </a:lvl4pPr>
            <a:lvl5pPr marL="574675" indent="0">
              <a:buFontTx/>
              <a:buNone/>
              <a:defRPr sz="40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5C706CE-4B26-439B-9097-7B2D03A452A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2162396"/>
            <a:ext cx="832104" cy="704088"/>
          </a:xfrm>
        </p:spPr>
        <p:txBody>
          <a:bodyPr anchor="ctr" anchorCtr="0"/>
          <a:lstStyle>
            <a:lvl1pPr marL="0" indent="0">
              <a:buFontTx/>
              <a:buNone/>
              <a:defRPr sz="4000" b="1">
                <a:solidFill>
                  <a:schemeClr val="accent2"/>
                </a:solidFill>
              </a:defRPr>
            </a:lvl1pPr>
            <a:lvl2pPr marL="342900" indent="0">
              <a:buFontTx/>
              <a:buNone/>
              <a:defRPr sz="4000" b="1">
                <a:solidFill>
                  <a:schemeClr val="accent2"/>
                </a:solidFill>
              </a:defRPr>
            </a:lvl2pPr>
            <a:lvl3pPr marL="574675" indent="0">
              <a:buFontTx/>
              <a:buNone/>
              <a:defRPr sz="4000" b="1">
                <a:solidFill>
                  <a:schemeClr val="accent2"/>
                </a:solidFill>
              </a:defRPr>
            </a:lvl3pPr>
            <a:lvl4pPr marL="574675" indent="0">
              <a:buFontTx/>
              <a:buNone/>
              <a:defRPr sz="4000" b="1">
                <a:solidFill>
                  <a:schemeClr val="accent2"/>
                </a:solidFill>
              </a:defRPr>
            </a:lvl4pPr>
            <a:lvl5pPr marL="574675" indent="0">
              <a:buFontTx/>
              <a:buNone/>
              <a:defRPr sz="40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D89644DA-2FC4-460D-A994-4839A159BA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126192"/>
            <a:ext cx="832104" cy="704088"/>
          </a:xfrm>
        </p:spPr>
        <p:txBody>
          <a:bodyPr anchor="ctr" anchorCtr="0"/>
          <a:lstStyle>
            <a:lvl1pPr marL="0" indent="0">
              <a:buFontTx/>
              <a:buNone/>
              <a:defRPr sz="4000" b="1">
                <a:solidFill>
                  <a:schemeClr val="accent2"/>
                </a:solidFill>
              </a:defRPr>
            </a:lvl1pPr>
            <a:lvl2pPr marL="342900" indent="0">
              <a:buFontTx/>
              <a:buNone/>
              <a:defRPr sz="4000" b="1">
                <a:solidFill>
                  <a:schemeClr val="accent2"/>
                </a:solidFill>
              </a:defRPr>
            </a:lvl2pPr>
            <a:lvl3pPr marL="574675" indent="0">
              <a:buFontTx/>
              <a:buNone/>
              <a:defRPr sz="4000" b="1">
                <a:solidFill>
                  <a:schemeClr val="accent2"/>
                </a:solidFill>
              </a:defRPr>
            </a:lvl3pPr>
            <a:lvl4pPr marL="574675" indent="0">
              <a:buFontTx/>
              <a:buNone/>
              <a:defRPr sz="4000" b="1">
                <a:solidFill>
                  <a:schemeClr val="accent2"/>
                </a:solidFill>
              </a:defRPr>
            </a:lvl4pPr>
            <a:lvl5pPr marL="574675" indent="0">
              <a:buFontTx/>
              <a:buNone/>
              <a:defRPr sz="40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6E73D965-4DD3-4A54-B887-839090697FD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0" y="4089988"/>
            <a:ext cx="832104" cy="704088"/>
          </a:xfrm>
        </p:spPr>
        <p:txBody>
          <a:bodyPr anchor="ctr" anchorCtr="0"/>
          <a:lstStyle>
            <a:lvl1pPr marL="0" indent="0">
              <a:buFontTx/>
              <a:buNone/>
              <a:defRPr sz="4000" b="1">
                <a:solidFill>
                  <a:schemeClr val="accent2"/>
                </a:solidFill>
              </a:defRPr>
            </a:lvl1pPr>
            <a:lvl2pPr marL="342900" indent="0">
              <a:buFontTx/>
              <a:buNone/>
              <a:defRPr sz="4000" b="1">
                <a:solidFill>
                  <a:schemeClr val="accent2"/>
                </a:solidFill>
              </a:defRPr>
            </a:lvl2pPr>
            <a:lvl3pPr marL="574675" indent="0">
              <a:buFontTx/>
              <a:buNone/>
              <a:defRPr sz="4000" b="1">
                <a:solidFill>
                  <a:schemeClr val="accent2"/>
                </a:solidFill>
              </a:defRPr>
            </a:lvl3pPr>
            <a:lvl4pPr marL="574675" indent="0">
              <a:buFontTx/>
              <a:buNone/>
              <a:defRPr sz="4000" b="1">
                <a:solidFill>
                  <a:schemeClr val="accent2"/>
                </a:solidFill>
              </a:defRPr>
            </a:lvl4pPr>
            <a:lvl5pPr marL="574675" indent="0">
              <a:buFontTx/>
              <a:buNone/>
              <a:defRPr sz="40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EF62C3DD-CA18-4537-A66B-E3264CD9CD6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5053785"/>
            <a:ext cx="832104" cy="704088"/>
          </a:xfrm>
        </p:spPr>
        <p:txBody>
          <a:bodyPr anchor="ctr" anchorCtr="0"/>
          <a:lstStyle>
            <a:lvl1pPr marL="0" indent="0">
              <a:buFontTx/>
              <a:buNone/>
              <a:defRPr sz="4000" b="1">
                <a:solidFill>
                  <a:schemeClr val="accent2"/>
                </a:solidFill>
              </a:defRPr>
            </a:lvl1pPr>
            <a:lvl2pPr marL="342900" indent="0">
              <a:buFontTx/>
              <a:buNone/>
              <a:defRPr sz="4000" b="1">
                <a:solidFill>
                  <a:schemeClr val="accent2"/>
                </a:solidFill>
              </a:defRPr>
            </a:lvl2pPr>
            <a:lvl3pPr marL="574675" indent="0">
              <a:buFontTx/>
              <a:buNone/>
              <a:defRPr sz="4000" b="1">
                <a:solidFill>
                  <a:schemeClr val="accent2"/>
                </a:solidFill>
              </a:defRPr>
            </a:lvl3pPr>
            <a:lvl4pPr marL="574675" indent="0">
              <a:buFontTx/>
              <a:buNone/>
              <a:defRPr sz="4000" b="1">
                <a:solidFill>
                  <a:schemeClr val="accent2"/>
                </a:solidFill>
              </a:defRPr>
            </a:lvl4pPr>
            <a:lvl5pPr marL="574675" indent="0">
              <a:buFontTx/>
              <a:buNone/>
              <a:defRPr sz="40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EB94B-F45F-43AC-B3A5-277E59D39C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65126"/>
            <a:ext cx="11192256" cy="47307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Title, Use Title Caps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ECBE01-A8CE-4C5F-8B66-745817DD87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B5AF4-95C6-4E2C-A507-9E04101C08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EDE826-39F5-46F0-88DA-FC37A6B0A062}"/>
              </a:ext>
            </a:extLst>
          </p:cNvPr>
          <p:cNvCxnSpPr/>
          <p:nvPr userDrawn="1"/>
        </p:nvCxnSpPr>
        <p:spPr>
          <a:xfrm>
            <a:off x="607090" y="2030643"/>
            <a:ext cx="548891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8BB8018-FA0A-4A07-983D-DDF08B849C44}"/>
              </a:ext>
            </a:extLst>
          </p:cNvPr>
          <p:cNvCxnSpPr/>
          <p:nvPr userDrawn="1"/>
        </p:nvCxnSpPr>
        <p:spPr>
          <a:xfrm>
            <a:off x="607090" y="2994439"/>
            <a:ext cx="548891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7ADA3C5-FFE4-4E74-B1BD-EB2587545D39}"/>
              </a:ext>
            </a:extLst>
          </p:cNvPr>
          <p:cNvCxnSpPr/>
          <p:nvPr userDrawn="1"/>
        </p:nvCxnSpPr>
        <p:spPr>
          <a:xfrm>
            <a:off x="607090" y="3958235"/>
            <a:ext cx="548891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8561C9F-9712-439C-A115-7340622BA6A5}"/>
              </a:ext>
            </a:extLst>
          </p:cNvPr>
          <p:cNvCxnSpPr/>
          <p:nvPr userDrawn="1"/>
        </p:nvCxnSpPr>
        <p:spPr>
          <a:xfrm>
            <a:off x="607090" y="4922031"/>
            <a:ext cx="548891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533BE07-0039-4B71-9ED2-0FE508DC39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53736" y="1194802"/>
            <a:ext cx="10348120" cy="704088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342900" indent="0">
              <a:spcBef>
                <a:spcPts val="0"/>
              </a:spcBef>
              <a:buFontTx/>
              <a:buNone/>
              <a:defRPr/>
            </a:lvl2pPr>
            <a:lvl3pPr marL="574675" indent="0">
              <a:spcBef>
                <a:spcPts val="0"/>
              </a:spcBef>
              <a:buFontTx/>
              <a:buNone/>
              <a:defRPr/>
            </a:lvl3pPr>
            <a:lvl4pPr marL="806450" indent="0">
              <a:spcBef>
                <a:spcPts val="0"/>
              </a:spcBef>
              <a:buFontTx/>
              <a:buNone/>
              <a:defRPr/>
            </a:lvl4pPr>
            <a:lvl5pPr marL="973137" indent="0">
              <a:spcBef>
                <a:spcPts val="0"/>
              </a:spcBef>
              <a:buFontTx/>
              <a:buNone/>
              <a:defRPr/>
            </a:lvl5pPr>
          </a:lstStyle>
          <a:p>
            <a:pPr lvl="0"/>
            <a:r>
              <a:rPr lang="en-US" dirty="0"/>
              <a:t>Item title use goes here, use sentence caps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53E2AE5C-4EA3-42F8-8BF2-CD2A0EA325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3736" y="2158598"/>
            <a:ext cx="10348120" cy="704088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342900" indent="0">
              <a:spcBef>
                <a:spcPts val="0"/>
              </a:spcBef>
              <a:buFontTx/>
              <a:buNone/>
              <a:defRPr/>
            </a:lvl2pPr>
            <a:lvl3pPr marL="574675" indent="0">
              <a:spcBef>
                <a:spcPts val="0"/>
              </a:spcBef>
              <a:buFontTx/>
              <a:buNone/>
              <a:defRPr/>
            </a:lvl3pPr>
            <a:lvl4pPr marL="806450" indent="0">
              <a:spcBef>
                <a:spcPts val="0"/>
              </a:spcBef>
              <a:buFontTx/>
              <a:buNone/>
              <a:defRPr/>
            </a:lvl4pPr>
            <a:lvl5pPr marL="973137" indent="0">
              <a:spcBef>
                <a:spcPts val="0"/>
              </a:spcBef>
              <a:buFontTx/>
              <a:buNone/>
              <a:defRPr/>
            </a:lvl5pPr>
          </a:lstStyle>
          <a:p>
            <a:pPr lvl="0"/>
            <a:r>
              <a:rPr lang="en-US" dirty="0"/>
              <a:t>Item title use goes here, use sentence caps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332155D5-D86F-440F-BCD2-C2BC00EAD3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53736" y="3122394"/>
            <a:ext cx="10348120" cy="704088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342900" indent="0">
              <a:spcBef>
                <a:spcPts val="0"/>
              </a:spcBef>
              <a:buFontTx/>
              <a:buNone/>
              <a:defRPr/>
            </a:lvl2pPr>
            <a:lvl3pPr marL="574675" indent="0">
              <a:spcBef>
                <a:spcPts val="0"/>
              </a:spcBef>
              <a:buFontTx/>
              <a:buNone/>
              <a:defRPr/>
            </a:lvl3pPr>
            <a:lvl4pPr marL="806450" indent="0">
              <a:spcBef>
                <a:spcPts val="0"/>
              </a:spcBef>
              <a:buFontTx/>
              <a:buNone/>
              <a:defRPr/>
            </a:lvl4pPr>
            <a:lvl5pPr marL="973137" indent="0">
              <a:spcBef>
                <a:spcPts val="0"/>
              </a:spcBef>
              <a:buFontTx/>
              <a:buNone/>
              <a:defRPr/>
            </a:lvl5pPr>
          </a:lstStyle>
          <a:p>
            <a:pPr lvl="0"/>
            <a:r>
              <a:rPr lang="en-US" dirty="0"/>
              <a:t>Item title use goes here, use sentence caps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20E90234-33DC-4D22-B0E4-4309503CD3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53736" y="4086190"/>
            <a:ext cx="10348120" cy="704088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342900" indent="0">
              <a:spcBef>
                <a:spcPts val="0"/>
              </a:spcBef>
              <a:buFontTx/>
              <a:buNone/>
              <a:defRPr/>
            </a:lvl2pPr>
            <a:lvl3pPr marL="574675" indent="0">
              <a:spcBef>
                <a:spcPts val="0"/>
              </a:spcBef>
              <a:buFontTx/>
              <a:buNone/>
              <a:defRPr/>
            </a:lvl3pPr>
            <a:lvl4pPr marL="806450" indent="0">
              <a:spcBef>
                <a:spcPts val="0"/>
              </a:spcBef>
              <a:buFontTx/>
              <a:buNone/>
              <a:defRPr/>
            </a:lvl4pPr>
            <a:lvl5pPr marL="973137" indent="0">
              <a:spcBef>
                <a:spcPts val="0"/>
              </a:spcBef>
              <a:buFontTx/>
              <a:buNone/>
              <a:defRPr/>
            </a:lvl5pPr>
          </a:lstStyle>
          <a:p>
            <a:pPr lvl="0"/>
            <a:r>
              <a:rPr lang="en-US" dirty="0"/>
              <a:t>Item title use goes here, use sentence caps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75493505-71B0-41DD-AAE4-D2D574A8BA5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53736" y="5049987"/>
            <a:ext cx="10348120" cy="704088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342900" indent="0">
              <a:spcBef>
                <a:spcPts val="0"/>
              </a:spcBef>
              <a:buFontTx/>
              <a:buNone/>
              <a:defRPr/>
            </a:lvl2pPr>
            <a:lvl3pPr marL="574675" indent="0">
              <a:spcBef>
                <a:spcPts val="0"/>
              </a:spcBef>
              <a:buFontTx/>
              <a:buNone/>
              <a:defRPr/>
            </a:lvl3pPr>
            <a:lvl4pPr marL="806450" indent="0">
              <a:spcBef>
                <a:spcPts val="0"/>
              </a:spcBef>
              <a:buFontTx/>
              <a:buNone/>
              <a:defRPr/>
            </a:lvl4pPr>
            <a:lvl5pPr marL="973137" indent="0">
              <a:spcBef>
                <a:spcPts val="0"/>
              </a:spcBef>
              <a:buFontTx/>
              <a:buNone/>
              <a:defRPr/>
            </a:lvl5pPr>
          </a:lstStyle>
          <a:p>
            <a:pPr lvl="0"/>
            <a:r>
              <a:rPr lang="en-US" dirty="0"/>
              <a:t>Item title use goes here, use sentence caps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17904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FFF4B-0CF2-40F9-83AF-6499868E99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Slide Title, Use Title Caps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C2DDC-E0C1-B94B-8862-828F19398B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87051" y="6300203"/>
            <a:ext cx="6766349" cy="365125"/>
          </a:xfrm>
        </p:spPr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1E77DA-5A4D-9747-9680-AE34E6E06F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245516" y="6300203"/>
            <a:ext cx="539778" cy="365125"/>
          </a:xfrm>
        </p:spPr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31735EE8-E7D6-4E43-9D73-4E5A90F6C2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08994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99E511-0EE9-4309-8BB8-8C73DEBBB0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9" y="989965"/>
            <a:ext cx="11192256" cy="396875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Subtitle goes here use sentence caps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AC5076-2948-4D42-B7CF-40A11F027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Slide Title, Use Title Caps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27B015F-35D4-0642-A4C8-7D4F55205F6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068773-DE26-F54C-A443-5EB1CB1D45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61C0A2-EEF1-423A-8184-ED4C4678294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96318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3D9E0-9412-44F5-BF14-2FA47A268D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65126"/>
            <a:ext cx="11192256" cy="473074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dirty="0"/>
              <a:t>Click to Add Slide Title, Use Title Caps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E935F-4828-42EC-A7DF-A6C59127B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992" y="1529369"/>
            <a:ext cx="11192256" cy="4374516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lang="en-US" sz="1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49300" indent="-174625"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F4691BE3-9223-C94B-A82C-0B9A9AF245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9" y="989965"/>
            <a:ext cx="11192256" cy="396875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Subtitle goes here use sentence caps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244177-F95D-E949-83D0-DC02C191245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DDC04-C053-9742-9371-5521C6B3C73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797FC8C-71C2-4901-B8DB-4A16EBC97C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2067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- V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2CF568-98D8-4D14-9CFB-EC79D2DE100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681D24C-ADC9-4F96-9A7F-95456DA79B7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640633 w 12192000"/>
              <a:gd name="connsiteY0" fmla="*/ 368300 h 6858000"/>
              <a:gd name="connsiteX1" fmla="*/ 371475 w 12192000"/>
              <a:gd name="connsiteY1" fmla="*/ 637458 h 6858000"/>
              <a:gd name="connsiteX2" fmla="*/ 371475 w 12192000"/>
              <a:gd name="connsiteY2" fmla="*/ 6220542 h 6858000"/>
              <a:gd name="connsiteX3" fmla="*/ 640633 w 12192000"/>
              <a:gd name="connsiteY3" fmla="*/ 6489700 h 6858000"/>
              <a:gd name="connsiteX4" fmla="*/ 11551367 w 12192000"/>
              <a:gd name="connsiteY4" fmla="*/ 6489700 h 6858000"/>
              <a:gd name="connsiteX5" fmla="*/ 11820525 w 12192000"/>
              <a:gd name="connsiteY5" fmla="*/ 6220542 h 6858000"/>
              <a:gd name="connsiteX6" fmla="*/ 11820525 w 12192000"/>
              <a:gd name="connsiteY6" fmla="*/ 637458 h 6858000"/>
              <a:gd name="connsiteX7" fmla="*/ 11551367 w 12192000"/>
              <a:gd name="connsiteY7" fmla="*/ 36830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640633" y="368300"/>
                </a:moveTo>
                <a:cubicBezTo>
                  <a:pt x="491981" y="368300"/>
                  <a:pt x="371475" y="488806"/>
                  <a:pt x="371475" y="637458"/>
                </a:cubicBezTo>
                <a:lnTo>
                  <a:pt x="371475" y="6220542"/>
                </a:lnTo>
                <a:cubicBezTo>
                  <a:pt x="371475" y="6369194"/>
                  <a:pt x="491981" y="6489700"/>
                  <a:pt x="640633" y="6489700"/>
                </a:cubicBezTo>
                <a:lnTo>
                  <a:pt x="11551367" y="6489700"/>
                </a:lnTo>
                <a:cubicBezTo>
                  <a:pt x="11700019" y="6489700"/>
                  <a:pt x="11820525" y="6369194"/>
                  <a:pt x="11820525" y="6220542"/>
                </a:cubicBezTo>
                <a:lnTo>
                  <a:pt x="11820525" y="637458"/>
                </a:lnTo>
                <a:cubicBezTo>
                  <a:pt x="11820525" y="488806"/>
                  <a:pt x="11700019" y="368300"/>
                  <a:pt x="11551367" y="3683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BE"/>
          </a:p>
        </p:txBody>
      </p:sp>
      <p:grpSp>
        <p:nvGrpSpPr>
          <p:cNvPr id="5" name="Groupe 22">
            <a:extLst>
              <a:ext uri="{FF2B5EF4-FFF2-40B4-BE49-F238E27FC236}">
                <a16:creationId xmlns:a16="http://schemas.microsoft.com/office/drawing/2014/main" id="{2B32DBD4-A425-4C9E-AB3F-50820ABE35E2}"/>
              </a:ext>
            </a:extLst>
          </p:cNvPr>
          <p:cNvGrpSpPr/>
          <p:nvPr userDrawn="1"/>
        </p:nvGrpSpPr>
        <p:grpSpPr>
          <a:xfrm>
            <a:off x="4341018" y="2930841"/>
            <a:ext cx="3509961" cy="997017"/>
            <a:chOff x="-838200" y="8253511"/>
            <a:chExt cx="12192000" cy="3463176"/>
          </a:xfrm>
          <a:solidFill>
            <a:schemeClr val="bg1"/>
          </a:solidFill>
        </p:grpSpPr>
        <p:sp>
          <p:nvSpPr>
            <p:cNvPr id="6" name="Forme libre : forme 23">
              <a:extLst>
                <a:ext uri="{FF2B5EF4-FFF2-40B4-BE49-F238E27FC236}">
                  <a16:creationId xmlns:a16="http://schemas.microsoft.com/office/drawing/2014/main" id="{02DB79CB-4FD3-4EEA-BEAE-F9E90E8A8DC1}"/>
                </a:ext>
              </a:extLst>
            </p:cNvPr>
            <p:cNvSpPr/>
            <p:nvPr/>
          </p:nvSpPr>
          <p:spPr>
            <a:xfrm>
              <a:off x="-838200" y="10819488"/>
              <a:ext cx="12192000" cy="897199"/>
            </a:xfrm>
            <a:custGeom>
              <a:avLst/>
              <a:gdLst>
                <a:gd name="connsiteX0" fmla="*/ 12198649 w 12192000"/>
                <a:gd name="connsiteY0" fmla="*/ 885124 h 897199"/>
                <a:gd name="connsiteX1" fmla="*/ 12097839 w 12192000"/>
                <a:gd name="connsiteY1" fmla="*/ 885124 h 897199"/>
                <a:gd name="connsiteX2" fmla="*/ 11805730 w 12192000"/>
                <a:gd name="connsiteY2" fmla="*/ 581421 h 897199"/>
                <a:gd name="connsiteX3" fmla="*/ 11805730 w 12192000"/>
                <a:gd name="connsiteY3" fmla="*/ 885124 h 897199"/>
                <a:gd name="connsiteX4" fmla="*/ 11732688 w 12192000"/>
                <a:gd name="connsiteY4" fmla="*/ 885124 h 897199"/>
                <a:gd name="connsiteX5" fmla="*/ 11732688 w 12192000"/>
                <a:gd name="connsiteY5" fmla="*/ 15789 h 897199"/>
                <a:gd name="connsiteX6" fmla="*/ 11805730 w 12192000"/>
                <a:gd name="connsiteY6" fmla="*/ 15789 h 897199"/>
                <a:gd name="connsiteX7" fmla="*/ 11805730 w 12192000"/>
                <a:gd name="connsiteY7" fmla="*/ 536236 h 897199"/>
                <a:gd name="connsiteX8" fmla="*/ 12070007 w 12192000"/>
                <a:gd name="connsiteY8" fmla="*/ 293982 h 897199"/>
                <a:gd name="connsiteX9" fmla="*/ 12163887 w 12192000"/>
                <a:gd name="connsiteY9" fmla="*/ 293982 h 897199"/>
                <a:gd name="connsiteX10" fmla="*/ 11875270 w 12192000"/>
                <a:gd name="connsiteY10" fmla="*/ 555961 h 897199"/>
                <a:gd name="connsiteX11" fmla="*/ 12198649 w 12192000"/>
                <a:gd name="connsiteY11" fmla="*/ 885124 h 897199"/>
                <a:gd name="connsiteX12" fmla="*/ 11444120 w 12192000"/>
                <a:gd name="connsiteY12" fmla="*/ 342661 h 897199"/>
                <a:gd name="connsiteX13" fmla="*/ 11316608 w 12192000"/>
                <a:gd name="connsiteY13" fmla="*/ 441203 h 897199"/>
                <a:gd name="connsiteX14" fmla="*/ 11607548 w 12192000"/>
                <a:gd name="connsiteY14" fmla="*/ 730989 h 897199"/>
                <a:gd name="connsiteX15" fmla="*/ 11401218 w 12192000"/>
                <a:gd name="connsiteY15" fmla="*/ 899088 h 897199"/>
                <a:gd name="connsiteX16" fmla="*/ 11235475 w 12192000"/>
                <a:gd name="connsiteY16" fmla="*/ 871248 h 897199"/>
                <a:gd name="connsiteX17" fmla="*/ 11242445 w 12192000"/>
                <a:gd name="connsiteY17" fmla="*/ 799384 h 897199"/>
                <a:gd name="connsiteX18" fmla="*/ 11396595 w 12192000"/>
                <a:gd name="connsiteY18" fmla="*/ 836485 h 897199"/>
                <a:gd name="connsiteX19" fmla="*/ 11527584 w 12192000"/>
                <a:gd name="connsiteY19" fmla="*/ 730989 h 897199"/>
                <a:gd name="connsiteX20" fmla="*/ 11243590 w 12192000"/>
                <a:gd name="connsiteY20" fmla="*/ 441203 h 897199"/>
                <a:gd name="connsiteX21" fmla="*/ 11436004 w 12192000"/>
                <a:gd name="connsiteY21" fmla="*/ 280106 h 897199"/>
                <a:gd name="connsiteX22" fmla="*/ 11582055 w 12192000"/>
                <a:gd name="connsiteY22" fmla="*/ 306761 h 897199"/>
                <a:gd name="connsiteX23" fmla="*/ 11575085 w 12192000"/>
                <a:gd name="connsiteY23" fmla="*/ 370533 h 897199"/>
                <a:gd name="connsiteX24" fmla="*/ 11444120 w 12192000"/>
                <a:gd name="connsiteY24" fmla="*/ 342701 h 897199"/>
                <a:gd name="connsiteX25" fmla="*/ 11036115 w 12192000"/>
                <a:gd name="connsiteY25" fmla="*/ 38950 h 897199"/>
                <a:gd name="connsiteX26" fmla="*/ 11109148 w 12192000"/>
                <a:gd name="connsiteY26" fmla="*/ 38950 h 897199"/>
                <a:gd name="connsiteX27" fmla="*/ 11109148 w 12192000"/>
                <a:gd name="connsiteY27" fmla="*/ 136339 h 897199"/>
                <a:gd name="connsiteX28" fmla="*/ 11036115 w 12192000"/>
                <a:gd name="connsiteY28" fmla="*/ 136339 h 897199"/>
                <a:gd name="connsiteX29" fmla="*/ 11036115 w 12192000"/>
                <a:gd name="connsiteY29" fmla="*/ 38950 h 897199"/>
                <a:gd name="connsiteX30" fmla="*/ 11036115 w 12192000"/>
                <a:gd name="connsiteY30" fmla="*/ 885124 h 897199"/>
                <a:gd name="connsiteX31" fmla="*/ 11036115 w 12192000"/>
                <a:gd name="connsiteY31" fmla="*/ 293982 h 897199"/>
                <a:gd name="connsiteX32" fmla="*/ 11109148 w 12192000"/>
                <a:gd name="connsiteY32" fmla="*/ 293982 h 897199"/>
                <a:gd name="connsiteX33" fmla="*/ 11109148 w 12192000"/>
                <a:gd name="connsiteY33" fmla="*/ 885124 h 897199"/>
                <a:gd name="connsiteX34" fmla="*/ 10570226 w 12192000"/>
                <a:gd name="connsiteY34" fmla="*/ 145600 h 897199"/>
                <a:gd name="connsiteX35" fmla="*/ 10487892 w 12192000"/>
                <a:gd name="connsiteY35" fmla="*/ 145600 h 897199"/>
                <a:gd name="connsiteX36" fmla="*/ 10487892 w 12192000"/>
                <a:gd name="connsiteY36" fmla="*/ 434217 h 897199"/>
                <a:gd name="connsiteX37" fmla="*/ 10572525 w 12192000"/>
                <a:gd name="connsiteY37" fmla="*/ 434217 h 897199"/>
                <a:gd name="connsiteX38" fmla="*/ 10774209 w 12192000"/>
                <a:gd name="connsiteY38" fmla="*/ 285859 h 897199"/>
                <a:gd name="connsiteX39" fmla="*/ 10570226 w 12192000"/>
                <a:gd name="connsiteY39" fmla="*/ 145600 h 897199"/>
                <a:gd name="connsiteX40" fmla="*/ 10674529 w 12192000"/>
                <a:gd name="connsiteY40" fmla="*/ 472472 h 897199"/>
                <a:gd name="connsiteX41" fmla="*/ 10674529 w 12192000"/>
                <a:gd name="connsiteY41" fmla="*/ 474795 h 897199"/>
                <a:gd name="connsiteX42" fmla="*/ 10778855 w 12192000"/>
                <a:gd name="connsiteY42" fmla="*/ 572176 h 897199"/>
                <a:gd name="connsiteX43" fmla="*/ 10916799 w 12192000"/>
                <a:gd name="connsiteY43" fmla="*/ 885124 h 897199"/>
                <a:gd name="connsiteX44" fmla="*/ 10828671 w 12192000"/>
                <a:gd name="connsiteY44" fmla="*/ 885124 h 897199"/>
                <a:gd name="connsiteX45" fmla="*/ 10711598 w 12192000"/>
                <a:gd name="connsiteY45" fmla="*/ 611561 h 897199"/>
                <a:gd name="connsiteX46" fmla="*/ 10553987 w 12192000"/>
                <a:gd name="connsiteY46" fmla="*/ 503757 h 897199"/>
                <a:gd name="connsiteX47" fmla="*/ 10487892 w 12192000"/>
                <a:gd name="connsiteY47" fmla="*/ 503757 h 897199"/>
                <a:gd name="connsiteX48" fmla="*/ 10487892 w 12192000"/>
                <a:gd name="connsiteY48" fmla="*/ 885108 h 897199"/>
                <a:gd name="connsiteX49" fmla="*/ 10407928 w 12192000"/>
                <a:gd name="connsiteY49" fmla="*/ 885108 h 897199"/>
                <a:gd name="connsiteX50" fmla="*/ 10407928 w 12192000"/>
                <a:gd name="connsiteY50" fmla="*/ 76060 h 897199"/>
                <a:gd name="connsiteX51" fmla="*/ 10616581 w 12192000"/>
                <a:gd name="connsiteY51" fmla="*/ 76060 h 897199"/>
                <a:gd name="connsiteX52" fmla="*/ 10854188 w 12192000"/>
                <a:gd name="connsiteY52" fmla="*/ 285859 h 897199"/>
                <a:gd name="connsiteX53" fmla="*/ 10674529 w 12192000"/>
                <a:gd name="connsiteY53" fmla="*/ 472472 h 897199"/>
                <a:gd name="connsiteX54" fmla="*/ 9970977 w 12192000"/>
                <a:gd name="connsiteY54" fmla="*/ 77229 h 897199"/>
                <a:gd name="connsiteX55" fmla="*/ 9913053 w 12192000"/>
                <a:gd name="connsiteY55" fmla="*/ 64483 h 897199"/>
                <a:gd name="connsiteX56" fmla="*/ 9823773 w 12192000"/>
                <a:gd name="connsiteY56" fmla="*/ 242981 h 897199"/>
                <a:gd name="connsiteX57" fmla="*/ 9823773 w 12192000"/>
                <a:gd name="connsiteY57" fmla="*/ 293982 h 897199"/>
                <a:gd name="connsiteX58" fmla="*/ 9957061 w 12192000"/>
                <a:gd name="connsiteY58" fmla="*/ 293982 h 897199"/>
                <a:gd name="connsiteX59" fmla="*/ 9957061 w 12192000"/>
                <a:gd name="connsiteY59" fmla="*/ 356577 h 897199"/>
                <a:gd name="connsiteX60" fmla="*/ 9823773 w 12192000"/>
                <a:gd name="connsiteY60" fmla="*/ 356577 h 897199"/>
                <a:gd name="connsiteX61" fmla="*/ 9823773 w 12192000"/>
                <a:gd name="connsiteY61" fmla="*/ 885124 h 897199"/>
                <a:gd name="connsiteX62" fmla="*/ 9750755 w 12192000"/>
                <a:gd name="connsiteY62" fmla="*/ 885124 h 897199"/>
                <a:gd name="connsiteX63" fmla="*/ 9750755 w 12192000"/>
                <a:gd name="connsiteY63" fmla="*/ 356577 h 897199"/>
                <a:gd name="connsiteX64" fmla="*/ 9631383 w 12192000"/>
                <a:gd name="connsiteY64" fmla="*/ 356577 h 897199"/>
                <a:gd name="connsiteX65" fmla="*/ 9631383 w 12192000"/>
                <a:gd name="connsiteY65" fmla="*/ 293982 h 897199"/>
                <a:gd name="connsiteX66" fmla="*/ 9750755 w 12192000"/>
                <a:gd name="connsiteY66" fmla="*/ 293982 h 897199"/>
                <a:gd name="connsiteX67" fmla="*/ 9750755 w 12192000"/>
                <a:gd name="connsiteY67" fmla="*/ 251096 h 897199"/>
                <a:gd name="connsiteX68" fmla="*/ 9907229 w 12192000"/>
                <a:gd name="connsiteY68" fmla="*/ 1889 h 897199"/>
                <a:gd name="connsiteX69" fmla="*/ 9975624 w 12192000"/>
                <a:gd name="connsiteY69" fmla="*/ 13465 h 897199"/>
                <a:gd name="connsiteX70" fmla="*/ 9970977 w 12192000"/>
                <a:gd name="connsiteY70" fmla="*/ 77229 h 897199"/>
                <a:gd name="connsiteX71" fmla="*/ 9292942 w 12192000"/>
                <a:gd name="connsiteY71" fmla="*/ 342661 h 897199"/>
                <a:gd name="connsiteX72" fmla="*/ 9097060 w 12192000"/>
                <a:gd name="connsiteY72" fmla="*/ 589545 h 897199"/>
                <a:gd name="connsiteX73" fmla="*/ 9292942 w 12192000"/>
                <a:gd name="connsiteY73" fmla="*/ 836446 h 897199"/>
                <a:gd name="connsiteX74" fmla="*/ 9488825 w 12192000"/>
                <a:gd name="connsiteY74" fmla="*/ 589545 h 897199"/>
                <a:gd name="connsiteX75" fmla="*/ 9292942 w 12192000"/>
                <a:gd name="connsiteY75" fmla="*/ 342661 h 897199"/>
                <a:gd name="connsiteX76" fmla="*/ 9292942 w 12192000"/>
                <a:gd name="connsiteY76" fmla="*/ 899048 h 897199"/>
                <a:gd name="connsiteX77" fmla="*/ 9017048 w 12192000"/>
                <a:gd name="connsiteY77" fmla="*/ 589545 h 897199"/>
                <a:gd name="connsiteX78" fmla="*/ 9292942 w 12192000"/>
                <a:gd name="connsiteY78" fmla="*/ 280066 h 897199"/>
                <a:gd name="connsiteX79" fmla="*/ 9568813 w 12192000"/>
                <a:gd name="connsiteY79" fmla="*/ 589545 h 897199"/>
                <a:gd name="connsiteX80" fmla="*/ 9292942 w 12192000"/>
                <a:gd name="connsiteY80" fmla="*/ 899040 h 897199"/>
                <a:gd name="connsiteX81" fmla="*/ 8381940 w 12192000"/>
                <a:gd name="connsiteY81" fmla="*/ 342661 h 897199"/>
                <a:gd name="connsiteX82" fmla="*/ 8208089 w 12192000"/>
                <a:gd name="connsiteY82" fmla="*/ 547813 h 897199"/>
                <a:gd name="connsiteX83" fmla="*/ 8532661 w 12192000"/>
                <a:gd name="connsiteY83" fmla="*/ 547813 h 897199"/>
                <a:gd name="connsiteX84" fmla="*/ 8381956 w 12192000"/>
                <a:gd name="connsiteY84" fmla="*/ 342661 h 897199"/>
                <a:gd name="connsiteX85" fmla="*/ 8208089 w 12192000"/>
                <a:gd name="connsiteY85" fmla="*/ 610407 h 897199"/>
                <a:gd name="connsiteX86" fmla="*/ 8402826 w 12192000"/>
                <a:gd name="connsiteY86" fmla="*/ 836446 h 897199"/>
                <a:gd name="connsiteX87" fmla="*/ 8568569 w 12192000"/>
                <a:gd name="connsiteY87" fmla="*/ 792382 h 897199"/>
                <a:gd name="connsiteX88" fmla="*/ 8568569 w 12192000"/>
                <a:gd name="connsiteY88" fmla="*/ 866545 h 897199"/>
                <a:gd name="connsiteX89" fmla="*/ 8397025 w 12192000"/>
                <a:gd name="connsiteY89" fmla="*/ 899032 h 897199"/>
                <a:gd name="connsiteX90" fmla="*/ 8128125 w 12192000"/>
                <a:gd name="connsiteY90" fmla="*/ 589529 h 897199"/>
                <a:gd name="connsiteX91" fmla="*/ 8377333 w 12192000"/>
                <a:gd name="connsiteY91" fmla="*/ 280050 h 897199"/>
                <a:gd name="connsiteX92" fmla="*/ 8612624 w 12192000"/>
                <a:gd name="connsiteY92" fmla="*/ 573274 h 897199"/>
                <a:gd name="connsiteX93" fmla="*/ 8612624 w 12192000"/>
                <a:gd name="connsiteY93" fmla="*/ 610383 h 897199"/>
                <a:gd name="connsiteX94" fmla="*/ 7921843 w 12192000"/>
                <a:gd name="connsiteY94" fmla="*/ 342661 h 897199"/>
                <a:gd name="connsiteX95" fmla="*/ 7699274 w 12192000"/>
                <a:gd name="connsiteY95" fmla="*/ 589545 h 897199"/>
                <a:gd name="connsiteX96" fmla="*/ 7913720 w 12192000"/>
                <a:gd name="connsiteY96" fmla="*/ 836446 h 897199"/>
                <a:gd name="connsiteX97" fmla="*/ 8047008 w 12192000"/>
                <a:gd name="connsiteY97" fmla="*/ 809767 h 897199"/>
                <a:gd name="connsiteX98" fmla="*/ 8053978 w 12192000"/>
                <a:gd name="connsiteY98" fmla="*/ 878178 h 897199"/>
                <a:gd name="connsiteX99" fmla="*/ 7902127 w 12192000"/>
                <a:gd name="connsiteY99" fmla="*/ 899048 h 897199"/>
                <a:gd name="connsiteX100" fmla="*/ 7619319 w 12192000"/>
                <a:gd name="connsiteY100" fmla="*/ 589545 h 897199"/>
                <a:gd name="connsiteX101" fmla="*/ 7911428 w 12192000"/>
                <a:gd name="connsiteY101" fmla="*/ 280066 h 897199"/>
                <a:gd name="connsiteX102" fmla="*/ 8054034 w 12192000"/>
                <a:gd name="connsiteY102" fmla="*/ 303228 h 897199"/>
                <a:gd name="connsiteX103" fmla="*/ 8048242 w 12192000"/>
                <a:gd name="connsiteY103" fmla="*/ 372768 h 897199"/>
                <a:gd name="connsiteX104" fmla="*/ 7921899 w 12192000"/>
                <a:gd name="connsiteY104" fmla="*/ 342661 h 897199"/>
                <a:gd name="connsiteX105" fmla="*/ 7413005 w 12192000"/>
                <a:gd name="connsiteY105" fmla="*/ 885124 h 897199"/>
                <a:gd name="connsiteX106" fmla="*/ 7413005 w 12192000"/>
                <a:gd name="connsiteY106" fmla="*/ 525773 h 897199"/>
                <a:gd name="connsiteX107" fmla="*/ 7272746 w 12192000"/>
                <a:gd name="connsiteY107" fmla="*/ 342661 h 897199"/>
                <a:gd name="connsiteX108" fmla="*/ 7097726 w 12192000"/>
                <a:gd name="connsiteY108" fmla="*/ 558252 h 897199"/>
                <a:gd name="connsiteX109" fmla="*/ 7097726 w 12192000"/>
                <a:gd name="connsiteY109" fmla="*/ 885124 h 897199"/>
                <a:gd name="connsiteX110" fmla="*/ 7024708 w 12192000"/>
                <a:gd name="connsiteY110" fmla="*/ 885124 h 897199"/>
                <a:gd name="connsiteX111" fmla="*/ 7024708 w 12192000"/>
                <a:gd name="connsiteY111" fmla="*/ 433063 h 897199"/>
                <a:gd name="connsiteX112" fmla="*/ 7020062 w 12192000"/>
                <a:gd name="connsiteY112" fmla="*/ 293982 h 897199"/>
                <a:gd name="connsiteX113" fmla="*/ 7090756 w 12192000"/>
                <a:gd name="connsiteY113" fmla="*/ 293982 h 897199"/>
                <a:gd name="connsiteX114" fmla="*/ 7090756 w 12192000"/>
                <a:gd name="connsiteY114" fmla="*/ 399431 h 897199"/>
                <a:gd name="connsiteX115" fmla="*/ 7093103 w 12192000"/>
                <a:gd name="connsiteY115" fmla="*/ 399431 h 897199"/>
                <a:gd name="connsiteX116" fmla="*/ 7284363 w 12192000"/>
                <a:gd name="connsiteY116" fmla="*/ 280058 h 897199"/>
                <a:gd name="connsiteX117" fmla="*/ 7486046 w 12192000"/>
                <a:gd name="connsiteY117" fmla="*/ 507250 h 897199"/>
                <a:gd name="connsiteX118" fmla="*/ 7486046 w 12192000"/>
                <a:gd name="connsiteY118" fmla="*/ 885116 h 897199"/>
                <a:gd name="connsiteX119" fmla="*/ 6660783 w 12192000"/>
                <a:gd name="connsiteY119" fmla="*/ 342661 h 897199"/>
                <a:gd name="connsiteX120" fmla="*/ 6486932 w 12192000"/>
                <a:gd name="connsiteY120" fmla="*/ 547813 h 897199"/>
                <a:gd name="connsiteX121" fmla="*/ 6811464 w 12192000"/>
                <a:gd name="connsiteY121" fmla="*/ 547813 h 897199"/>
                <a:gd name="connsiteX122" fmla="*/ 6660807 w 12192000"/>
                <a:gd name="connsiteY122" fmla="*/ 342661 h 897199"/>
                <a:gd name="connsiteX123" fmla="*/ 6486932 w 12192000"/>
                <a:gd name="connsiteY123" fmla="*/ 610407 h 897199"/>
                <a:gd name="connsiteX124" fmla="*/ 6681669 w 12192000"/>
                <a:gd name="connsiteY124" fmla="*/ 836446 h 897199"/>
                <a:gd name="connsiteX125" fmla="*/ 6847412 w 12192000"/>
                <a:gd name="connsiteY125" fmla="*/ 792382 h 897199"/>
                <a:gd name="connsiteX126" fmla="*/ 6847412 w 12192000"/>
                <a:gd name="connsiteY126" fmla="*/ 866545 h 897199"/>
                <a:gd name="connsiteX127" fmla="*/ 6675869 w 12192000"/>
                <a:gd name="connsiteY127" fmla="*/ 899032 h 897199"/>
                <a:gd name="connsiteX128" fmla="*/ 6406969 w 12192000"/>
                <a:gd name="connsiteY128" fmla="*/ 589529 h 897199"/>
                <a:gd name="connsiteX129" fmla="*/ 6656128 w 12192000"/>
                <a:gd name="connsiteY129" fmla="*/ 280050 h 897199"/>
                <a:gd name="connsiteX130" fmla="*/ 6891436 w 12192000"/>
                <a:gd name="connsiteY130" fmla="*/ 573274 h 897199"/>
                <a:gd name="connsiteX131" fmla="*/ 6891436 w 12192000"/>
                <a:gd name="connsiteY131" fmla="*/ 610383 h 897199"/>
                <a:gd name="connsiteX132" fmla="*/ 6199429 w 12192000"/>
                <a:gd name="connsiteY132" fmla="*/ 38950 h 897199"/>
                <a:gd name="connsiteX133" fmla="*/ 6272494 w 12192000"/>
                <a:gd name="connsiteY133" fmla="*/ 38950 h 897199"/>
                <a:gd name="connsiteX134" fmla="*/ 6272494 w 12192000"/>
                <a:gd name="connsiteY134" fmla="*/ 136339 h 897199"/>
                <a:gd name="connsiteX135" fmla="*/ 6199429 w 12192000"/>
                <a:gd name="connsiteY135" fmla="*/ 136339 h 897199"/>
                <a:gd name="connsiteX136" fmla="*/ 6199429 w 12192000"/>
                <a:gd name="connsiteY136" fmla="*/ 38950 h 897199"/>
                <a:gd name="connsiteX137" fmla="*/ 6199429 w 12192000"/>
                <a:gd name="connsiteY137" fmla="*/ 885124 h 897199"/>
                <a:gd name="connsiteX138" fmla="*/ 6199429 w 12192000"/>
                <a:gd name="connsiteY138" fmla="*/ 293982 h 897199"/>
                <a:gd name="connsiteX139" fmla="*/ 6272494 w 12192000"/>
                <a:gd name="connsiteY139" fmla="*/ 293982 h 897199"/>
                <a:gd name="connsiteX140" fmla="*/ 6272494 w 12192000"/>
                <a:gd name="connsiteY140" fmla="*/ 885124 h 897199"/>
                <a:gd name="connsiteX141" fmla="*/ 5949116 w 12192000"/>
                <a:gd name="connsiteY141" fmla="*/ 342661 h 897199"/>
                <a:gd name="connsiteX142" fmla="*/ 5726570 w 12192000"/>
                <a:gd name="connsiteY142" fmla="*/ 589545 h 897199"/>
                <a:gd name="connsiteX143" fmla="*/ 5940992 w 12192000"/>
                <a:gd name="connsiteY143" fmla="*/ 836446 h 897199"/>
                <a:gd name="connsiteX144" fmla="*/ 6074280 w 12192000"/>
                <a:gd name="connsiteY144" fmla="*/ 809767 h 897199"/>
                <a:gd name="connsiteX145" fmla="*/ 6081250 w 12192000"/>
                <a:gd name="connsiteY145" fmla="*/ 878178 h 897199"/>
                <a:gd name="connsiteX146" fmla="*/ 5929399 w 12192000"/>
                <a:gd name="connsiteY146" fmla="*/ 899040 h 897199"/>
                <a:gd name="connsiteX147" fmla="*/ 5646591 w 12192000"/>
                <a:gd name="connsiteY147" fmla="*/ 589537 h 897199"/>
                <a:gd name="connsiteX148" fmla="*/ 5938701 w 12192000"/>
                <a:gd name="connsiteY148" fmla="*/ 280058 h 897199"/>
                <a:gd name="connsiteX149" fmla="*/ 6081306 w 12192000"/>
                <a:gd name="connsiteY149" fmla="*/ 303220 h 897199"/>
                <a:gd name="connsiteX150" fmla="*/ 6075514 w 12192000"/>
                <a:gd name="connsiteY150" fmla="*/ 372760 h 897199"/>
                <a:gd name="connsiteX151" fmla="*/ 5949172 w 12192000"/>
                <a:gd name="connsiteY151" fmla="*/ 342653 h 897199"/>
                <a:gd name="connsiteX152" fmla="*/ 5347551 w 12192000"/>
                <a:gd name="connsiteY152" fmla="*/ 131708 h 897199"/>
                <a:gd name="connsiteX153" fmla="*/ 5172555 w 12192000"/>
                <a:gd name="connsiteY153" fmla="*/ 270789 h 897199"/>
                <a:gd name="connsiteX154" fmla="*/ 5543434 w 12192000"/>
                <a:gd name="connsiteY154" fmla="*/ 670678 h 897199"/>
                <a:gd name="connsiteX155" fmla="*/ 5278003 w 12192000"/>
                <a:gd name="connsiteY155" fmla="*/ 899040 h 897199"/>
                <a:gd name="connsiteX156" fmla="*/ 5094890 w 12192000"/>
                <a:gd name="connsiteY156" fmla="*/ 864254 h 897199"/>
                <a:gd name="connsiteX157" fmla="*/ 5103006 w 12192000"/>
                <a:gd name="connsiteY157" fmla="*/ 781943 h 897199"/>
                <a:gd name="connsiteX158" fmla="*/ 5281504 w 12192000"/>
                <a:gd name="connsiteY158" fmla="*/ 829467 h 897199"/>
                <a:gd name="connsiteX159" fmla="*/ 5463463 w 12192000"/>
                <a:gd name="connsiteY159" fmla="*/ 663700 h 897199"/>
                <a:gd name="connsiteX160" fmla="*/ 5092567 w 12192000"/>
                <a:gd name="connsiteY160" fmla="*/ 273104 h 897199"/>
                <a:gd name="connsiteX161" fmla="*/ 5348721 w 12192000"/>
                <a:gd name="connsiteY161" fmla="*/ 62136 h 897199"/>
                <a:gd name="connsiteX162" fmla="*/ 5507494 w 12192000"/>
                <a:gd name="connsiteY162" fmla="*/ 88798 h 897199"/>
                <a:gd name="connsiteX163" fmla="*/ 5494756 w 12192000"/>
                <a:gd name="connsiteY163" fmla="*/ 161831 h 897199"/>
                <a:gd name="connsiteX164" fmla="*/ 5347551 w 12192000"/>
                <a:gd name="connsiteY164" fmla="*/ 131700 h 897199"/>
                <a:gd name="connsiteX165" fmla="*/ 4231388 w 12192000"/>
                <a:gd name="connsiteY165" fmla="*/ 482895 h 897199"/>
                <a:gd name="connsiteX166" fmla="*/ 4079561 w 12192000"/>
                <a:gd name="connsiteY166" fmla="*/ 669565 h 897199"/>
                <a:gd name="connsiteX167" fmla="*/ 4267320 w 12192000"/>
                <a:gd name="connsiteY167" fmla="*/ 836477 h 897199"/>
                <a:gd name="connsiteX168" fmla="*/ 4466680 w 12192000"/>
                <a:gd name="connsiteY168" fmla="*/ 742574 h 897199"/>
                <a:gd name="connsiteX169" fmla="*/ 4231388 w 12192000"/>
                <a:gd name="connsiteY169" fmla="*/ 482927 h 897199"/>
                <a:gd name="connsiteX170" fmla="*/ 4413379 w 12192000"/>
                <a:gd name="connsiteY170" fmla="*/ 241803 h 897199"/>
                <a:gd name="connsiteX171" fmla="*/ 4298605 w 12192000"/>
                <a:gd name="connsiteY171" fmla="*/ 124738 h 897199"/>
                <a:gd name="connsiteX172" fmla="*/ 4165316 w 12192000"/>
                <a:gd name="connsiteY172" fmla="*/ 242981 h 897199"/>
                <a:gd name="connsiteX173" fmla="*/ 4256881 w 12192000"/>
                <a:gd name="connsiteY173" fmla="*/ 407554 h 897199"/>
                <a:gd name="connsiteX174" fmla="*/ 4413379 w 12192000"/>
                <a:gd name="connsiteY174" fmla="*/ 241803 h 897199"/>
                <a:gd name="connsiteX175" fmla="*/ 4698518 w 12192000"/>
                <a:gd name="connsiteY175" fmla="*/ 882800 h 897199"/>
                <a:gd name="connsiteX176" fmla="*/ 4596539 w 12192000"/>
                <a:gd name="connsiteY176" fmla="*/ 882800 h 897199"/>
                <a:gd name="connsiteX177" fmla="*/ 4510751 w 12192000"/>
                <a:gd name="connsiteY177" fmla="*/ 792398 h 897199"/>
                <a:gd name="connsiteX178" fmla="*/ 4264996 w 12192000"/>
                <a:gd name="connsiteY178" fmla="*/ 899048 h 897199"/>
                <a:gd name="connsiteX179" fmla="*/ 3999573 w 12192000"/>
                <a:gd name="connsiteY179" fmla="*/ 673002 h 897199"/>
                <a:gd name="connsiteX180" fmla="*/ 4190833 w 12192000"/>
                <a:gd name="connsiteY180" fmla="*/ 437710 h 897199"/>
                <a:gd name="connsiteX181" fmla="*/ 4085353 w 12192000"/>
                <a:gd name="connsiteY181" fmla="*/ 238334 h 897199"/>
                <a:gd name="connsiteX182" fmla="*/ 4303268 w 12192000"/>
                <a:gd name="connsiteY182" fmla="*/ 62144 h 897199"/>
                <a:gd name="connsiteX183" fmla="*/ 4493334 w 12192000"/>
                <a:gd name="connsiteY183" fmla="*/ 229065 h 897199"/>
                <a:gd name="connsiteX184" fmla="*/ 4298597 w 12192000"/>
                <a:gd name="connsiteY184" fmla="*/ 449286 h 897199"/>
                <a:gd name="connsiteX185" fmla="*/ 4511897 w 12192000"/>
                <a:gd name="connsiteY185" fmla="*/ 686902 h 897199"/>
                <a:gd name="connsiteX186" fmla="*/ 4581437 w 12192000"/>
                <a:gd name="connsiteY186" fmla="*/ 441163 h 897199"/>
                <a:gd name="connsiteX187" fmla="*/ 4650986 w 12192000"/>
                <a:gd name="connsiteY187" fmla="*/ 441163 h 897199"/>
                <a:gd name="connsiteX188" fmla="*/ 4560575 w 12192000"/>
                <a:gd name="connsiteY188" fmla="*/ 733249 h 897199"/>
                <a:gd name="connsiteX189" fmla="*/ 4698510 w 12192000"/>
                <a:gd name="connsiteY189" fmla="*/ 882800 h 897199"/>
                <a:gd name="connsiteX190" fmla="*/ 3535960 w 12192000"/>
                <a:gd name="connsiteY190" fmla="*/ 836446 h 897199"/>
                <a:gd name="connsiteX191" fmla="*/ 3603201 w 12192000"/>
                <a:gd name="connsiteY191" fmla="*/ 822529 h 897199"/>
                <a:gd name="connsiteX192" fmla="*/ 3607824 w 12192000"/>
                <a:gd name="connsiteY192" fmla="*/ 882800 h 897199"/>
                <a:gd name="connsiteX193" fmla="*/ 3518591 w 12192000"/>
                <a:gd name="connsiteY193" fmla="*/ 899048 h 897199"/>
                <a:gd name="connsiteX194" fmla="*/ 3384109 w 12192000"/>
                <a:gd name="connsiteY194" fmla="*/ 701963 h 897199"/>
                <a:gd name="connsiteX195" fmla="*/ 3384109 w 12192000"/>
                <a:gd name="connsiteY195" fmla="*/ 356577 h 897199"/>
                <a:gd name="connsiteX196" fmla="*/ 3268213 w 12192000"/>
                <a:gd name="connsiteY196" fmla="*/ 356577 h 897199"/>
                <a:gd name="connsiteX197" fmla="*/ 3268213 w 12192000"/>
                <a:gd name="connsiteY197" fmla="*/ 293982 h 897199"/>
                <a:gd name="connsiteX198" fmla="*/ 3384109 w 12192000"/>
                <a:gd name="connsiteY198" fmla="*/ 293982 h 897199"/>
                <a:gd name="connsiteX199" fmla="*/ 3384109 w 12192000"/>
                <a:gd name="connsiteY199" fmla="*/ 151376 h 897199"/>
                <a:gd name="connsiteX200" fmla="*/ 3457150 w 12192000"/>
                <a:gd name="connsiteY200" fmla="*/ 125884 h 897199"/>
                <a:gd name="connsiteX201" fmla="*/ 3457150 w 12192000"/>
                <a:gd name="connsiteY201" fmla="*/ 293958 h 897199"/>
                <a:gd name="connsiteX202" fmla="*/ 3591584 w 12192000"/>
                <a:gd name="connsiteY202" fmla="*/ 293958 h 897199"/>
                <a:gd name="connsiteX203" fmla="*/ 3591584 w 12192000"/>
                <a:gd name="connsiteY203" fmla="*/ 356553 h 897199"/>
                <a:gd name="connsiteX204" fmla="*/ 3457150 w 12192000"/>
                <a:gd name="connsiteY204" fmla="*/ 356553 h 897199"/>
                <a:gd name="connsiteX205" fmla="*/ 3457150 w 12192000"/>
                <a:gd name="connsiteY205" fmla="*/ 739049 h 897199"/>
                <a:gd name="connsiteX206" fmla="*/ 3535960 w 12192000"/>
                <a:gd name="connsiteY206" fmla="*/ 836421 h 897199"/>
                <a:gd name="connsiteX207" fmla="*/ 3176673 w 12192000"/>
                <a:gd name="connsiteY207" fmla="*/ 356553 h 897199"/>
                <a:gd name="connsiteX208" fmla="*/ 3029469 w 12192000"/>
                <a:gd name="connsiteY208" fmla="*/ 593014 h 897199"/>
                <a:gd name="connsiteX209" fmla="*/ 3029469 w 12192000"/>
                <a:gd name="connsiteY209" fmla="*/ 885100 h 897199"/>
                <a:gd name="connsiteX210" fmla="*/ 2956451 w 12192000"/>
                <a:gd name="connsiteY210" fmla="*/ 885100 h 897199"/>
                <a:gd name="connsiteX211" fmla="*/ 2956451 w 12192000"/>
                <a:gd name="connsiteY211" fmla="*/ 426117 h 897199"/>
                <a:gd name="connsiteX212" fmla="*/ 2951789 w 12192000"/>
                <a:gd name="connsiteY212" fmla="*/ 293982 h 897199"/>
                <a:gd name="connsiteX213" fmla="*/ 3024822 w 12192000"/>
                <a:gd name="connsiteY213" fmla="*/ 293982 h 897199"/>
                <a:gd name="connsiteX214" fmla="*/ 3024822 w 12192000"/>
                <a:gd name="connsiteY214" fmla="*/ 407554 h 897199"/>
                <a:gd name="connsiteX215" fmla="*/ 3027169 w 12192000"/>
                <a:gd name="connsiteY215" fmla="*/ 407554 h 897199"/>
                <a:gd name="connsiteX216" fmla="*/ 3178997 w 12192000"/>
                <a:gd name="connsiteY216" fmla="*/ 280066 h 897199"/>
                <a:gd name="connsiteX217" fmla="*/ 3229974 w 12192000"/>
                <a:gd name="connsiteY217" fmla="*/ 287036 h 897199"/>
                <a:gd name="connsiteX218" fmla="*/ 3229974 w 12192000"/>
                <a:gd name="connsiteY218" fmla="*/ 363523 h 897199"/>
                <a:gd name="connsiteX219" fmla="*/ 3176673 w 12192000"/>
                <a:gd name="connsiteY219" fmla="*/ 356577 h 897199"/>
                <a:gd name="connsiteX220" fmla="*/ 2483569 w 12192000"/>
                <a:gd name="connsiteY220" fmla="*/ 152546 h 897199"/>
                <a:gd name="connsiteX221" fmla="*/ 2307402 w 12192000"/>
                <a:gd name="connsiteY221" fmla="*/ 598790 h 897199"/>
                <a:gd name="connsiteX222" fmla="*/ 2658589 w 12192000"/>
                <a:gd name="connsiteY222" fmla="*/ 598790 h 897199"/>
                <a:gd name="connsiteX223" fmla="*/ 2483569 w 12192000"/>
                <a:gd name="connsiteY223" fmla="*/ 152546 h 897199"/>
                <a:gd name="connsiteX224" fmla="*/ 2772185 w 12192000"/>
                <a:gd name="connsiteY224" fmla="*/ 885100 h 897199"/>
                <a:gd name="connsiteX225" fmla="*/ 2685252 w 12192000"/>
                <a:gd name="connsiteY225" fmla="*/ 668355 h 897199"/>
                <a:gd name="connsiteX226" fmla="*/ 2277247 w 12192000"/>
                <a:gd name="connsiteY226" fmla="*/ 668355 h 897199"/>
                <a:gd name="connsiteX227" fmla="*/ 2190297 w 12192000"/>
                <a:gd name="connsiteY227" fmla="*/ 885100 h 897199"/>
                <a:gd name="connsiteX228" fmla="*/ 2112665 w 12192000"/>
                <a:gd name="connsiteY228" fmla="*/ 885100 h 897199"/>
                <a:gd name="connsiteX229" fmla="*/ 2444168 w 12192000"/>
                <a:gd name="connsiteY229" fmla="*/ 76036 h 897199"/>
                <a:gd name="connsiteX230" fmla="*/ 2534570 w 12192000"/>
                <a:gd name="connsiteY230" fmla="*/ 76036 h 897199"/>
                <a:gd name="connsiteX231" fmla="*/ 2855650 w 12192000"/>
                <a:gd name="connsiteY231" fmla="*/ 885100 h 897199"/>
                <a:gd name="connsiteX232" fmla="*/ 1508762 w 12192000"/>
                <a:gd name="connsiteY232" fmla="*/ 342637 h 897199"/>
                <a:gd name="connsiteX233" fmla="*/ 1334911 w 12192000"/>
                <a:gd name="connsiteY233" fmla="*/ 547789 h 897199"/>
                <a:gd name="connsiteX234" fmla="*/ 1659451 w 12192000"/>
                <a:gd name="connsiteY234" fmla="*/ 547789 h 897199"/>
                <a:gd name="connsiteX235" fmla="*/ 1508778 w 12192000"/>
                <a:gd name="connsiteY235" fmla="*/ 342637 h 897199"/>
                <a:gd name="connsiteX236" fmla="*/ 1334911 w 12192000"/>
                <a:gd name="connsiteY236" fmla="*/ 610383 h 897199"/>
                <a:gd name="connsiteX237" fmla="*/ 1529640 w 12192000"/>
                <a:gd name="connsiteY237" fmla="*/ 836421 h 897199"/>
                <a:gd name="connsiteX238" fmla="*/ 1695391 w 12192000"/>
                <a:gd name="connsiteY238" fmla="*/ 792358 h 897199"/>
                <a:gd name="connsiteX239" fmla="*/ 1695391 w 12192000"/>
                <a:gd name="connsiteY239" fmla="*/ 866521 h 897199"/>
                <a:gd name="connsiteX240" fmla="*/ 1523847 w 12192000"/>
                <a:gd name="connsiteY240" fmla="*/ 899008 h 897199"/>
                <a:gd name="connsiteX241" fmla="*/ 1254915 w 12192000"/>
                <a:gd name="connsiteY241" fmla="*/ 589505 h 897199"/>
                <a:gd name="connsiteX242" fmla="*/ 1504147 w 12192000"/>
                <a:gd name="connsiteY242" fmla="*/ 280026 h 897199"/>
                <a:gd name="connsiteX243" fmla="*/ 1739447 w 12192000"/>
                <a:gd name="connsiteY243" fmla="*/ 573249 h 897199"/>
                <a:gd name="connsiteX244" fmla="*/ 1739447 w 12192000"/>
                <a:gd name="connsiteY244" fmla="*/ 610359 h 897199"/>
                <a:gd name="connsiteX245" fmla="*/ 1048633 w 12192000"/>
                <a:gd name="connsiteY245" fmla="*/ 885100 h 897199"/>
                <a:gd name="connsiteX246" fmla="*/ 1048633 w 12192000"/>
                <a:gd name="connsiteY246" fmla="*/ 532743 h 897199"/>
                <a:gd name="connsiteX247" fmla="*/ 908375 w 12192000"/>
                <a:gd name="connsiteY247" fmla="*/ 342661 h 897199"/>
                <a:gd name="connsiteX248" fmla="*/ 733346 w 12192000"/>
                <a:gd name="connsiteY248" fmla="*/ 568675 h 897199"/>
                <a:gd name="connsiteX249" fmla="*/ 733346 w 12192000"/>
                <a:gd name="connsiteY249" fmla="*/ 885132 h 897199"/>
                <a:gd name="connsiteX250" fmla="*/ 660393 w 12192000"/>
                <a:gd name="connsiteY250" fmla="*/ 885132 h 897199"/>
                <a:gd name="connsiteX251" fmla="*/ 660393 w 12192000"/>
                <a:gd name="connsiteY251" fmla="*/ 15789 h 897199"/>
                <a:gd name="connsiteX252" fmla="*/ 733402 w 12192000"/>
                <a:gd name="connsiteY252" fmla="*/ 15789 h 897199"/>
                <a:gd name="connsiteX253" fmla="*/ 733402 w 12192000"/>
                <a:gd name="connsiteY253" fmla="*/ 393638 h 897199"/>
                <a:gd name="connsiteX254" fmla="*/ 735734 w 12192000"/>
                <a:gd name="connsiteY254" fmla="*/ 393638 h 897199"/>
                <a:gd name="connsiteX255" fmla="*/ 920039 w 12192000"/>
                <a:gd name="connsiteY255" fmla="*/ 280066 h 897199"/>
                <a:gd name="connsiteX256" fmla="*/ 1121731 w 12192000"/>
                <a:gd name="connsiteY256" fmla="*/ 531573 h 897199"/>
                <a:gd name="connsiteX257" fmla="*/ 1121731 w 12192000"/>
                <a:gd name="connsiteY257" fmla="*/ 885124 h 897199"/>
                <a:gd name="connsiteX258" fmla="*/ 325373 w 12192000"/>
                <a:gd name="connsiteY258" fmla="*/ 145576 h 897199"/>
                <a:gd name="connsiteX259" fmla="*/ 325373 w 12192000"/>
                <a:gd name="connsiteY259" fmla="*/ 885100 h 897199"/>
                <a:gd name="connsiteX260" fmla="*/ 245410 w 12192000"/>
                <a:gd name="connsiteY260" fmla="*/ 885100 h 897199"/>
                <a:gd name="connsiteX261" fmla="*/ 245410 w 12192000"/>
                <a:gd name="connsiteY261" fmla="*/ 145600 h 897199"/>
                <a:gd name="connsiteX262" fmla="*/ 6649 w 12192000"/>
                <a:gd name="connsiteY262" fmla="*/ 145600 h 897199"/>
                <a:gd name="connsiteX263" fmla="*/ 6649 w 12192000"/>
                <a:gd name="connsiteY263" fmla="*/ 76060 h 897199"/>
                <a:gd name="connsiteX264" fmla="*/ 564190 w 12192000"/>
                <a:gd name="connsiteY264" fmla="*/ 76060 h 897199"/>
                <a:gd name="connsiteX265" fmla="*/ 564190 w 12192000"/>
                <a:gd name="connsiteY265" fmla="*/ 145600 h 89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12192000" h="897199">
                  <a:moveTo>
                    <a:pt x="12198649" y="885124"/>
                  </a:moveTo>
                  <a:lnTo>
                    <a:pt x="12097839" y="885124"/>
                  </a:lnTo>
                  <a:lnTo>
                    <a:pt x="11805730" y="581421"/>
                  </a:lnTo>
                  <a:lnTo>
                    <a:pt x="11805730" y="885124"/>
                  </a:lnTo>
                  <a:lnTo>
                    <a:pt x="11732688" y="885124"/>
                  </a:lnTo>
                  <a:lnTo>
                    <a:pt x="11732688" y="15789"/>
                  </a:lnTo>
                  <a:lnTo>
                    <a:pt x="11805730" y="15789"/>
                  </a:lnTo>
                  <a:lnTo>
                    <a:pt x="11805730" y="536236"/>
                  </a:lnTo>
                  <a:lnTo>
                    <a:pt x="12070007" y="293982"/>
                  </a:lnTo>
                  <a:lnTo>
                    <a:pt x="12163887" y="293982"/>
                  </a:lnTo>
                  <a:lnTo>
                    <a:pt x="11875270" y="555961"/>
                  </a:lnTo>
                  <a:lnTo>
                    <a:pt x="12198649" y="885124"/>
                  </a:lnTo>
                  <a:close/>
                  <a:moveTo>
                    <a:pt x="11444120" y="342661"/>
                  </a:moveTo>
                  <a:cubicBezTo>
                    <a:pt x="11368811" y="342661"/>
                    <a:pt x="11316608" y="365822"/>
                    <a:pt x="11316608" y="441203"/>
                  </a:cubicBezTo>
                  <a:cubicBezTo>
                    <a:pt x="11316608" y="551346"/>
                    <a:pt x="11607548" y="537430"/>
                    <a:pt x="11607548" y="730989"/>
                  </a:cubicBezTo>
                  <a:cubicBezTo>
                    <a:pt x="11607548" y="856178"/>
                    <a:pt x="11490475" y="899088"/>
                    <a:pt x="11401218" y="899088"/>
                  </a:cubicBezTo>
                  <a:cubicBezTo>
                    <a:pt x="11344424" y="899088"/>
                    <a:pt x="11287622" y="892118"/>
                    <a:pt x="11235475" y="871248"/>
                  </a:cubicBezTo>
                  <a:lnTo>
                    <a:pt x="11242445" y="799384"/>
                  </a:lnTo>
                  <a:cubicBezTo>
                    <a:pt x="11286468" y="821424"/>
                    <a:pt x="11339793" y="836485"/>
                    <a:pt x="11396595" y="836485"/>
                  </a:cubicBezTo>
                  <a:cubicBezTo>
                    <a:pt x="11466136" y="836485"/>
                    <a:pt x="11527584" y="798214"/>
                    <a:pt x="11527584" y="730989"/>
                  </a:cubicBezTo>
                  <a:cubicBezTo>
                    <a:pt x="11527584" y="590731"/>
                    <a:pt x="11243590" y="612770"/>
                    <a:pt x="11243590" y="441203"/>
                  </a:cubicBezTo>
                  <a:cubicBezTo>
                    <a:pt x="11243590" y="324130"/>
                    <a:pt x="11338647" y="280106"/>
                    <a:pt x="11436004" y="280106"/>
                  </a:cubicBezTo>
                  <a:cubicBezTo>
                    <a:pt x="11467289" y="280106"/>
                    <a:pt x="11529884" y="287076"/>
                    <a:pt x="11582055" y="306761"/>
                  </a:cubicBezTo>
                  <a:lnTo>
                    <a:pt x="11575085" y="370533"/>
                  </a:lnTo>
                  <a:cubicBezTo>
                    <a:pt x="11536830" y="353116"/>
                    <a:pt x="11484682" y="342701"/>
                    <a:pt x="11444120" y="342701"/>
                  </a:cubicBezTo>
                  <a:close/>
                  <a:moveTo>
                    <a:pt x="11036115" y="38950"/>
                  </a:moveTo>
                  <a:lnTo>
                    <a:pt x="11109148" y="38950"/>
                  </a:lnTo>
                  <a:lnTo>
                    <a:pt x="11109148" y="136339"/>
                  </a:lnTo>
                  <a:lnTo>
                    <a:pt x="11036115" y="136339"/>
                  </a:lnTo>
                  <a:lnTo>
                    <a:pt x="11036115" y="38950"/>
                  </a:lnTo>
                  <a:close/>
                  <a:moveTo>
                    <a:pt x="11036115" y="885124"/>
                  </a:moveTo>
                  <a:lnTo>
                    <a:pt x="11036115" y="293982"/>
                  </a:lnTo>
                  <a:lnTo>
                    <a:pt x="11109148" y="293982"/>
                  </a:lnTo>
                  <a:lnTo>
                    <a:pt x="11109148" y="885124"/>
                  </a:lnTo>
                  <a:close/>
                  <a:moveTo>
                    <a:pt x="10570226" y="145600"/>
                  </a:moveTo>
                  <a:lnTo>
                    <a:pt x="10487892" y="145600"/>
                  </a:lnTo>
                  <a:lnTo>
                    <a:pt x="10487892" y="434217"/>
                  </a:lnTo>
                  <a:lnTo>
                    <a:pt x="10572525" y="434217"/>
                  </a:lnTo>
                  <a:cubicBezTo>
                    <a:pt x="10666405" y="434217"/>
                    <a:pt x="10774209" y="398309"/>
                    <a:pt x="10774209" y="285859"/>
                  </a:cubicBezTo>
                  <a:cubicBezTo>
                    <a:pt x="10774209" y="153724"/>
                    <a:pt x="10680321" y="145600"/>
                    <a:pt x="10570226" y="145600"/>
                  </a:cubicBezTo>
                  <a:close/>
                  <a:moveTo>
                    <a:pt x="10674529" y="472472"/>
                  </a:moveTo>
                  <a:lnTo>
                    <a:pt x="10674529" y="474795"/>
                  </a:lnTo>
                  <a:cubicBezTo>
                    <a:pt x="10739423" y="482895"/>
                    <a:pt x="10753339" y="517673"/>
                    <a:pt x="10778855" y="572176"/>
                  </a:cubicBezTo>
                  <a:lnTo>
                    <a:pt x="10916799" y="885124"/>
                  </a:lnTo>
                  <a:lnTo>
                    <a:pt x="10828671" y="885124"/>
                  </a:lnTo>
                  <a:lnTo>
                    <a:pt x="10711598" y="611561"/>
                  </a:lnTo>
                  <a:cubicBezTo>
                    <a:pt x="10665235" y="507274"/>
                    <a:pt x="10630473" y="503757"/>
                    <a:pt x="10553987" y="503757"/>
                  </a:cubicBezTo>
                  <a:lnTo>
                    <a:pt x="10487892" y="503757"/>
                  </a:lnTo>
                  <a:lnTo>
                    <a:pt x="10487892" y="885108"/>
                  </a:lnTo>
                  <a:lnTo>
                    <a:pt x="10407928" y="885108"/>
                  </a:lnTo>
                  <a:lnTo>
                    <a:pt x="10407928" y="76060"/>
                  </a:lnTo>
                  <a:lnTo>
                    <a:pt x="10616581" y="76060"/>
                  </a:lnTo>
                  <a:cubicBezTo>
                    <a:pt x="10760285" y="76060"/>
                    <a:pt x="10854188" y="137484"/>
                    <a:pt x="10854188" y="285859"/>
                  </a:cubicBezTo>
                  <a:cubicBezTo>
                    <a:pt x="10854188" y="390185"/>
                    <a:pt x="10774209" y="459710"/>
                    <a:pt x="10674529" y="472472"/>
                  </a:cubicBezTo>
                  <a:close/>
                  <a:moveTo>
                    <a:pt x="9970977" y="77229"/>
                  </a:moveTo>
                  <a:cubicBezTo>
                    <a:pt x="9955908" y="69114"/>
                    <a:pt x="9933916" y="64483"/>
                    <a:pt x="9913053" y="64483"/>
                  </a:cubicBezTo>
                  <a:cubicBezTo>
                    <a:pt x="9813350" y="64483"/>
                    <a:pt x="9823773" y="172263"/>
                    <a:pt x="9823773" y="242981"/>
                  </a:cubicBezTo>
                  <a:lnTo>
                    <a:pt x="9823773" y="293982"/>
                  </a:lnTo>
                  <a:lnTo>
                    <a:pt x="9957061" y="293982"/>
                  </a:lnTo>
                  <a:lnTo>
                    <a:pt x="9957061" y="356577"/>
                  </a:lnTo>
                  <a:lnTo>
                    <a:pt x="9823773" y="356577"/>
                  </a:lnTo>
                  <a:lnTo>
                    <a:pt x="9823773" y="885124"/>
                  </a:lnTo>
                  <a:lnTo>
                    <a:pt x="9750755" y="885124"/>
                  </a:lnTo>
                  <a:lnTo>
                    <a:pt x="9750755" y="356577"/>
                  </a:lnTo>
                  <a:lnTo>
                    <a:pt x="9631383" y="356577"/>
                  </a:lnTo>
                  <a:lnTo>
                    <a:pt x="9631383" y="293982"/>
                  </a:lnTo>
                  <a:lnTo>
                    <a:pt x="9750755" y="293982"/>
                  </a:lnTo>
                  <a:lnTo>
                    <a:pt x="9750755" y="251096"/>
                  </a:lnTo>
                  <a:cubicBezTo>
                    <a:pt x="9750755" y="127061"/>
                    <a:pt x="9755378" y="1889"/>
                    <a:pt x="9907229" y="1889"/>
                  </a:cubicBezTo>
                  <a:cubicBezTo>
                    <a:pt x="9930463" y="1889"/>
                    <a:pt x="9961708" y="5342"/>
                    <a:pt x="9975624" y="13465"/>
                  </a:cubicBezTo>
                  <a:lnTo>
                    <a:pt x="9970977" y="77229"/>
                  </a:lnTo>
                  <a:close/>
                  <a:moveTo>
                    <a:pt x="9292942" y="342661"/>
                  </a:moveTo>
                  <a:cubicBezTo>
                    <a:pt x="9165430" y="342661"/>
                    <a:pt x="9097060" y="452780"/>
                    <a:pt x="9097060" y="589545"/>
                  </a:cubicBezTo>
                  <a:cubicBezTo>
                    <a:pt x="9097060" y="726310"/>
                    <a:pt x="9165430" y="836446"/>
                    <a:pt x="9292942" y="836446"/>
                  </a:cubicBezTo>
                  <a:cubicBezTo>
                    <a:pt x="9420454" y="836446"/>
                    <a:pt x="9488825" y="726302"/>
                    <a:pt x="9488825" y="589545"/>
                  </a:cubicBezTo>
                  <a:cubicBezTo>
                    <a:pt x="9488825" y="452788"/>
                    <a:pt x="9420431" y="342661"/>
                    <a:pt x="9292942" y="342661"/>
                  </a:cubicBezTo>
                  <a:close/>
                  <a:moveTo>
                    <a:pt x="9292942" y="899048"/>
                  </a:moveTo>
                  <a:cubicBezTo>
                    <a:pt x="9101682" y="899048"/>
                    <a:pt x="9017048" y="750666"/>
                    <a:pt x="9017048" y="589545"/>
                  </a:cubicBezTo>
                  <a:cubicBezTo>
                    <a:pt x="9017048" y="428424"/>
                    <a:pt x="9101682" y="280066"/>
                    <a:pt x="9292942" y="280066"/>
                  </a:cubicBezTo>
                  <a:cubicBezTo>
                    <a:pt x="9484202" y="280066"/>
                    <a:pt x="9568813" y="428416"/>
                    <a:pt x="9568813" y="589545"/>
                  </a:cubicBezTo>
                  <a:cubicBezTo>
                    <a:pt x="9568813" y="750674"/>
                    <a:pt x="9484179" y="899040"/>
                    <a:pt x="9292942" y="899040"/>
                  </a:cubicBezTo>
                  <a:close/>
                  <a:moveTo>
                    <a:pt x="8381940" y="342661"/>
                  </a:moveTo>
                  <a:cubicBezTo>
                    <a:pt x="8274144" y="342661"/>
                    <a:pt x="8208089" y="450432"/>
                    <a:pt x="8208089" y="547813"/>
                  </a:cubicBezTo>
                  <a:lnTo>
                    <a:pt x="8532661" y="547813"/>
                  </a:lnTo>
                  <a:cubicBezTo>
                    <a:pt x="8532661" y="444656"/>
                    <a:pt x="8490929" y="342661"/>
                    <a:pt x="8381956" y="342661"/>
                  </a:cubicBezTo>
                  <a:close/>
                  <a:moveTo>
                    <a:pt x="8208089" y="610407"/>
                  </a:moveTo>
                  <a:cubicBezTo>
                    <a:pt x="8208089" y="735596"/>
                    <a:pt x="8275306" y="836446"/>
                    <a:pt x="8402826" y="836446"/>
                  </a:cubicBezTo>
                  <a:cubicBezTo>
                    <a:pt x="8456143" y="836446"/>
                    <a:pt x="8533791" y="814414"/>
                    <a:pt x="8568569" y="792382"/>
                  </a:cubicBezTo>
                  <a:lnTo>
                    <a:pt x="8568569" y="866545"/>
                  </a:lnTo>
                  <a:cubicBezTo>
                    <a:pt x="8517591" y="887415"/>
                    <a:pt x="8451496" y="899032"/>
                    <a:pt x="8397025" y="899032"/>
                  </a:cubicBezTo>
                  <a:cubicBezTo>
                    <a:pt x="8201119" y="899032"/>
                    <a:pt x="8128125" y="766889"/>
                    <a:pt x="8128125" y="589529"/>
                  </a:cubicBezTo>
                  <a:cubicBezTo>
                    <a:pt x="8128125" y="408708"/>
                    <a:pt x="8227781" y="280050"/>
                    <a:pt x="8377333" y="280050"/>
                  </a:cubicBezTo>
                  <a:cubicBezTo>
                    <a:pt x="8544230" y="280050"/>
                    <a:pt x="8612624" y="414484"/>
                    <a:pt x="8612624" y="573274"/>
                  </a:cubicBezTo>
                  <a:lnTo>
                    <a:pt x="8612624" y="610383"/>
                  </a:lnTo>
                  <a:close/>
                  <a:moveTo>
                    <a:pt x="7921843" y="342661"/>
                  </a:moveTo>
                  <a:cubicBezTo>
                    <a:pt x="7779237" y="342661"/>
                    <a:pt x="7699274" y="445810"/>
                    <a:pt x="7699274" y="589545"/>
                  </a:cubicBezTo>
                  <a:cubicBezTo>
                    <a:pt x="7699274" y="724003"/>
                    <a:pt x="7780415" y="836446"/>
                    <a:pt x="7913720" y="836446"/>
                  </a:cubicBezTo>
                  <a:cubicBezTo>
                    <a:pt x="7960075" y="836446"/>
                    <a:pt x="8002960" y="826030"/>
                    <a:pt x="8047008" y="809767"/>
                  </a:cubicBezTo>
                  <a:lnTo>
                    <a:pt x="8053978" y="878178"/>
                  </a:lnTo>
                  <a:cubicBezTo>
                    <a:pt x="8004130" y="895547"/>
                    <a:pt x="7957775" y="899048"/>
                    <a:pt x="7902127" y="899048"/>
                  </a:cubicBezTo>
                  <a:cubicBezTo>
                    <a:pt x="7712045" y="899048"/>
                    <a:pt x="7619319" y="754119"/>
                    <a:pt x="7619319" y="589545"/>
                  </a:cubicBezTo>
                  <a:cubicBezTo>
                    <a:pt x="7619319" y="407554"/>
                    <a:pt x="7736392" y="280066"/>
                    <a:pt x="7911428" y="280066"/>
                  </a:cubicBezTo>
                  <a:cubicBezTo>
                    <a:pt x="7982122" y="280066"/>
                    <a:pt x="8033148" y="296282"/>
                    <a:pt x="8054034" y="303228"/>
                  </a:cubicBezTo>
                  <a:lnTo>
                    <a:pt x="8048242" y="372768"/>
                  </a:lnTo>
                  <a:cubicBezTo>
                    <a:pt x="8008809" y="355399"/>
                    <a:pt x="7961284" y="342661"/>
                    <a:pt x="7921899" y="342661"/>
                  </a:cubicBezTo>
                  <a:close/>
                  <a:moveTo>
                    <a:pt x="7413005" y="885124"/>
                  </a:moveTo>
                  <a:lnTo>
                    <a:pt x="7413005" y="525773"/>
                  </a:lnTo>
                  <a:cubicBezTo>
                    <a:pt x="7413005" y="414500"/>
                    <a:pt x="7373596" y="342661"/>
                    <a:pt x="7272746" y="342661"/>
                  </a:cubicBezTo>
                  <a:cubicBezTo>
                    <a:pt x="7139458" y="342661"/>
                    <a:pt x="7097726" y="459726"/>
                    <a:pt x="7097726" y="558252"/>
                  </a:cubicBezTo>
                  <a:lnTo>
                    <a:pt x="7097726" y="885124"/>
                  </a:lnTo>
                  <a:lnTo>
                    <a:pt x="7024708" y="885124"/>
                  </a:lnTo>
                  <a:lnTo>
                    <a:pt x="7024708" y="433063"/>
                  </a:lnTo>
                  <a:cubicBezTo>
                    <a:pt x="7024708" y="387862"/>
                    <a:pt x="7024708" y="341507"/>
                    <a:pt x="7020062" y="293982"/>
                  </a:cubicBezTo>
                  <a:lnTo>
                    <a:pt x="7090756" y="293982"/>
                  </a:lnTo>
                  <a:lnTo>
                    <a:pt x="7090756" y="399431"/>
                  </a:lnTo>
                  <a:lnTo>
                    <a:pt x="7093103" y="399431"/>
                  </a:lnTo>
                  <a:cubicBezTo>
                    <a:pt x="7117418" y="346130"/>
                    <a:pt x="7161474" y="280058"/>
                    <a:pt x="7284363" y="280058"/>
                  </a:cubicBezTo>
                  <a:cubicBezTo>
                    <a:pt x="7430422" y="280058"/>
                    <a:pt x="7486046" y="377431"/>
                    <a:pt x="7486046" y="507250"/>
                  </a:cubicBezTo>
                  <a:lnTo>
                    <a:pt x="7486046" y="885116"/>
                  </a:lnTo>
                  <a:close/>
                  <a:moveTo>
                    <a:pt x="6660783" y="342661"/>
                  </a:moveTo>
                  <a:cubicBezTo>
                    <a:pt x="6552979" y="342661"/>
                    <a:pt x="6486932" y="450432"/>
                    <a:pt x="6486932" y="547813"/>
                  </a:cubicBezTo>
                  <a:lnTo>
                    <a:pt x="6811464" y="547813"/>
                  </a:lnTo>
                  <a:cubicBezTo>
                    <a:pt x="6811464" y="444656"/>
                    <a:pt x="6769732" y="342661"/>
                    <a:pt x="6660807" y="342661"/>
                  </a:cubicBezTo>
                  <a:close/>
                  <a:moveTo>
                    <a:pt x="6486932" y="610407"/>
                  </a:moveTo>
                  <a:cubicBezTo>
                    <a:pt x="6486932" y="735596"/>
                    <a:pt x="6554157" y="836446"/>
                    <a:pt x="6681669" y="836446"/>
                  </a:cubicBezTo>
                  <a:cubicBezTo>
                    <a:pt x="6734970" y="836446"/>
                    <a:pt x="6812634" y="814414"/>
                    <a:pt x="6847412" y="792382"/>
                  </a:cubicBezTo>
                  <a:lnTo>
                    <a:pt x="6847412" y="866545"/>
                  </a:lnTo>
                  <a:cubicBezTo>
                    <a:pt x="6796419" y="887415"/>
                    <a:pt x="6730347" y="899032"/>
                    <a:pt x="6675869" y="899032"/>
                  </a:cubicBezTo>
                  <a:cubicBezTo>
                    <a:pt x="6479970" y="899032"/>
                    <a:pt x="6406969" y="766889"/>
                    <a:pt x="6406969" y="589529"/>
                  </a:cubicBezTo>
                  <a:cubicBezTo>
                    <a:pt x="6406969" y="408708"/>
                    <a:pt x="6506624" y="280050"/>
                    <a:pt x="6656128" y="280050"/>
                  </a:cubicBezTo>
                  <a:cubicBezTo>
                    <a:pt x="6823041" y="280050"/>
                    <a:pt x="6891436" y="414484"/>
                    <a:pt x="6891436" y="573274"/>
                  </a:cubicBezTo>
                  <a:lnTo>
                    <a:pt x="6891436" y="610383"/>
                  </a:lnTo>
                  <a:close/>
                  <a:moveTo>
                    <a:pt x="6199429" y="38950"/>
                  </a:moveTo>
                  <a:lnTo>
                    <a:pt x="6272494" y="38950"/>
                  </a:lnTo>
                  <a:lnTo>
                    <a:pt x="6272494" y="136339"/>
                  </a:lnTo>
                  <a:lnTo>
                    <a:pt x="6199429" y="136339"/>
                  </a:lnTo>
                  <a:lnTo>
                    <a:pt x="6199429" y="38950"/>
                  </a:lnTo>
                  <a:close/>
                  <a:moveTo>
                    <a:pt x="6199429" y="885124"/>
                  </a:moveTo>
                  <a:lnTo>
                    <a:pt x="6199429" y="293982"/>
                  </a:lnTo>
                  <a:lnTo>
                    <a:pt x="6272494" y="293982"/>
                  </a:lnTo>
                  <a:lnTo>
                    <a:pt x="6272494" y="885124"/>
                  </a:lnTo>
                  <a:close/>
                  <a:moveTo>
                    <a:pt x="5949116" y="342661"/>
                  </a:moveTo>
                  <a:cubicBezTo>
                    <a:pt x="5806510" y="342661"/>
                    <a:pt x="5726570" y="445810"/>
                    <a:pt x="5726570" y="589545"/>
                  </a:cubicBezTo>
                  <a:cubicBezTo>
                    <a:pt x="5726570" y="724003"/>
                    <a:pt x="5807687" y="836446"/>
                    <a:pt x="5940992" y="836446"/>
                  </a:cubicBezTo>
                  <a:cubicBezTo>
                    <a:pt x="5987347" y="836446"/>
                    <a:pt x="6030233" y="826030"/>
                    <a:pt x="6074280" y="809767"/>
                  </a:cubicBezTo>
                  <a:lnTo>
                    <a:pt x="6081250" y="878178"/>
                  </a:lnTo>
                  <a:cubicBezTo>
                    <a:pt x="6031402" y="895547"/>
                    <a:pt x="5985048" y="899040"/>
                    <a:pt x="5929399" y="899040"/>
                  </a:cubicBezTo>
                  <a:cubicBezTo>
                    <a:pt x="5739317" y="899040"/>
                    <a:pt x="5646591" y="754111"/>
                    <a:pt x="5646591" y="589537"/>
                  </a:cubicBezTo>
                  <a:cubicBezTo>
                    <a:pt x="5646591" y="407546"/>
                    <a:pt x="5763688" y="280058"/>
                    <a:pt x="5938701" y="280058"/>
                  </a:cubicBezTo>
                  <a:cubicBezTo>
                    <a:pt x="6009419" y="280058"/>
                    <a:pt x="6060420" y="296274"/>
                    <a:pt x="6081306" y="303220"/>
                  </a:cubicBezTo>
                  <a:lnTo>
                    <a:pt x="6075514" y="372760"/>
                  </a:lnTo>
                  <a:cubicBezTo>
                    <a:pt x="6036081" y="355391"/>
                    <a:pt x="5988581" y="342653"/>
                    <a:pt x="5949172" y="342653"/>
                  </a:cubicBezTo>
                  <a:close/>
                  <a:moveTo>
                    <a:pt x="5347551" y="131708"/>
                  </a:moveTo>
                  <a:cubicBezTo>
                    <a:pt x="5264087" y="131708"/>
                    <a:pt x="5172555" y="166470"/>
                    <a:pt x="5172555" y="270789"/>
                  </a:cubicBezTo>
                  <a:cubicBezTo>
                    <a:pt x="5172555" y="433063"/>
                    <a:pt x="5543434" y="434225"/>
                    <a:pt x="5543434" y="670678"/>
                  </a:cubicBezTo>
                  <a:cubicBezTo>
                    <a:pt x="5543442" y="834146"/>
                    <a:pt x="5403192" y="899040"/>
                    <a:pt x="5278003" y="899040"/>
                  </a:cubicBezTo>
                  <a:cubicBezTo>
                    <a:pt x="5199193" y="899040"/>
                    <a:pt x="5137800" y="882792"/>
                    <a:pt x="5094890" y="864254"/>
                  </a:cubicBezTo>
                  <a:lnTo>
                    <a:pt x="5103006" y="781943"/>
                  </a:lnTo>
                  <a:cubicBezTo>
                    <a:pt x="5150515" y="812082"/>
                    <a:pt x="5206163" y="829467"/>
                    <a:pt x="5281504" y="829467"/>
                  </a:cubicBezTo>
                  <a:cubicBezTo>
                    <a:pt x="5381176" y="829467"/>
                    <a:pt x="5463463" y="778474"/>
                    <a:pt x="5463463" y="663700"/>
                  </a:cubicBezTo>
                  <a:cubicBezTo>
                    <a:pt x="5463463" y="504927"/>
                    <a:pt x="5092567" y="485210"/>
                    <a:pt x="5092567" y="273104"/>
                  </a:cubicBezTo>
                  <a:cubicBezTo>
                    <a:pt x="5092567" y="143269"/>
                    <a:pt x="5206163" y="62136"/>
                    <a:pt x="5348721" y="62136"/>
                  </a:cubicBezTo>
                  <a:cubicBezTo>
                    <a:pt x="5388146" y="62136"/>
                    <a:pt x="5451870" y="67928"/>
                    <a:pt x="5507494" y="88798"/>
                  </a:cubicBezTo>
                  <a:lnTo>
                    <a:pt x="5494756" y="161831"/>
                  </a:lnTo>
                  <a:cubicBezTo>
                    <a:pt x="5458824" y="142099"/>
                    <a:pt x="5402046" y="131700"/>
                    <a:pt x="5347551" y="131700"/>
                  </a:cubicBezTo>
                  <a:close/>
                  <a:moveTo>
                    <a:pt x="4231388" y="482895"/>
                  </a:moveTo>
                  <a:cubicBezTo>
                    <a:pt x="4154901" y="513027"/>
                    <a:pt x="4079561" y="580252"/>
                    <a:pt x="4079561" y="669565"/>
                  </a:cubicBezTo>
                  <a:cubicBezTo>
                    <a:pt x="4079561" y="779684"/>
                    <a:pt x="4169963" y="836477"/>
                    <a:pt x="4267320" y="836477"/>
                  </a:cubicBezTo>
                  <a:cubicBezTo>
                    <a:pt x="4340337" y="836477"/>
                    <a:pt x="4420341" y="799376"/>
                    <a:pt x="4466680" y="742574"/>
                  </a:cubicBezTo>
                  <a:lnTo>
                    <a:pt x="4231388" y="482927"/>
                  </a:lnTo>
                  <a:close/>
                  <a:moveTo>
                    <a:pt x="4413379" y="241803"/>
                  </a:moveTo>
                  <a:cubicBezTo>
                    <a:pt x="4413379" y="165293"/>
                    <a:pt x="4367024" y="124738"/>
                    <a:pt x="4298605" y="124738"/>
                  </a:cubicBezTo>
                  <a:cubicBezTo>
                    <a:pt x="4230186" y="124738"/>
                    <a:pt x="4165316" y="164147"/>
                    <a:pt x="4165316" y="242981"/>
                  </a:cubicBezTo>
                  <a:cubicBezTo>
                    <a:pt x="4165316" y="306721"/>
                    <a:pt x="4212873" y="358876"/>
                    <a:pt x="4256881" y="407554"/>
                  </a:cubicBezTo>
                  <a:cubicBezTo>
                    <a:pt x="4327591" y="373906"/>
                    <a:pt x="4413379" y="336836"/>
                    <a:pt x="4413379" y="241803"/>
                  </a:cubicBezTo>
                  <a:close/>
                  <a:moveTo>
                    <a:pt x="4698518" y="882800"/>
                  </a:moveTo>
                  <a:lnTo>
                    <a:pt x="4596539" y="882800"/>
                  </a:lnTo>
                  <a:lnTo>
                    <a:pt x="4510751" y="792398"/>
                  </a:lnTo>
                  <a:cubicBezTo>
                    <a:pt x="4444664" y="866561"/>
                    <a:pt x="4360078" y="899048"/>
                    <a:pt x="4264996" y="899048"/>
                  </a:cubicBezTo>
                  <a:cubicBezTo>
                    <a:pt x="4128239" y="899048"/>
                    <a:pt x="3999573" y="829475"/>
                    <a:pt x="3999573" y="673002"/>
                  </a:cubicBezTo>
                  <a:cubicBezTo>
                    <a:pt x="3999573" y="548982"/>
                    <a:pt x="4083014" y="479418"/>
                    <a:pt x="4190833" y="437710"/>
                  </a:cubicBezTo>
                  <a:cubicBezTo>
                    <a:pt x="4140977" y="380892"/>
                    <a:pt x="4085353" y="319467"/>
                    <a:pt x="4085353" y="238334"/>
                  </a:cubicBezTo>
                  <a:cubicBezTo>
                    <a:pt x="4085353" y="122415"/>
                    <a:pt x="4196626" y="62144"/>
                    <a:pt x="4303268" y="62144"/>
                  </a:cubicBezTo>
                  <a:cubicBezTo>
                    <a:pt x="4399455" y="62144"/>
                    <a:pt x="4493334" y="115469"/>
                    <a:pt x="4493334" y="229065"/>
                  </a:cubicBezTo>
                  <a:cubicBezTo>
                    <a:pt x="4493334" y="355399"/>
                    <a:pt x="4395978" y="400608"/>
                    <a:pt x="4298597" y="449286"/>
                  </a:cubicBezTo>
                  <a:lnTo>
                    <a:pt x="4511897" y="686902"/>
                  </a:lnTo>
                  <a:cubicBezTo>
                    <a:pt x="4562874" y="613900"/>
                    <a:pt x="4581437" y="528120"/>
                    <a:pt x="4581437" y="441163"/>
                  </a:cubicBezTo>
                  <a:lnTo>
                    <a:pt x="4650986" y="441163"/>
                  </a:lnTo>
                  <a:cubicBezTo>
                    <a:pt x="4650986" y="545489"/>
                    <a:pt x="4620846" y="652139"/>
                    <a:pt x="4560575" y="733249"/>
                  </a:cubicBezTo>
                  <a:lnTo>
                    <a:pt x="4698510" y="882800"/>
                  </a:lnTo>
                  <a:close/>
                  <a:moveTo>
                    <a:pt x="3535960" y="836446"/>
                  </a:moveTo>
                  <a:cubicBezTo>
                    <a:pt x="3563776" y="836446"/>
                    <a:pt x="3582339" y="830653"/>
                    <a:pt x="3603201" y="822529"/>
                  </a:cubicBezTo>
                  <a:lnTo>
                    <a:pt x="3607824" y="882800"/>
                  </a:lnTo>
                  <a:cubicBezTo>
                    <a:pt x="3590455" y="889754"/>
                    <a:pt x="3554523" y="899048"/>
                    <a:pt x="3518591" y="899048"/>
                  </a:cubicBezTo>
                  <a:cubicBezTo>
                    <a:pt x="3388804" y="899048"/>
                    <a:pt x="3384109" y="809767"/>
                    <a:pt x="3384109" y="701963"/>
                  </a:cubicBezTo>
                  <a:lnTo>
                    <a:pt x="3384109" y="356577"/>
                  </a:lnTo>
                  <a:lnTo>
                    <a:pt x="3268213" y="356577"/>
                  </a:lnTo>
                  <a:lnTo>
                    <a:pt x="3268213" y="293982"/>
                  </a:lnTo>
                  <a:lnTo>
                    <a:pt x="3384109" y="293982"/>
                  </a:lnTo>
                  <a:lnTo>
                    <a:pt x="3384109" y="151376"/>
                  </a:lnTo>
                  <a:lnTo>
                    <a:pt x="3457150" y="125884"/>
                  </a:lnTo>
                  <a:lnTo>
                    <a:pt x="3457150" y="293958"/>
                  </a:lnTo>
                  <a:lnTo>
                    <a:pt x="3591584" y="293958"/>
                  </a:lnTo>
                  <a:lnTo>
                    <a:pt x="3591584" y="356553"/>
                  </a:lnTo>
                  <a:lnTo>
                    <a:pt x="3457150" y="356553"/>
                  </a:lnTo>
                  <a:lnTo>
                    <a:pt x="3457150" y="739049"/>
                  </a:lnTo>
                  <a:cubicBezTo>
                    <a:pt x="3457150" y="792374"/>
                    <a:pt x="3476859" y="836421"/>
                    <a:pt x="3535960" y="836421"/>
                  </a:cubicBezTo>
                  <a:close/>
                  <a:moveTo>
                    <a:pt x="3176673" y="356553"/>
                  </a:moveTo>
                  <a:cubicBezTo>
                    <a:pt x="3060778" y="356553"/>
                    <a:pt x="3029469" y="486340"/>
                    <a:pt x="3029469" y="593014"/>
                  </a:cubicBezTo>
                  <a:lnTo>
                    <a:pt x="3029469" y="885100"/>
                  </a:lnTo>
                  <a:lnTo>
                    <a:pt x="2956451" y="885100"/>
                  </a:lnTo>
                  <a:lnTo>
                    <a:pt x="2956451" y="426117"/>
                  </a:lnTo>
                  <a:cubicBezTo>
                    <a:pt x="2956451" y="361223"/>
                    <a:pt x="2956451" y="336836"/>
                    <a:pt x="2951789" y="293982"/>
                  </a:cubicBezTo>
                  <a:lnTo>
                    <a:pt x="3024822" y="293982"/>
                  </a:lnTo>
                  <a:lnTo>
                    <a:pt x="3024822" y="407554"/>
                  </a:lnTo>
                  <a:lnTo>
                    <a:pt x="3027169" y="407554"/>
                  </a:lnTo>
                  <a:cubicBezTo>
                    <a:pt x="3053808" y="341507"/>
                    <a:pt x="3103656" y="280066"/>
                    <a:pt x="3178997" y="280066"/>
                  </a:cubicBezTo>
                  <a:cubicBezTo>
                    <a:pt x="3196366" y="280066"/>
                    <a:pt x="3217236" y="283535"/>
                    <a:pt x="3229974" y="287036"/>
                  </a:cubicBezTo>
                  <a:lnTo>
                    <a:pt x="3229974" y="363523"/>
                  </a:lnTo>
                  <a:cubicBezTo>
                    <a:pt x="3214929" y="358876"/>
                    <a:pt x="3195220" y="356577"/>
                    <a:pt x="3176673" y="356577"/>
                  </a:cubicBezTo>
                  <a:close/>
                  <a:moveTo>
                    <a:pt x="2483569" y="152546"/>
                  </a:moveTo>
                  <a:lnTo>
                    <a:pt x="2307402" y="598790"/>
                  </a:lnTo>
                  <a:lnTo>
                    <a:pt x="2658589" y="598790"/>
                  </a:lnTo>
                  <a:lnTo>
                    <a:pt x="2483569" y="152546"/>
                  </a:lnTo>
                  <a:close/>
                  <a:moveTo>
                    <a:pt x="2772185" y="885100"/>
                  </a:moveTo>
                  <a:lnTo>
                    <a:pt x="2685252" y="668355"/>
                  </a:lnTo>
                  <a:lnTo>
                    <a:pt x="2277247" y="668355"/>
                  </a:lnTo>
                  <a:lnTo>
                    <a:pt x="2190297" y="885100"/>
                  </a:lnTo>
                  <a:lnTo>
                    <a:pt x="2112665" y="885100"/>
                  </a:lnTo>
                  <a:lnTo>
                    <a:pt x="2444168" y="76036"/>
                  </a:lnTo>
                  <a:lnTo>
                    <a:pt x="2534570" y="76036"/>
                  </a:lnTo>
                  <a:lnTo>
                    <a:pt x="2855650" y="885100"/>
                  </a:lnTo>
                  <a:close/>
                  <a:moveTo>
                    <a:pt x="1508762" y="342637"/>
                  </a:moveTo>
                  <a:cubicBezTo>
                    <a:pt x="1400950" y="342637"/>
                    <a:pt x="1334911" y="450408"/>
                    <a:pt x="1334911" y="547789"/>
                  </a:cubicBezTo>
                  <a:lnTo>
                    <a:pt x="1659451" y="547789"/>
                  </a:lnTo>
                  <a:cubicBezTo>
                    <a:pt x="1659451" y="444632"/>
                    <a:pt x="1617727" y="342637"/>
                    <a:pt x="1508778" y="342637"/>
                  </a:cubicBezTo>
                  <a:close/>
                  <a:moveTo>
                    <a:pt x="1334911" y="610383"/>
                  </a:moveTo>
                  <a:cubicBezTo>
                    <a:pt x="1334911" y="735572"/>
                    <a:pt x="1402128" y="836421"/>
                    <a:pt x="1529640" y="836421"/>
                  </a:cubicBezTo>
                  <a:cubicBezTo>
                    <a:pt x="1582948" y="836421"/>
                    <a:pt x="1660613" y="814390"/>
                    <a:pt x="1695391" y="792358"/>
                  </a:cubicBezTo>
                  <a:lnTo>
                    <a:pt x="1695391" y="866521"/>
                  </a:lnTo>
                  <a:cubicBezTo>
                    <a:pt x="1644381" y="887391"/>
                    <a:pt x="1578318" y="899008"/>
                    <a:pt x="1523847" y="899008"/>
                  </a:cubicBezTo>
                  <a:cubicBezTo>
                    <a:pt x="1327956" y="899008"/>
                    <a:pt x="1254915" y="766865"/>
                    <a:pt x="1254915" y="589505"/>
                  </a:cubicBezTo>
                  <a:cubicBezTo>
                    <a:pt x="1254915" y="408684"/>
                    <a:pt x="1354611" y="280026"/>
                    <a:pt x="1504147" y="280026"/>
                  </a:cubicBezTo>
                  <a:cubicBezTo>
                    <a:pt x="1671060" y="280026"/>
                    <a:pt x="1739447" y="414460"/>
                    <a:pt x="1739447" y="573249"/>
                  </a:cubicBezTo>
                  <a:lnTo>
                    <a:pt x="1739447" y="610359"/>
                  </a:lnTo>
                  <a:close/>
                  <a:moveTo>
                    <a:pt x="1048633" y="885100"/>
                  </a:moveTo>
                  <a:lnTo>
                    <a:pt x="1048633" y="532743"/>
                  </a:lnTo>
                  <a:cubicBezTo>
                    <a:pt x="1048633" y="430740"/>
                    <a:pt x="1028933" y="342661"/>
                    <a:pt x="908375" y="342661"/>
                  </a:cubicBezTo>
                  <a:cubicBezTo>
                    <a:pt x="778587" y="342661"/>
                    <a:pt x="733346" y="465526"/>
                    <a:pt x="733346" y="568675"/>
                  </a:cubicBezTo>
                  <a:lnTo>
                    <a:pt x="733346" y="885132"/>
                  </a:lnTo>
                  <a:lnTo>
                    <a:pt x="660393" y="885132"/>
                  </a:lnTo>
                  <a:lnTo>
                    <a:pt x="660393" y="15789"/>
                  </a:lnTo>
                  <a:lnTo>
                    <a:pt x="733402" y="15789"/>
                  </a:lnTo>
                  <a:lnTo>
                    <a:pt x="733402" y="393638"/>
                  </a:lnTo>
                  <a:lnTo>
                    <a:pt x="735734" y="393638"/>
                  </a:lnTo>
                  <a:cubicBezTo>
                    <a:pt x="767043" y="328745"/>
                    <a:pt x="833098" y="280066"/>
                    <a:pt x="920039" y="280066"/>
                  </a:cubicBezTo>
                  <a:cubicBezTo>
                    <a:pt x="1078837" y="280066"/>
                    <a:pt x="1121731" y="385539"/>
                    <a:pt x="1121731" y="531573"/>
                  </a:cubicBezTo>
                  <a:lnTo>
                    <a:pt x="1121731" y="885124"/>
                  </a:lnTo>
                  <a:close/>
                  <a:moveTo>
                    <a:pt x="325373" y="145576"/>
                  </a:moveTo>
                  <a:lnTo>
                    <a:pt x="325373" y="885100"/>
                  </a:lnTo>
                  <a:lnTo>
                    <a:pt x="245410" y="885100"/>
                  </a:lnTo>
                  <a:lnTo>
                    <a:pt x="245410" y="145600"/>
                  </a:lnTo>
                  <a:lnTo>
                    <a:pt x="6649" y="145600"/>
                  </a:lnTo>
                  <a:lnTo>
                    <a:pt x="6649" y="76060"/>
                  </a:lnTo>
                  <a:lnTo>
                    <a:pt x="564190" y="76060"/>
                  </a:lnTo>
                  <a:lnTo>
                    <a:pt x="564190" y="145600"/>
                  </a:lnTo>
                  <a:close/>
                </a:path>
              </a:pathLst>
            </a:custGeom>
            <a:grpFill/>
            <a:ln w="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BE"/>
            </a:p>
          </p:txBody>
        </p:sp>
        <p:sp>
          <p:nvSpPr>
            <p:cNvPr id="7" name="Forme libre : forme 24">
              <a:extLst>
                <a:ext uri="{FF2B5EF4-FFF2-40B4-BE49-F238E27FC236}">
                  <a16:creationId xmlns:a16="http://schemas.microsoft.com/office/drawing/2014/main" id="{97546D95-3040-429A-8252-7B1A28ACC9A3}"/>
                </a:ext>
              </a:extLst>
            </p:cNvPr>
            <p:cNvSpPr/>
            <p:nvPr/>
          </p:nvSpPr>
          <p:spPr>
            <a:xfrm>
              <a:off x="-786557" y="8253511"/>
              <a:ext cx="12106540" cy="2183968"/>
            </a:xfrm>
            <a:custGeom>
              <a:avLst/>
              <a:gdLst>
                <a:gd name="connsiteX0" fmla="*/ 1817527 w 12106540"/>
                <a:gd name="connsiteY0" fmla="*/ 17639 h 2183968"/>
                <a:gd name="connsiteX1" fmla="*/ 2709919 w 12106540"/>
                <a:gd name="connsiteY1" fmla="*/ 219996 h 2183968"/>
                <a:gd name="connsiteX2" fmla="*/ 2399495 w 12106540"/>
                <a:gd name="connsiteY2" fmla="*/ 553709 h 2183968"/>
                <a:gd name="connsiteX3" fmla="*/ 1554275 w 12106540"/>
                <a:gd name="connsiteY3" fmla="*/ 421102 h 2183968"/>
                <a:gd name="connsiteX4" fmla="*/ 1093835 w 12106540"/>
                <a:gd name="connsiteY4" fmla="*/ 615663 h 2183968"/>
                <a:gd name="connsiteX5" fmla="*/ 2590034 w 12106540"/>
                <a:gd name="connsiteY5" fmla="*/ 1477163 h 2183968"/>
                <a:gd name="connsiteX6" fmla="*/ 1357920 w 12106540"/>
                <a:gd name="connsiteY6" fmla="*/ 2178888 h 2183968"/>
                <a:gd name="connsiteX7" fmla="*/ 6649 w 12106540"/>
                <a:gd name="connsiteY7" fmla="*/ 1870266 h 2183968"/>
                <a:gd name="connsiteX8" fmla="*/ 177127 w 12106540"/>
                <a:gd name="connsiteY8" fmla="*/ 1601366 h 2183968"/>
                <a:gd name="connsiteX9" fmla="*/ 315383 w 12106540"/>
                <a:gd name="connsiteY9" fmla="*/ 1540622 h 2183968"/>
                <a:gd name="connsiteX10" fmla="*/ 1266003 w 12106540"/>
                <a:gd name="connsiteY10" fmla="*/ 1757896 h 2183968"/>
                <a:gd name="connsiteX11" fmla="*/ 1878047 w 12106540"/>
                <a:gd name="connsiteY11" fmla="*/ 1547704 h 2183968"/>
                <a:gd name="connsiteX12" fmla="*/ 435781 w 12106540"/>
                <a:gd name="connsiteY12" fmla="*/ 659750 h 2183968"/>
                <a:gd name="connsiteX13" fmla="*/ 1817559 w 12106540"/>
                <a:gd name="connsiteY13" fmla="*/ 17639 h 2183968"/>
                <a:gd name="connsiteX14" fmla="*/ 5541880 w 12106540"/>
                <a:gd name="connsiteY14" fmla="*/ 339584 h 2183968"/>
                <a:gd name="connsiteX15" fmla="*/ 5124069 w 12106540"/>
                <a:gd name="connsiteY15" fmla="*/ 641084 h 2183968"/>
                <a:gd name="connsiteX16" fmla="*/ 4293630 w 12106540"/>
                <a:gd name="connsiteY16" fmla="*/ 471959 h 2183968"/>
                <a:gd name="connsiteX17" fmla="*/ 3500028 w 12106540"/>
                <a:gd name="connsiteY17" fmla="*/ 1112949 h 2183968"/>
                <a:gd name="connsiteX18" fmla="*/ 4294295 w 12106540"/>
                <a:gd name="connsiteY18" fmla="*/ 1709266 h 2183968"/>
                <a:gd name="connsiteX19" fmla="*/ 6285970 w 12106540"/>
                <a:gd name="connsiteY19" fmla="*/ 463467 h 2183968"/>
                <a:gd name="connsiteX20" fmla="*/ 7656116 w 12106540"/>
                <a:gd name="connsiteY20" fmla="*/ 1889 h 2183968"/>
                <a:gd name="connsiteX21" fmla="*/ 9088663 w 12106540"/>
                <a:gd name="connsiteY21" fmla="*/ 1112925 h 2183968"/>
                <a:gd name="connsiteX22" fmla="*/ 7660522 w 12106540"/>
                <a:gd name="connsiteY22" fmla="*/ 2185858 h 2183968"/>
                <a:gd name="connsiteX23" fmla="*/ 6096064 w 12106540"/>
                <a:gd name="connsiteY23" fmla="*/ 1561236 h 2183968"/>
                <a:gd name="connsiteX24" fmla="*/ 6461199 w 12106540"/>
                <a:gd name="connsiteY24" fmla="*/ 1232329 h 2183968"/>
                <a:gd name="connsiteX25" fmla="*/ 7621963 w 12106540"/>
                <a:gd name="connsiteY25" fmla="*/ 1709266 h 2183968"/>
                <a:gd name="connsiteX26" fmla="*/ 8449349 w 12106540"/>
                <a:gd name="connsiteY26" fmla="*/ 1112949 h 2183968"/>
                <a:gd name="connsiteX27" fmla="*/ 7656436 w 12106540"/>
                <a:gd name="connsiteY27" fmla="*/ 471959 h 2183968"/>
                <a:gd name="connsiteX28" fmla="*/ 4297451 w 12106540"/>
                <a:gd name="connsiteY28" fmla="*/ 2178872 h 2183968"/>
                <a:gd name="connsiteX29" fmla="*/ 2858141 w 12106540"/>
                <a:gd name="connsiteY29" fmla="*/ 1209152 h 2183968"/>
                <a:gd name="connsiteX30" fmla="*/ 2858141 w 12106540"/>
                <a:gd name="connsiteY30" fmla="*/ 1027145 h 2183968"/>
                <a:gd name="connsiteX31" fmla="*/ 4317048 w 12106540"/>
                <a:gd name="connsiteY31" fmla="*/ 1913 h 2183968"/>
                <a:gd name="connsiteX32" fmla="*/ 5541912 w 12106540"/>
                <a:gd name="connsiteY32" fmla="*/ 339584 h 2183968"/>
                <a:gd name="connsiteX33" fmla="*/ 11334842 w 12106540"/>
                <a:gd name="connsiteY33" fmla="*/ 2127766 h 2183968"/>
                <a:gd name="connsiteX34" fmla="*/ 11045520 w 12106540"/>
                <a:gd name="connsiteY34" fmla="*/ 1920675 h 2183968"/>
                <a:gd name="connsiteX35" fmla="*/ 10375930 w 12106540"/>
                <a:gd name="connsiteY35" fmla="*/ 1108086 h 2183968"/>
                <a:gd name="connsiteX36" fmla="*/ 11480516 w 12106540"/>
                <a:gd name="connsiteY36" fmla="*/ 670702 h 2183968"/>
                <a:gd name="connsiteX37" fmla="*/ 10929641 w 12106540"/>
                <a:gd name="connsiteY37" fmla="*/ 419059 h 2183968"/>
                <a:gd name="connsiteX38" fmla="*/ 10098626 w 12106540"/>
                <a:gd name="connsiteY38" fmla="*/ 1123011 h 2183968"/>
                <a:gd name="connsiteX39" fmla="*/ 9779148 w 12106540"/>
                <a:gd name="connsiteY39" fmla="*/ 2142018 h 2183968"/>
                <a:gd name="connsiteX40" fmla="*/ 9150385 w 12106540"/>
                <a:gd name="connsiteY40" fmla="*/ 2142018 h 2183968"/>
                <a:gd name="connsiteX41" fmla="*/ 9474348 w 12106540"/>
                <a:gd name="connsiteY41" fmla="*/ 1112380 h 2183968"/>
                <a:gd name="connsiteX42" fmla="*/ 10977422 w 12106540"/>
                <a:gd name="connsiteY42" fmla="*/ 1913 h 2183968"/>
                <a:gd name="connsiteX43" fmla="*/ 12113190 w 12106540"/>
                <a:gd name="connsiteY43" fmla="*/ 602988 h 2183968"/>
                <a:gd name="connsiteX44" fmla="*/ 11137950 w 12106540"/>
                <a:gd name="connsiteY44" fmla="*/ 1304105 h 2183968"/>
                <a:gd name="connsiteX45" fmla="*/ 11974357 w 12106540"/>
                <a:gd name="connsiteY45" fmla="*/ 2142018 h 2183968"/>
                <a:gd name="connsiteX46" fmla="*/ 11447725 w 12106540"/>
                <a:gd name="connsiteY46" fmla="*/ 2142018 h 2183968"/>
                <a:gd name="connsiteX47" fmla="*/ 11334842 w 12106540"/>
                <a:gd name="connsiteY47" fmla="*/ 2127774 h 218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2106540" h="2183968">
                  <a:moveTo>
                    <a:pt x="1817527" y="17639"/>
                  </a:moveTo>
                  <a:cubicBezTo>
                    <a:pt x="2181084" y="56095"/>
                    <a:pt x="2662459" y="205110"/>
                    <a:pt x="2709919" y="219996"/>
                  </a:cubicBezTo>
                  <a:cubicBezTo>
                    <a:pt x="2630797" y="359493"/>
                    <a:pt x="2565463" y="553709"/>
                    <a:pt x="2399495" y="553709"/>
                  </a:cubicBezTo>
                  <a:cubicBezTo>
                    <a:pt x="2276846" y="553709"/>
                    <a:pt x="1935209" y="421102"/>
                    <a:pt x="1554275" y="421102"/>
                  </a:cubicBezTo>
                  <a:cubicBezTo>
                    <a:pt x="1397593" y="421102"/>
                    <a:pt x="1093835" y="445185"/>
                    <a:pt x="1093835" y="615663"/>
                  </a:cubicBezTo>
                  <a:cubicBezTo>
                    <a:pt x="1093153" y="909687"/>
                    <a:pt x="2652981" y="818476"/>
                    <a:pt x="2590034" y="1477163"/>
                  </a:cubicBezTo>
                  <a:cubicBezTo>
                    <a:pt x="2552701" y="1872982"/>
                    <a:pt x="2043541" y="2178888"/>
                    <a:pt x="1357920" y="2178888"/>
                  </a:cubicBezTo>
                  <a:cubicBezTo>
                    <a:pt x="782273" y="2178888"/>
                    <a:pt x="216808" y="1980601"/>
                    <a:pt x="6649" y="1870266"/>
                  </a:cubicBezTo>
                  <a:cubicBezTo>
                    <a:pt x="66680" y="1775153"/>
                    <a:pt x="88832" y="1742081"/>
                    <a:pt x="177127" y="1601366"/>
                  </a:cubicBezTo>
                  <a:cubicBezTo>
                    <a:pt x="203237" y="1558905"/>
                    <a:pt x="252748" y="1534069"/>
                    <a:pt x="315383" y="1540622"/>
                  </a:cubicBezTo>
                  <a:cubicBezTo>
                    <a:pt x="402549" y="1549435"/>
                    <a:pt x="885373" y="1747497"/>
                    <a:pt x="1266003" y="1757896"/>
                  </a:cubicBezTo>
                  <a:cubicBezTo>
                    <a:pt x="1501703" y="1764601"/>
                    <a:pt x="1853403" y="1759178"/>
                    <a:pt x="1878047" y="1547704"/>
                  </a:cubicBezTo>
                  <a:cubicBezTo>
                    <a:pt x="1915805" y="1221377"/>
                    <a:pt x="435781" y="1302430"/>
                    <a:pt x="435781" y="659750"/>
                  </a:cubicBezTo>
                  <a:cubicBezTo>
                    <a:pt x="435781" y="328296"/>
                    <a:pt x="862533" y="-83651"/>
                    <a:pt x="1817559" y="17639"/>
                  </a:cubicBezTo>
                  <a:close/>
                  <a:moveTo>
                    <a:pt x="5541880" y="339584"/>
                  </a:moveTo>
                  <a:cubicBezTo>
                    <a:pt x="5376842" y="528144"/>
                    <a:pt x="5312413" y="641084"/>
                    <a:pt x="5124069" y="641084"/>
                  </a:cubicBezTo>
                  <a:cubicBezTo>
                    <a:pt x="4930870" y="641084"/>
                    <a:pt x="4776775" y="471959"/>
                    <a:pt x="4293630" y="471959"/>
                  </a:cubicBezTo>
                  <a:cubicBezTo>
                    <a:pt x="3804003" y="471959"/>
                    <a:pt x="3500028" y="757972"/>
                    <a:pt x="3500028" y="1112949"/>
                  </a:cubicBezTo>
                  <a:cubicBezTo>
                    <a:pt x="3500028" y="1600525"/>
                    <a:pt x="4056904" y="1709266"/>
                    <a:pt x="4294295" y="1709266"/>
                  </a:cubicBezTo>
                  <a:cubicBezTo>
                    <a:pt x="5033762" y="1709266"/>
                    <a:pt x="5737923" y="837335"/>
                    <a:pt x="6285970" y="463467"/>
                  </a:cubicBezTo>
                  <a:cubicBezTo>
                    <a:pt x="6654975" y="201753"/>
                    <a:pt x="7039105" y="1889"/>
                    <a:pt x="7656116" y="1889"/>
                  </a:cubicBezTo>
                  <a:cubicBezTo>
                    <a:pt x="8550110" y="1889"/>
                    <a:pt x="9088663" y="511841"/>
                    <a:pt x="9088663" y="1112925"/>
                  </a:cubicBezTo>
                  <a:cubicBezTo>
                    <a:pt x="9088663" y="1697336"/>
                    <a:pt x="8519922" y="2185858"/>
                    <a:pt x="7660522" y="2185858"/>
                  </a:cubicBezTo>
                  <a:cubicBezTo>
                    <a:pt x="6960760" y="2185858"/>
                    <a:pt x="6536043" y="1989158"/>
                    <a:pt x="6096064" y="1561236"/>
                  </a:cubicBezTo>
                  <a:lnTo>
                    <a:pt x="6461199" y="1232329"/>
                  </a:lnTo>
                  <a:cubicBezTo>
                    <a:pt x="6648669" y="1436151"/>
                    <a:pt x="7079091" y="1709266"/>
                    <a:pt x="7621963" y="1709266"/>
                  </a:cubicBezTo>
                  <a:cubicBezTo>
                    <a:pt x="8032667" y="1709266"/>
                    <a:pt x="8449349" y="1472997"/>
                    <a:pt x="8449349" y="1112949"/>
                  </a:cubicBezTo>
                  <a:cubicBezTo>
                    <a:pt x="8449349" y="746019"/>
                    <a:pt x="8141865" y="471959"/>
                    <a:pt x="7656436" y="471959"/>
                  </a:cubicBezTo>
                  <a:cubicBezTo>
                    <a:pt x="6427054" y="471959"/>
                    <a:pt x="5839413" y="2178872"/>
                    <a:pt x="4297451" y="2178872"/>
                  </a:cubicBezTo>
                  <a:cubicBezTo>
                    <a:pt x="3724865" y="2178872"/>
                    <a:pt x="2942239" y="1957520"/>
                    <a:pt x="2858141" y="1209152"/>
                  </a:cubicBezTo>
                  <a:cubicBezTo>
                    <a:pt x="2858141" y="1200443"/>
                    <a:pt x="2857228" y="1046132"/>
                    <a:pt x="2858141" y="1027145"/>
                  </a:cubicBezTo>
                  <a:cubicBezTo>
                    <a:pt x="2903231" y="432174"/>
                    <a:pt x="3572148" y="1913"/>
                    <a:pt x="4317048" y="1913"/>
                  </a:cubicBezTo>
                  <a:cubicBezTo>
                    <a:pt x="4766985" y="1913"/>
                    <a:pt x="5233987" y="181772"/>
                    <a:pt x="5541912" y="339584"/>
                  </a:cubicBezTo>
                  <a:close/>
                  <a:moveTo>
                    <a:pt x="11334842" y="2127766"/>
                  </a:moveTo>
                  <a:cubicBezTo>
                    <a:pt x="11226157" y="2098836"/>
                    <a:pt x="11134137" y="2026940"/>
                    <a:pt x="11045520" y="1920675"/>
                  </a:cubicBezTo>
                  <a:cubicBezTo>
                    <a:pt x="10795912" y="1620185"/>
                    <a:pt x="10464217" y="1219102"/>
                    <a:pt x="10375930" y="1108086"/>
                  </a:cubicBezTo>
                  <a:cubicBezTo>
                    <a:pt x="10657937" y="1064335"/>
                    <a:pt x="11480516" y="1037880"/>
                    <a:pt x="11480516" y="670702"/>
                  </a:cubicBezTo>
                  <a:cubicBezTo>
                    <a:pt x="11480516" y="462017"/>
                    <a:pt x="11163915" y="419059"/>
                    <a:pt x="10929641" y="419059"/>
                  </a:cubicBezTo>
                  <a:cubicBezTo>
                    <a:pt x="10276450" y="419059"/>
                    <a:pt x="10188259" y="864238"/>
                    <a:pt x="10098626" y="1123011"/>
                  </a:cubicBezTo>
                  <a:cubicBezTo>
                    <a:pt x="10098626" y="1123011"/>
                    <a:pt x="9826408" y="1990760"/>
                    <a:pt x="9779148" y="2142018"/>
                  </a:cubicBezTo>
                  <a:lnTo>
                    <a:pt x="9150385" y="2142018"/>
                  </a:lnTo>
                  <a:lnTo>
                    <a:pt x="9474348" y="1112380"/>
                  </a:lnTo>
                  <a:cubicBezTo>
                    <a:pt x="9670143" y="436132"/>
                    <a:pt x="10036087" y="1913"/>
                    <a:pt x="10977422" y="1913"/>
                  </a:cubicBezTo>
                  <a:cubicBezTo>
                    <a:pt x="11551114" y="1913"/>
                    <a:pt x="12113190" y="181772"/>
                    <a:pt x="12113190" y="602988"/>
                  </a:cubicBezTo>
                  <a:cubicBezTo>
                    <a:pt x="12113190" y="1094514"/>
                    <a:pt x="11492462" y="1260017"/>
                    <a:pt x="11137950" y="1304105"/>
                  </a:cubicBezTo>
                  <a:lnTo>
                    <a:pt x="11974357" y="2142018"/>
                  </a:lnTo>
                  <a:lnTo>
                    <a:pt x="11447725" y="2142018"/>
                  </a:lnTo>
                  <a:cubicBezTo>
                    <a:pt x="11407947" y="2142018"/>
                    <a:pt x="11370421" y="2137268"/>
                    <a:pt x="11334842" y="2127774"/>
                  </a:cubicBezTo>
                </a:path>
              </a:pathLst>
            </a:custGeom>
            <a:grpFill/>
            <a:ln w="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BE"/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4DC4F57-2204-454A-AE5F-87BA7DD6FD0A}"/>
              </a:ext>
            </a:extLst>
          </p:cNvPr>
          <p:cNvGrpSpPr/>
          <p:nvPr userDrawn="1"/>
        </p:nvGrpSpPr>
        <p:grpSpPr>
          <a:xfrm>
            <a:off x="12360696" y="-13072"/>
            <a:ext cx="1885826" cy="1528108"/>
            <a:chOff x="4867566" y="1651754"/>
            <a:chExt cx="1885826" cy="152810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7C68AAA6-C9AD-43BB-985E-99CCA2126E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7754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9890B2-7F10-4540-AD96-03AAEBD27349}"/>
                </a:ext>
              </a:extLst>
            </p:cNvPr>
            <p:cNvSpPr/>
            <p:nvPr/>
          </p:nvSpPr>
          <p:spPr>
            <a:xfrm>
              <a:off x="4867566" y="2010311"/>
              <a:ext cx="1885826" cy="116955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/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To change the </a:t>
              </a:r>
              <a:r>
                <a:rPr lang="fr-FR" sz="1000" b="1" dirty="0" err="1">
                  <a:solidFill>
                    <a:schemeClr val="accent1"/>
                  </a:solidFill>
                  <a:latin typeface="+mj-lt"/>
                </a:rPr>
                <a:t>visual</a:t>
              </a:r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: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Right click on the slide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Click on “Format Background”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Import a visual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from your computer (1920x1080px)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246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with content and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3D9E0-9412-44F5-BF14-2FA47A268D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65126"/>
            <a:ext cx="11192256" cy="473074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dirty="0"/>
              <a:t>Click to Add Slide Title, Use Title Caps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E935F-4828-42EC-A7DF-A6C59127B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992" y="1529369"/>
            <a:ext cx="11192256" cy="395703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lang="en-US" sz="1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49300" indent="-174625"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F4691BE3-9223-C94B-A82C-0B9A9AF245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9" y="989965"/>
            <a:ext cx="11192256" cy="396875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Subtitle goes here use sentence caps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244177-F95D-E949-83D0-DC02C191245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DDC04-C053-9742-9371-5521C6B3C73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797FC8C-71C2-4901-B8DB-4A16EBC97C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6844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sub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3D9E0-9412-44F5-BF14-2FA47A268D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Slide Title, Use Title Caps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E935F-4828-42EC-A7DF-A6C59127B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1A6B95-B548-A646-B920-519E2D55B1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75442A-D8EE-374B-BB1F-234410561B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27D89ED6-8271-4379-BEFA-3B5148EBA9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18704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subtitle with content and red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3D9E0-9412-44F5-BF14-2FA47A268D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Slide Title, Use Title Caps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E935F-4828-42EC-A7DF-A6C59127B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013861"/>
            <a:ext cx="11192256" cy="44718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1A6B95-B548-A646-B920-519E2D55B1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75442A-D8EE-374B-BB1F-234410561B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27D89ED6-8271-4379-BEFA-3B5148EBA9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CFF33E7-C9B1-4DE9-B0B8-557E8C4102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5533391"/>
            <a:ext cx="12192000" cy="454660"/>
          </a:xfrm>
          <a:solidFill>
            <a:schemeClr val="accent1"/>
          </a:solidFill>
        </p:spPr>
        <p:txBody>
          <a:bodyPr anchor="ctr" anchorCtr="0"/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callout text or the color of the shape fill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27103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76AF4-6B9D-4601-957A-DC55BDE78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65126"/>
            <a:ext cx="11192256" cy="473074"/>
          </a:xfrm>
        </p:spPr>
        <p:txBody>
          <a:bodyPr/>
          <a:lstStyle/>
          <a:p>
            <a:r>
              <a:rPr lang="en-US" dirty="0"/>
              <a:t>Click to Add Slide Title, Use Title Caps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DE2A6-3DD9-4D17-AD3A-5380D4487B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070064"/>
            <a:ext cx="5303520" cy="393192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E5AF20-848B-461E-84BF-3993BF981E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8335" y="2070064"/>
            <a:ext cx="5303520" cy="393192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8D9A823-3EAB-4234-B99E-F20B139E26F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09600" y="1538605"/>
            <a:ext cx="5303520" cy="441148"/>
          </a:xfrm>
        </p:spPr>
        <p:txBody>
          <a:bodyPr anchor="b" anchorCtr="0"/>
          <a:lstStyle>
            <a:lvl1pPr marL="0" indent="0">
              <a:buNone/>
              <a:defRPr lang="en-US" sz="2200" b="0" kern="1200" dirty="0" smtClean="0">
                <a:solidFill>
                  <a:srgbClr val="0060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61DE246C-16F0-4138-96C2-3E5BF4D9CBF8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498335" y="1538605"/>
            <a:ext cx="5303520" cy="441148"/>
          </a:xfrm>
        </p:spPr>
        <p:txBody>
          <a:bodyPr anchor="b" anchorCtr="0"/>
          <a:lstStyle>
            <a:lvl1pPr marL="0" indent="0">
              <a:buNone/>
              <a:defRPr lang="en-US" sz="2200" b="0" kern="1200" dirty="0" smtClean="0">
                <a:solidFill>
                  <a:srgbClr val="0060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44E60C41-1078-224D-8D92-E0D42F92FF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9" y="989965"/>
            <a:ext cx="11192256" cy="396875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Subtitle goes here use sentence caps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B639B46-E6CC-A84C-8070-12BF8F89106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1C9F5D7-3128-8846-B151-1620C56C989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6E7837FB-2910-413A-885C-601F6476E1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57083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s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F0B20-57C5-4C30-AB47-ADB85F3A05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862" y="365126"/>
            <a:ext cx="11192256" cy="473074"/>
          </a:xfrm>
        </p:spPr>
        <p:txBody>
          <a:bodyPr/>
          <a:lstStyle/>
          <a:p>
            <a:r>
              <a:rPr lang="en-US" dirty="0"/>
              <a:t>Click to Add Slide Title, Use Title Caps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55D50A19-5AEB-4338-8D63-A6D31B1A22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803" y="989965"/>
            <a:ext cx="11192256" cy="396875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Subtitle goes here use sentence caps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DF35351-72AF-4DF7-B709-43B97E3DD89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599" y="1536192"/>
            <a:ext cx="5375947" cy="2574043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2C061892-C912-4EB9-8070-3DF744CE7E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04572" y="1536192"/>
            <a:ext cx="5375948" cy="2574043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44F148F-C165-4CF5-9C5A-288AE07F5D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6861" y="4259587"/>
            <a:ext cx="5376672" cy="1608448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 sz="2200"/>
            </a:lvl1pPr>
            <a:lvl2pPr>
              <a:spcBef>
                <a:spcPts val="0"/>
              </a:spcBef>
              <a:spcAft>
                <a:spcPts val="600"/>
              </a:spcAft>
              <a:defRPr sz="2000"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8D07B015-BFAD-465C-9D4B-D607100EFE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04572" y="4259587"/>
            <a:ext cx="5376672" cy="1608448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 sz="2200"/>
            </a:lvl1pPr>
            <a:lvl2pPr>
              <a:spcBef>
                <a:spcPts val="0"/>
              </a:spcBef>
              <a:spcAft>
                <a:spcPts val="600"/>
              </a:spcAft>
              <a:defRPr sz="2000"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D50AFC-1C71-EF47-83C0-4DDF55472A0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5A2A12-1A60-CC46-AC79-0D261DB50C4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063CB9C7-F4CB-43B5-A52F-C41D5533899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19811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s with images and color acc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F0B20-57C5-4C30-AB47-ADB85F3A05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862" y="365126"/>
            <a:ext cx="11192256" cy="473074"/>
          </a:xfrm>
        </p:spPr>
        <p:txBody>
          <a:bodyPr/>
          <a:lstStyle/>
          <a:p>
            <a:r>
              <a:rPr lang="en-US" dirty="0"/>
              <a:t>Click to Add Slide Title, Use Title Caps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55D50A19-5AEB-4338-8D63-A6D31B1A22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6862" y="989965"/>
            <a:ext cx="11192256" cy="396875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Subtitle goes here use sentence caps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DF35351-72AF-4DF7-B709-43B97E3DD89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599" y="1536192"/>
            <a:ext cx="5375947" cy="2574043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2C061892-C912-4EB9-8070-3DF744CE7E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04572" y="1536192"/>
            <a:ext cx="5375948" cy="2574043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44F148F-C165-4CF5-9C5A-288AE07F5D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6861" y="4259587"/>
            <a:ext cx="5376672" cy="155448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 sz="2200"/>
            </a:lvl1pPr>
            <a:lvl2pPr>
              <a:spcBef>
                <a:spcPts val="0"/>
              </a:spcBef>
              <a:spcAft>
                <a:spcPts val="600"/>
              </a:spcAft>
              <a:defRPr sz="2000"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8D07B015-BFAD-465C-9D4B-D607100EFE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04572" y="4259587"/>
            <a:ext cx="5376672" cy="155448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2200"/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2000"/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D50AFC-1C71-EF47-83C0-4DDF55472A0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5A2A12-1A60-CC46-AC79-0D261DB50C4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063CB9C7-F4CB-43B5-A52F-C41D5533899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AC88940-73C8-401D-A182-AA9B89815E09}"/>
              </a:ext>
            </a:extLst>
          </p:cNvPr>
          <p:cNvSpPr/>
          <p:nvPr userDrawn="1"/>
        </p:nvSpPr>
        <p:spPr>
          <a:xfrm>
            <a:off x="609245" y="4100710"/>
            <a:ext cx="5376672" cy="152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6B9FE1-504B-4FB3-B43D-880C8F017020}"/>
              </a:ext>
            </a:extLst>
          </p:cNvPr>
          <p:cNvSpPr/>
          <p:nvPr userDrawn="1"/>
        </p:nvSpPr>
        <p:spPr>
          <a:xfrm>
            <a:off x="6404571" y="4100710"/>
            <a:ext cx="5376672" cy="15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63055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76AF4-6B9D-4601-957A-DC55BDE78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Slide Title, Use Title Caps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DE2A6-3DD9-4D17-AD3A-5380D4487B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070064"/>
            <a:ext cx="3211689" cy="393192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E5AF20-848B-461E-84BF-3993BF981E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9882" y="2070064"/>
            <a:ext cx="3211689" cy="393192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8D9A823-3EAB-4234-B99E-F20B139E26F6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09598" y="1536192"/>
            <a:ext cx="3223908" cy="441148"/>
          </a:xfrm>
        </p:spPr>
        <p:txBody>
          <a:bodyPr anchor="b" anchorCtr="0"/>
          <a:lstStyle>
            <a:lvl1pPr marL="0" indent="0">
              <a:buNone/>
              <a:defRPr sz="2200" b="0">
                <a:solidFill>
                  <a:srgbClr val="00608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61DE246C-16F0-4138-96C2-3E5BF4D9CBF8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593772" y="1536192"/>
            <a:ext cx="3223908" cy="441148"/>
          </a:xfrm>
        </p:spPr>
        <p:txBody>
          <a:bodyPr anchor="b" anchorCtr="0"/>
          <a:lstStyle>
            <a:lvl1pPr marL="0" indent="0">
              <a:buNone/>
              <a:defRPr lang="en-US" sz="2200" b="0" kern="1200" dirty="0" smtClean="0">
                <a:solidFill>
                  <a:srgbClr val="0060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None/>
            </a:pPr>
            <a:r>
              <a:rPr lang="en-US" dirty="0"/>
              <a:t>Click to add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62899213-AB8D-4FFC-9432-8678C63C4A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590164" y="2070064"/>
            <a:ext cx="3211689" cy="393192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815A49E-ECEA-46D1-87C8-ECEB5BFEF9A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577945" y="1536192"/>
            <a:ext cx="3223908" cy="441148"/>
          </a:xfrm>
        </p:spPr>
        <p:txBody>
          <a:bodyPr anchor="b" anchorCtr="0"/>
          <a:lstStyle>
            <a:lvl1pPr marL="0" indent="0">
              <a:buNone/>
              <a:defRPr lang="en-US" sz="2200" b="0" kern="1200" dirty="0" smtClean="0">
                <a:solidFill>
                  <a:srgbClr val="0060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None/>
            </a:pPr>
            <a:r>
              <a:rPr lang="en-US" dirty="0"/>
              <a:t>Click to add text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61FA7CBB-415B-A648-8A27-5DBC56F12A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989965"/>
            <a:ext cx="11192256" cy="396875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Subtitle goes here use sentence caps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6F0BC6D-95DF-3A4F-9CEA-975755E5320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C51E05E-5CF6-3B4C-9240-41CDC59114F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D09344B1-3AB3-42CE-8BE4-D4818B73F30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59679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columns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F0B20-57C5-4C30-AB47-ADB85F3A05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246" y="365126"/>
            <a:ext cx="11187642" cy="473074"/>
          </a:xfrm>
        </p:spPr>
        <p:txBody>
          <a:bodyPr/>
          <a:lstStyle/>
          <a:p>
            <a:r>
              <a:rPr lang="en-US" dirty="0"/>
              <a:t>Click to Add Slide Title, Use Title Caps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55D50A19-5AEB-4338-8D63-A6D31B1A22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0955" y="989965"/>
            <a:ext cx="11192256" cy="396875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Subtitle goes here use sentence caps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DF35351-72AF-4DF7-B709-43B97E3DD89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" y="1543926"/>
            <a:ext cx="3515079" cy="24384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2C061892-C912-4EB9-8070-3DF744CE7E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45705" y="1543926"/>
            <a:ext cx="3515079" cy="24384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4A688C9-0D01-422A-A78C-22E5E781DD5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81809" y="1543926"/>
            <a:ext cx="3515079" cy="24384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44F148F-C165-4CF5-9C5A-288AE07F5D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9246" y="4160520"/>
            <a:ext cx="3515079" cy="182880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 sz="2200"/>
            </a:lvl1pPr>
            <a:lvl2pPr>
              <a:spcBef>
                <a:spcPts val="0"/>
              </a:spcBef>
              <a:spcAft>
                <a:spcPts val="600"/>
              </a:spcAft>
              <a:defRPr sz="2000"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8D07B015-BFAD-465C-9D4B-D607100EFE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45351" y="4160520"/>
            <a:ext cx="3515079" cy="182880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 sz="2200"/>
            </a:lvl1pPr>
            <a:lvl2pPr>
              <a:spcBef>
                <a:spcPts val="0"/>
              </a:spcBef>
              <a:spcAft>
                <a:spcPts val="600"/>
              </a:spcAft>
              <a:defRPr sz="2000"/>
            </a:lvl2pPr>
            <a:lvl3pPr>
              <a:spcBef>
                <a:spcPts val="0"/>
              </a:spcBef>
              <a:spcAft>
                <a:spcPts val="600"/>
              </a:spcAft>
              <a:defRPr lang="en-US" sz="1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49300" indent="-174625">
              <a:spcBef>
                <a:spcPts val="0"/>
              </a:spcBef>
              <a:spcAft>
                <a:spcPts val="600"/>
              </a:spcAft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00086D4A-6A05-4CB4-BE62-1FADB959AE1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81455" y="4160520"/>
            <a:ext cx="3515079" cy="182880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 sz="2200"/>
            </a:lvl1pPr>
            <a:lvl2pPr>
              <a:spcBef>
                <a:spcPts val="0"/>
              </a:spcBef>
              <a:spcAft>
                <a:spcPts val="600"/>
              </a:spcAft>
              <a:defRPr sz="2000"/>
            </a:lvl2pPr>
            <a:lvl3pPr>
              <a:spcBef>
                <a:spcPts val="0"/>
              </a:spcBef>
              <a:spcAft>
                <a:spcPts val="600"/>
              </a:spcAft>
              <a:defRPr lang="en-US" sz="1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49300" indent="-174625">
              <a:spcBef>
                <a:spcPts val="0"/>
              </a:spcBef>
              <a:spcAft>
                <a:spcPts val="600"/>
              </a:spcAft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3147CD-BC81-784B-94E1-754F61774171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9F7F2-9164-BB42-923D-3607FD810033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D50BB88-96BD-4CDA-ADF1-186559779EC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40871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columns with images and color acc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F0B20-57C5-4C30-AB47-ADB85F3A05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246" y="365126"/>
            <a:ext cx="11187642" cy="473074"/>
          </a:xfrm>
        </p:spPr>
        <p:txBody>
          <a:bodyPr/>
          <a:lstStyle/>
          <a:p>
            <a:r>
              <a:rPr lang="en-US" dirty="0"/>
              <a:t>Click to Add Slide Title, Use Title Caps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55D50A19-5AEB-4338-8D63-A6D31B1A22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0955" y="989965"/>
            <a:ext cx="11192256" cy="396875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Subtitle goes here use sentence caps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DF35351-72AF-4DF7-B709-43B97E3DD89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" y="1543926"/>
            <a:ext cx="3515079" cy="24384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2C061892-C912-4EB9-8070-3DF744CE7E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45705" y="1543926"/>
            <a:ext cx="3515079" cy="24384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4A688C9-0D01-422A-A78C-22E5E781DD5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81809" y="1543926"/>
            <a:ext cx="3515079" cy="24384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44F148F-C165-4CF5-9C5A-288AE07F5D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246" y="4206240"/>
            <a:ext cx="3515079" cy="146304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 sz="2200"/>
            </a:lvl1pPr>
            <a:lvl2pPr>
              <a:spcBef>
                <a:spcPts val="0"/>
              </a:spcBef>
              <a:spcAft>
                <a:spcPts val="600"/>
              </a:spcAft>
              <a:defRPr sz="2000"/>
            </a:lvl2pPr>
            <a:lvl3pPr>
              <a:spcBef>
                <a:spcPts val="0"/>
              </a:spcBef>
              <a:spcAft>
                <a:spcPts val="600"/>
              </a:spcAft>
              <a:defRPr lang="en-US" sz="1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49300" indent="-174625">
              <a:spcBef>
                <a:spcPts val="0"/>
              </a:spcBef>
              <a:spcAft>
                <a:spcPts val="600"/>
              </a:spcAft>
              <a:defRPr/>
            </a:lvl4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marL="749300" lvl="2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31B23"/>
              </a:buClr>
              <a:buFont typeface="Courier New" panose="02070309020205020404" pitchFamily="49" charset="0"/>
              <a:buChar char="o"/>
              <a:tabLst/>
            </a:pPr>
            <a:r>
              <a:rPr lang="en-US" dirty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8D07B015-BFAD-465C-9D4B-D607100EFE2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45351" y="4206240"/>
            <a:ext cx="3515079" cy="146304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2200"/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sz="2000"/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 lang="en-US" sz="1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49300" indent="-174625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defRPr/>
            </a:lvl4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marL="749300" lvl="2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tabLst/>
            </a:pPr>
            <a:r>
              <a:rPr lang="en-US" dirty="0"/>
              <a:t>Fourth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00086D4A-6A05-4CB4-BE62-1FADB959AE1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81455" y="4206240"/>
            <a:ext cx="3515079" cy="146304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defRPr sz="2200"/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defRPr sz="2000"/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defRPr lang="en-US" sz="1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49300" indent="-174625"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defRPr/>
            </a:lvl4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marL="749300" lvl="2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Courier New" panose="02070309020205020404" pitchFamily="49" charset="0"/>
              <a:buChar char="o"/>
              <a:tabLst/>
            </a:pPr>
            <a:r>
              <a:rPr lang="en-US" dirty="0"/>
              <a:t>Fourth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3147CD-BC81-784B-94E1-754F61774171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9F7F2-9164-BB42-923D-3607FD810033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D50BB88-96BD-4CDA-ADF1-186559779EC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709369-4E8A-4B48-9E29-084A01A9DB65}"/>
              </a:ext>
            </a:extLst>
          </p:cNvPr>
          <p:cNvSpPr/>
          <p:nvPr userDrawn="1"/>
        </p:nvSpPr>
        <p:spPr>
          <a:xfrm>
            <a:off x="609246" y="3974162"/>
            <a:ext cx="3515079" cy="152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83369E1-A239-40A7-8E10-AF6F9CE89072}"/>
              </a:ext>
            </a:extLst>
          </p:cNvPr>
          <p:cNvSpPr/>
          <p:nvPr userDrawn="1"/>
        </p:nvSpPr>
        <p:spPr>
          <a:xfrm>
            <a:off x="4445705" y="3974162"/>
            <a:ext cx="3515079" cy="15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0D5FC73-A79C-4F27-85A8-C42A1AE1A646}"/>
              </a:ext>
            </a:extLst>
          </p:cNvPr>
          <p:cNvSpPr/>
          <p:nvPr userDrawn="1"/>
        </p:nvSpPr>
        <p:spPr>
          <a:xfrm>
            <a:off x="8281809" y="3974162"/>
            <a:ext cx="3515079" cy="152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24726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columns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76AF4-6B9D-4601-957A-DC55BDE78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Slide Title, Use Title Caps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DE2A6-3DD9-4D17-AD3A-5380D4487B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8" y="3004458"/>
            <a:ext cx="3291840" cy="2932209"/>
          </a:xfrm>
        </p:spPr>
        <p:txBody>
          <a:bodyPr/>
          <a:lstStyle>
            <a:lvl1pPr>
              <a:buClr>
                <a:schemeClr val="accent2"/>
              </a:buClr>
              <a:defRPr sz="2200"/>
            </a:lvl1pPr>
            <a:lvl2pPr>
              <a:buClr>
                <a:schemeClr val="accent2"/>
              </a:buClr>
              <a:defRPr sz="2000"/>
            </a:lvl2pPr>
            <a:lvl3pPr>
              <a:buClr>
                <a:schemeClr val="accent2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E5AF20-848B-461E-84BF-3993BF981E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5490" y="3004458"/>
            <a:ext cx="3291840" cy="2932209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62899213-AB8D-4FFC-9432-8678C63C4A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510015" y="3004458"/>
            <a:ext cx="3291840" cy="2932209"/>
          </a:xfrm>
        </p:spPr>
        <p:txBody>
          <a:bodyPr/>
          <a:lstStyle>
            <a:lvl1pPr>
              <a:buClr>
                <a:schemeClr val="accent4"/>
              </a:buClr>
              <a:defRPr sz="2200"/>
            </a:lvl1pPr>
            <a:lvl2pPr>
              <a:buClr>
                <a:schemeClr val="accent4"/>
              </a:buClr>
              <a:defRPr sz="2000"/>
            </a:lvl2pPr>
            <a:lvl3pPr>
              <a:buClr>
                <a:schemeClr val="accent4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61FA7CBB-415B-A648-8A27-5DBC56F12A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989965"/>
            <a:ext cx="11192256" cy="396875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Subtitle goes here use sentence caps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6F0BC6D-95DF-3A4F-9CEA-975755E5320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C51E05E-5CF6-3B4C-9240-41CDC59114F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D09344B1-3AB3-42CE-8BE4-D4818B73F30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FA8AA2B-9D2A-49D3-821F-36FB29B43F4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154113" y="1536192"/>
            <a:ext cx="1828800" cy="1143000"/>
          </a:xfrm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9891599-8F4A-4344-BCDE-FE41DE6D0227}"/>
              </a:ext>
            </a:extLst>
          </p:cNvPr>
          <p:cNvCxnSpPr/>
          <p:nvPr userDrawn="1"/>
        </p:nvCxnSpPr>
        <p:spPr>
          <a:xfrm>
            <a:off x="8510015" y="2842263"/>
            <a:ext cx="3291840" cy="0"/>
          </a:xfrm>
          <a:prstGeom prst="line">
            <a:avLst/>
          </a:prstGeom>
          <a:ln w="101600">
            <a:solidFill>
              <a:srgbClr val="16A2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9445BA3-B366-46AA-847A-B80B94D04306}"/>
              </a:ext>
            </a:extLst>
          </p:cNvPr>
          <p:cNvCxnSpPr/>
          <p:nvPr userDrawn="1"/>
        </p:nvCxnSpPr>
        <p:spPr>
          <a:xfrm>
            <a:off x="609598" y="2842263"/>
            <a:ext cx="3291840" cy="0"/>
          </a:xfrm>
          <a:prstGeom prst="line">
            <a:avLst/>
          </a:prstGeom>
          <a:ln w="1016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A87F96A-CAD0-48D4-8D45-B7D48026824E}"/>
              </a:ext>
            </a:extLst>
          </p:cNvPr>
          <p:cNvCxnSpPr/>
          <p:nvPr userDrawn="1"/>
        </p:nvCxnSpPr>
        <p:spPr>
          <a:xfrm>
            <a:off x="4559807" y="2842263"/>
            <a:ext cx="3291840" cy="0"/>
          </a:xfrm>
          <a:prstGeom prst="line">
            <a:avLst/>
          </a:prstGeom>
          <a:ln w="1016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E0FB85F3-D087-4BC7-962E-6E9C262FFF7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307010" y="1536192"/>
            <a:ext cx="1828800" cy="1143000"/>
          </a:xfrm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68CC5D76-8F51-4AEE-998C-6C4BD3C1B4F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241535" y="1536192"/>
            <a:ext cx="1828800" cy="1143000"/>
          </a:xfrm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2445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- V5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8BD53E-9033-4C19-B6CB-614519C5180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681D24C-ADC9-4F96-9A7F-95456DA79B7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640633 w 12192000"/>
              <a:gd name="connsiteY0" fmla="*/ 368300 h 6858000"/>
              <a:gd name="connsiteX1" fmla="*/ 371475 w 12192000"/>
              <a:gd name="connsiteY1" fmla="*/ 637458 h 6858000"/>
              <a:gd name="connsiteX2" fmla="*/ 371475 w 12192000"/>
              <a:gd name="connsiteY2" fmla="*/ 6220542 h 6858000"/>
              <a:gd name="connsiteX3" fmla="*/ 640633 w 12192000"/>
              <a:gd name="connsiteY3" fmla="*/ 6489700 h 6858000"/>
              <a:gd name="connsiteX4" fmla="*/ 11551367 w 12192000"/>
              <a:gd name="connsiteY4" fmla="*/ 6489700 h 6858000"/>
              <a:gd name="connsiteX5" fmla="*/ 11820525 w 12192000"/>
              <a:gd name="connsiteY5" fmla="*/ 6220542 h 6858000"/>
              <a:gd name="connsiteX6" fmla="*/ 11820525 w 12192000"/>
              <a:gd name="connsiteY6" fmla="*/ 637458 h 6858000"/>
              <a:gd name="connsiteX7" fmla="*/ 11551367 w 12192000"/>
              <a:gd name="connsiteY7" fmla="*/ 36830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640633" y="368300"/>
                </a:moveTo>
                <a:cubicBezTo>
                  <a:pt x="491981" y="368300"/>
                  <a:pt x="371475" y="488806"/>
                  <a:pt x="371475" y="637458"/>
                </a:cubicBezTo>
                <a:lnTo>
                  <a:pt x="371475" y="6220542"/>
                </a:lnTo>
                <a:cubicBezTo>
                  <a:pt x="371475" y="6369194"/>
                  <a:pt x="491981" y="6489700"/>
                  <a:pt x="640633" y="6489700"/>
                </a:cubicBezTo>
                <a:lnTo>
                  <a:pt x="11551367" y="6489700"/>
                </a:lnTo>
                <a:cubicBezTo>
                  <a:pt x="11700019" y="6489700"/>
                  <a:pt x="11820525" y="6369194"/>
                  <a:pt x="11820525" y="6220542"/>
                </a:cubicBezTo>
                <a:lnTo>
                  <a:pt x="11820525" y="637458"/>
                </a:lnTo>
                <a:cubicBezTo>
                  <a:pt x="11820525" y="488806"/>
                  <a:pt x="11700019" y="368300"/>
                  <a:pt x="11551367" y="3683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BE"/>
          </a:p>
        </p:txBody>
      </p:sp>
      <p:grpSp>
        <p:nvGrpSpPr>
          <p:cNvPr id="5" name="Groupe 22">
            <a:extLst>
              <a:ext uri="{FF2B5EF4-FFF2-40B4-BE49-F238E27FC236}">
                <a16:creationId xmlns:a16="http://schemas.microsoft.com/office/drawing/2014/main" id="{2B32DBD4-A425-4C9E-AB3F-50820ABE35E2}"/>
              </a:ext>
            </a:extLst>
          </p:cNvPr>
          <p:cNvGrpSpPr/>
          <p:nvPr userDrawn="1"/>
        </p:nvGrpSpPr>
        <p:grpSpPr>
          <a:xfrm>
            <a:off x="4341018" y="2930841"/>
            <a:ext cx="3509961" cy="997017"/>
            <a:chOff x="-838200" y="8253511"/>
            <a:chExt cx="12192000" cy="3463176"/>
          </a:xfrm>
          <a:solidFill>
            <a:schemeClr val="bg1"/>
          </a:solidFill>
        </p:grpSpPr>
        <p:sp>
          <p:nvSpPr>
            <p:cNvPr id="6" name="Forme libre : forme 23">
              <a:extLst>
                <a:ext uri="{FF2B5EF4-FFF2-40B4-BE49-F238E27FC236}">
                  <a16:creationId xmlns:a16="http://schemas.microsoft.com/office/drawing/2014/main" id="{02DB79CB-4FD3-4EEA-BEAE-F9E90E8A8DC1}"/>
                </a:ext>
              </a:extLst>
            </p:cNvPr>
            <p:cNvSpPr/>
            <p:nvPr/>
          </p:nvSpPr>
          <p:spPr>
            <a:xfrm>
              <a:off x="-838200" y="10819488"/>
              <a:ext cx="12192000" cy="897199"/>
            </a:xfrm>
            <a:custGeom>
              <a:avLst/>
              <a:gdLst>
                <a:gd name="connsiteX0" fmla="*/ 12198649 w 12192000"/>
                <a:gd name="connsiteY0" fmla="*/ 885124 h 897199"/>
                <a:gd name="connsiteX1" fmla="*/ 12097839 w 12192000"/>
                <a:gd name="connsiteY1" fmla="*/ 885124 h 897199"/>
                <a:gd name="connsiteX2" fmla="*/ 11805730 w 12192000"/>
                <a:gd name="connsiteY2" fmla="*/ 581421 h 897199"/>
                <a:gd name="connsiteX3" fmla="*/ 11805730 w 12192000"/>
                <a:gd name="connsiteY3" fmla="*/ 885124 h 897199"/>
                <a:gd name="connsiteX4" fmla="*/ 11732688 w 12192000"/>
                <a:gd name="connsiteY4" fmla="*/ 885124 h 897199"/>
                <a:gd name="connsiteX5" fmla="*/ 11732688 w 12192000"/>
                <a:gd name="connsiteY5" fmla="*/ 15789 h 897199"/>
                <a:gd name="connsiteX6" fmla="*/ 11805730 w 12192000"/>
                <a:gd name="connsiteY6" fmla="*/ 15789 h 897199"/>
                <a:gd name="connsiteX7" fmla="*/ 11805730 w 12192000"/>
                <a:gd name="connsiteY7" fmla="*/ 536236 h 897199"/>
                <a:gd name="connsiteX8" fmla="*/ 12070007 w 12192000"/>
                <a:gd name="connsiteY8" fmla="*/ 293982 h 897199"/>
                <a:gd name="connsiteX9" fmla="*/ 12163887 w 12192000"/>
                <a:gd name="connsiteY9" fmla="*/ 293982 h 897199"/>
                <a:gd name="connsiteX10" fmla="*/ 11875270 w 12192000"/>
                <a:gd name="connsiteY10" fmla="*/ 555961 h 897199"/>
                <a:gd name="connsiteX11" fmla="*/ 12198649 w 12192000"/>
                <a:gd name="connsiteY11" fmla="*/ 885124 h 897199"/>
                <a:gd name="connsiteX12" fmla="*/ 11444120 w 12192000"/>
                <a:gd name="connsiteY12" fmla="*/ 342661 h 897199"/>
                <a:gd name="connsiteX13" fmla="*/ 11316608 w 12192000"/>
                <a:gd name="connsiteY13" fmla="*/ 441203 h 897199"/>
                <a:gd name="connsiteX14" fmla="*/ 11607548 w 12192000"/>
                <a:gd name="connsiteY14" fmla="*/ 730989 h 897199"/>
                <a:gd name="connsiteX15" fmla="*/ 11401218 w 12192000"/>
                <a:gd name="connsiteY15" fmla="*/ 899088 h 897199"/>
                <a:gd name="connsiteX16" fmla="*/ 11235475 w 12192000"/>
                <a:gd name="connsiteY16" fmla="*/ 871248 h 897199"/>
                <a:gd name="connsiteX17" fmla="*/ 11242445 w 12192000"/>
                <a:gd name="connsiteY17" fmla="*/ 799384 h 897199"/>
                <a:gd name="connsiteX18" fmla="*/ 11396595 w 12192000"/>
                <a:gd name="connsiteY18" fmla="*/ 836485 h 897199"/>
                <a:gd name="connsiteX19" fmla="*/ 11527584 w 12192000"/>
                <a:gd name="connsiteY19" fmla="*/ 730989 h 897199"/>
                <a:gd name="connsiteX20" fmla="*/ 11243590 w 12192000"/>
                <a:gd name="connsiteY20" fmla="*/ 441203 h 897199"/>
                <a:gd name="connsiteX21" fmla="*/ 11436004 w 12192000"/>
                <a:gd name="connsiteY21" fmla="*/ 280106 h 897199"/>
                <a:gd name="connsiteX22" fmla="*/ 11582055 w 12192000"/>
                <a:gd name="connsiteY22" fmla="*/ 306761 h 897199"/>
                <a:gd name="connsiteX23" fmla="*/ 11575085 w 12192000"/>
                <a:gd name="connsiteY23" fmla="*/ 370533 h 897199"/>
                <a:gd name="connsiteX24" fmla="*/ 11444120 w 12192000"/>
                <a:gd name="connsiteY24" fmla="*/ 342701 h 897199"/>
                <a:gd name="connsiteX25" fmla="*/ 11036115 w 12192000"/>
                <a:gd name="connsiteY25" fmla="*/ 38950 h 897199"/>
                <a:gd name="connsiteX26" fmla="*/ 11109148 w 12192000"/>
                <a:gd name="connsiteY26" fmla="*/ 38950 h 897199"/>
                <a:gd name="connsiteX27" fmla="*/ 11109148 w 12192000"/>
                <a:gd name="connsiteY27" fmla="*/ 136339 h 897199"/>
                <a:gd name="connsiteX28" fmla="*/ 11036115 w 12192000"/>
                <a:gd name="connsiteY28" fmla="*/ 136339 h 897199"/>
                <a:gd name="connsiteX29" fmla="*/ 11036115 w 12192000"/>
                <a:gd name="connsiteY29" fmla="*/ 38950 h 897199"/>
                <a:gd name="connsiteX30" fmla="*/ 11036115 w 12192000"/>
                <a:gd name="connsiteY30" fmla="*/ 885124 h 897199"/>
                <a:gd name="connsiteX31" fmla="*/ 11036115 w 12192000"/>
                <a:gd name="connsiteY31" fmla="*/ 293982 h 897199"/>
                <a:gd name="connsiteX32" fmla="*/ 11109148 w 12192000"/>
                <a:gd name="connsiteY32" fmla="*/ 293982 h 897199"/>
                <a:gd name="connsiteX33" fmla="*/ 11109148 w 12192000"/>
                <a:gd name="connsiteY33" fmla="*/ 885124 h 897199"/>
                <a:gd name="connsiteX34" fmla="*/ 10570226 w 12192000"/>
                <a:gd name="connsiteY34" fmla="*/ 145600 h 897199"/>
                <a:gd name="connsiteX35" fmla="*/ 10487892 w 12192000"/>
                <a:gd name="connsiteY35" fmla="*/ 145600 h 897199"/>
                <a:gd name="connsiteX36" fmla="*/ 10487892 w 12192000"/>
                <a:gd name="connsiteY36" fmla="*/ 434217 h 897199"/>
                <a:gd name="connsiteX37" fmla="*/ 10572525 w 12192000"/>
                <a:gd name="connsiteY37" fmla="*/ 434217 h 897199"/>
                <a:gd name="connsiteX38" fmla="*/ 10774209 w 12192000"/>
                <a:gd name="connsiteY38" fmla="*/ 285859 h 897199"/>
                <a:gd name="connsiteX39" fmla="*/ 10570226 w 12192000"/>
                <a:gd name="connsiteY39" fmla="*/ 145600 h 897199"/>
                <a:gd name="connsiteX40" fmla="*/ 10674529 w 12192000"/>
                <a:gd name="connsiteY40" fmla="*/ 472472 h 897199"/>
                <a:gd name="connsiteX41" fmla="*/ 10674529 w 12192000"/>
                <a:gd name="connsiteY41" fmla="*/ 474795 h 897199"/>
                <a:gd name="connsiteX42" fmla="*/ 10778855 w 12192000"/>
                <a:gd name="connsiteY42" fmla="*/ 572176 h 897199"/>
                <a:gd name="connsiteX43" fmla="*/ 10916799 w 12192000"/>
                <a:gd name="connsiteY43" fmla="*/ 885124 h 897199"/>
                <a:gd name="connsiteX44" fmla="*/ 10828671 w 12192000"/>
                <a:gd name="connsiteY44" fmla="*/ 885124 h 897199"/>
                <a:gd name="connsiteX45" fmla="*/ 10711598 w 12192000"/>
                <a:gd name="connsiteY45" fmla="*/ 611561 h 897199"/>
                <a:gd name="connsiteX46" fmla="*/ 10553987 w 12192000"/>
                <a:gd name="connsiteY46" fmla="*/ 503757 h 897199"/>
                <a:gd name="connsiteX47" fmla="*/ 10487892 w 12192000"/>
                <a:gd name="connsiteY47" fmla="*/ 503757 h 897199"/>
                <a:gd name="connsiteX48" fmla="*/ 10487892 w 12192000"/>
                <a:gd name="connsiteY48" fmla="*/ 885108 h 897199"/>
                <a:gd name="connsiteX49" fmla="*/ 10407928 w 12192000"/>
                <a:gd name="connsiteY49" fmla="*/ 885108 h 897199"/>
                <a:gd name="connsiteX50" fmla="*/ 10407928 w 12192000"/>
                <a:gd name="connsiteY50" fmla="*/ 76060 h 897199"/>
                <a:gd name="connsiteX51" fmla="*/ 10616581 w 12192000"/>
                <a:gd name="connsiteY51" fmla="*/ 76060 h 897199"/>
                <a:gd name="connsiteX52" fmla="*/ 10854188 w 12192000"/>
                <a:gd name="connsiteY52" fmla="*/ 285859 h 897199"/>
                <a:gd name="connsiteX53" fmla="*/ 10674529 w 12192000"/>
                <a:gd name="connsiteY53" fmla="*/ 472472 h 897199"/>
                <a:gd name="connsiteX54" fmla="*/ 9970977 w 12192000"/>
                <a:gd name="connsiteY54" fmla="*/ 77229 h 897199"/>
                <a:gd name="connsiteX55" fmla="*/ 9913053 w 12192000"/>
                <a:gd name="connsiteY55" fmla="*/ 64483 h 897199"/>
                <a:gd name="connsiteX56" fmla="*/ 9823773 w 12192000"/>
                <a:gd name="connsiteY56" fmla="*/ 242981 h 897199"/>
                <a:gd name="connsiteX57" fmla="*/ 9823773 w 12192000"/>
                <a:gd name="connsiteY57" fmla="*/ 293982 h 897199"/>
                <a:gd name="connsiteX58" fmla="*/ 9957061 w 12192000"/>
                <a:gd name="connsiteY58" fmla="*/ 293982 h 897199"/>
                <a:gd name="connsiteX59" fmla="*/ 9957061 w 12192000"/>
                <a:gd name="connsiteY59" fmla="*/ 356577 h 897199"/>
                <a:gd name="connsiteX60" fmla="*/ 9823773 w 12192000"/>
                <a:gd name="connsiteY60" fmla="*/ 356577 h 897199"/>
                <a:gd name="connsiteX61" fmla="*/ 9823773 w 12192000"/>
                <a:gd name="connsiteY61" fmla="*/ 885124 h 897199"/>
                <a:gd name="connsiteX62" fmla="*/ 9750755 w 12192000"/>
                <a:gd name="connsiteY62" fmla="*/ 885124 h 897199"/>
                <a:gd name="connsiteX63" fmla="*/ 9750755 w 12192000"/>
                <a:gd name="connsiteY63" fmla="*/ 356577 h 897199"/>
                <a:gd name="connsiteX64" fmla="*/ 9631383 w 12192000"/>
                <a:gd name="connsiteY64" fmla="*/ 356577 h 897199"/>
                <a:gd name="connsiteX65" fmla="*/ 9631383 w 12192000"/>
                <a:gd name="connsiteY65" fmla="*/ 293982 h 897199"/>
                <a:gd name="connsiteX66" fmla="*/ 9750755 w 12192000"/>
                <a:gd name="connsiteY66" fmla="*/ 293982 h 897199"/>
                <a:gd name="connsiteX67" fmla="*/ 9750755 w 12192000"/>
                <a:gd name="connsiteY67" fmla="*/ 251096 h 897199"/>
                <a:gd name="connsiteX68" fmla="*/ 9907229 w 12192000"/>
                <a:gd name="connsiteY68" fmla="*/ 1889 h 897199"/>
                <a:gd name="connsiteX69" fmla="*/ 9975624 w 12192000"/>
                <a:gd name="connsiteY69" fmla="*/ 13465 h 897199"/>
                <a:gd name="connsiteX70" fmla="*/ 9970977 w 12192000"/>
                <a:gd name="connsiteY70" fmla="*/ 77229 h 897199"/>
                <a:gd name="connsiteX71" fmla="*/ 9292942 w 12192000"/>
                <a:gd name="connsiteY71" fmla="*/ 342661 h 897199"/>
                <a:gd name="connsiteX72" fmla="*/ 9097060 w 12192000"/>
                <a:gd name="connsiteY72" fmla="*/ 589545 h 897199"/>
                <a:gd name="connsiteX73" fmla="*/ 9292942 w 12192000"/>
                <a:gd name="connsiteY73" fmla="*/ 836446 h 897199"/>
                <a:gd name="connsiteX74" fmla="*/ 9488825 w 12192000"/>
                <a:gd name="connsiteY74" fmla="*/ 589545 h 897199"/>
                <a:gd name="connsiteX75" fmla="*/ 9292942 w 12192000"/>
                <a:gd name="connsiteY75" fmla="*/ 342661 h 897199"/>
                <a:gd name="connsiteX76" fmla="*/ 9292942 w 12192000"/>
                <a:gd name="connsiteY76" fmla="*/ 899048 h 897199"/>
                <a:gd name="connsiteX77" fmla="*/ 9017048 w 12192000"/>
                <a:gd name="connsiteY77" fmla="*/ 589545 h 897199"/>
                <a:gd name="connsiteX78" fmla="*/ 9292942 w 12192000"/>
                <a:gd name="connsiteY78" fmla="*/ 280066 h 897199"/>
                <a:gd name="connsiteX79" fmla="*/ 9568813 w 12192000"/>
                <a:gd name="connsiteY79" fmla="*/ 589545 h 897199"/>
                <a:gd name="connsiteX80" fmla="*/ 9292942 w 12192000"/>
                <a:gd name="connsiteY80" fmla="*/ 899040 h 897199"/>
                <a:gd name="connsiteX81" fmla="*/ 8381940 w 12192000"/>
                <a:gd name="connsiteY81" fmla="*/ 342661 h 897199"/>
                <a:gd name="connsiteX82" fmla="*/ 8208089 w 12192000"/>
                <a:gd name="connsiteY82" fmla="*/ 547813 h 897199"/>
                <a:gd name="connsiteX83" fmla="*/ 8532661 w 12192000"/>
                <a:gd name="connsiteY83" fmla="*/ 547813 h 897199"/>
                <a:gd name="connsiteX84" fmla="*/ 8381956 w 12192000"/>
                <a:gd name="connsiteY84" fmla="*/ 342661 h 897199"/>
                <a:gd name="connsiteX85" fmla="*/ 8208089 w 12192000"/>
                <a:gd name="connsiteY85" fmla="*/ 610407 h 897199"/>
                <a:gd name="connsiteX86" fmla="*/ 8402826 w 12192000"/>
                <a:gd name="connsiteY86" fmla="*/ 836446 h 897199"/>
                <a:gd name="connsiteX87" fmla="*/ 8568569 w 12192000"/>
                <a:gd name="connsiteY87" fmla="*/ 792382 h 897199"/>
                <a:gd name="connsiteX88" fmla="*/ 8568569 w 12192000"/>
                <a:gd name="connsiteY88" fmla="*/ 866545 h 897199"/>
                <a:gd name="connsiteX89" fmla="*/ 8397025 w 12192000"/>
                <a:gd name="connsiteY89" fmla="*/ 899032 h 897199"/>
                <a:gd name="connsiteX90" fmla="*/ 8128125 w 12192000"/>
                <a:gd name="connsiteY90" fmla="*/ 589529 h 897199"/>
                <a:gd name="connsiteX91" fmla="*/ 8377333 w 12192000"/>
                <a:gd name="connsiteY91" fmla="*/ 280050 h 897199"/>
                <a:gd name="connsiteX92" fmla="*/ 8612624 w 12192000"/>
                <a:gd name="connsiteY92" fmla="*/ 573274 h 897199"/>
                <a:gd name="connsiteX93" fmla="*/ 8612624 w 12192000"/>
                <a:gd name="connsiteY93" fmla="*/ 610383 h 897199"/>
                <a:gd name="connsiteX94" fmla="*/ 7921843 w 12192000"/>
                <a:gd name="connsiteY94" fmla="*/ 342661 h 897199"/>
                <a:gd name="connsiteX95" fmla="*/ 7699274 w 12192000"/>
                <a:gd name="connsiteY95" fmla="*/ 589545 h 897199"/>
                <a:gd name="connsiteX96" fmla="*/ 7913720 w 12192000"/>
                <a:gd name="connsiteY96" fmla="*/ 836446 h 897199"/>
                <a:gd name="connsiteX97" fmla="*/ 8047008 w 12192000"/>
                <a:gd name="connsiteY97" fmla="*/ 809767 h 897199"/>
                <a:gd name="connsiteX98" fmla="*/ 8053978 w 12192000"/>
                <a:gd name="connsiteY98" fmla="*/ 878178 h 897199"/>
                <a:gd name="connsiteX99" fmla="*/ 7902127 w 12192000"/>
                <a:gd name="connsiteY99" fmla="*/ 899048 h 897199"/>
                <a:gd name="connsiteX100" fmla="*/ 7619319 w 12192000"/>
                <a:gd name="connsiteY100" fmla="*/ 589545 h 897199"/>
                <a:gd name="connsiteX101" fmla="*/ 7911428 w 12192000"/>
                <a:gd name="connsiteY101" fmla="*/ 280066 h 897199"/>
                <a:gd name="connsiteX102" fmla="*/ 8054034 w 12192000"/>
                <a:gd name="connsiteY102" fmla="*/ 303228 h 897199"/>
                <a:gd name="connsiteX103" fmla="*/ 8048242 w 12192000"/>
                <a:gd name="connsiteY103" fmla="*/ 372768 h 897199"/>
                <a:gd name="connsiteX104" fmla="*/ 7921899 w 12192000"/>
                <a:gd name="connsiteY104" fmla="*/ 342661 h 897199"/>
                <a:gd name="connsiteX105" fmla="*/ 7413005 w 12192000"/>
                <a:gd name="connsiteY105" fmla="*/ 885124 h 897199"/>
                <a:gd name="connsiteX106" fmla="*/ 7413005 w 12192000"/>
                <a:gd name="connsiteY106" fmla="*/ 525773 h 897199"/>
                <a:gd name="connsiteX107" fmla="*/ 7272746 w 12192000"/>
                <a:gd name="connsiteY107" fmla="*/ 342661 h 897199"/>
                <a:gd name="connsiteX108" fmla="*/ 7097726 w 12192000"/>
                <a:gd name="connsiteY108" fmla="*/ 558252 h 897199"/>
                <a:gd name="connsiteX109" fmla="*/ 7097726 w 12192000"/>
                <a:gd name="connsiteY109" fmla="*/ 885124 h 897199"/>
                <a:gd name="connsiteX110" fmla="*/ 7024708 w 12192000"/>
                <a:gd name="connsiteY110" fmla="*/ 885124 h 897199"/>
                <a:gd name="connsiteX111" fmla="*/ 7024708 w 12192000"/>
                <a:gd name="connsiteY111" fmla="*/ 433063 h 897199"/>
                <a:gd name="connsiteX112" fmla="*/ 7020062 w 12192000"/>
                <a:gd name="connsiteY112" fmla="*/ 293982 h 897199"/>
                <a:gd name="connsiteX113" fmla="*/ 7090756 w 12192000"/>
                <a:gd name="connsiteY113" fmla="*/ 293982 h 897199"/>
                <a:gd name="connsiteX114" fmla="*/ 7090756 w 12192000"/>
                <a:gd name="connsiteY114" fmla="*/ 399431 h 897199"/>
                <a:gd name="connsiteX115" fmla="*/ 7093103 w 12192000"/>
                <a:gd name="connsiteY115" fmla="*/ 399431 h 897199"/>
                <a:gd name="connsiteX116" fmla="*/ 7284363 w 12192000"/>
                <a:gd name="connsiteY116" fmla="*/ 280058 h 897199"/>
                <a:gd name="connsiteX117" fmla="*/ 7486046 w 12192000"/>
                <a:gd name="connsiteY117" fmla="*/ 507250 h 897199"/>
                <a:gd name="connsiteX118" fmla="*/ 7486046 w 12192000"/>
                <a:gd name="connsiteY118" fmla="*/ 885116 h 897199"/>
                <a:gd name="connsiteX119" fmla="*/ 6660783 w 12192000"/>
                <a:gd name="connsiteY119" fmla="*/ 342661 h 897199"/>
                <a:gd name="connsiteX120" fmla="*/ 6486932 w 12192000"/>
                <a:gd name="connsiteY120" fmla="*/ 547813 h 897199"/>
                <a:gd name="connsiteX121" fmla="*/ 6811464 w 12192000"/>
                <a:gd name="connsiteY121" fmla="*/ 547813 h 897199"/>
                <a:gd name="connsiteX122" fmla="*/ 6660807 w 12192000"/>
                <a:gd name="connsiteY122" fmla="*/ 342661 h 897199"/>
                <a:gd name="connsiteX123" fmla="*/ 6486932 w 12192000"/>
                <a:gd name="connsiteY123" fmla="*/ 610407 h 897199"/>
                <a:gd name="connsiteX124" fmla="*/ 6681669 w 12192000"/>
                <a:gd name="connsiteY124" fmla="*/ 836446 h 897199"/>
                <a:gd name="connsiteX125" fmla="*/ 6847412 w 12192000"/>
                <a:gd name="connsiteY125" fmla="*/ 792382 h 897199"/>
                <a:gd name="connsiteX126" fmla="*/ 6847412 w 12192000"/>
                <a:gd name="connsiteY126" fmla="*/ 866545 h 897199"/>
                <a:gd name="connsiteX127" fmla="*/ 6675869 w 12192000"/>
                <a:gd name="connsiteY127" fmla="*/ 899032 h 897199"/>
                <a:gd name="connsiteX128" fmla="*/ 6406969 w 12192000"/>
                <a:gd name="connsiteY128" fmla="*/ 589529 h 897199"/>
                <a:gd name="connsiteX129" fmla="*/ 6656128 w 12192000"/>
                <a:gd name="connsiteY129" fmla="*/ 280050 h 897199"/>
                <a:gd name="connsiteX130" fmla="*/ 6891436 w 12192000"/>
                <a:gd name="connsiteY130" fmla="*/ 573274 h 897199"/>
                <a:gd name="connsiteX131" fmla="*/ 6891436 w 12192000"/>
                <a:gd name="connsiteY131" fmla="*/ 610383 h 897199"/>
                <a:gd name="connsiteX132" fmla="*/ 6199429 w 12192000"/>
                <a:gd name="connsiteY132" fmla="*/ 38950 h 897199"/>
                <a:gd name="connsiteX133" fmla="*/ 6272494 w 12192000"/>
                <a:gd name="connsiteY133" fmla="*/ 38950 h 897199"/>
                <a:gd name="connsiteX134" fmla="*/ 6272494 w 12192000"/>
                <a:gd name="connsiteY134" fmla="*/ 136339 h 897199"/>
                <a:gd name="connsiteX135" fmla="*/ 6199429 w 12192000"/>
                <a:gd name="connsiteY135" fmla="*/ 136339 h 897199"/>
                <a:gd name="connsiteX136" fmla="*/ 6199429 w 12192000"/>
                <a:gd name="connsiteY136" fmla="*/ 38950 h 897199"/>
                <a:gd name="connsiteX137" fmla="*/ 6199429 w 12192000"/>
                <a:gd name="connsiteY137" fmla="*/ 885124 h 897199"/>
                <a:gd name="connsiteX138" fmla="*/ 6199429 w 12192000"/>
                <a:gd name="connsiteY138" fmla="*/ 293982 h 897199"/>
                <a:gd name="connsiteX139" fmla="*/ 6272494 w 12192000"/>
                <a:gd name="connsiteY139" fmla="*/ 293982 h 897199"/>
                <a:gd name="connsiteX140" fmla="*/ 6272494 w 12192000"/>
                <a:gd name="connsiteY140" fmla="*/ 885124 h 897199"/>
                <a:gd name="connsiteX141" fmla="*/ 5949116 w 12192000"/>
                <a:gd name="connsiteY141" fmla="*/ 342661 h 897199"/>
                <a:gd name="connsiteX142" fmla="*/ 5726570 w 12192000"/>
                <a:gd name="connsiteY142" fmla="*/ 589545 h 897199"/>
                <a:gd name="connsiteX143" fmla="*/ 5940992 w 12192000"/>
                <a:gd name="connsiteY143" fmla="*/ 836446 h 897199"/>
                <a:gd name="connsiteX144" fmla="*/ 6074280 w 12192000"/>
                <a:gd name="connsiteY144" fmla="*/ 809767 h 897199"/>
                <a:gd name="connsiteX145" fmla="*/ 6081250 w 12192000"/>
                <a:gd name="connsiteY145" fmla="*/ 878178 h 897199"/>
                <a:gd name="connsiteX146" fmla="*/ 5929399 w 12192000"/>
                <a:gd name="connsiteY146" fmla="*/ 899040 h 897199"/>
                <a:gd name="connsiteX147" fmla="*/ 5646591 w 12192000"/>
                <a:gd name="connsiteY147" fmla="*/ 589537 h 897199"/>
                <a:gd name="connsiteX148" fmla="*/ 5938701 w 12192000"/>
                <a:gd name="connsiteY148" fmla="*/ 280058 h 897199"/>
                <a:gd name="connsiteX149" fmla="*/ 6081306 w 12192000"/>
                <a:gd name="connsiteY149" fmla="*/ 303220 h 897199"/>
                <a:gd name="connsiteX150" fmla="*/ 6075514 w 12192000"/>
                <a:gd name="connsiteY150" fmla="*/ 372760 h 897199"/>
                <a:gd name="connsiteX151" fmla="*/ 5949172 w 12192000"/>
                <a:gd name="connsiteY151" fmla="*/ 342653 h 897199"/>
                <a:gd name="connsiteX152" fmla="*/ 5347551 w 12192000"/>
                <a:gd name="connsiteY152" fmla="*/ 131708 h 897199"/>
                <a:gd name="connsiteX153" fmla="*/ 5172555 w 12192000"/>
                <a:gd name="connsiteY153" fmla="*/ 270789 h 897199"/>
                <a:gd name="connsiteX154" fmla="*/ 5543434 w 12192000"/>
                <a:gd name="connsiteY154" fmla="*/ 670678 h 897199"/>
                <a:gd name="connsiteX155" fmla="*/ 5278003 w 12192000"/>
                <a:gd name="connsiteY155" fmla="*/ 899040 h 897199"/>
                <a:gd name="connsiteX156" fmla="*/ 5094890 w 12192000"/>
                <a:gd name="connsiteY156" fmla="*/ 864254 h 897199"/>
                <a:gd name="connsiteX157" fmla="*/ 5103006 w 12192000"/>
                <a:gd name="connsiteY157" fmla="*/ 781943 h 897199"/>
                <a:gd name="connsiteX158" fmla="*/ 5281504 w 12192000"/>
                <a:gd name="connsiteY158" fmla="*/ 829467 h 897199"/>
                <a:gd name="connsiteX159" fmla="*/ 5463463 w 12192000"/>
                <a:gd name="connsiteY159" fmla="*/ 663700 h 897199"/>
                <a:gd name="connsiteX160" fmla="*/ 5092567 w 12192000"/>
                <a:gd name="connsiteY160" fmla="*/ 273104 h 897199"/>
                <a:gd name="connsiteX161" fmla="*/ 5348721 w 12192000"/>
                <a:gd name="connsiteY161" fmla="*/ 62136 h 897199"/>
                <a:gd name="connsiteX162" fmla="*/ 5507494 w 12192000"/>
                <a:gd name="connsiteY162" fmla="*/ 88798 h 897199"/>
                <a:gd name="connsiteX163" fmla="*/ 5494756 w 12192000"/>
                <a:gd name="connsiteY163" fmla="*/ 161831 h 897199"/>
                <a:gd name="connsiteX164" fmla="*/ 5347551 w 12192000"/>
                <a:gd name="connsiteY164" fmla="*/ 131700 h 897199"/>
                <a:gd name="connsiteX165" fmla="*/ 4231388 w 12192000"/>
                <a:gd name="connsiteY165" fmla="*/ 482895 h 897199"/>
                <a:gd name="connsiteX166" fmla="*/ 4079561 w 12192000"/>
                <a:gd name="connsiteY166" fmla="*/ 669565 h 897199"/>
                <a:gd name="connsiteX167" fmla="*/ 4267320 w 12192000"/>
                <a:gd name="connsiteY167" fmla="*/ 836477 h 897199"/>
                <a:gd name="connsiteX168" fmla="*/ 4466680 w 12192000"/>
                <a:gd name="connsiteY168" fmla="*/ 742574 h 897199"/>
                <a:gd name="connsiteX169" fmla="*/ 4231388 w 12192000"/>
                <a:gd name="connsiteY169" fmla="*/ 482927 h 897199"/>
                <a:gd name="connsiteX170" fmla="*/ 4413379 w 12192000"/>
                <a:gd name="connsiteY170" fmla="*/ 241803 h 897199"/>
                <a:gd name="connsiteX171" fmla="*/ 4298605 w 12192000"/>
                <a:gd name="connsiteY171" fmla="*/ 124738 h 897199"/>
                <a:gd name="connsiteX172" fmla="*/ 4165316 w 12192000"/>
                <a:gd name="connsiteY172" fmla="*/ 242981 h 897199"/>
                <a:gd name="connsiteX173" fmla="*/ 4256881 w 12192000"/>
                <a:gd name="connsiteY173" fmla="*/ 407554 h 897199"/>
                <a:gd name="connsiteX174" fmla="*/ 4413379 w 12192000"/>
                <a:gd name="connsiteY174" fmla="*/ 241803 h 897199"/>
                <a:gd name="connsiteX175" fmla="*/ 4698518 w 12192000"/>
                <a:gd name="connsiteY175" fmla="*/ 882800 h 897199"/>
                <a:gd name="connsiteX176" fmla="*/ 4596539 w 12192000"/>
                <a:gd name="connsiteY176" fmla="*/ 882800 h 897199"/>
                <a:gd name="connsiteX177" fmla="*/ 4510751 w 12192000"/>
                <a:gd name="connsiteY177" fmla="*/ 792398 h 897199"/>
                <a:gd name="connsiteX178" fmla="*/ 4264996 w 12192000"/>
                <a:gd name="connsiteY178" fmla="*/ 899048 h 897199"/>
                <a:gd name="connsiteX179" fmla="*/ 3999573 w 12192000"/>
                <a:gd name="connsiteY179" fmla="*/ 673002 h 897199"/>
                <a:gd name="connsiteX180" fmla="*/ 4190833 w 12192000"/>
                <a:gd name="connsiteY180" fmla="*/ 437710 h 897199"/>
                <a:gd name="connsiteX181" fmla="*/ 4085353 w 12192000"/>
                <a:gd name="connsiteY181" fmla="*/ 238334 h 897199"/>
                <a:gd name="connsiteX182" fmla="*/ 4303268 w 12192000"/>
                <a:gd name="connsiteY182" fmla="*/ 62144 h 897199"/>
                <a:gd name="connsiteX183" fmla="*/ 4493334 w 12192000"/>
                <a:gd name="connsiteY183" fmla="*/ 229065 h 897199"/>
                <a:gd name="connsiteX184" fmla="*/ 4298597 w 12192000"/>
                <a:gd name="connsiteY184" fmla="*/ 449286 h 897199"/>
                <a:gd name="connsiteX185" fmla="*/ 4511897 w 12192000"/>
                <a:gd name="connsiteY185" fmla="*/ 686902 h 897199"/>
                <a:gd name="connsiteX186" fmla="*/ 4581437 w 12192000"/>
                <a:gd name="connsiteY186" fmla="*/ 441163 h 897199"/>
                <a:gd name="connsiteX187" fmla="*/ 4650986 w 12192000"/>
                <a:gd name="connsiteY187" fmla="*/ 441163 h 897199"/>
                <a:gd name="connsiteX188" fmla="*/ 4560575 w 12192000"/>
                <a:gd name="connsiteY188" fmla="*/ 733249 h 897199"/>
                <a:gd name="connsiteX189" fmla="*/ 4698510 w 12192000"/>
                <a:gd name="connsiteY189" fmla="*/ 882800 h 897199"/>
                <a:gd name="connsiteX190" fmla="*/ 3535960 w 12192000"/>
                <a:gd name="connsiteY190" fmla="*/ 836446 h 897199"/>
                <a:gd name="connsiteX191" fmla="*/ 3603201 w 12192000"/>
                <a:gd name="connsiteY191" fmla="*/ 822529 h 897199"/>
                <a:gd name="connsiteX192" fmla="*/ 3607824 w 12192000"/>
                <a:gd name="connsiteY192" fmla="*/ 882800 h 897199"/>
                <a:gd name="connsiteX193" fmla="*/ 3518591 w 12192000"/>
                <a:gd name="connsiteY193" fmla="*/ 899048 h 897199"/>
                <a:gd name="connsiteX194" fmla="*/ 3384109 w 12192000"/>
                <a:gd name="connsiteY194" fmla="*/ 701963 h 897199"/>
                <a:gd name="connsiteX195" fmla="*/ 3384109 w 12192000"/>
                <a:gd name="connsiteY195" fmla="*/ 356577 h 897199"/>
                <a:gd name="connsiteX196" fmla="*/ 3268213 w 12192000"/>
                <a:gd name="connsiteY196" fmla="*/ 356577 h 897199"/>
                <a:gd name="connsiteX197" fmla="*/ 3268213 w 12192000"/>
                <a:gd name="connsiteY197" fmla="*/ 293982 h 897199"/>
                <a:gd name="connsiteX198" fmla="*/ 3384109 w 12192000"/>
                <a:gd name="connsiteY198" fmla="*/ 293982 h 897199"/>
                <a:gd name="connsiteX199" fmla="*/ 3384109 w 12192000"/>
                <a:gd name="connsiteY199" fmla="*/ 151376 h 897199"/>
                <a:gd name="connsiteX200" fmla="*/ 3457150 w 12192000"/>
                <a:gd name="connsiteY200" fmla="*/ 125884 h 897199"/>
                <a:gd name="connsiteX201" fmla="*/ 3457150 w 12192000"/>
                <a:gd name="connsiteY201" fmla="*/ 293958 h 897199"/>
                <a:gd name="connsiteX202" fmla="*/ 3591584 w 12192000"/>
                <a:gd name="connsiteY202" fmla="*/ 293958 h 897199"/>
                <a:gd name="connsiteX203" fmla="*/ 3591584 w 12192000"/>
                <a:gd name="connsiteY203" fmla="*/ 356553 h 897199"/>
                <a:gd name="connsiteX204" fmla="*/ 3457150 w 12192000"/>
                <a:gd name="connsiteY204" fmla="*/ 356553 h 897199"/>
                <a:gd name="connsiteX205" fmla="*/ 3457150 w 12192000"/>
                <a:gd name="connsiteY205" fmla="*/ 739049 h 897199"/>
                <a:gd name="connsiteX206" fmla="*/ 3535960 w 12192000"/>
                <a:gd name="connsiteY206" fmla="*/ 836421 h 897199"/>
                <a:gd name="connsiteX207" fmla="*/ 3176673 w 12192000"/>
                <a:gd name="connsiteY207" fmla="*/ 356553 h 897199"/>
                <a:gd name="connsiteX208" fmla="*/ 3029469 w 12192000"/>
                <a:gd name="connsiteY208" fmla="*/ 593014 h 897199"/>
                <a:gd name="connsiteX209" fmla="*/ 3029469 w 12192000"/>
                <a:gd name="connsiteY209" fmla="*/ 885100 h 897199"/>
                <a:gd name="connsiteX210" fmla="*/ 2956451 w 12192000"/>
                <a:gd name="connsiteY210" fmla="*/ 885100 h 897199"/>
                <a:gd name="connsiteX211" fmla="*/ 2956451 w 12192000"/>
                <a:gd name="connsiteY211" fmla="*/ 426117 h 897199"/>
                <a:gd name="connsiteX212" fmla="*/ 2951789 w 12192000"/>
                <a:gd name="connsiteY212" fmla="*/ 293982 h 897199"/>
                <a:gd name="connsiteX213" fmla="*/ 3024822 w 12192000"/>
                <a:gd name="connsiteY213" fmla="*/ 293982 h 897199"/>
                <a:gd name="connsiteX214" fmla="*/ 3024822 w 12192000"/>
                <a:gd name="connsiteY214" fmla="*/ 407554 h 897199"/>
                <a:gd name="connsiteX215" fmla="*/ 3027169 w 12192000"/>
                <a:gd name="connsiteY215" fmla="*/ 407554 h 897199"/>
                <a:gd name="connsiteX216" fmla="*/ 3178997 w 12192000"/>
                <a:gd name="connsiteY216" fmla="*/ 280066 h 897199"/>
                <a:gd name="connsiteX217" fmla="*/ 3229974 w 12192000"/>
                <a:gd name="connsiteY217" fmla="*/ 287036 h 897199"/>
                <a:gd name="connsiteX218" fmla="*/ 3229974 w 12192000"/>
                <a:gd name="connsiteY218" fmla="*/ 363523 h 897199"/>
                <a:gd name="connsiteX219" fmla="*/ 3176673 w 12192000"/>
                <a:gd name="connsiteY219" fmla="*/ 356577 h 897199"/>
                <a:gd name="connsiteX220" fmla="*/ 2483569 w 12192000"/>
                <a:gd name="connsiteY220" fmla="*/ 152546 h 897199"/>
                <a:gd name="connsiteX221" fmla="*/ 2307402 w 12192000"/>
                <a:gd name="connsiteY221" fmla="*/ 598790 h 897199"/>
                <a:gd name="connsiteX222" fmla="*/ 2658589 w 12192000"/>
                <a:gd name="connsiteY222" fmla="*/ 598790 h 897199"/>
                <a:gd name="connsiteX223" fmla="*/ 2483569 w 12192000"/>
                <a:gd name="connsiteY223" fmla="*/ 152546 h 897199"/>
                <a:gd name="connsiteX224" fmla="*/ 2772185 w 12192000"/>
                <a:gd name="connsiteY224" fmla="*/ 885100 h 897199"/>
                <a:gd name="connsiteX225" fmla="*/ 2685252 w 12192000"/>
                <a:gd name="connsiteY225" fmla="*/ 668355 h 897199"/>
                <a:gd name="connsiteX226" fmla="*/ 2277247 w 12192000"/>
                <a:gd name="connsiteY226" fmla="*/ 668355 h 897199"/>
                <a:gd name="connsiteX227" fmla="*/ 2190297 w 12192000"/>
                <a:gd name="connsiteY227" fmla="*/ 885100 h 897199"/>
                <a:gd name="connsiteX228" fmla="*/ 2112665 w 12192000"/>
                <a:gd name="connsiteY228" fmla="*/ 885100 h 897199"/>
                <a:gd name="connsiteX229" fmla="*/ 2444168 w 12192000"/>
                <a:gd name="connsiteY229" fmla="*/ 76036 h 897199"/>
                <a:gd name="connsiteX230" fmla="*/ 2534570 w 12192000"/>
                <a:gd name="connsiteY230" fmla="*/ 76036 h 897199"/>
                <a:gd name="connsiteX231" fmla="*/ 2855650 w 12192000"/>
                <a:gd name="connsiteY231" fmla="*/ 885100 h 897199"/>
                <a:gd name="connsiteX232" fmla="*/ 1508762 w 12192000"/>
                <a:gd name="connsiteY232" fmla="*/ 342637 h 897199"/>
                <a:gd name="connsiteX233" fmla="*/ 1334911 w 12192000"/>
                <a:gd name="connsiteY233" fmla="*/ 547789 h 897199"/>
                <a:gd name="connsiteX234" fmla="*/ 1659451 w 12192000"/>
                <a:gd name="connsiteY234" fmla="*/ 547789 h 897199"/>
                <a:gd name="connsiteX235" fmla="*/ 1508778 w 12192000"/>
                <a:gd name="connsiteY235" fmla="*/ 342637 h 897199"/>
                <a:gd name="connsiteX236" fmla="*/ 1334911 w 12192000"/>
                <a:gd name="connsiteY236" fmla="*/ 610383 h 897199"/>
                <a:gd name="connsiteX237" fmla="*/ 1529640 w 12192000"/>
                <a:gd name="connsiteY237" fmla="*/ 836421 h 897199"/>
                <a:gd name="connsiteX238" fmla="*/ 1695391 w 12192000"/>
                <a:gd name="connsiteY238" fmla="*/ 792358 h 897199"/>
                <a:gd name="connsiteX239" fmla="*/ 1695391 w 12192000"/>
                <a:gd name="connsiteY239" fmla="*/ 866521 h 897199"/>
                <a:gd name="connsiteX240" fmla="*/ 1523847 w 12192000"/>
                <a:gd name="connsiteY240" fmla="*/ 899008 h 897199"/>
                <a:gd name="connsiteX241" fmla="*/ 1254915 w 12192000"/>
                <a:gd name="connsiteY241" fmla="*/ 589505 h 897199"/>
                <a:gd name="connsiteX242" fmla="*/ 1504147 w 12192000"/>
                <a:gd name="connsiteY242" fmla="*/ 280026 h 897199"/>
                <a:gd name="connsiteX243" fmla="*/ 1739447 w 12192000"/>
                <a:gd name="connsiteY243" fmla="*/ 573249 h 897199"/>
                <a:gd name="connsiteX244" fmla="*/ 1739447 w 12192000"/>
                <a:gd name="connsiteY244" fmla="*/ 610359 h 897199"/>
                <a:gd name="connsiteX245" fmla="*/ 1048633 w 12192000"/>
                <a:gd name="connsiteY245" fmla="*/ 885100 h 897199"/>
                <a:gd name="connsiteX246" fmla="*/ 1048633 w 12192000"/>
                <a:gd name="connsiteY246" fmla="*/ 532743 h 897199"/>
                <a:gd name="connsiteX247" fmla="*/ 908375 w 12192000"/>
                <a:gd name="connsiteY247" fmla="*/ 342661 h 897199"/>
                <a:gd name="connsiteX248" fmla="*/ 733346 w 12192000"/>
                <a:gd name="connsiteY248" fmla="*/ 568675 h 897199"/>
                <a:gd name="connsiteX249" fmla="*/ 733346 w 12192000"/>
                <a:gd name="connsiteY249" fmla="*/ 885132 h 897199"/>
                <a:gd name="connsiteX250" fmla="*/ 660393 w 12192000"/>
                <a:gd name="connsiteY250" fmla="*/ 885132 h 897199"/>
                <a:gd name="connsiteX251" fmla="*/ 660393 w 12192000"/>
                <a:gd name="connsiteY251" fmla="*/ 15789 h 897199"/>
                <a:gd name="connsiteX252" fmla="*/ 733402 w 12192000"/>
                <a:gd name="connsiteY252" fmla="*/ 15789 h 897199"/>
                <a:gd name="connsiteX253" fmla="*/ 733402 w 12192000"/>
                <a:gd name="connsiteY253" fmla="*/ 393638 h 897199"/>
                <a:gd name="connsiteX254" fmla="*/ 735734 w 12192000"/>
                <a:gd name="connsiteY254" fmla="*/ 393638 h 897199"/>
                <a:gd name="connsiteX255" fmla="*/ 920039 w 12192000"/>
                <a:gd name="connsiteY255" fmla="*/ 280066 h 897199"/>
                <a:gd name="connsiteX256" fmla="*/ 1121731 w 12192000"/>
                <a:gd name="connsiteY256" fmla="*/ 531573 h 897199"/>
                <a:gd name="connsiteX257" fmla="*/ 1121731 w 12192000"/>
                <a:gd name="connsiteY257" fmla="*/ 885124 h 897199"/>
                <a:gd name="connsiteX258" fmla="*/ 325373 w 12192000"/>
                <a:gd name="connsiteY258" fmla="*/ 145576 h 897199"/>
                <a:gd name="connsiteX259" fmla="*/ 325373 w 12192000"/>
                <a:gd name="connsiteY259" fmla="*/ 885100 h 897199"/>
                <a:gd name="connsiteX260" fmla="*/ 245410 w 12192000"/>
                <a:gd name="connsiteY260" fmla="*/ 885100 h 897199"/>
                <a:gd name="connsiteX261" fmla="*/ 245410 w 12192000"/>
                <a:gd name="connsiteY261" fmla="*/ 145600 h 897199"/>
                <a:gd name="connsiteX262" fmla="*/ 6649 w 12192000"/>
                <a:gd name="connsiteY262" fmla="*/ 145600 h 897199"/>
                <a:gd name="connsiteX263" fmla="*/ 6649 w 12192000"/>
                <a:gd name="connsiteY263" fmla="*/ 76060 h 897199"/>
                <a:gd name="connsiteX264" fmla="*/ 564190 w 12192000"/>
                <a:gd name="connsiteY264" fmla="*/ 76060 h 897199"/>
                <a:gd name="connsiteX265" fmla="*/ 564190 w 12192000"/>
                <a:gd name="connsiteY265" fmla="*/ 145600 h 89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12192000" h="897199">
                  <a:moveTo>
                    <a:pt x="12198649" y="885124"/>
                  </a:moveTo>
                  <a:lnTo>
                    <a:pt x="12097839" y="885124"/>
                  </a:lnTo>
                  <a:lnTo>
                    <a:pt x="11805730" y="581421"/>
                  </a:lnTo>
                  <a:lnTo>
                    <a:pt x="11805730" y="885124"/>
                  </a:lnTo>
                  <a:lnTo>
                    <a:pt x="11732688" y="885124"/>
                  </a:lnTo>
                  <a:lnTo>
                    <a:pt x="11732688" y="15789"/>
                  </a:lnTo>
                  <a:lnTo>
                    <a:pt x="11805730" y="15789"/>
                  </a:lnTo>
                  <a:lnTo>
                    <a:pt x="11805730" y="536236"/>
                  </a:lnTo>
                  <a:lnTo>
                    <a:pt x="12070007" y="293982"/>
                  </a:lnTo>
                  <a:lnTo>
                    <a:pt x="12163887" y="293982"/>
                  </a:lnTo>
                  <a:lnTo>
                    <a:pt x="11875270" y="555961"/>
                  </a:lnTo>
                  <a:lnTo>
                    <a:pt x="12198649" y="885124"/>
                  </a:lnTo>
                  <a:close/>
                  <a:moveTo>
                    <a:pt x="11444120" y="342661"/>
                  </a:moveTo>
                  <a:cubicBezTo>
                    <a:pt x="11368811" y="342661"/>
                    <a:pt x="11316608" y="365822"/>
                    <a:pt x="11316608" y="441203"/>
                  </a:cubicBezTo>
                  <a:cubicBezTo>
                    <a:pt x="11316608" y="551346"/>
                    <a:pt x="11607548" y="537430"/>
                    <a:pt x="11607548" y="730989"/>
                  </a:cubicBezTo>
                  <a:cubicBezTo>
                    <a:pt x="11607548" y="856178"/>
                    <a:pt x="11490475" y="899088"/>
                    <a:pt x="11401218" y="899088"/>
                  </a:cubicBezTo>
                  <a:cubicBezTo>
                    <a:pt x="11344424" y="899088"/>
                    <a:pt x="11287622" y="892118"/>
                    <a:pt x="11235475" y="871248"/>
                  </a:cubicBezTo>
                  <a:lnTo>
                    <a:pt x="11242445" y="799384"/>
                  </a:lnTo>
                  <a:cubicBezTo>
                    <a:pt x="11286468" y="821424"/>
                    <a:pt x="11339793" y="836485"/>
                    <a:pt x="11396595" y="836485"/>
                  </a:cubicBezTo>
                  <a:cubicBezTo>
                    <a:pt x="11466136" y="836485"/>
                    <a:pt x="11527584" y="798214"/>
                    <a:pt x="11527584" y="730989"/>
                  </a:cubicBezTo>
                  <a:cubicBezTo>
                    <a:pt x="11527584" y="590731"/>
                    <a:pt x="11243590" y="612770"/>
                    <a:pt x="11243590" y="441203"/>
                  </a:cubicBezTo>
                  <a:cubicBezTo>
                    <a:pt x="11243590" y="324130"/>
                    <a:pt x="11338647" y="280106"/>
                    <a:pt x="11436004" y="280106"/>
                  </a:cubicBezTo>
                  <a:cubicBezTo>
                    <a:pt x="11467289" y="280106"/>
                    <a:pt x="11529884" y="287076"/>
                    <a:pt x="11582055" y="306761"/>
                  </a:cubicBezTo>
                  <a:lnTo>
                    <a:pt x="11575085" y="370533"/>
                  </a:lnTo>
                  <a:cubicBezTo>
                    <a:pt x="11536830" y="353116"/>
                    <a:pt x="11484682" y="342701"/>
                    <a:pt x="11444120" y="342701"/>
                  </a:cubicBezTo>
                  <a:close/>
                  <a:moveTo>
                    <a:pt x="11036115" y="38950"/>
                  </a:moveTo>
                  <a:lnTo>
                    <a:pt x="11109148" y="38950"/>
                  </a:lnTo>
                  <a:lnTo>
                    <a:pt x="11109148" y="136339"/>
                  </a:lnTo>
                  <a:lnTo>
                    <a:pt x="11036115" y="136339"/>
                  </a:lnTo>
                  <a:lnTo>
                    <a:pt x="11036115" y="38950"/>
                  </a:lnTo>
                  <a:close/>
                  <a:moveTo>
                    <a:pt x="11036115" y="885124"/>
                  </a:moveTo>
                  <a:lnTo>
                    <a:pt x="11036115" y="293982"/>
                  </a:lnTo>
                  <a:lnTo>
                    <a:pt x="11109148" y="293982"/>
                  </a:lnTo>
                  <a:lnTo>
                    <a:pt x="11109148" y="885124"/>
                  </a:lnTo>
                  <a:close/>
                  <a:moveTo>
                    <a:pt x="10570226" y="145600"/>
                  </a:moveTo>
                  <a:lnTo>
                    <a:pt x="10487892" y="145600"/>
                  </a:lnTo>
                  <a:lnTo>
                    <a:pt x="10487892" y="434217"/>
                  </a:lnTo>
                  <a:lnTo>
                    <a:pt x="10572525" y="434217"/>
                  </a:lnTo>
                  <a:cubicBezTo>
                    <a:pt x="10666405" y="434217"/>
                    <a:pt x="10774209" y="398309"/>
                    <a:pt x="10774209" y="285859"/>
                  </a:cubicBezTo>
                  <a:cubicBezTo>
                    <a:pt x="10774209" y="153724"/>
                    <a:pt x="10680321" y="145600"/>
                    <a:pt x="10570226" y="145600"/>
                  </a:cubicBezTo>
                  <a:close/>
                  <a:moveTo>
                    <a:pt x="10674529" y="472472"/>
                  </a:moveTo>
                  <a:lnTo>
                    <a:pt x="10674529" y="474795"/>
                  </a:lnTo>
                  <a:cubicBezTo>
                    <a:pt x="10739423" y="482895"/>
                    <a:pt x="10753339" y="517673"/>
                    <a:pt x="10778855" y="572176"/>
                  </a:cubicBezTo>
                  <a:lnTo>
                    <a:pt x="10916799" y="885124"/>
                  </a:lnTo>
                  <a:lnTo>
                    <a:pt x="10828671" y="885124"/>
                  </a:lnTo>
                  <a:lnTo>
                    <a:pt x="10711598" y="611561"/>
                  </a:lnTo>
                  <a:cubicBezTo>
                    <a:pt x="10665235" y="507274"/>
                    <a:pt x="10630473" y="503757"/>
                    <a:pt x="10553987" y="503757"/>
                  </a:cubicBezTo>
                  <a:lnTo>
                    <a:pt x="10487892" y="503757"/>
                  </a:lnTo>
                  <a:lnTo>
                    <a:pt x="10487892" y="885108"/>
                  </a:lnTo>
                  <a:lnTo>
                    <a:pt x="10407928" y="885108"/>
                  </a:lnTo>
                  <a:lnTo>
                    <a:pt x="10407928" y="76060"/>
                  </a:lnTo>
                  <a:lnTo>
                    <a:pt x="10616581" y="76060"/>
                  </a:lnTo>
                  <a:cubicBezTo>
                    <a:pt x="10760285" y="76060"/>
                    <a:pt x="10854188" y="137484"/>
                    <a:pt x="10854188" y="285859"/>
                  </a:cubicBezTo>
                  <a:cubicBezTo>
                    <a:pt x="10854188" y="390185"/>
                    <a:pt x="10774209" y="459710"/>
                    <a:pt x="10674529" y="472472"/>
                  </a:cubicBezTo>
                  <a:close/>
                  <a:moveTo>
                    <a:pt x="9970977" y="77229"/>
                  </a:moveTo>
                  <a:cubicBezTo>
                    <a:pt x="9955908" y="69114"/>
                    <a:pt x="9933916" y="64483"/>
                    <a:pt x="9913053" y="64483"/>
                  </a:cubicBezTo>
                  <a:cubicBezTo>
                    <a:pt x="9813350" y="64483"/>
                    <a:pt x="9823773" y="172263"/>
                    <a:pt x="9823773" y="242981"/>
                  </a:cubicBezTo>
                  <a:lnTo>
                    <a:pt x="9823773" y="293982"/>
                  </a:lnTo>
                  <a:lnTo>
                    <a:pt x="9957061" y="293982"/>
                  </a:lnTo>
                  <a:lnTo>
                    <a:pt x="9957061" y="356577"/>
                  </a:lnTo>
                  <a:lnTo>
                    <a:pt x="9823773" y="356577"/>
                  </a:lnTo>
                  <a:lnTo>
                    <a:pt x="9823773" y="885124"/>
                  </a:lnTo>
                  <a:lnTo>
                    <a:pt x="9750755" y="885124"/>
                  </a:lnTo>
                  <a:lnTo>
                    <a:pt x="9750755" y="356577"/>
                  </a:lnTo>
                  <a:lnTo>
                    <a:pt x="9631383" y="356577"/>
                  </a:lnTo>
                  <a:lnTo>
                    <a:pt x="9631383" y="293982"/>
                  </a:lnTo>
                  <a:lnTo>
                    <a:pt x="9750755" y="293982"/>
                  </a:lnTo>
                  <a:lnTo>
                    <a:pt x="9750755" y="251096"/>
                  </a:lnTo>
                  <a:cubicBezTo>
                    <a:pt x="9750755" y="127061"/>
                    <a:pt x="9755378" y="1889"/>
                    <a:pt x="9907229" y="1889"/>
                  </a:cubicBezTo>
                  <a:cubicBezTo>
                    <a:pt x="9930463" y="1889"/>
                    <a:pt x="9961708" y="5342"/>
                    <a:pt x="9975624" y="13465"/>
                  </a:cubicBezTo>
                  <a:lnTo>
                    <a:pt x="9970977" y="77229"/>
                  </a:lnTo>
                  <a:close/>
                  <a:moveTo>
                    <a:pt x="9292942" y="342661"/>
                  </a:moveTo>
                  <a:cubicBezTo>
                    <a:pt x="9165430" y="342661"/>
                    <a:pt x="9097060" y="452780"/>
                    <a:pt x="9097060" y="589545"/>
                  </a:cubicBezTo>
                  <a:cubicBezTo>
                    <a:pt x="9097060" y="726310"/>
                    <a:pt x="9165430" y="836446"/>
                    <a:pt x="9292942" y="836446"/>
                  </a:cubicBezTo>
                  <a:cubicBezTo>
                    <a:pt x="9420454" y="836446"/>
                    <a:pt x="9488825" y="726302"/>
                    <a:pt x="9488825" y="589545"/>
                  </a:cubicBezTo>
                  <a:cubicBezTo>
                    <a:pt x="9488825" y="452788"/>
                    <a:pt x="9420431" y="342661"/>
                    <a:pt x="9292942" y="342661"/>
                  </a:cubicBezTo>
                  <a:close/>
                  <a:moveTo>
                    <a:pt x="9292942" y="899048"/>
                  </a:moveTo>
                  <a:cubicBezTo>
                    <a:pt x="9101682" y="899048"/>
                    <a:pt x="9017048" y="750666"/>
                    <a:pt x="9017048" y="589545"/>
                  </a:cubicBezTo>
                  <a:cubicBezTo>
                    <a:pt x="9017048" y="428424"/>
                    <a:pt x="9101682" y="280066"/>
                    <a:pt x="9292942" y="280066"/>
                  </a:cubicBezTo>
                  <a:cubicBezTo>
                    <a:pt x="9484202" y="280066"/>
                    <a:pt x="9568813" y="428416"/>
                    <a:pt x="9568813" y="589545"/>
                  </a:cubicBezTo>
                  <a:cubicBezTo>
                    <a:pt x="9568813" y="750674"/>
                    <a:pt x="9484179" y="899040"/>
                    <a:pt x="9292942" y="899040"/>
                  </a:cubicBezTo>
                  <a:close/>
                  <a:moveTo>
                    <a:pt x="8381940" y="342661"/>
                  </a:moveTo>
                  <a:cubicBezTo>
                    <a:pt x="8274144" y="342661"/>
                    <a:pt x="8208089" y="450432"/>
                    <a:pt x="8208089" y="547813"/>
                  </a:cubicBezTo>
                  <a:lnTo>
                    <a:pt x="8532661" y="547813"/>
                  </a:lnTo>
                  <a:cubicBezTo>
                    <a:pt x="8532661" y="444656"/>
                    <a:pt x="8490929" y="342661"/>
                    <a:pt x="8381956" y="342661"/>
                  </a:cubicBezTo>
                  <a:close/>
                  <a:moveTo>
                    <a:pt x="8208089" y="610407"/>
                  </a:moveTo>
                  <a:cubicBezTo>
                    <a:pt x="8208089" y="735596"/>
                    <a:pt x="8275306" y="836446"/>
                    <a:pt x="8402826" y="836446"/>
                  </a:cubicBezTo>
                  <a:cubicBezTo>
                    <a:pt x="8456143" y="836446"/>
                    <a:pt x="8533791" y="814414"/>
                    <a:pt x="8568569" y="792382"/>
                  </a:cubicBezTo>
                  <a:lnTo>
                    <a:pt x="8568569" y="866545"/>
                  </a:lnTo>
                  <a:cubicBezTo>
                    <a:pt x="8517591" y="887415"/>
                    <a:pt x="8451496" y="899032"/>
                    <a:pt x="8397025" y="899032"/>
                  </a:cubicBezTo>
                  <a:cubicBezTo>
                    <a:pt x="8201119" y="899032"/>
                    <a:pt x="8128125" y="766889"/>
                    <a:pt x="8128125" y="589529"/>
                  </a:cubicBezTo>
                  <a:cubicBezTo>
                    <a:pt x="8128125" y="408708"/>
                    <a:pt x="8227781" y="280050"/>
                    <a:pt x="8377333" y="280050"/>
                  </a:cubicBezTo>
                  <a:cubicBezTo>
                    <a:pt x="8544230" y="280050"/>
                    <a:pt x="8612624" y="414484"/>
                    <a:pt x="8612624" y="573274"/>
                  </a:cubicBezTo>
                  <a:lnTo>
                    <a:pt x="8612624" y="610383"/>
                  </a:lnTo>
                  <a:close/>
                  <a:moveTo>
                    <a:pt x="7921843" y="342661"/>
                  </a:moveTo>
                  <a:cubicBezTo>
                    <a:pt x="7779237" y="342661"/>
                    <a:pt x="7699274" y="445810"/>
                    <a:pt x="7699274" y="589545"/>
                  </a:cubicBezTo>
                  <a:cubicBezTo>
                    <a:pt x="7699274" y="724003"/>
                    <a:pt x="7780415" y="836446"/>
                    <a:pt x="7913720" y="836446"/>
                  </a:cubicBezTo>
                  <a:cubicBezTo>
                    <a:pt x="7960075" y="836446"/>
                    <a:pt x="8002960" y="826030"/>
                    <a:pt x="8047008" y="809767"/>
                  </a:cubicBezTo>
                  <a:lnTo>
                    <a:pt x="8053978" y="878178"/>
                  </a:lnTo>
                  <a:cubicBezTo>
                    <a:pt x="8004130" y="895547"/>
                    <a:pt x="7957775" y="899048"/>
                    <a:pt x="7902127" y="899048"/>
                  </a:cubicBezTo>
                  <a:cubicBezTo>
                    <a:pt x="7712045" y="899048"/>
                    <a:pt x="7619319" y="754119"/>
                    <a:pt x="7619319" y="589545"/>
                  </a:cubicBezTo>
                  <a:cubicBezTo>
                    <a:pt x="7619319" y="407554"/>
                    <a:pt x="7736392" y="280066"/>
                    <a:pt x="7911428" y="280066"/>
                  </a:cubicBezTo>
                  <a:cubicBezTo>
                    <a:pt x="7982122" y="280066"/>
                    <a:pt x="8033148" y="296282"/>
                    <a:pt x="8054034" y="303228"/>
                  </a:cubicBezTo>
                  <a:lnTo>
                    <a:pt x="8048242" y="372768"/>
                  </a:lnTo>
                  <a:cubicBezTo>
                    <a:pt x="8008809" y="355399"/>
                    <a:pt x="7961284" y="342661"/>
                    <a:pt x="7921899" y="342661"/>
                  </a:cubicBezTo>
                  <a:close/>
                  <a:moveTo>
                    <a:pt x="7413005" y="885124"/>
                  </a:moveTo>
                  <a:lnTo>
                    <a:pt x="7413005" y="525773"/>
                  </a:lnTo>
                  <a:cubicBezTo>
                    <a:pt x="7413005" y="414500"/>
                    <a:pt x="7373596" y="342661"/>
                    <a:pt x="7272746" y="342661"/>
                  </a:cubicBezTo>
                  <a:cubicBezTo>
                    <a:pt x="7139458" y="342661"/>
                    <a:pt x="7097726" y="459726"/>
                    <a:pt x="7097726" y="558252"/>
                  </a:cubicBezTo>
                  <a:lnTo>
                    <a:pt x="7097726" y="885124"/>
                  </a:lnTo>
                  <a:lnTo>
                    <a:pt x="7024708" y="885124"/>
                  </a:lnTo>
                  <a:lnTo>
                    <a:pt x="7024708" y="433063"/>
                  </a:lnTo>
                  <a:cubicBezTo>
                    <a:pt x="7024708" y="387862"/>
                    <a:pt x="7024708" y="341507"/>
                    <a:pt x="7020062" y="293982"/>
                  </a:cubicBezTo>
                  <a:lnTo>
                    <a:pt x="7090756" y="293982"/>
                  </a:lnTo>
                  <a:lnTo>
                    <a:pt x="7090756" y="399431"/>
                  </a:lnTo>
                  <a:lnTo>
                    <a:pt x="7093103" y="399431"/>
                  </a:lnTo>
                  <a:cubicBezTo>
                    <a:pt x="7117418" y="346130"/>
                    <a:pt x="7161474" y="280058"/>
                    <a:pt x="7284363" y="280058"/>
                  </a:cubicBezTo>
                  <a:cubicBezTo>
                    <a:pt x="7430422" y="280058"/>
                    <a:pt x="7486046" y="377431"/>
                    <a:pt x="7486046" y="507250"/>
                  </a:cubicBezTo>
                  <a:lnTo>
                    <a:pt x="7486046" y="885116"/>
                  </a:lnTo>
                  <a:close/>
                  <a:moveTo>
                    <a:pt x="6660783" y="342661"/>
                  </a:moveTo>
                  <a:cubicBezTo>
                    <a:pt x="6552979" y="342661"/>
                    <a:pt x="6486932" y="450432"/>
                    <a:pt x="6486932" y="547813"/>
                  </a:cubicBezTo>
                  <a:lnTo>
                    <a:pt x="6811464" y="547813"/>
                  </a:lnTo>
                  <a:cubicBezTo>
                    <a:pt x="6811464" y="444656"/>
                    <a:pt x="6769732" y="342661"/>
                    <a:pt x="6660807" y="342661"/>
                  </a:cubicBezTo>
                  <a:close/>
                  <a:moveTo>
                    <a:pt x="6486932" y="610407"/>
                  </a:moveTo>
                  <a:cubicBezTo>
                    <a:pt x="6486932" y="735596"/>
                    <a:pt x="6554157" y="836446"/>
                    <a:pt x="6681669" y="836446"/>
                  </a:cubicBezTo>
                  <a:cubicBezTo>
                    <a:pt x="6734970" y="836446"/>
                    <a:pt x="6812634" y="814414"/>
                    <a:pt x="6847412" y="792382"/>
                  </a:cubicBezTo>
                  <a:lnTo>
                    <a:pt x="6847412" y="866545"/>
                  </a:lnTo>
                  <a:cubicBezTo>
                    <a:pt x="6796419" y="887415"/>
                    <a:pt x="6730347" y="899032"/>
                    <a:pt x="6675869" y="899032"/>
                  </a:cubicBezTo>
                  <a:cubicBezTo>
                    <a:pt x="6479970" y="899032"/>
                    <a:pt x="6406969" y="766889"/>
                    <a:pt x="6406969" y="589529"/>
                  </a:cubicBezTo>
                  <a:cubicBezTo>
                    <a:pt x="6406969" y="408708"/>
                    <a:pt x="6506624" y="280050"/>
                    <a:pt x="6656128" y="280050"/>
                  </a:cubicBezTo>
                  <a:cubicBezTo>
                    <a:pt x="6823041" y="280050"/>
                    <a:pt x="6891436" y="414484"/>
                    <a:pt x="6891436" y="573274"/>
                  </a:cubicBezTo>
                  <a:lnTo>
                    <a:pt x="6891436" y="610383"/>
                  </a:lnTo>
                  <a:close/>
                  <a:moveTo>
                    <a:pt x="6199429" y="38950"/>
                  </a:moveTo>
                  <a:lnTo>
                    <a:pt x="6272494" y="38950"/>
                  </a:lnTo>
                  <a:lnTo>
                    <a:pt x="6272494" y="136339"/>
                  </a:lnTo>
                  <a:lnTo>
                    <a:pt x="6199429" y="136339"/>
                  </a:lnTo>
                  <a:lnTo>
                    <a:pt x="6199429" y="38950"/>
                  </a:lnTo>
                  <a:close/>
                  <a:moveTo>
                    <a:pt x="6199429" y="885124"/>
                  </a:moveTo>
                  <a:lnTo>
                    <a:pt x="6199429" y="293982"/>
                  </a:lnTo>
                  <a:lnTo>
                    <a:pt x="6272494" y="293982"/>
                  </a:lnTo>
                  <a:lnTo>
                    <a:pt x="6272494" y="885124"/>
                  </a:lnTo>
                  <a:close/>
                  <a:moveTo>
                    <a:pt x="5949116" y="342661"/>
                  </a:moveTo>
                  <a:cubicBezTo>
                    <a:pt x="5806510" y="342661"/>
                    <a:pt x="5726570" y="445810"/>
                    <a:pt x="5726570" y="589545"/>
                  </a:cubicBezTo>
                  <a:cubicBezTo>
                    <a:pt x="5726570" y="724003"/>
                    <a:pt x="5807687" y="836446"/>
                    <a:pt x="5940992" y="836446"/>
                  </a:cubicBezTo>
                  <a:cubicBezTo>
                    <a:pt x="5987347" y="836446"/>
                    <a:pt x="6030233" y="826030"/>
                    <a:pt x="6074280" y="809767"/>
                  </a:cubicBezTo>
                  <a:lnTo>
                    <a:pt x="6081250" y="878178"/>
                  </a:lnTo>
                  <a:cubicBezTo>
                    <a:pt x="6031402" y="895547"/>
                    <a:pt x="5985048" y="899040"/>
                    <a:pt x="5929399" y="899040"/>
                  </a:cubicBezTo>
                  <a:cubicBezTo>
                    <a:pt x="5739317" y="899040"/>
                    <a:pt x="5646591" y="754111"/>
                    <a:pt x="5646591" y="589537"/>
                  </a:cubicBezTo>
                  <a:cubicBezTo>
                    <a:pt x="5646591" y="407546"/>
                    <a:pt x="5763688" y="280058"/>
                    <a:pt x="5938701" y="280058"/>
                  </a:cubicBezTo>
                  <a:cubicBezTo>
                    <a:pt x="6009419" y="280058"/>
                    <a:pt x="6060420" y="296274"/>
                    <a:pt x="6081306" y="303220"/>
                  </a:cubicBezTo>
                  <a:lnTo>
                    <a:pt x="6075514" y="372760"/>
                  </a:lnTo>
                  <a:cubicBezTo>
                    <a:pt x="6036081" y="355391"/>
                    <a:pt x="5988581" y="342653"/>
                    <a:pt x="5949172" y="342653"/>
                  </a:cubicBezTo>
                  <a:close/>
                  <a:moveTo>
                    <a:pt x="5347551" y="131708"/>
                  </a:moveTo>
                  <a:cubicBezTo>
                    <a:pt x="5264087" y="131708"/>
                    <a:pt x="5172555" y="166470"/>
                    <a:pt x="5172555" y="270789"/>
                  </a:cubicBezTo>
                  <a:cubicBezTo>
                    <a:pt x="5172555" y="433063"/>
                    <a:pt x="5543434" y="434225"/>
                    <a:pt x="5543434" y="670678"/>
                  </a:cubicBezTo>
                  <a:cubicBezTo>
                    <a:pt x="5543442" y="834146"/>
                    <a:pt x="5403192" y="899040"/>
                    <a:pt x="5278003" y="899040"/>
                  </a:cubicBezTo>
                  <a:cubicBezTo>
                    <a:pt x="5199193" y="899040"/>
                    <a:pt x="5137800" y="882792"/>
                    <a:pt x="5094890" y="864254"/>
                  </a:cubicBezTo>
                  <a:lnTo>
                    <a:pt x="5103006" y="781943"/>
                  </a:lnTo>
                  <a:cubicBezTo>
                    <a:pt x="5150515" y="812082"/>
                    <a:pt x="5206163" y="829467"/>
                    <a:pt x="5281504" y="829467"/>
                  </a:cubicBezTo>
                  <a:cubicBezTo>
                    <a:pt x="5381176" y="829467"/>
                    <a:pt x="5463463" y="778474"/>
                    <a:pt x="5463463" y="663700"/>
                  </a:cubicBezTo>
                  <a:cubicBezTo>
                    <a:pt x="5463463" y="504927"/>
                    <a:pt x="5092567" y="485210"/>
                    <a:pt x="5092567" y="273104"/>
                  </a:cubicBezTo>
                  <a:cubicBezTo>
                    <a:pt x="5092567" y="143269"/>
                    <a:pt x="5206163" y="62136"/>
                    <a:pt x="5348721" y="62136"/>
                  </a:cubicBezTo>
                  <a:cubicBezTo>
                    <a:pt x="5388146" y="62136"/>
                    <a:pt x="5451870" y="67928"/>
                    <a:pt x="5507494" y="88798"/>
                  </a:cubicBezTo>
                  <a:lnTo>
                    <a:pt x="5494756" y="161831"/>
                  </a:lnTo>
                  <a:cubicBezTo>
                    <a:pt x="5458824" y="142099"/>
                    <a:pt x="5402046" y="131700"/>
                    <a:pt x="5347551" y="131700"/>
                  </a:cubicBezTo>
                  <a:close/>
                  <a:moveTo>
                    <a:pt x="4231388" y="482895"/>
                  </a:moveTo>
                  <a:cubicBezTo>
                    <a:pt x="4154901" y="513027"/>
                    <a:pt x="4079561" y="580252"/>
                    <a:pt x="4079561" y="669565"/>
                  </a:cubicBezTo>
                  <a:cubicBezTo>
                    <a:pt x="4079561" y="779684"/>
                    <a:pt x="4169963" y="836477"/>
                    <a:pt x="4267320" y="836477"/>
                  </a:cubicBezTo>
                  <a:cubicBezTo>
                    <a:pt x="4340337" y="836477"/>
                    <a:pt x="4420341" y="799376"/>
                    <a:pt x="4466680" y="742574"/>
                  </a:cubicBezTo>
                  <a:lnTo>
                    <a:pt x="4231388" y="482927"/>
                  </a:lnTo>
                  <a:close/>
                  <a:moveTo>
                    <a:pt x="4413379" y="241803"/>
                  </a:moveTo>
                  <a:cubicBezTo>
                    <a:pt x="4413379" y="165293"/>
                    <a:pt x="4367024" y="124738"/>
                    <a:pt x="4298605" y="124738"/>
                  </a:cubicBezTo>
                  <a:cubicBezTo>
                    <a:pt x="4230186" y="124738"/>
                    <a:pt x="4165316" y="164147"/>
                    <a:pt x="4165316" y="242981"/>
                  </a:cubicBezTo>
                  <a:cubicBezTo>
                    <a:pt x="4165316" y="306721"/>
                    <a:pt x="4212873" y="358876"/>
                    <a:pt x="4256881" y="407554"/>
                  </a:cubicBezTo>
                  <a:cubicBezTo>
                    <a:pt x="4327591" y="373906"/>
                    <a:pt x="4413379" y="336836"/>
                    <a:pt x="4413379" y="241803"/>
                  </a:cubicBezTo>
                  <a:close/>
                  <a:moveTo>
                    <a:pt x="4698518" y="882800"/>
                  </a:moveTo>
                  <a:lnTo>
                    <a:pt x="4596539" y="882800"/>
                  </a:lnTo>
                  <a:lnTo>
                    <a:pt x="4510751" y="792398"/>
                  </a:lnTo>
                  <a:cubicBezTo>
                    <a:pt x="4444664" y="866561"/>
                    <a:pt x="4360078" y="899048"/>
                    <a:pt x="4264996" y="899048"/>
                  </a:cubicBezTo>
                  <a:cubicBezTo>
                    <a:pt x="4128239" y="899048"/>
                    <a:pt x="3999573" y="829475"/>
                    <a:pt x="3999573" y="673002"/>
                  </a:cubicBezTo>
                  <a:cubicBezTo>
                    <a:pt x="3999573" y="548982"/>
                    <a:pt x="4083014" y="479418"/>
                    <a:pt x="4190833" y="437710"/>
                  </a:cubicBezTo>
                  <a:cubicBezTo>
                    <a:pt x="4140977" y="380892"/>
                    <a:pt x="4085353" y="319467"/>
                    <a:pt x="4085353" y="238334"/>
                  </a:cubicBezTo>
                  <a:cubicBezTo>
                    <a:pt x="4085353" y="122415"/>
                    <a:pt x="4196626" y="62144"/>
                    <a:pt x="4303268" y="62144"/>
                  </a:cubicBezTo>
                  <a:cubicBezTo>
                    <a:pt x="4399455" y="62144"/>
                    <a:pt x="4493334" y="115469"/>
                    <a:pt x="4493334" y="229065"/>
                  </a:cubicBezTo>
                  <a:cubicBezTo>
                    <a:pt x="4493334" y="355399"/>
                    <a:pt x="4395978" y="400608"/>
                    <a:pt x="4298597" y="449286"/>
                  </a:cubicBezTo>
                  <a:lnTo>
                    <a:pt x="4511897" y="686902"/>
                  </a:lnTo>
                  <a:cubicBezTo>
                    <a:pt x="4562874" y="613900"/>
                    <a:pt x="4581437" y="528120"/>
                    <a:pt x="4581437" y="441163"/>
                  </a:cubicBezTo>
                  <a:lnTo>
                    <a:pt x="4650986" y="441163"/>
                  </a:lnTo>
                  <a:cubicBezTo>
                    <a:pt x="4650986" y="545489"/>
                    <a:pt x="4620846" y="652139"/>
                    <a:pt x="4560575" y="733249"/>
                  </a:cubicBezTo>
                  <a:lnTo>
                    <a:pt x="4698510" y="882800"/>
                  </a:lnTo>
                  <a:close/>
                  <a:moveTo>
                    <a:pt x="3535960" y="836446"/>
                  </a:moveTo>
                  <a:cubicBezTo>
                    <a:pt x="3563776" y="836446"/>
                    <a:pt x="3582339" y="830653"/>
                    <a:pt x="3603201" y="822529"/>
                  </a:cubicBezTo>
                  <a:lnTo>
                    <a:pt x="3607824" y="882800"/>
                  </a:lnTo>
                  <a:cubicBezTo>
                    <a:pt x="3590455" y="889754"/>
                    <a:pt x="3554523" y="899048"/>
                    <a:pt x="3518591" y="899048"/>
                  </a:cubicBezTo>
                  <a:cubicBezTo>
                    <a:pt x="3388804" y="899048"/>
                    <a:pt x="3384109" y="809767"/>
                    <a:pt x="3384109" y="701963"/>
                  </a:cubicBezTo>
                  <a:lnTo>
                    <a:pt x="3384109" y="356577"/>
                  </a:lnTo>
                  <a:lnTo>
                    <a:pt x="3268213" y="356577"/>
                  </a:lnTo>
                  <a:lnTo>
                    <a:pt x="3268213" y="293982"/>
                  </a:lnTo>
                  <a:lnTo>
                    <a:pt x="3384109" y="293982"/>
                  </a:lnTo>
                  <a:lnTo>
                    <a:pt x="3384109" y="151376"/>
                  </a:lnTo>
                  <a:lnTo>
                    <a:pt x="3457150" y="125884"/>
                  </a:lnTo>
                  <a:lnTo>
                    <a:pt x="3457150" y="293958"/>
                  </a:lnTo>
                  <a:lnTo>
                    <a:pt x="3591584" y="293958"/>
                  </a:lnTo>
                  <a:lnTo>
                    <a:pt x="3591584" y="356553"/>
                  </a:lnTo>
                  <a:lnTo>
                    <a:pt x="3457150" y="356553"/>
                  </a:lnTo>
                  <a:lnTo>
                    <a:pt x="3457150" y="739049"/>
                  </a:lnTo>
                  <a:cubicBezTo>
                    <a:pt x="3457150" y="792374"/>
                    <a:pt x="3476859" y="836421"/>
                    <a:pt x="3535960" y="836421"/>
                  </a:cubicBezTo>
                  <a:close/>
                  <a:moveTo>
                    <a:pt x="3176673" y="356553"/>
                  </a:moveTo>
                  <a:cubicBezTo>
                    <a:pt x="3060778" y="356553"/>
                    <a:pt x="3029469" y="486340"/>
                    <a:pt x="3029469" y="593014"/>
                  </a:cubicBezTo>
                  <a:lnTo>
                    <a:pt x="3029469" y="885100"/>
                  </a:lnTo>
                  <a:lnTo>
                    <a:pt x="2956451" y="885100"/>
                  </a:lnTo>
                  <a:lnTo>
                    <a:pt x="2956451" y="426117"/>
                  </a:lnTo>
                  <a:cubicBezTo>
                    <a:pt x="2956451" y="361223"/>
                    <a:pt x="2956451" y="336836"/>
                    <a:pt x="2951789" y="293982"/>
                  </a:cubicBezTo>
                  <a:lnTo>
                    <a:pt x="3024822" y="293982"/>
                  </a:lnTo>
                  <a:lnTo>
                    <a:pt x="3024822" y="407554"/>
                  </a:lnTo>
                  <a:lnTo>
                    <a:pt x="3027169" y="407554"/>
                  </a:lnTo>
                  <a:cubicBezTo>
                    <a:pt x="3053808" y="341507"/>
                    <a:pt x="3103656" y="280066"/>
                    <a:pt x="3178997" y="280066"/>
                  </a:cubicBezTo>
                  <a:cubicBezTo>
                    <a:pt x="3196366" y="280066"/>
                    <a:pt x="3217236" y="283535"/>
                    <a:pt x="3229974" y="287036"/>
                  </a:cubicBezTo>
                  <a:lnTo>
                    <a:pt x="3229974" y="363523"/>
                  </a:lnTo>
                  <a:cubicBezTo>
                    <a:pt x="3214929" y="358876"/>
                    <a:pt x="3195220" y="356577"/>
                    <a:pt x="3176673" y="356577"/>
                  </a:cubicBezTo>
                  <a:close/>
                  <a:moveTo>
                    <a:pt x="2483569" y="152546"/>
                  </a:moveTo>
                  <a:lnTo>
                    <a:pt x="2307402" y="598790"/>
                  </a:lnTo>
                  <a:lnTo>
                    <a:pt x="2658589" y="598790"/>
                  </a:lnTo>
                  <a:lnTo>
                    <a:pt x="2483569" y="152546"/>
                  </a:lnTo>
                  <a:close/>
                  <a:moveTo>
                    <a:pt x="2772185" y="885100"/>
                  </a:moveTo>
                  <a:lnTo>
                    <a:pt x="2685252" y="668355"/>
                  </a:lnTo>
                  <a:lnTo>
                    <a:pt x="2277247" y="668355"/>
                  </a:lnTo>
                  <a:lnTo>
                    <a:pt x="2190297" y="885100"/>
                  </a:lnTo>
                  <a:lnTo>
                    <a:pt x="2112665" y="885100"/>
                  </a:lnTo>
                  <a:lnTo>
                    <a:pt x="2444168" y="76036"/>
                  </a:lnTo>
                  <a:lnTo>
                    <a:pt x="2534570" y="76036"/>
                  </a:lnTo>
                  <a:lnTo>
                    <a:pt x="2855650" y="885100"/>
                  </a:lnTo>
                  <a:close/>
                  <a:moveTo>
                    <a:pt x="1508762" y="342637"/>
                  </a:moveTo>
                  <a:cubicBezTo>
                    <a:pt x="1400950" y="342637"/>
                    <a:pt x="1334911" y="450408"/>
                    <a:pt x="1334911" y="547789"/>
                  </a:cubicBezTo>
                  <a:lnTo>
                    <a:pt x="1659451" y="547789"/>
                  </a:lnTo>
                  <a:cubicBezTo>
                    <a:pt x="1659451" y="444632"/>
                    <a:pt x="1617727" y="342637"/>
                    <a:pt x="1508778" y="342637"/>
                  </a:cubicBezTo>
                  <a:close/>
                  <a:moveTo>
                    <a:pt x="1334911" y="610383"/>
                  </a:moveTo>
                  <a:cubicBezTo>
                    <a:pt x="1334911" y="735572"/>
                    <a:pt x="1402128" y="836421"/>
                    <a:pt x="1529640" y="836421"/>
                  </a:cubicBezTo>
                  <a:cubicBezTo>
                    <a:pt x="1582948" y="836421"/>
                    <a:pt x="1660613" y="814390"/>
                    <a:pt x="1695391" y="792358"/>
                  </a:cubicBezTo>
                  <a:lnTo>
                    <a:pt x="1695391" y="866521"/>
                  </a:lnTo>
                  <a:cubicBezTo>
                    <a:pt x="1644381" y="887391"/>
                    <a:pt x="1578318" y="899008"/>
                    <a:pt x="1523847" y="899008"/>
                  </a:cubicBezTo>
                  <a:cubicBezTo>
                    <a:pt x="1327956" y="899008"/>
                    <a:pt x="1254915" y="766865"/>
                    <a:pt x="1254915" y="589505"/>
                  </a:cubicBezTo>
                  <a:cubicBezTo>
                    <a:pt x="1254915" y="408684"/>
                    <a:pt x="1354611" y="280026"/>
                    <a:pt x="1504147" y="280026"/>
                  </a:cubicBezTo>
                  <a:cubicBezTo>
                    <a:pt x="1671060" y="280026"/>
                    <a:pt x="1739447" y="414460"/>
                    <a:pt x="1739447" y="573249"/>
                  </a:cubicBezTo>
                  <a:lnTo>
                    <a:pt x="1739447" y="610359"/>
                  </a:lnTo>
                  <a:close/>
                  <a:moveTo>
                    <a:pt x="1048633" y="885100"/>
                  </a:moveTo>
                  <a:lnTo>
                    <a:pt x="1048633" y="532743"/>
                  </a:lnTo>
                  <a:cubicBezTo>
                    <a:pt x="1048633" y="430740"/>
                    <a:pt x="1028933" y="342661"/>
                    <a:pt x="908375" y="342661"/>
                  </a:cubicBezTo>
                  <a:cubicBezTo>
                    <a:pt x="778587" y="342661"/>
                    <a:pt x="733346" y="465526"/>
                    <a:pt x="733346" y="568675"/>
                  </a:cubicBezTo>
                  <a:lnTo>
                    <a:pt x="733346" y="885132"/>
                  </a:lnTo>
                  <a:lnTo>
                    <a:pt x="660393" y="885132"/>
                  </a:lnTo>
                  <a:lnTo>
                    <a:pt x="660393" y="15789"/>
                  </a:lnTo>
                  <a:lnTo>
                    <a:pt x="733402" y="15789"/>
                  </a:lnTo>
                  <a:lnTo>
                    <a:pt x="733402" y="393638"/>
                  </a:lnTo>
                  <a:lnTo>
                    <a:pt x="735734" y="393638"/>
                  </a:lnTo>
                  <a:cubicBezTo>
                    <a:pt x="767043" y="328745"/>
                    <a:pt x="833098" y="280066"/>
                    <a:pt x="920039" y="280066"/>
                  </a:cubicBezTo>
                  <a:cubicBezTo>
                    <a:pt x="1078837" y="280066"/>
                    <a:pt x="1121731" y="385539"/>
                    <a:pt x="1121731" y="531573"/>
                  </a:cubicBezTo>
                  <a:lnTo>
                    <a:pt x="1121731" y="885124"/>
                  </a:lnTo>
                  <a:close/>
                  <a:moveTo>
                    <a:pt x="325373" y="145576"/>
                  </a:moveTo>
                  <a:lnTo>
                    <a:pt x="325373" y="885100"/>
                  </a:lnTo>
                  <a:lnTo>
                    <a:pt x="245410" y="885100"/>
                  </a:lnTo>
                  <a:lnTo>
                    <a:pt x="245410" y="145600"/>
                  </a:lnTo>
                  <a:lnTo>
                    <a:pt x="6649" y="145600"/>
                  </a:lnTo>
                  <a:lnTo>
                    <a:pt x="6649" y="76060"/>
                  </a:lnTo>
                  <a:lnTo>
                    <a:pt x="564190" y="76060"/>
                  </a:lnTo>
                  <a:lnTo>
                    <a:pt x="564190" y="145600"/>
                  </a:lnTo>
                  <a:close/>
                </a:path>
              </a:pathLst>
            </a:custGeom>
            <a:grpFill/>
            <a:ln w="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BE"/>
            </a:p>
          </p:txBody>
        </p:sp>
        <p:sp>
          <p:nvSpPr>
            <p:cNvPr id="7" name="Forme libre : forme 24">
              <a:extLst>
                <a:ext uri="{FF2B5EF4-FFF2-40B4-BE49-F238E27FC236}">
                  <a16:creationId xmlns:a16="http://schemas.microsoft.com/office/drawing/2014/main" id="{97546D95-3040-429A-8252-7B1A28ACC9A3}"/>
                </a:ext>
              </a:extLst>
            </p:cNvPr>
            <p:cNvSpPr/>
            <p:nvPr/>
          </p:nvSpPr>
          <p:spPr>
            <a:xfrm>
              <a:off x="-786557" y="8253511"/>
              <a:ext cx="12106540" cy="2183968"/>
            </a:xfrm>
            <a:custGeom>
              <a:avLst/>
              <a:gdLst>
                <a:gd name="connsiteX0" fmla="*/ 1817527 w 12106540"/>
                <a:gd name="connsiteY0" fmla="*/ 17639 h 2183968"/>
                <a:gd name="connsiteX1" fmla="*/ 2709919 w 12106540"/>
                <a:gd name="connsiteY1" fmla="*/ 219996 h 2183968"/>
                <a:gd name="connsiteX2" fmla="*/ 2399495 w 12106540"/>
                <a:gd name="connsiteY2" fmla="*/ 553709 h 2183968"/>
                <a:gd name="connsiteX3" fmla="*/ 1554275 w 12106540"/>
                <a:gd name="connsiteY3" fmla="*/ 421102 h 2183968"/>
                <a:gd name="connsiteX4" fmla="*/ 1093835 w 12106540"/>
                <a:gd name="connsiteY4" fmla="*/ 615663 h 2183968"/>
                <a:gd name="connsiteX5" fmla="*/ 2590034 w 12106540"/>
                <a:gd name="connsiteY5" fmla="*/ 1477163 h 2183968"/>
                <a:gd name="connsiteX6" fmla="*/ 1357920 w 12106540"/>
                <a:gd name="connsiteY6" fmla="*/ 2178888 h 2183968"/>
                <a:gd name="connsiteX7" fmla="*/ 6649 w 12106540"/>
                <a:gd name="connsiteY7" fmla="*/ 1870266 h 2183968"/>
                <a:gd name="connsiteX8" fmla="*/ 177127 w 12106540"/>
                <a:gd name="connsiteY8" fmla="*/ 1601366 h 2183968"/>
                <a:gd name="connsiteX9" fmla="*/ 315383 w 12106540"/>
                <a:gd name="connsiteY9" fmla="*/ 1540622 h 2183968"/>
                <a:gd name="connsiteX10" fmla="*/ 1266003 w 12106540"/>
                <a:gd name="connsiteY10" fmla="*/ 1757896 h 2183968"/>
                <a:gd name="connsiteX11" fmla="*/ 1878047 w 12106540"/>
                <a:gd name="connsiteY11" fmla="*/ 1547704 h 2183968"/>
                <a:gd name="connsiteX12" fmla="*/ 435781 w 12106540"/>
                <a:gd name="connsiteY12" fmla="*/ 659750 h 2183968"/>
                <a:gd name="connsiteX13" fmla="*/ 1817559 w 12106540"/>
                <a:gd name="connsiteY13" fmla="*/ 17639 h 2183968"/>
                <a:gd name="connsiteX14" fmla="*/ 5541880 w 12106540"/>
                <a:gd name="connsiteY14" fmla="*/ 339584 h 2183968"/>
                <a:gd name="connsiteX15" fmla="*/ 5124069 w 12106540"/>
                <a:gd name="connsiteY15" fmla="*/ 641084 h 2183968"/>
                <a:gd name="connsiteX16" fmla="*/ 4293630 w 12106540"/>
                <a:gd name="connsiteY16" fmla="*/ 471959 h 2183968"/>
                <a:gd name="connsiteX17" fmla="*/ 3500028 w 12106540"/>
                <a:gd name="connsiteY17" fmla="*/ 1112949 h 2183968"/>
                <a:gd name="connsiteX18" fmla="*/ 4294295 w 12106540"/>
                <a:gd name="connsiteY18" fmla="*/ 1709266 h 2183968"/>
                <a:gd name="connsiteX19" fmla="*/ 6285970 w 12106540"/>
                <a:gd name="connsiteY19" fmla="*/ 463467 h 2183968"/>
                <a:gd name="connsiteX20" fmla="*/ 7656116 w 12106540"/>
                <a:gd name="connsiteY20" fmla="*/ 1889 h 2183968"/>
                <a:gd name="connsiteX21" fmla="*/ 9088663 w 12106540"/>
                <a:gd name="connsiteY21" fmla="*/ 1112925 h 2183968"/>
                <a:gd name="connsiteX22" fmla="*/ 7660522 w 12106540"/>
                <a:gd name="connsiteY22" fmla="*/ 2185858 h 2183968"/>
                <a:gd name="connsiteX23" fmla="*/ 6096064 w 12106540"/>
                <a:gd name="connsiteY23" fmla="*/ 1561236 h 2183968"/>
                <a:gd name="connsiteX24" fmla="*/ 6461199 w 12106540"/>
                <a:gd name="connsiteY24" fmla="*/ 1232329 h 2183968"/>
                <a:gd name="connsiteX25" fmla="*/ 7621963 w 12106540"/>
                <a:gd name="connsiteY25" fmla="*/ 1709266 h 2183968"/>
                <a:gd name="connsiteX26" fmla="*/ 8449349 w 12106540"/>
                <a:gd name="connsiteY26" fmla="*/ 1112949 h 2183968"/>
                <a:gd name="connsiteX27" fmla="*/ 7656436 w 12106540"/>
                <a:gd name="connsiteY27" fmla="*/ 471959 h 2183968"/>
                <a:gd name="connsiteX28" fmla="*/ 4297451 w 12106540"/>
                <a:gd name="connsiteY28" fmla="*/ 2178872 h 2183968"/>
                <a:gd name="connsiteX29" fmla="*/ 2858141 w 12106540"/>
                <a:gd name="connsiteY29" fmla="*/ 1209152 h 2183968"/>
                <a:gd name="connsiteX30" fmla="*/ 2858141 w 12106540"/>
                <a:gd name="connsiteY30" fmla="*/ 1027145 h 2183968"/>
                <a:gd name="connsiteX31" fmla="*/ 4317048 w 12106540"/>
                <a:gd name="connsiteY31" fmla="*/ 1913 h 2183968"/>
                <a:gd name="connsiteX32" fmla="*/ 5541912 w 12106540"/>
                <a:gd name="connsiteY32" fmla="*/ 339584 h 2183968"/>
                <a:gd name="connsiteX33" fmla="*/ 11334842 w 12106540"/>
                <a:gd name="connsiteY33" fmla="*/ 2127766 h 2183968"/>
                <a:gd name="connsiteX34" fmla="*/ 11045520 w 12106540"/>
                <a:gd name="connsiteY34" fmla="*/ 1920675 h 2183968"/>
                <a:gd name="connsiteX35" fmla="*/ 10375930 w 12106540"/>
                <a:gd name="connsiteY35" fmla="*/ 1108086 h 2183968"/>
                <a:gd name="connsiteX36" fmla="*/ 11480516 w 12106540"/>
                <a:gd name="connsiteY36" fmla="*/ 670702 h 2183968"/>
                <a:gd name="connsiteX37" fmla="*/ 10929641 w 12106540"/>
                <a:gd name="connsiteY37" fmla="*/ 419059 h 2183968"/>
                <a:gd name="connsiteX38" fmla="*/ 10098626 w 12106540"/>
                <a:gd name="connsiteY38" fmla="*/ 1123011 h 2183968"/>
                <a:gd name="connsiteX39" fmla="*/ 9779148 w 12106540"/>
                <a:gd name="connsiteY39" fmla="*/ 2142018 h 2183968"/>
                <a:gd name="connsiteX40" fmla="*/ 9150385 w 12106540"/>
                <a:gd name="connsiteY40" fmla="*/ 2142018 h 2183968"/>
                <a:gd name="connsiteX41" fmla="*/ 9474348 w 12106540"/>
                <a:gd name="connsiteY41" fmla="*/ 1112380 h 2183968"/>
                <a:gd name="connsiteX42" fmla="*/ 10977422 w 12106540"/>
                <a:gd name="connsiteY42" fmla="*/ 1913 h 2183968"/>
                <a:gd name="connsiteX43" fmla="*/ 12113190 w 12106540"/>
                <a:gd name="connsiteY43" fmla="*/ 602988 h 2183968"/>
                <a:gd name="connsiteX44" fmla="*/ 11137950 w 12106540"/>
                <a:gd name="connsiteY44" fmla="*/ 1304105 h 2183968"/>
                <a:gd name="connsiteX45" fmla="*/ 11974357 w 12106540"/>
                <a:gd name="connsiteY45" fmla="*/ 2142018 h 2183968"/>
                <a:gd name="connsiteX46" fmla="*/ 11447725 w 12106540"/>
                <a:gd name="connsiteY46" fmla="*/ 2142018 h 2183968"/>
                <a:gd name="connsiteX47" fmla="*/ 11334842 w 12106540"/>
                <a:gd name="connsiteY47" fmla="*/ 2127774 h 218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2106540" h="2183968">
                  <a:moveTo>
                    <a:pt x="1817527" y="17639"/>
                  </a:moveTo>
                  <a:cubicBezTo>
                    <a:pt x="2181084" y="56095"/>
                    <a:pt x="2662459" y="205110"/>
                    <a:pt x="2709919" y="219996"/>
                  </a:cubicBezTo>
                  <a:cubicBezTo>
                    <a:pt x="2630797" y="359493"/>
                    <a:pt x="2565463" y="553709"/>
                    <a:pt x="2399495" y="553709"/>
                  </a:cubicBezTo>
                  <a:cubicBezTo>
                    <a:pt x="2276846" y="553709"/>
                    <a:pt x="1935209" y="421102"/>
                    <a:pt x="1554275" y="421102"/>
                  </a:cubicBezTo>
                  <a:cubicBezTo>
                    <a:pt x="1397593" y="421102"/>
                    <a:pt x="1093835" y="445185"/>
                    <a:pt x="1093835" y="615663"/>
                  </a:cubicBezTo>
                  <a:cubicBezTo>
                    <a:pt x="1093153" y="909687"/>
                    <a:pt x="2652981" y="818476"/>
                    <a:pt x="2590034" y="1477163"/>
                  </a:cubicBezTo>
                  <a:cubicBezTo>
                    <a:pt x="2552701" y="1872982"/>
                    <a:pt x="2043541" y="2178888"/>
                    <a:pt x="1357920" y="2178888"/>
                  </a:cubicBezTo>
                  <a:cubicBezTo>
                    <a:pt x="782273" y="2178888"/>
                    <a:pt x="216808" y="1980601"/>
                    <a:pt x="6649" y="1870266"/>
                  </a:cubicBezTo>
                  <a:cubicBezTo>
                    <a:pt x="66680" y="1775153"/>
                    <a:pt x="88832" y="1742081"/>
                    <a:pt x="177127" y="1601366"/>
                  </a:cubicBezTo>
                  <a:cubicBezTo>
                    <a:pt x="203237" y="1558905"/>
                    <a:pt x="252748" y="1534069"/>
                    <a:pt x="315383" y="1540622"/>
                  </a:cubicBezTo>
                  <a:cubicBezTo>
                    <a:pt x="402549" y="1549435"/>
                    <a:pt x="885373" y="1747497"/>
                    <a:pt x="1266003" y="1757896"/>
                  </a:cubicBezTo>
                  <a:cubicBezTo>
                    <a:pt x="1501703" y="1764601"/>
                    <a:pt x="1853403" y="1759178"/>
                    <a:pt x="1878047" y="1547704"/>
                  </a:cubicBezTo>
                  <a:cubicBezTo>
                    <a:pt x="1915805" y="1221377"/>
                    <a:pt x="435781" y="1302430"/>
                    <a:pt x="435781" y="659750"/>
                  </a:cubicBezTo>
                  <a:cubicBezTo>
                    <a:pt x="435781" y="328296"/>
                    <a:pt x="862533" y="-83651"/>
                    <a:pt x="1817559" y="17639"/>
                  </a:cubicBezTo>
                  <a:close/>
                  <a:moveTo>
                    <a:pt x="5541880" y="339584"/>
                  </a:moveTo>
                  <a:cubicBezTo>
                    <a:pt x="5376842" y="528144"/>
                    <a:pt x="5312413" y="641084"/>
                    <a:pt x="5124069" y="641084"/>
                  </a:cubicBezTo>
                  <a:cubicBezTo>
                    <a:pt x="4930870" y="641084"/>
                    <a:pt x="4776775" y="471959"/>
                    <a:pt x="4293630" y="471959"/>
                  </a:cubicBezTo>
                  <a:cubicBezTo>
                    <a:pt x="3804003" y="471959"/>
                    <a:pt x="3500028" y="757972"/>
                    <a:pt x="3500028" y="1112949"/>
                  </a:cubicBezTo>
                  <a:cubicBezTo>
                    <a:pt x="3500028" y="1600525"/>
                    <a:pt x="4056904" y="1709266"/>
                    <a:pt x="4294295" y="1709266"/>
                  </a:cubicBezTo>
                  <a:cubicBezTo>
                    <a:pt x="5033762" y="1709266"/>
                    <a:pt x="5737923" y="837335"/>
                    <a:pt x="6285970" y="463467"/>
                  </a:cubicBezTo>
                  <a:cubicBezTo>
                    <a:pt x="6654975" y="201753"/>
                    <a:pt x="7039105" y="1889"/>
                    <a:pt x="7656116" y="1889"/>
                  </a:cubicBezTo>
                  <a:cubicBezTo>
                    <a:pt x="8550110" y="1889"/>
                    <a:pt x="9088663" y="511841"/>
                    <a:pt x="9088663" y="1112925"/>
                  </a:cubicBezTo>
                  <a:cubicBezTo>
                    <a:pt x="9088663" y="1697336"/>
                    <a:pt x="8519922" y="2185858"/>
                    <a:pt x="7660522" y="2185858"/>
                  </a:cubicBezTo>
                  <a:cubicBezTo>
                    <a:pt x="6960760" y="2185858"/>
                    <a:pt x="6536043" y="1989158"/>
                    <a:pt x="6096064" y="1561236"/>
                  </a:cubicBezTo>
                  <a:lnTo>
                    <a:pt x="6461199" y="1232329"/>
                  </a:lnTo>
                  <a:cubicBezTo>
                    <a:pt x="6648669" y="1436151"/>
                    <a:pt x="7079091" y="1709266"/>
                    <a:pt x="7621963" y="1709266"/>
                  </a:cubicBezTo>
                  <a:cubicBezTo>
                    <a:pt x="8032667" y="1709266"/>
                    <a:pt x="8449349" y="1472997"/>
                    <a:pt x="8449349" y="1112949"/>
                  </a:cubicBezTo>
                  <a:cubicBezTo>
                    <a:pt x="8449349" y="746019"/>
                    <a:pt x="8141865" y="471959"/>
                    <a:pt x="7656436" y="471959"/>
                  </a:cubicBezTo>
                  <a:cubicBezTo>
                    <a:pt x="6427054" y="471959"/>
                    <a:pt x="5839413" y="2178872"/>
                    <a:pt x="4297451" y="2178872"/>
                  </a:cubicBezTo>
                  <a:cubicBezTo>
                    <a:pt x="3724865" y="2178872"/>
                    <a:pt x="2942239" y="1957520"/>
                    <a:pt x="2858141" y="1209152"/>
                  </a:cubicBezTo>
                  <a:cubicBezTo>
                    <a:pt x="2858141" y="1200443"/>
                    <a:pt x="2857228" y="1046132"/>
                    <a:pt x="2858141" y="1027145"/>
                  </a:cubicBezTo>
                  <a:cubicBezTo>
                    <a:pt x="2903231" y="432174"/>
                    <a:pt x="3572148" y="1913"/>
                    <a:pt x="4317048" y="1913"/>
                  </a:cubicBezTo>
                  <a:cubicBezTo>
                    <a:pt x="4766985" y="1913"/>
                    <a:pt x="5233987" y="181772"/>
                    <a:pt x="5541912" y="339584"/>
                  </a:cubicBezTo>
                  <a:close/>
                  <a:moveTo>
                    <a:pt x="11334842" y="2127766"/>
                  </a:moveTo>
                  <a:cubicBezTo>
                    <a:pt x="11226157" y="2098836"/>
                    <a:pt x="11134137" y="2026940"/>
                    <a:pt x="11045520" y="1920675"/>
                  </a:cubicBezTo>
                  <a:cubicBezTo>
                    <a:pt x="10795912" y="1620185"/>
                    <a:pt x="10464217" y="1219102"/>
                    <a:pt x="10375930" y="1108086"/>
                  </a:cubicBezTo>
                  <a:cubicBezTo>
                    <a:pt x="10657937" y="1064335"/>
                    <a:pt x="11480516" y="1037880"/>
                    <a:pt x="11480516" y="670702"/>
                  </a:cubicBezTo>
                  <a:cubicBezTo>
                    <a:pt x="11480516" y="462017"/>
                    <a:pt x="11163915" y="419059"/>
                    <a:pt x="10929641" y="419059"/>
                  </a:cubicBezTo>
                  <a:cubicBezTo>
                    <a:pt x="10276450" y="419059"/>
                    <a:pt x="10188259" y="864238"/>
                    <a:pt x="10098626" y="1123011"/>
                  </a:cubicBezTo>
                  <a:cubicBezTo>
                    <a:pt x="10098626" y="1123011"/>
                    <a:pt x="9826408" y="1990760"/>
                    <a:pt x="9779148" y="2142018"/>
                  </a:cubicBezTo>
                  <a:lnTo>
                    <a:pt x="9150385" y="2142018"/>
                  </a:lnTo>
                  <a:lnTo>
                    <a:pt x="9474348" y="1112380"/>
                  </a:lnTo>
                  <a:cubicBezTo>
                    <a:pt x="9670143" y="436132"/>
                    <a:pt x="10036087" y="1913"/>
                    <a:pt x="10977422" y="1913"/>
                  </a:cubicBezTo>
                  <a:cubicBezTo>
                    <a:pt x="11551114" y="1913"/>
                    <a:pt x="12113190" y="181772"/>
                    <a:pt x="12113190" y="602988"/>
                  </a:cubicBezTo>
                  <a:cubicBezTo>
                    <a:pt x="12113190" y="1094514"/>
                    <a:pt x="11492462" y="1260017"/>
                    <a:pt x="11137950" y="1304105"/>
                  </a:cubicBezTo>
                  <a:lnTo>
                    <a:pt x="11974357" y="2142018"/>
                  </a:lnTo>
                  <a:lnTo>
                    <a:pt x="11447725" y="2142018"/>
                  </a:lnTo>
                  <a:cubicBezTo>
                    <a:pt x="11407947" y="2142018"/>
                    <a:pt x="11370421" y="2137268"/>
                    <a:pt x="11334842" y="2127774"/>
                  </a:cubicBezTo>
                </a:path>
              </a:pathLst>
            </a:custGeom>
            <a:grpFill/>
            <a:ln w="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BE"/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8A3A5D8B-B2A9-4F9C-98D7-A9810E1ADC87}"/>
              </a:ext>
            </a:extLst>
          </p:cNvPr>
          <p:cNvGrpSpPr/>
          <p:nvPr userDrawn="1"/>
        </p:nvGrpSpPr>
        <p:grpSpPr>
          <a:xfrm>
            <a:off x="12360696" y="-13072"/>
            <a:ext cx="1885826" cy="1528108"/>
            <a:chOff x="4867566" y="1651754"/>
            <a:chExt cx="1885826" cy="152810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692760E-AE80-483A-96E3-5CA831E036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7754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C79E5-E3C5-472D-BFF9-174A5F56D6A1}"/>
                </a:ext>
              </a:extLst>
            </p:cNvPr>
            <p:cNvSpPr/>
            <p:nvPr/>
          </p:nvSpPr>
          <p:spPr>
            <a:xfrm>
              <a:off x="4867566" y="2010311"/>
              <a:ext cx="1885826" cy="116955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lvl="0"/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To change the </a:t>
              </a:r>
              <a:r>
                <a:rPr lang="fr-FR" sz="1000" b="1" dirty="0" err="1">
                  <a:solidFill>
                    <a:schemeClr val="accent1"/>
                  </a:solidFill>
                  <a:latin typeface="+mj-lt"/>
                </a:rPr>
                <a:t>visual</a:t>
              </a:r>
              <a:r>
                <a:rPr lang="fr-FR" sz="1000" b="1" dirty="0">
                  <a:solidFill>
                    <a:schemeClr val="accent1"/>
                  </a:solidFill>
                  <a:latin typeface="+mj-lt"/>
                </a:rPr>
                <a:t>: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Right click on the slide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Click on “Format Background”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Import a visual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from your computer (1920x1080px)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443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76AF4-6B9D-4601-957A-DC55BDE78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Slide Title, Use Title Caps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DE2A6-3DD9-4D17-AD3A-5380D4487B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8834" y="2190136"/>
            <a:ext cx="2562683" cy="3822192"/>
          </a:xfrm>
        </p:spPr>
        <p:txBody>
          <a:bodyPr rIns="45720"/>
          <a:lstStyle>
            <a:lvl1pPr>
              <a:defRPr sz="2200"/>
            </a:lvl1pPr>
            <a:lvl2pPr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E5AF20-848B-461E-84BF-3993BF981E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80195" y="2190136"/>
            <a:ext cx="2562683" cy="3822192"/>
          </a:xfrm>
        </p:spPr>
        <p:txBody>
          <a:bodyPr rIns="45720"/>
          <a:lstStyle>
            <a:lvl1pPr>
              <a:defRPr sz="2200"/>
            </a:lvl1pPr>
            <a:lvl2pPr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8D9A823-3EAB-4234-B99E-F20B139E26F6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09600" y="1658677"/>
            <a:ext cx="2560320" cy="441148"/>
          </a:xfrm>
        </p:spPr>
        <p:txBody>
          <a:bodyPr rIns="45720" anchor="b"/>
          <a:lstStyle>
            <a:lvl1pPr marL="0" indent="0">
              <a:lnSpc>
                <a:spcPct val="100000"/>
              </a:lnSpc>
              <a:buNone/>
              <a:defRPr lang="en-US" sz="2200" b="0" kern="1200" dirty="0" smtClean="0">
                <a:solidFill>
                  <a:srgbClr val="0060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None/>
            </a:pPr>
            <a:r>
              <a:rPr lang="en-US" dirty="0"/>
              <a:t>Click to edit text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61DE246C-16F0-4138-96C2-3E5BF4D9CBF8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3481493" y="1658677"/>
            <a:ext cx="2560320" cy="441148"/>
          </a:xfrm>
        </p:spPr>
        <p:txBody>
          <a:bodyPr rIns="45720" anchor="b"/>
          <a:lstStyle>
            <a:lvl1pPr marL="0" indent="0">
              <a:lnSpc>
                <a:spcPct val="100000"/>
              </a:lnSpc>
              <a:buNone/>
              <a:defRPr lang="en-US" sz="2200" b="0" kern="1200" dirty="0" smtClean="0">
                <a:solidFill>
                  <a:srgbClr val="0060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None/>
            </a:pPr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62899213-AB8D-4FFC-9432-8678C63C4AD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51556" y="2190136"/>
            <a:ext cx="2562683" cy="3822192"/>
          </a:xfrm>
        </p:spPr>
        <p:txBody>
          <a:bodyPr rIns="45720"/>
          <a:lstStyle>
            <a:lvl1pPr>
              <a:defRPr sz="2200"/>
            </a:lvl1pPr>
            <a:lvl2pPr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815A49E-ECEA-46D1-87C8-ECEB5BFEF9A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353386" y="1658677"/>
            <a:ext cx="2560320" cy="441148"/>
          </a:xfrm>
        </p:spPr>
        <p:txBody>
          <a:bodyPr rIns="45720" anchor="b"/>
          <a:lstStyle>
            <a:lvl1pPr marL="0" indent="0">
              <a:lnSpc>
                <a:spcPct val="100000"/>
              </a:lnSpc>
              <a:buNone/>
              <a:defRPr lang="en-US" sz="2200" b="0" kern="1200" dirty="0" smtClean="0">
                <a:solidFill>
                  <a:srgbClr val="0060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None/>
            </a:pPr>
            <a:r>
              <a:rPr lang="en-US" dirty="0"/>
              <a:t>Click to edit text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546523FE-128C-4D13-8173-B5E02238C9A1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9222916" y="2190136"/>
            <a:ext cx="2562683" cy="3822192"/>
          </a:xfrm>
        </p:spPr>
        <p:txBody>
          <a:bodyPr rIns="45720"/>
          <a:lstStyle>
            <a:lvl1pPr>
              <a:defRPr sz="2200"/>
            </a:lvl1pPr>
            <a:lvl2pPr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F61B9639-1E11-46E6-A6D1-CC45BABE8FC7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9225279" y="1658677"/>
            <a:ext cx="2560320" cy="441148"/>
          </a:xfrm>
        </p:spPr>
        <p:txBody>
          <a:bodyPr rIns="45720" anchor="b"/>
          <a:lstStyle>
            <a:lvl1pPr marL="0" indent="0">
              <a:lnSpc>
                <a:spcPct val="100000"/>
              </a:lnSpc>
              <a:buNone/>
              <a:defRPr lang="en-US" sz="2200" b="0" kern="1200" dirty="0" smtClean="0">
                <a:solidFill>
                  <a:srgbClr val="0060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None/>
            </a:pPr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096356B8-78F4-9548-A1AA-CBA92E48C8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9" y="989965"/>
            <a:ext cx="11192256" cy="396875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Subtitle goes here use sentence caps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60086B4-52CD-5745-BDF8-427ED9A14C13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8D64F71-F5B5-D340-B848-11EBDD0A7C6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10A25477-9F17-40A4-B361-4CCF90A6C1F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14167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icon and call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3D9E0-9412-44F5-BF14-2FA47A268D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65126"/>
            <a:ext cx="6400800" cy="47307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Title, Use Title Caps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E935F-4828-42EC-A7DF-A6C59127B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36192"/>
            <a:ext cx="6400800" cy="40265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99E511-0EE9-4309-8BB8-8C73DEBBB0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2116" y="989965"/>
            <a:ext cx="6400800" cy="396875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Subtitle goes here use sentence caps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4C44B3B-1E11-4A0B-8BDD-A3B0EF68A2B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946849" y="623712"/>
            <a:ext cx="1265237" cy="126365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55B33B-2B6D-D64E-8417-BAF280439F7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BD421C-EC2B-0349-B373-0DE102FC88C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95EAD082-8328-4B45-A399-7094F919B0E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234A0DB-2327-45B4-B9A6-B4555FD530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18248" y="365126"/>
            <a:ext cx="4873752" cy="5175504"/>
          </a:xfrm>
        </p:spPr>
        <p:txBody>
          <a:bodyPr lIns="640080" tIns="1737360" rIns="274320" bIns="274320"/>
          <a:lstStyle>
            <a:lvl1pPr marL="0" indent="0">
              <a:spcBef>
                <a:spcPts val="0"/>
              </a:spcBef>
              <a:buFontTx/>
              <a:buNone/>
              <a:defRPr b="1"/>
            </a:lvl1pPr>
            <a:lvl2pPr marL="0" indent="0">
              <a:spcBef>
                <a:spcPts val="0"/>
              </a:spcBef>
              <a:buFontTx/>
              <a:buNone/>
              <a:defRPr/>
            </a:lvl2pPr>
            <a:lvl3pPr marL="0" indent="0">
              <a:spcBef>
                <a:spcPts val="0"/>
              </a:spcBef>
              <a:buFontTx/>
              <a:buNone/>
              <a:defRPr/>
            </a:lvl3pPr>
            <a:lvl4pPr marL="0" indent="0">
              <a:spcBef>
                <a:spcPts val="0"/>
              </a:spcBef>
              <a:buFontTx/>
              <a:buNone/>
              <a:defRPr/>
            </a:lvl4pPr>
            <a:lvl5pPr marL="0" indent="0">
              <a:spcBef>
                <a:spcPts val="0"/>
              </a:spcBef>
              <a:buFontTx/>
              <a:buNone/>
              <a:defRPr/>
            </a:lvl5pPr>
          </a:lstStyle>
          <a:p>
            <a:pPr lvl="0"/>
            <a:r>
              <a:rPr lang="en-US" dirty="0"/>
              <a:t>Click to edit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64768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2 side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3D9E0-9412-44F5-BF14-2FA47A268D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65126"/>
            <a:ext cx="6400800" cy="47307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Title, Use Title Caps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E935F-4828-42EC-A7DF-A6C59127B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36192"/>
            <a:ext cx="6400800" cy="4331836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99E511-0EE9-4309-8BB8-8C73DEBBB0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2116" y="989965"/>
            <a:ext cx="6400800" cy="396875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Subtitle goes here use sentence caps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55B33B-2B6D-D64E-8417-BAF280439F7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BD421C-EC2B-0349-B373-0DE102FC88C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95EAD082-8328-4B45-A399-7094F919B0E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51F4B8-7106-4C30-A503-9E0739CC0366}"/>
              </a:ext>
            </a:extLst>
          </p:cNvPr>
          <p:cNvSpPr/>
          <p:nvPr userDrawn="1"/>
        </p:nvSpPr>
        <p:spPr>
          <a:xfrm>
            <a:off x="7293429" y="0"/>
            <a:ext cx="4898571" cy="59873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EC72EDDA-272F-4D04-9CCB-CC4AC02AB012}"/>
              </a:ext>
            </a:extLst>
          </p:cNvPr>
          <p:cNvSpPr>
            <a:spLocks noGrp="1"/>
          </p:cNvSpPr>
          <p:nvPr>
            <p:ph type="chart" sz="quarter" idx="20" hasCustomPrompt="1"/>
          </p:nvPr>
        </p:nvSpPr>
        <p:spPr>
          <a:xfrm>
            <a:off x="7391400" y="757016"/>
            <a:ext cx="4702629" cy="1985963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r>
              <a:rPr lang="en-US" dirty="0"/>
              <a:t>Click to add chart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3CE09C-E08D-4A08-96F3-C2BEB5810725}"/>
              </a:ext>
            </a:extLst>
          </p:cNvPr>
          <p:cNvCxnSpPr>
            <a:cxnSpLocks/>
          </p:cNvCxnSpPr>
          <p:nvPr userDrawn="1"/>
        </p:nvCxnSpPr>
        <p:spPr>
          <a:xfrm>
            <a:off x="7290816" y="2993682"/>
            <a:ext cx="4901184" cy="0"/>
          </a:xfrm>
          <a:prstGeom prst="line">
            <a:avLst/>
          </a:prstGeom>
          <a:ln w="101600">
            <a:solidFill>
              <a:srgbClr val="0065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2418AA0-C882-4BFD-BF1B-AB353EDFB7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91627" y="224746"/>
            <a:ext cx="4702175" cy="428625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/>
            </a:lvl1pPr>
            <a:lvl2pPr marL="0" indent="0">
              <a:spcBef>
                <a:spcPts val="0"/>
              </a:spcBef>
              <a:buFontTx/>
              <a:buNone/>
              <a:defRPr/>
            </a:lvl2pPr>
            <a:lvl3pPr marL="0" indent="0">
              <a:spcBef>
                <a:spcPts val="0"/>
              </a:spcBef>
              <a:buFontTx/>
              <a:buNone/>
              <a:defRPr/>
            </a:lvl3pPr>
            <a:lvl4pPr marL="0" indent="0">
              <a:spcBef>
                <a:spcPts val="0"/>
              </a:spcBef>
              <a:buFontTx/>
              <a:buNone/>
              <a:defRPr/>
            </a:lvl4pPr>
            <a:lvl5pPr marL="0" indent="0">
              <a:spcBef>
                <a:spcPts val="0"/>
              </a:spcBef>
              <a:buFontTx/>
              <a:buNone/>
              <a:defRPr/>
            </a:lvl5pPr>
          </a:lstStyle>
          <a:p>
            <a:pPr lvl="0"/>
            <a:r>
              <a:rPr lang="en-US" dirty="0"/>
              <a:t>Click to edit chart heading</a:t>
            </a:r>
          </a:p>
        </p:txBody>
      </p:sp>
      <p:sp>
        <p:nvSpPr>
          <p:cNvPr id="16" name="Chart Placeholder 7">
            <a:extLst>
              <a:ext uri="{FF2B5EF4-FFF2-40B4-BE49-F238E27FC236}">
                <a16:creationId xmlns:a16="http://schemas.microsoft.com/office/drawing/2014/main" id="{B8342339-DC5E-44FE-B7DC-ADD7F57CE459}"/>
              </a:ext>
            </a:extLst>
          </p:cNvPr>
          <p:cNvSpPr>
            <a:spLocks noGrp="1"/>
          </p:cNvSpPr>
          <p:nvPr>
            <p:ph type="chart" sz="quarter" idx="22" hasCustomPrompt="1"/>
          </p:nvPr>
        </p:nvSpPr>
        <p:spPr>
          <a:xfrm>
            <a:off x="7391400" y="3783356"/>
            <a:ext cx="4702629" cy="1985963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r>
              <a:rPr lang="en-US" dirty="0"/>
              <a:t>Click to add chart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A5E9F1A4-D762-40C5-8269-00429F97AF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91627" y="3251086"/>
            <a:ext cx="4702175" cy="428625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/>
            </a:lvl1pPr>
            <a:lvl2pPr marL="0" indent="0">
              <a:spcBef>
                <a:spcPts val="0"/>
              </a:spcBef>
              <a:buFontTx/>
              <a:buNone/>
              <a:defRPr/>
            </a:lvl2pPr>
            <a:lvl3pPr marL="0" indent="0">
              <a:spcBef>
                <a:spcPts val="0"/>
              </a:spcBef>
              <a:buFontTx/>
              <a:buNone/>
              <a:defRPr/>
            </a:lvl3pPr>
            <a:lvl4pPr marL="0" indent="0">
              <a:spcBef>
                <a:spcPts val="0"/>
              </a:spcBef>
              <a:buFontTx/>
              <a:buNone/>
              <a:defRPr/>
            </a:lvl4pPr>
            <a:lvl5pPr marL="0" indent="0">
              <a:spcBef>
                <a:spcPts val="0"/>
              </a:spcBef>
              <a:buFontTx/>
              <a:buNone/>
              <a:defRPr/>
            </a:lvl5pPr>
          </a:lstStyle>
          <a:p>
            <a:pPr lvl="0"/>
            <a:r>
              <a:rPr lang="en-US" dirty="0"/>
              <a:t>Click to edit chart heading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34552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ll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A13608F-7C3C-49A5-A7D9-D336B6CF94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1673132"/>
            <a:ext cx="6096000" cy="420624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spcBef>
                <a:spcPts val="0"/>
              </a:spcBef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165D5EE-0AE6-4F36-9129-C347E9A8EEF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086506" y="1673132"/>
            <a:ext cx="6105494" cy="4206240"/>
          </a:xfrm>
          <a:solidFill>
            <a:schemeClr val="accent2"/>
          </a:solidFill>
          <a:ln>
            <a:noFill/>
          </a:ln>
        </p:spPr>
        <p:txBody>
          <a:bodyPr lIns="457200" tIns="1737360" rIns="365760" bIns="91440"/>
          <a:lstStyle>
            <a:lvl1pPr marL="0" indent="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FontTx/>
              <a:buNone/>
              <a:defRPr b="1">
                <a:solidFill>
                  <a:schemeClr val="bg1"/>
                </a:solidFill>
              </a:defRPr>
            </a:lvl1pPr>
            <a:lvl2pPr marL="0" indent="-182880">
              <a:buClr>
                <a:schemeClr val="bg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  <a:lvl3pPr marL="457200" indent="-228600">
              <a:buClr>
                <a:schemeClr val="bg1"/>
              </a:buClr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3pPr>
            <a:lvl4pPr marL="176213" indent="-176213"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 marL="176213" indent="-176213"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C5D66B6-F440-4FAE-B94F-A3E3E406F3C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545882" y="2111023"/>
            <a:ext cx="1265237" cy="12636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E83A7BA-C6A0-4F81-B298-987E736932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315" y="365126"/>
            <a:ext cx="11189573" cy="473074"/>
          </a:xfrm>
        </p:spPr>
        <p:txBody>
          <a:bodyPr/>
          <a:lstStyle/>
          <a:p>
            <a:r>
              <a:rPr lang="en-US" dirty="0"/>
              <a:t>Click to Add Slide Title, Use Title Caps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F1D8B7A-AEB5-4940-B042-201EFF8BC3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989965"/>
            <a:ext cx="11192256" cy="396875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Subtitle goes here use sentence caps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FDB285-1071-CB42-A69C-D162C4ECC99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896F7-16FC-274E-BEFE-9A01FAA3E2D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553F8CF-FA58-458A-8C34-B99CA781C01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75945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D50AFC-1C71-EF47-83C0-4DDF55472A0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5A2A12-1A60-CC46-AC79-0D261DB50C4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063CB9C7-F4CB-43B5-A52F-C41D5533899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CEC0D90-F99E-49BB-911B-4B6C94F2646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598805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7088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with Dark Semi-Transparent Text Overl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D50AFC-1C71-EF47-83C0-4DDF55472A0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5A2A12-1A60-CC46-AC79-0D261DB50C4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063CB9C7-F4CB-43B5-A52F-C41D5533899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CEC0D90-F99E-49BB-911B-4B6C94F2646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598805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9F3AA4-CF63-48C7-B36C-0BBF32C4E51E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7620000" y="0"/>
            <a:ext cx="4572000" cy="5988050"/>
          </a:xfrm>
          <a:solidFill>
            <a:schemeClr val="tx1">
              <a:alpha val="50000"/>
            </a:schemeClr>
          </a:solidFill>
        </p:spPr>
        <p:txBody>
          <a:bodyPr lIns="274320" tIns="274320" rIns="365760" bIns="274320" anchor="ctr" anchorCtr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FontTx/>
              <a:buNone/>
              <a:defRPr sz="4400" b="1">
                <a:solidFill>
                  <a:schemeClr val="bg1"/>
                </a:solidFill>
              </a:defRPr>
            </a:lvl1pPr>
            <a:lvl2pPr marL="342900" indent="0" algn="ctr">
              <a:lnSpc>
                <a:spcPct val="11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2pPr>
            <a:lvl3pPr marL="574675" indent="0" algn="ctr">
              <a:lnSpc>
                <a:spcPct val="11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3pPr>
            <a:lvl4pPr marL="806450" indent="0" algn="ctr">
              <a:lnSpc>
                <a:spcPct val="11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4pPr>
            <a:lvl5pPr marL="973137" indent="0" algn="ctr">
              <a:lnSpc>
                <a:spcPct val="11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a quote, statistics, or text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21135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with Light Semi-Transparent Text Overl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D50AFC-1C71-EF47-83C0-4DDF55472A0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5A2A12-1A60-CC46-AC79-0D261DB50C4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063CB9C7-F4CB-43B5-A52F-C41D5533899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CEC0D90-F99E-49BB-911B-4B6C94F2646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598805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9F3AA4-CF63-48C7-B36C-0BBF32C4E51E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7620000" y="0"/>
            <a:ext cx="4572000" cy="5988050"/>
          </a:xfrm>
          <a:solidFill>
            <a:schemeClr val="bg1">
              <a:alpha val="50000"/>
            </a:schemeClr>
          </a:solidFill>
        </p:spPr>
        <p:txBody>
          <a:bodyPr lIns="274320" tIns="274320" rIns="365760" bIns="274320" anchor="ctr" anchorCtr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FontTx/>
              <a:buNone/>
              <a:defRPr sz="4400" b="1">
                <a:solidFill>
                  <a:schemeClr val="tx1"/>
                </a:solidFill>
              </a:defRPr>
            </a:lvl1pPr>
            <a:lvl2pPr marL="342900" indent="0" algn="ctr">
              <a:lnSpc>
                <a:spcPct val="11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2pPr>
            <a:lvl3pPr marL="574675" indent="0" algn="ctr">
              <a:lnSpc>
                <a:spcPct val="11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3pPr>
            <a:lvl4pPr marL="806450" indent="0" algn="ctr">
              <a:lnSpc>
                <a:spcPct val="11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4pPr>
            <a:lvl5pPr marL="973137" indent="0" algn="ctr">
              <a:lnSpc>
                <a:spcPct val="11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a quote, statistics, or text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21894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6B7480-FF19-AE4D-B9C6-AC65C3701B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CA2AC1-74A9-254E-BEF6-EA6483C0CE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0B15CF8-8BDF-4EA8-987F-F876C9A4C05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6035040"/>
            <a:ext cx="11176000" cy="217487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0" indent="0">
              <a:buFontTx/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any source text here. If left blank it will not appear on screen.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488190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FFF4B-0CF2-40F9-83AF-6499868E9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C2DDC-E0C1-B94B-8862-828F19398B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1E77DA-5A4D-9747-9680-AE34E6E06F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68656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99E511-0EE9-4309-8BB8-8C73DEBBB0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989965"/>
            <a:ext cx="11175999" cy="396875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AC5076-2948-4D42-B7CF-40A11F027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95DA911-5185-2F41-A8C3-E0DDA4DCAE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3010" y="6303010"/>
            <a:ext cx="727509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1A263C6-F935-4D9F-AB08-C72914D825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13">
            <a:extLst>
              <a:ext uri="{FF2B5EF4-FFF2-40B4-BE49-F238E27FC236}">
                <a16:creationId xmlns:a16="http://schemas.microsoft.com/office/drawing/2014/main" id="{DC52B15D-8968-F941-B3AA-0FC5DF3808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3790" y="6329362"/>
            <a:ext cx="6709610" cy="312421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en-GB"/>
              <a:t>Mortality models in the age of medical innovation: A fireside chat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829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5689A-25C2-46FE-A630-B72E633CA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9" y="2254757"/>
            <a:ext cx="5724525" cy="1329595"/>
          </a:xfrm>
        </p:spPr>
        <p:txBody>
          <a:bodyPr lIns="0" rIns="0" anchor="b">
            <a:spAutoFit/>
          </a:bodyPr>
          <a:lstStyle>
            <a:lvl1pPr algn="l">
              <a:defRPr sz="4800" b="1"/>
            </a:lvl1pPr>
          </a:lstStyle>
          <a:p>
            <a:r>
              <a:rPr lang="en-US"/>
              <a:t>Click to edit Master title style</a:t>
            </a:r>
            <a:endParaRPr lang="fr-B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57FC78-AF62-44A8-826D-6106F41083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3694856"/>
            <a:ext cx="5724525" cy="276999"/>
          </a:xfrm>
        </p:spPr>
        <p:txBody>
          <a:bodyPr lIns="0" rIns="0">
            <a:spAutoFit/>
          </a:bodyPr>
          <a:lstStyle>
            <a:lvl1pPr marL="0" indent="0" algn="l"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BE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53D9F3C2-2910-426E-A746-48C9C387B6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1477" y="1041993"/>
            <a:ext cx="4716412" cy="4763272"/>
          </a:xfrm>
          <a:prstGeom prst="roundRect">
            <a:avLst>
              <a:gd name="adj" fmla="val 5651"/>
            </a:avLst>
          </a:prstGeom>
          <a:noFill/>
          <a:effectLst>
            <a:outerShdw blurRad="228600" dist="50800" algn="l" rotWithShape="0">
              <a:schemeClr val="accent1">
                <a:alpha val="70000"/>
              </a:schemeClr>
            </a:outerShdw>
          </a:effectLst>
        </p:spPr>
        <p:txBody>
          <a:bodyPr rIns="0" anchor="ctr"/>
          <a:lstStyle>
            <a:lvl1pPr marL="0" indent="0" algn="ctr">
              <a:buNone/>
              <a:defRPr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B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F95E7E-0014-4357-AA8D-B347801195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57768" y="4819561"/>
            <a:ext cx="4084465" cy="69621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none" lIns="252000" tIns="108000" rIns="252000" bIns="108000" anchor="ctr">
            <a:sp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3" name="Groupe 22">
            <a:extLst>
              <a:ext uri="{FF2B5EF4-FFF2-40B4-BE49-F238E27FC236}">
                <a16:creationId xmlns:a16="http://schemas.microsoft.com/office/drawing/2014/main" id="{4F5D00FF-2E5D-4132-8F49-3D33939597B4}"/>
              </a:ext>
            </a:extLst>
          </p:cNvPr>
          <p:cNvGrpSpPr/>
          <p:nvPr userDrawn="1"/>
        </p:nvGrpSpPr>
        <p:grpSpPr>
          <a:xfrm>
            <a:off x="10746581" y="6172768"/>
            <a:ext cx="1062036" cy="301675"/>
            <a:chOff x="-838200" y="8253511"/>
            <a:chExt cx="12192000" cy="3463176"/>
          </a:xfrm>
          <a:solidFill>
            <a:schemeClr val="accent1"/>
          </a:solidFill>
        </p:grpSpPr>
        <p:sp>
          <p:nvSpPr>
            <p:cNvPr id="14" name="Forme libre : forme 23">
              <a:extLst>
                <a:ext uri="{FF2B5EF4-FFF2-40B4-BE49-F238E27FC236}">
                  <a16:creationId xmlns:a16="http://schemas.microsoft.com/office/drawing/2014/main" id="{516FE380-B89F-48F9-8007-E2D927394E2E}"/>
                </a:ext>
              </a:extLst>
            </p:cNvPr>
            <p:cNvSpPr/>
            <p:nvPr/>
          </p:nvSpPr>
          <p:spPr>
            <a:xfrm>
              <a:off x="-838200" y="10819488"/>
              <a:ext cx="12192000" cy="897199"/>
            </a:xfrm>
            <a:custGeom>
              <a:avLst/>
              <a:gdLst>
                <a:gd name="connsiteX0" fmla="*/ 12198649 w 12192000"/>
                <a:gd name="connsiteY0" fmla="*/ 885124 h 897199"/>
                <a:gd name="connsiteX1" fmla="*/ 12097839 w 12192000"/>
                <a:gd name="connsiteY1" fmla="*/ 885124 h 897199"/>
                <a:gd name="connsiteX2" fmla="*/ 11805730 w 12192000"/>
                <a:gd name="connsiteY2" fmla="*/ 581421 h 897199"/>
                <a:gd name="connsiteX3" fmla="*/ 11805730 w 12192000"/>
                <a:gd name="connsiteY3" fmla="*/ 885124 h 897199"/>
                <a:gd name="connsiteX4" fmla="*/ 11732688 w 12192000"/>
                <a:gd name="connsiteY4" fmla="*/ 885124 h 897199"/>
                <a:gd name="connsiteX5" fmla="*/ 11732688 w 12192000"/>
                <a:gd name="connsiteY5" fmla="*/ 15789 h 897199"/>
                <a:gd name="connsiteX6" fmla="*/ 11805730 w 12192000"/>
                <a:gd name="connsiteY6" fmla="*/ 15789 h 897199"/>
                <a:gd name="connsiteX7" fmla="*/ 11805730 w 12192000"/>
                <a:gd name="connsiteY7" fmla="*/ 536236 h 897199"/>
                <a:gd name="connsiteX8" fmla="*/ 12070007 w 12192000"/>
                <a:gd name="connsiteY8" fmla="*/ 293982 h 897199"/>
                <a:gd name="connsiteX9" fmla="*/ 12163887 w 12192000"/>
                <a:gd name="connsiteY9" fmla="*/ 293982 h 897199"/>
                <a:gd name="connsiteX10" fmla="*/ 11875270 w 12192000"/>
                <a:gd name="connsiteY10" fmla="*/ 555961 h 897199"/>
                <a:gd name="connsiteX11" fmla="*/ 12198649 w 12192000"/>
                <a:gd name="connsiteY11" fmla="*/ 885124 h 897199"/>
                <a:gd name="connsiteX12" fmla="*/ 11444120 w 12192000"/>
                <a:gd name="connsiteY12" fmla="*/ 342661 h 897199"/>
                <a:gd name="connsiteX13" fmla="*/ 11316608 w 12192000"/>
                <a:gd name="connsiteY13" fmla="*/ 441203 h 897199"/>
                <a:gd name="connsiteX14" fmla="*/ 11607548 w 12192000"/>
                <a:gd name="connsiteY14" fmla="*/ 730989 h 897199"/>
                <a:gd name="connsiteX15" fmla="*/ 11401218 w 12192000"/>
                <a:gd name="connsiteY15" fmla="*/ 899088 h 897199"/>
                <a:gd name="connsiteX16" fmla="*/ 11235475 w 12192000"/>
                <a:gd name="connsiteY16" fmla="*/ 871248 h 897199"/>
                <a:gd name="connsiteX17" fmla="*/ 11242445 w 12192000"/>
                <a:gd name="connsiteY17" fmla="*/ 799384 h 897199"/>
                <a:gd name="connsiteX18" fmla="*/ 11396595 w 12192000"/>
                <a:gd name="connsiteY18" fmla="*/ 836485 h 897199"/>
                <a:gd name="connsiteX19" fmla="*/ 11527584 w 12192000"/>
                <a:gd name="connsiteY19" fmla="*/ 730989 h 897199"/>
                <a:gd name="connsiteX20" fmla="*/ 11243590 w 12192000"/>
                <a:gd name="connsiteY20" fmla="*/ 441203 h 897199"/>
                <a:gd name="connsiteX21" fmla="*/ 11436004 w 12192000"/>
                <a:gd name="connsiteY21" fmla="*/ 280106 h 897199"/>
                <a:gd name="connsiteX22" fmla="*/ 11582055 w 12192000"/>
                <a:gd name="connsiteY22" fmla="*/ 306761 h 897199"/>
                <a:gd name="connsiteX23" fmla="*/ 11575085 w 12192000"/>
                <a:gd name="connsiteY23" fmla="*/ 370533 h 897199"/>
                <a:gd name="connsiteX24" fmla="*/ 11444120 w 12192000"/>
                <a:gd name="connsiteY24" fmla="*/ 342701 h 897199"/>
                <a:gd name="connsiteX25" fmla="*/ 11036115 w 12192000"/>
                <a:gd name="connsiteY25" fmla="*/ 38950 h 897199"/>
                <a:gd name="connsiteX26" fmla="*/ 11109148 w 12192000"/>
                <a:gd name="connsiteY26" fmla="*/ 38950 h 897199"/>
                <a:gd name="connsiteX27" fmla="*/ 11109148 w 12192000"/>
                <a:gd name="connsiteY27" fmla="*/ 136339 h 897199"/>
                <a:gd name="connsiteX28" fmla="*/ 11036115 w 12192000"/>
                <a:gd name="connsiteY28" fmla="*/ 136339 h 897199"/>
                <a:gd name="connsiteX29" fmla="*/ 11036115 w 12192000"/>
                <a:gd name="connsiteY29" fmla="*/ 38950 h 897199"/>
                <a:gd name="connsiteX30" fmla="*/ 11036115 w 12192000"/>
                <a:gd name="connsiteY30" fmla="*/ 885124 h 897199"/>
                <a:gd name="connsiteX31" fmla="*/ 11036115 w 12192000"/>
                <a:gd name="connsiteY31" fmla="*/ 293982 h 897199"/>
                <a:gd name="connsiteX32" fmla="*/ 11109148 w 12192000"/>
                <a:gd name="connsiteY32" fmla="*/ 293982 h 897199"/>
                <a:gd name="connsiteX33" fmla="*/ 11109148 w 12192000"/>
                <a:gd name="connsiteY33" fmla="*/ 885124 h 897199"/>
                <a:gd name="connsiteX34" fmla="*/ 10570226 w 12192000"/>
                <a:gd name="connsiteY34" fmla="*/ 145600 h 897199"/>
                <a:gd name="connsiteX35" fmla="*/ 10487892 w 12192000"/>
                <a:gd name="connsiteY35" fmla="*/ 145600 h 897199"/>
                <a:gd name="connsiteX36" fmla="*/ 10487892 w 12192000"/>
                <a:gd name="connsiteY36" fmla="*/ 434217 h 897199"/>
                <a:gd name="connsiteX37" fmla="*/ 10572525 w 12192000"/>
                <a:gd name="connsiteY37" fmla="*/ 434217 h 897199"/>
                <a:gd name="connsiteX38" fmla="*/ 10774209 w 12192000"/>
                <a:gd name="connsiteY38" fmla="*/ 285859 h 897199"/>
                <a:gd name="connsiteX39" fmla="*/ 10570226 w 12192000"/>
                <a:gd name="connsiteY39" fmla="*/ 145600 h 897199"/>
                <a:gd name="connsiteX40" fmla="*/ 10674529 w 12192000"/>
                <a:gd name="connsiteY40" fmla="*/ 472472 h 897199"/>
                <a:gd name="connsiteX41" fmla="*/ 10674529 w 12192000"/>
                <a:gd name="connsiteY41" fmla="*/ 474795 h 897199"/>
                <a:gd name="connsiteX42" fmla="*/ 10778855 w 12192000"/>
                <a:gd name="connsiteY42" fmla="*/ 572176 h 897199"/>
                <a:gd name="connsiteX43" fmla="*/ 10916799 w 12192000"/>
                <a:gd name="connsiteY43" fmla="*/ 885124 h 897199"/>
                <a:gd name="connsiteX44" fmla="*/ 10828671 w 12192000"/>
                <a:gd name="connsiteY44" fmla="*/ 885124 h 897199"/>
                <a:gd name="connsiteX45" fmla="*/ 10711598 w 12192000"/>
                <a:gd name="connsiteY45" fmla="*/ 611561 h 897199"/>
                <a:gd name="connsiteX46" fmla="*/ 10553987 w 12192000"/>
                <a:gd name="connsiteY46" fmla="*/ 503757 h 897199"/>
                <a:gd name="connsiteX47" fmla="*/ 10487892 w 12192000"/>
                <a:gd name="connsiteY47" fmla="*/ 503757 h 897199"/>
                <a:gd name="connsiteX48" fmla="*/ 10487892 w 12192000"/>
                <a:gd name="connsiteY48" fmla="*/ 885108 h 897199"/>
                <a:gd name="connsiteX49" fmla="*/ 10407928 w 12192000"/>
                <a:gd name="connsiteY49" fmla="*/ 885108 h 897199"/>
                <a:gd name="connsiteX50" fmla="*/ 10407928 w 12192000"/>
                <a:gd name="connsiteY50" fmla="*/ 76060 h 897199"/>
                <a:gd name="connsiteX51" fmla="*/ 10616581 w 12192000"/>
                <a:gd name="connsiteY51" fmla="*/ 76060 h 897199"/>
                <a:gd name="connsiteX52" fmla="*/ 10854188 w 12192000"/>
                <a:gd name="connsiteY52" fmla="*/ 285859 h 897199"/>
                <a:gd name="connsiteX53" fmla="*/ 10674529 w 12192000"/>
                <a:gd name="connsiteY53" fmla="*/ 472472 h 897199"/>
                <a:gd name="connsiteX54" fmla="*/ 9970977 w 12192000"/>
                <a:gd name="connsiteY54" fmla="*/ 77229 h 897199"/>
                <a:gd name="connsiteX55" fmla="*/ 9913053 w 12192000"/>
                <a:gd name="connsiteY55" fmla="*/ 64483 h 897199"/>
                <a:gd name="connsiteX56" fmla="*/ 9823773 w 12192000"/>
                <a:gd name="connsiteY56" fmla="*/ 242981 h 897199"/>
                <a:gd name="connsiteX57" fmla="*/ 9823773 w 12192000"/>
                <a:gd name="connsiteY57" fmla="*/ 293982 h 897199"/>
                <a:gd name="connsiteX58" fmla="*/ 9957061 w 12192000"/>
                <a:gd name="connsiteY58" fmla="*/ 293982 h 897199"/>
                <a:gd name="connsiteX59" fmla="*/ 9957061 w 12192000"/>
                <a:gd name="connsiteY59" fmla="*/ 356577 h 897199"/>
                <a:gd name="connsiteX60" fmla="*/ 9823773 w 12192000"/>
                <a:gd name="connsiteY60" fmla="*/ 356577 h 897199"/>
                <a:gd name="connsiteX61" fmla="*/ 9823773 w 12192000"/>
                <a:gd name="connsiteY61" fmla="*/ 885124 h 897199"/>
                <a:gd name="connsiteX62" fmla="*/ 9750755 w 12192000"/>
                <a:gd name="connsiteY62" fmla="*/ 885124 h 897199"/>
                <a:gd name="connsiteX63" fmla="*/ 9750755 w 12192000"/>
                <a:gd name="connsiteY63" fmla="*/ 356577 h 897199"/>
                <a:gd name="connsiteX64" fmla="*/ 9631383 w 12192000"/>
                <a:gd name="connsiteY64" fmla="*/ 356577 h 897199"/>
                <a:gd name="connsiteX65" fmla="*/ 9631383 w 12192000"/>
                <a:gd name="connsiteY65" fmla="*/ 293982 h 897199"/>
                <a:gd name="connsiteX66" fmla="*/ 9750755 w 12192000"/>
                <a:gd name="connsiteY66" fmla="*/ 293982 h 897199"/>
                <a:gd name="connsiteX67" fmla="*/ 9750755 w 12192000"/>
                <a:gd name="connsiteY67" fmla="*/ 251096 h 897199"/>
                <a:gd name="connsiteX68" fmla="*/ 9907229 w 12192000"/>
                <a:gd name="connsiteY68" fmla="*/ 1889 h 897199"/>
                <a:gd name="connsiteX69" fmla="*/ 9975624 w 12192000"/>
                <a:gd name="connsiteY69" fmla="*/ 13465 h 897199"/>
                <a:gd name="connsiteX70" fmla="*/ 9970977 w 12192000"/>
                <a:gd name="connsiteY70" fmla="*/ 77229 h 897199"/>
                <a:gd name="connsiteX71" fmla="*/ 9292942 w 12192000"/>
                <a:gd name="connsiteY71" fmla="*/ 342661 h 897199"/>
                <a:gd name="connsiteX72" fmla="*/ 9097060 w 12192000"/>
                <a:gd name="connsiteY72" fmla="*/ 589545 h 897199"/>
                <a:gd name="connsiteX73" fmla="*/ 9292942 w 12192000"/>
                <a:gd name="connsiteY73" fmla="*/ 836446 h 897199"/>
                <a:gd name="connsiteX74" fmla="*/ 9488825 w 12192000"/>
                <a:gd name="connsiteY74" fmla="*/ 589545 h 897199"/>
                <a:gd name="connsiteX75" fmla="*/ 9292942 w 12192000"/>
                <a:gd name="connsiteY75" fmla="*/ 342661 h 897199"/>
                <a:gd name="connsiteX76" fmla="*/ 9292942 w 12192000"/>
                <a:gd name="connsiteY76" fmla="*/ 899048 h 897199"/>
                <a:gd name="connsiteX77" fmla="*/ 9017048 w 12192000"/>
                <a:gd name="connsiteY77" fmla="*/ 589545 h 897199"/>
                <a:gd name="connsiteX78" fmla="*/ 9292942 w 12192000"/>
                <a:gd name="connsiteY78" fmla="*/ 280066 h 897199"/>
                <a:gd name="connsiteX79" fmla="*/ 9568813 w 12192000"/>
                <a:gd name="connsiteY79" fmla="*/ 589545 h 897199"/>
                <a:gd name="connsiteX80" fmla="*/ 9292942 w 12192000"/>
                <a:gd name="connsiteY80" fmla="*/ 899040 h 897199"/>
                <a:gd name="connsiteX81" fmla="*/ 8381940 w 12192000"/>
                <a:gd name="connsiteY81" fmla="*/ 342661 h 897199"/>
                <a:gd name="connsiteX82" fmla="*/ 8208089 w 12192000"/>
                <a:gd name="connsiteY82" fmla="*/ 547813 h 897199"/>
                <a:gd name="connsiteX83" fmla="*/ 8532661 w 12192000"/>
                <a:gd name="connsiteY83" fmla="*/ 547813 h 897199"/>
                <a:gd name="connsiteX84" fmla="*/ 8381956 w 12192000"/>
                <a:gd name="connsiteY84" fmla="*/ 342661 h 897199"/>
                <a:gd name="connsiteX85" fmla="*/ 8208089 w 12192000"/>
                <a:gd name="connsiteY85" fmla="*/ 610407 h 897199"/>
                <a:gd name="connsiteX86" fmla="*/ 8402826 w 12192000"/>
                <a:gd name="connsiteY86" fmla="*/ 836446 h 897199"/>
                <a:gd name="connsiteX87" fmla="*/ 8568569 w 12192000"/>
                <a:gd name="connsiteY87" fmla="*/ 792382 h 897199"/>
                <a:gd name="connsiteX88" fmla="*/ 8568569 w 12192000"/>
                <a:gd name="connsiteY88" fmla="*/ 866545 h 897199"/>
                <a:gd name="connsiteX89" fmla="*/ 8397025 w 12192000"/>
                <a:gd name="connsiteY89" fmla="*/ 899032 h 897199"/>
                <a:gd name="connsiteX90" fmla="*/ 8128125 w 12192000"/>
                <a:gd name="connsiteY90" fmla="*/ 589529 h 897199"/>
                <a:gd name="connsiteX91" fmla="*/ 8377333 w 12192000"/>
                <a:gd name="connsiteY91" fmla="*/ 280050 h 897199"/>
                <a:gd name="connsiteX92" fmla="*/ 8612624 w 12192000"/>
                <a:gd name="connsiteY92" fmla="*/ 573274 h 897199"/>
                <a:gd name="connsiteX93" fmla="*/ 8612624 w 12192000"/>
                <a:gd name="connsiteY93" fmla="*/ 610383 h 897199"/>
                <a:gd name="connsiteX94" fmla="*/ 7921843 w 12192000"/>
                <a:gd name="connsiteY94" fmla="*/ 342661 h 897199"/>
                <a:gd name="connsiteX95" fmla="*/ 7699274 w 12192000"/>
                <a:gd name="connsiteY95" fmla="*/ 589545 h 897199"/>
                <a:gd name="connsiteX96" fmla="*/ 7913720 w 12192000"/>
                <a:gd name="connsiteY96" fmla="*/ 836446 h 897199"/>
                <a:gd name="connsiteX97" fmla="*/ 8047008 w 12192000"/>
                <a:gd name="connsiteY97" fmla="*/ 809767 h 897199"/>
                <a:gd name="connsiteX98" fmla="*/ 8053978 w 12192000"/>
                <a:gd name="connsiteY98" fmla="*/ 878178 h 897199"/>
                <a:gd name="connsiteX99" fmla="*/ 7902127 w 12192000"/>
                <a:gd name="connsiteY99" fmla="*/ 899048 h 897199"/>
                <a:gd name="connsiteX100" fmla="*/ 7619319 w 12192000"/>
                <a:gd name="connsiteY100" fmla="*/ 589545 h 897199"/>
                <a:gd name="connsiteX101" fmla="*/ 7911428 w 12192000"/>
                <a:gd name="connsiteY101" fmla="*/ 280066 h 897199"/>
                <a:gd name="connsiteX102" fmla="*/ 8054034 w 12192000"/>
                <a:gd name="connsiteY102" fmla="*/ 303228 h 897199"/>
                <a:gd name="connsiteX103" fmla="*/ 8048242 w 12192000"/>
                <a:gd name="connsiteY103" fmla="*/ 372768 h 897199"/>
                <a:gd name="connsiteX104" fmla="*/ 7921899 w 12192000"/>
                <a:gd name="connsiteY104" fmla="*/ 342661 h 897199"/>
                <a:gd name="connsiteX105" fmla="*/ 7413005 w 12192000"/>
                <a:gd name="connsiteY105" fmla="*/ 885124 h 897199"/>
                <a:gd name="connsiteX106" fmla="*/ 7413005 w 12192000"/>
                <a:gd name="connsiteY106" fmla="*/ 525773 h 897199"/>
                <a:gd name="connsiteX107" fmla="*/ 7272746 w 12192000"/>
                <a:gd name="connsiteY107" fmla="*/ 342661 h 897199"/>
                <a:gd name="connsiteX108" fmla="*/ 7097726 w 12192000"/>
                <a:gd name="connsiteY108" fmla="*/ 558252 h 897199"/>
                <a:gd name="connsiteX109" fmla="*/ 7097726 w 12192000"/>
                <a:gd name="connsiteY109" fmla="*/ 885124 h 897199"/>
                <a:gd name="connsiteX110" fmla="*/ 7024708 w 12192000"/>
                <a:gd name="connsiteY110" fmla="*/ 885124 h 897199"/>
                <a:gd name="connsiteX111" fmla="*/ 7024708 w 12192000"/>
                <a:gd name="connsiteY111" fmla="*/ 433063 h 897199"/>
                <a:gd name="connsiteX112" fmla="*/ 7020062 w 12192000"/>
                <a:gd name="connsiteY112" fmla="*/ 293982 h 897199"/>
                <a:gd name="connsiteX113" fmla="*/ 7090756 w 12192000"/>
                <a:gd name="connsiteY113" fmla="*/ 293982 h 897199"/>
                <a:gd name="connsiteX114" fmla="*/ 7090756 w 12192000"/>
                <a:gd name="connsiteY114" fmla="*/ 399431 h 897199"/>
                <a:gd name="connsiteX115" fmla="*/ 7093103 w 12192000"/>
                <a:gd name="connsiteY115" fmla="*/ 399431 h 897199"/>
                <a:gd name="connsiteX116" fmla="*/ 7284363 w 12192000"/>
                <a:gd name="connsiteY116" fmla="*/ 280058 h 897199"/>
                <a:gd name="connsiteX117" fmla="*/ 7486046 w 12192000"/>
                <a:gd name="connsiteY117" fmla="*/ 507250 h 897199"/>
                <a:gd name="connsiteX118" fmla="*/ 7486046 w 12192000"/>
                <a:gd name="connsiteY118" fmla="*/ 885116 h 897199"/>
                <a:gd name="connsiteX119" fmla="*/ 6660783 w 12192000"/>
                <a:gd name="connsiteY119" fmla="*/ 342661 h 897199"/>
                <a:gd name="connsiteX120" fmla="*/ 6486932 w 12192000"/>
                <a:gd name="connsiteY120" fmla="*/ 547813 h 897199"/>
                <a:gd name="connsiteX121" fmla="*/ 6811464 w 12192000"/>
                <a:gd name="connsiteY121" fmla="*/ 547813 h 897199"/>
                <a:gd name="connsiteX122" fmla="*/ 6660807 w 12192000"/>
                <a:gd name="connsiteY122" fmla="*/ 342661 h 897199"/>
                <a:gd name="connsiteX123" fmla="*/ 6486932 w 12192000"/>
                <a:gd name="connsiteY123" fmla="*/ 610407 h 897199"/>
                <a:gd name="connsiteX124" fmla="*/ 6681669 w 12192000"/>
                <a:gd name="connsiteY124" fmla="*/ 836446 h 897199"/>
                <a:gd name="connsiteX125" fmla="*/ 6847412 w 12192000"/>
                <a:gd name="connsiteY125" fmla="*/ 792382 h 897199"/>
                <a:gd name="connsiteX126" fmla="*/ 6847412 w 12192000"/>
                <a:gd name="connsiteY126" fmla="*/ 866545 h 897199"/>
                <a:gd name="connsiteX127" fmla="*/ 6675869 w 12192000"/>
                <a:gd name="connsiteY127" fmla="*/ 899032 h 897199"/>
                <a:gd name="connsiteX128" fmla="*/ 6406969 w 12192000"/>
                <a:gd name="connsiteY128" fmla="*/ 589529 h 897199"/>
                <a:gd name="connsiteX129" fmla="*/ 6656128 w 12192000"/>
                <a:gd name="connsiteY129" fmla="*/ 280050 h 897199"/>
                <a:gd name="connsiteX130" fmla="*/ 6891436 w 12192000"/>
                <a:gd name="connsiteY130" fmla="*/ 573274 h 897199"/>
                <a:gd name="connsiteX131" fmla="*/ 6891436 w 12192000"/>
                <a:gd name="connsiteY131" fmla="*/ 610383 h 897199"/>
                <a:gd name="connsiteX132" fmla="*/ 6199429 w 12192000"/>
                <a:gd name="connsiteY132" fmla="*/ 38950 h 897199"/>
                <a:gd name="connsiteX133" fmla="*/ 6272494 w 12192000"/>
                <a:gd name="connsiteY133" fmla="*/ 38950 h 897199"/>
                <a:gd name="connsiteX134" fmla="*/ 6272494 w 12192000"/>
                <a:gd name="connsiteY134" fmla="*/ 136339 h 897199"/>
                <a:gd name="connsiteX135" fmla="*/ 6199429 w 12192000"/>
                <a:gd name="connsiteY135" fmla="*/ 136339 h 897199"/>
                <a:gd name="connsiteX136" fmla="*/ 6199429 w 12192000"/>
                <a:gd name="connsiteY136" fmla="*/ 38950 h 897199"/>
                <a:gd name="connsiteX137" fmla="*/ 6199429 w 12192000"/>
                <a:gd name="connsiteY137" fmla="*/ 885124 h 897199"/>
                <a:gd name="connsiteX138" fmla="*/ 6199429 w 12192000"/>
                <a:gd name="connsiteY138" fmla="*/ 293982 h 897199"/>
                <a:gd name="connsiteX139" fmla="*/ 6272494 w 12192000"/>
                <a:gd name="connsiteY139" fmla="*/ 293982 h 897199"/>
                <a:gd name="connsiteX140" fmla="*/ 6272494 w 12192000"/>
                <a:gd name="connsiteY140" fmla="*/ 885124 h 897199"/>
                <a:gd name="connsiteX141" fmla="*/ 5949116 w 12192000"/>
                <a:gd name="connsiteY141" fmla="*/ 342661 h 897199"/>
                <a:gd name="connsiteX142" fmla="*/ 5726570 w 12192000"/>
                <a:gd name="connsiteY142" fmla="*/ 589545 h 897199"/>
                <a:gd name="connsiteX143" fmla="*/ 5940992 w 12192000"/>
                <a:gd name="connsiteY143" fmla="*/ 836446 h 897199"/>
                <a:gd name="connsiteX144" fmla="*/ 6074280 w 12192000"/>
                <a:gd name="connsiteY144" fmla="*/ 809767 h 897199"/>
                <a:gd name="connsiteX145" fmla="*/ 6081250 w 12192000"/>
                <a:gd name="connsiteY145" fmla="*/ 878178 h 897199"/>
                <a:gd name="connsiteX146" fmla="*/ 5929399 w 12192000"/>
                <a:gd name="connsiteY146" fmla="*/ 899040 h 897199"/>
                <a:gd name="connsiteX147" fmla="*/ 5646591 w 12192000"/>
                <a:gd name="connsiteY147" fmla="*/ 589537 h 897199"/>
                <a:gd name="connsiteX148" fmla="*/ 5938701 w 12192000"/>
                <a:gd name="connsiteY148" fmla="*/ 280058 h 897199"/>
                <a:gd name="connsiteX149" fmla="*/ 6081306 w 12192000"/>
                <a:gd name="connsiteY149" fmla="*/ 303220 h 897199"/>
                <a:gd name="connsiteX150" fmla="*/ 6075514 w 12192000"/>
                <a:gd name="connsiteY150" fmla="*/ 372760 h 897199"/>
                <a:gd name="connsiteX151" fmla="*/ 5949172 w 12192000"/>
                <a:gd name="connsiteY151" fmla="*/ 342653 h 897199"/>
                <a:gd name="connsiteX152" fmla="*/ 5347551 w 12192000"/>
                <a:gd name="connsiteY152" fmla="*/ 131708 h 897199"/>
                <a:gd name="connsiteX153" fmla="*/ 5172555 w 12192000"/>
                <a:gd name="connsiteY153" fmla="*/ 270789 h 897199"/>
                <a:gd name="connsiteX154" fmla="*/ 5543434 w 12192000"/>
                <a:gd name="connsiteY154" fmla="*/ 670678 h 897199"/>
                <a:gd name="connsiteX155" fmla="*/ 5278003 w 12192000"/>
                <a:gd name="connsiteY155" fmla="*/ 899040 h 897199"/>
                <a:gd name="connsiteX156" fmla="*/ 5094890 w 12192000"/>
                <a:gd name="connsiteY156" fmla="*/ 864254 h 897199"/>
                <a:gd name="connsiteX157" fmla="*/ 5103006 w 12192000"/>
                <a:gd name="connsiteY157" fmla="*/ 781943 h 897199"/>
                <a:gd name="connsiteX158" fmla="*/ 5281504 w 12192000"/>
                <a:gd name="connsiteY158" fmla="*/ 829467 h 897199"/>
                <a:gd name="connsiteX159" fmla="*/ 5463463 w 12192000"/>
                <a:gd name="connsiteY159" fmla="*/ 663700 h 897199"/>
                <a:gd name="connsiteX160" fmla="*/ 5092567 w 12192000"/>
                <a:gd name="connsiteY160" fmla="*/ 273104 h 897199"/>
                <a:gd name="connsiteX161" fmla="*/ 5348721 w 12192000"/>
                <a:gd name="connsiteY161" fmla="*/ 62136 h 897199"/>
                <a:gd name="connsiteX162" fmla="*/ 5507494 w 12192000"/>
                <a:gd name="connsiteY162" fmla="*/ 88798 h 897199"/>
                <a:gd name="connsiteX163" fmla="*/ 5494756 w 12192000"/>
                <a:gd name="connsiteY163" fmla="*/ 161831 h 897199"/>
                <a:gd name="connsiteX164" fmla="*/ 5347551 w 12192000"/>
                <a:gd name="connsiteY164" fmla="*/ 131700 h 897199"/>
                <a:gd name="connsiteX165" fmla="*/ 4231388 w 12192000"/>
                <a:gd name="connsiteY165" fmla="*/ 482895 h 897199"/>
                <a:gd name="connsiteX166" fmla="*/ 4079561 w 12192000"/>
                <a:gd name="connsiteY166" fmla="*/ 669565 h 897199"/>
                <a:gd name="connsiteX167" fmla="*/ 4267320 w 12192000"/>
                <a:gd name="connsiteY167" fmla="*/ 836477 h 897199"/>
                <a:gd name="connsiteX168" fmla="*/ 4466680 w 12192000"/>
                <a:gd name="connsiteY168" fmla="*/ 742574 h 897199"/>
                <a:gd name="connsiteX169" fmla="*/ 4231388 w 12192000"/>
                <a:gd name="connsiteY169" fmla="*/ 482927 h 897199"/>
                <a:gd name="connsiteX170" fmla="*/ 4413379 w 12192000"/>
                <a:gd name="connsiteY170" fmla="*/ 241803 h 897199"/>
                <a:gd name="connsiteX171" fmla="*/ 4298605 w 12192000"/>
                <a:gd name="connsiteY171" fmla="*/ 124738 h 897199"/>
                <a:gd name="connsiteX172" fmla="*/ 4165316 w 12192000"/>
                <a:gd name="connsiteY172" fmla="*/ 242981 h 897199"/>
                <a:gd name="connsiteX173" fmla="*/ 4256881 w 12192000"/>
                <a:gd name="connsiteY173" fmla="*/ 407554 h 897199"/>
                <a:gd name="connsiteX174" fmla="*/ 4413379 w 12192000"/>
                <a:gd name="connsiteY174" fmla="*/ 241803 h 897199"/>
                <a:gd name="connsiteX175" fmla="*/ 4698518 w 12192000"/>
                <a:gd name="connsiteY175" fmla="*/ 882800 h 897199"/>
                <a:gd name="connsiteX176" fmla="*/ 4596539 w 12192000"/>
                <a:gd name="connsiteY176" fmla="*/ 882800 h 897199"/>
                <a:gd name="connsiteX177" fmla="*/ 4510751 w 12192000"/>
                <a:gd name="connsiteY177" fmla="*/ 792398 h 897199"/>
                <a:gd name="connsiteX178" fmla="*/ 4264996 w 12192000"/>
                <a:gd name="connsiteY178" fmla="*/ 899048 h 897199"/>
                <a:gd name="connsiteX179" fmla="*/ 3999573 w 12192000"/>
                <a:gd name="connsiteY179" fmla="*/ 673002 h 897199"/>
                <a:gd name="connsiteX180" fmla="*/ 4190833 w 12192000"/>
                <a:gd name="connsiteY180" fmla="*/ 437710 h 897199"/>
                <a:gd name="connsiteX181" fmla="*/ 4085353 w 12192000"/>
                <a:gd name="connsiteY181" fmla="*/ 238334 h 897199"/>
                <a:gd name="connsiteX182" fmla="*/ 4303268 w 12192000"/>
                <a:gd name="connsiteY182" fmla="*/ 62144 h 897199"/>
                <a:gd name="connsiteX183" fmla="*/ 4493334 w 12192000"/>
                <a:gd name="connsiteY183" fmla="*/ 229065 h 897199"/>
                <a:gd name="connsiteX184" fmla="*/ 4298597 w 12192000"/>
                <a:gd name="connsiteY184" fmla="*/ 449286 h 897199"/>
                <a:gd name="connsiteX185" fmla="*/ 4511897 w 12192000"/>
                <a:gd name="connsiteY185" fmla="*/ 686902 h 897199"/>
                <a:gd name="connsiteX186" fmla="*/ 4581437 w 12192000"/>
                <a:gd name="connsiteY186" fmla="*/ 441163 h 897199"/>
                <a:gd name="connsiteX187" fmla="*/ 4650986 w 12192000"/>
                <a:gd name="connsiteY187" fmla="*/ 441163 h 897199"/>
                <a:gd name="connsiteX188" fmla="*/ 4560575 w 12192000"/>
                <a:gd name="connsiteY188" fmla="*/ 733249 h 897199"/>
                <a:gd name="connsiteX189" fmla="*/ 4698510 w 12192000"/>
                <a:gd name="connsiteY189" fmla="*/ 882800 h 897199"/>
                <a:gd name="connsiteX190" fmla="*/ 3535960 w 12192000"/>
                <a:gd name="connsiteY190" fmla="*/ 836446 h 897199"/>
                <a:gd name="connsiteX191" fmla="*/ 3603201 w 12192000"/>
                <a:gd name="connsiteY191" fmla="*/ 822529 h 897199"/>
                <a:gd name="connsiteX192" fmla="*/ 3607824 w 12192000"/>
                <a:gd name="connsiteY192" fmla="*/ 882800 h 897199"/>
                <a:gd name="connsiteX193" fmla="*/ 3518591 w 12192000"/>
                <a:gd name="connsiteY193" fmla="*/ 899048 h 897199"/>
                <a:gd name="connsiteX194" fmla="*/ 3384109 w 12192000"/>
                <a:gd name="connsiteY194" fmla="*/ 701963 h 897199"/>
                <a:gd name="connsiteX195" fmla="*/ 3384109 w 12192000"/>
                <a:gd name="connsiteY195" fmla="*/ 356577 h 897199"/>
                <a:gd name="connsiteX196" fmla="*/ 3268213 w 12192000"/>
                <a:gd name="connsiteY196" fmla="*/ 356577 h 897199"/>
                <a:gd name="connsiteX197" fmla="*/ 3268213 w 12192000"/>
                <a:gd name="connsiteY197" fmla="*/ 293982 h 897199"/>
                <a:gd name="connsiteX198" fmla="*/ 3384109 w 12192000"/>
                <a:gd name="connsiteY198" fmla="*/ 293982 h 897199"/>
                <a:gd name="connsiteX199" fmla="*/ 3384109 w 12192000"/>
                <a:gd name="connsiteY199" fmla="*/ 151376 h 897199"/>
                <a:gd name="connsiteX200" fmla="*/ 3457150 w 12192000"/>
                <a:gd name="connsiteY200" fmla="*/ 125884 h 897199"/>
                <a:gd name="connsiteX201" fmla="*/ 3457150 w 12192000"/>
                <a:gd name="connsiteY201" fmla="*/ 293958 h 897199"/>
                <a:gd name="connsiteX202" fmla="*/ 3591584 w 12192000"/>
                <a:gd name="connsiteY202" fmla="*/ 293958 h 897199"/>
                <a:gd name="connsiteX203" fmla="*/ 3591584 w 12192000"/>
                <a:gd name="connsiteY203" fmla="*/ 356553 h 897199"/>
                <a:gd name="connsiteX204" fmla="*/ 3457150 w 12192000"/>
                <a:gd name="connsiteY204" fmla="*/ 356553 h 897199"/>
                <a:gd name="connsiteX205" fmla="*/ 3457150 w 12192000"/>
                <a:gd name="connsiteY205" fmla="*/ 739049 h 897199"/>
                <a:gd name="connsiteX206" fmla="*/ 3535960 w 12192000"/>
                <a:gd name="connsiteY206" fmla="*/ 836421 h 897199"/>
                <a:gd name="connsiteX207" fmla="*/ 3176673 w 12192000"/>
                <a:gd name="connsiteY207" fmla="*/ 356553 h 897199"/>
                <a:gd name="connsiteX208" fmla="*/ 3029469 w 12192000"/>
                <a:gd name="connsiteY208" fmla="*/ 593014 h 897199"/>
                <a:gd name="connsiteX209" fmla="*/ 3029469 w 12192000"/>
                <a:gd name="connsiteY209" fmla="*/ 885100 h 897199"/>
                <a:gd name="connsiteX210" fmla="*/ 2956451 w 12192000"/>
                <a:gd name="connsiteY210" fmla="*/ 885100 h 897199"/>
                <a:gd name="connsiteX211" fmla="*/ 2956451 w 12192000"/>
                <a:gd name="connsiteY211" fmla="*/ 426117 h 897199"/>
                <a:gd name="connsiteX212" fmla="*/ 2951789 w 12192000"/>
                <a:gd name="connsiteY212" fmla="*/ 293982 h 897199"/>
                <a:gd name="connsiteX213" fmla="*/ 3024822 w 12192000"/>
                <a:gd name="connsiteY213" fmla="*/ 293982 h 897199"/>
                <a:gd name="connsiteX214" fmla="*/ 3024822 w 12192000"/>
                <a:gd name="connsiteY214" fmla="*/ 407554 h 897199"/>
                <a:gd name="connsiteX215" fmla="*/ 3027169 w 12192000"/>
                <a:gd name="connsiteY215" fmla="*/ 407554 h 897199"/>
                <a:gd name="connsiteX216" fmla="*/ 3178997 w 12192000"/>
                <a:gd name="connsiteY216" fmla="*/ 280066 h 897199"/>
                <a:gd name="connsiteX217" fmla="*/ 3229974 w 12192000"/>
                <a:gd name="connsiteY217" fmla="*/ 287036 h 897199"/>
                <a:gd name="connsiteX218" fmla="*/ 3229974 w 12192000"/>
                <a:gd name="connsiteY218" fmla="*/ 363523 h 897199"/>
                <a:gd name="connsiteX219" fmla="*/ 3176673 w 12192000"/>
                <a:gd name="connsiteY219" fmla="*/ 356577 h 897199"/>
                <a:gd name="connsiteX220" fmla="*/ 2483569 w 12192000"/>
                <a:gd name="connsiteY220" fmla="*/ 152546 h 897199"/>
                <a:gd name="connsiteX221" fmla="*/ 2307402 w 12192000"/>
                <a:gd name="connsiteY221" fmla="*/ 598790 h 897199"/>
                <a:gd name="connsiteX222" fmla="*/ 2658589 w 12192000"/>
                <a:gd name="connsiteY222" fmla="*/ 598790 h 897199"/>
                <a:gd name="connsiteX223" fmla="*/ 2483569 w 12192000"/>
                <a:gd name="connsiteY223" fmla="*/ 152546 h 897199"/>
                <a:gd name="connsiteX224" fmla="*/ 2772185 w 12192000"/>
                <a:gd name="connsiteY224" fmla="*/ 885100 h 897199"/>
                <a:gd name="connsiteX225" fmla="*/ 2685252 w 12192000"/>
                <a:gd name="connsiteY225" fmla="*/ 668355 h 897199"/>
                <a:gd name="connsiteX226" fmla="*/ 2277247 w 12192000"/>
                <a:gd name="connsiteY226" fmla="*/ 668355 h 897199"/>
                <a:gd name="connsiteX227" fmla="*/ 2190297 w 12192000"/>
                <a:gd name="connsiteY227" fmla="*/ 885100 h 897199"/>
                <a:gd name="connsiteX228" fmla="*/ 2112665 w 12192000"/>
                <a:gd name="connsiteY228" fmla="*/ 885100 h 897199"/>
                <a:gd name="connsiteX229" fmla="*/ 2444168 w 12192000"/>
                <a:gd name="connsiteY229" fmla="*/ 76036 h 897199"/>
                <a:gd name="connsiteX230" fmla="*/ 2534570 w 12192000"/>
                <a:gd name="connsiteY230" fmla="*/ 76036 h 897199"/>
                <a:gd name="connsiteX231" fmla="*/ 2855650 w 12192000"/>
                <a:gd name="connsiteY231" fmla="*/ 885100 h 897199"/>
                <a:gd name="connsiteX232" fmla="*/ 1508762 w 12192000"/>
                <a:gd name="connsiteY232" fmla="*/ 342637 h 897199"/>
                <a:gd name="connsiteX233" fmla="*/ 1334911 w 12192000"/>
                <a:gd name="connsiteY233" fmla="*/ 547789 h 897199"/>
                <a:gd name="connsiteX234" fmla="*/ 1659451 w 12192000"/>
                <a:gd name="connsiteY234" fmla="*/ 547789 h 897199"/>
                <a:gd name="connsiteX235" fmla="*/ 1508778 w 12192000"/>
                <a:gd name="connsiteY235" fmla="*/ 342637 h 897199"/>
                <a:gd name="connsiteX236" fmla="*/ 1334911 w 12192000"/>
                <a:gd name="connsiteY236" fmla="*/ 610383 h 897199"/>
                <a:gd name="connsiteX237" fmla="*/ 1529640 w 12192000"/>
                <a:gd name="connsiteY237" fmla="*/ 836421 h 897199"/>
                <a:gd name="connsiteX238" fmla="*/ 1695391 w 12192000"/>
                <a:gd name="connsiteY238" fmla="*/ 792358 h 897199"/>
                <a:gd name="connsiteX239" fmla="*/ 1695391 w 12192000"/>
                <a:gd name="connsiteY239" fmla="*/ 866521 h 897199"/>
                <a:gd name="connsiteX240" fmla="*/ 1523847 w 12192000"/>
                <a:gd name="connsiteY240" fmla="*/ 899008 h 897199"/>
                <a:gd name="connsiteX241" fmla="*/ 1254915 w 12192000"/>
                <a:gd name="connsiteY241" fmla="*/ 589505 h 897199"/>
                <a:gd name="connsiteX242" fmla="*/ 1504147 w 12192000"/>
                <a:gd name="connsiteY242" fmla="*/ 280026 h 897199"/>
                <a:gd name="connsiteX243" fmla="*/ 1739447 w 12192000"/>
                <a:gd name="connsiteY243" fmla="*/ 573249 h 897199"/>
                <a:gd name="connsiteX244" fmla="*/ 1739447 w 12192000"/>
                <a:gd name="connsiteY244" fmla="*/ 610359 h 897199"/>
                <a:gd name="connsiteX245" fmla="*/ 1048633 w 12192000"/>
                <a:gd name="connsiteY245" fmla="*/ 885100 h 897199"/>
                <a:gd name="connsiteX246" fmla="*/ 1048633 w 12192000"/>
                <a:gd name="connsiteY246" fmla="*/ 532743 h 897199"/>
                <a:gd name="connsiteX247" fmla="*/ 908375 w 12192000"/>
                <a:gd name="connsiteY247" fmla="*/ 342661 h 897199"/>
                <a:gd name="connsiteX248" fmla="*/ 733346 w 12192000"/>
                <a:gd name="connsiteY248" fmla="*/ 568675 h 897199"/>
                <a:gd name="connsiteX249" fmla="*/ 733346 w 12192000"/>
                <a:gd name="connsiteY249" fmla="*/ 885132 h 897199"/>
                <a:gd name="connsiteX250" fmla="*/ 660393 w 12192000"/>
                <a:gd name="connsiteY250" fmla="*/ 885132 h 897199"/>
                <a:gd name="connsiteX251" fmla="*/ 660393 w 12192000"/>
                <a:gd name="connsiteY251" fmla="*/ 15789 h 897199"/>
                <a:gd name="connsiteX252" fmla="*/ 733402 w 12192000"/>
                <a:gd name="connsiteY252" fmla="*/ 15789 h 897199"/>
                <a:gd name="connsiteX253" fmla="*/ 733402 w 12192000"/>
                <a:gd name="connsiteY253" fmla="*/ 393638 h 897199"/>
                <a:gd name="connsiteX254" fmla="*/ 735734 w 12192000"/>
                <a:gd name="connsiteY254" fmla="*/ 393638 h 897199"/>
                <a:gd name="connsiteX255" fmla="*/ 920039 w 12192000"/>
                <a:gd name="connsiteY255" fmla="*/ 280066 h 897199"/>
                <a:gd name="connsiteX256" fmla="*/ 1121731 w 12192000"/>
                <a:gd name="connsiteY256" fmla="*/ 531573 h 897199"/>
                <a:gd name="connsiteX257" fmla="*/ 1121731 w 12192000"/>
                <a:gd name="connsiteY257" fmla="*/ 885124 h 897199"/>
                <a:gd name="connsiteX258" fmla="*/ 325373 w 12192000"/>
                <a:gd name="connsiteY258" fmla="*/ 145576 h 897199"/>
                <a:gd name="connsiteX259" fmla="*/ 325373 w 12192000"/>
                <a:gd name="connsiteY259" fmla="*/ 885100 h 897199"/>
                <a:gd name="connsiteX260" fmla="*/ 245410 w 12192000"/>
                <a:gd name="connsiteY260" fmla="*/ 885100 h 897199"/>
                <a:gd name="connsiteX261" fmla="*/ 245410 w 12192000"/>
                <a:gd name="connsiteY261" fmla="*/ 145600 h 897199"/>
                <a:gd name="connsiteX262" fmla="*/ 6649 w 12192000"/>
                <a:gd name="connsiteY262" fmla="*/ 145600 h 897199"/>
                <a:gd name="connsiteX263" fmla="*/ 6649 w 12192000"/>
                <a:gd name="connsiteY263" fmla="*/ 76060 h 897199"/>
                <a:gd name="connsiteX264" fmla="*/ 564190 w 12192000"/>
                <a:gd name="connsiteY264" fmla="*/ 76060 h 897199"/>
                <a:gd name="connsiteX265" fmla="*/ 564190 w 12192000"/>
                <a:gd name="connsiteY265" fmla="*/ 145600 h 89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12192000" h="897199">
                  <a:moveTo>
                    <a:pt x="12198649" y="885124"/>
                  </a:moveTo>
                  <a:lnTo>
                    <a:pt x="12097839" y="885124"/>
                  </a:lnTo>
                  <a:lnTo>
                    <a:pt x="11805730" y="581421"/>
                  </a:lnTo>
                  <a:lnTo>
                    <a:pt x="11805730" y="885124"/>
                  </a:lnTo>
                  <a:lnTo>
                    <a:pt x="11732688" y="885124"/>
                  </a:lnTo>
                  <a:lnTo>
                    <a:pt x="11732688" y="15789"/>
                  </a:lnTo>
                  <a:lnTo>
                    <a:pt x="11805730" y="15789"/>
                  </a:lnTo>
                  <a:lnTo>
                    <a:pt x="11805730" y="536236"/>
                  </a:lnTo>
                  <a:lnTo>
                    <a:pt x="12070007" y="293982"/>
                  </a:lnTo>
                  <a:lnTo>
                    <a:pt x="12163887" y="293982"/>
                  </a:lnTo>
                  <a:lnTo>
                    <a:pt x="11875270" y="555961"/>
                  </a:lnTo>
                  <a:lnTo>
                    <a:pt x="12198649" y="885124"/>
                  </a:lnTo>
                  <a:close/>
                  <a:moveTo>
                    <a:pt x="11444120" y="342661"/>
                  </a:moveTo>
                  <a:cubicBezTo>
                    <a:pt x="11368811" y="342661"/>
                    <a:pt x="11316608" y="365822"/>
                    <a:pt x="11316608" y="441203"/>
                  </a:cubicBezTo>
                  <a:cubicBezTo>
                    <a:pt x="11316608" y="551346"/>
                    <a:pt x="11607548" y="537430"/>
                    <a:pt x="11607548" y="730989"/>
                  </a:cubicBezTo>
                  <a:cubicBezTo>
                    <a:pt x="11607548" y="856178"/>
                    <a:pt x="11490475" y="899088"/>
                    <a:pt x="11401218" y="899088"/>
                  </a:cubicBezTo>
                  <a:cubicBezTo>
                    <a:pt x="11344424" y="899088"/>
                    <a:pt x="11287622" y="892118"/>
                    <a:pt x="11235475" y="871248"/>
                  </a:cubicBezTo>
                  <a:lnTo>
                    <a:pt x="11242445" y="799384"/>
                  </a:lnTo>
                  <a:cubicBezTo>
                    <a:pt x="11286468" y="821424"/>
                    <a:pt x="11339793" y="836485"/>
                    <a:pt x="11396595" y="836485"/>
                  </a:cubicBezTo>
                  <a:cubicBezTo>
                    <a:pt x="11466136" y="836485"/>
                    <a:pt x="11527584" y="798214"/>
                    <a:pt x="11527584" y="730989"/>
                  </a:cubicBezTo>
                  <a:cubicBezTo>
                    <a:pt x="11527584" y="590731"/>
                    <a:pt x="11243590" y="612770"/>
                    <a:pt x="11243590" y="441203"/>
                  </a:cubicBezTo>
                  <a:cubicBezTo>
                    <a:pt x="11243590" y="324130"/>
                    <a:pt x="11338647" y="280106"/>
                    <a:pt x="11436004" y="280106"/>
                  </a:cubicBezTo>
                  <a:cubicBezTo>
                    <a:pt x="11467289" y="280106"/>
                    <a:pt x="11529884" y="287076"/>
                    <a:pt x="11582055" y="306761"/>
                  </a:cubicBezTo>
                  <a:lnTo>
                    <a:pt x="11575085" y="370533"/>
                  </a:lnTo>
                  <a:cubicBezTo>
                    <a:pt x="11536830" y="353116"/>
                    <a:pt x="11484682" y="342701"/>
                    <a:pt x="11444120" y="342701"/>
                  </a:cubicBezTo>
                  <a:close/>
                  <a:moveTo>
                    <a:pt x="11036115" y="38950"/>
                  </a:moveTo>
                  <a:lnTo>
                    <a:pt x="11109148" y="38950"/>
                  </a:lnTo>
                  <a:lnTo>
                    <a:pt x="11109148" y="136339"/>
                  </a:lnTo>
                  <a:lnTo>
                    <a:pt x="11036115" y="136339"/>
                  </a:lnTo>
                  <a:lnTo>
                    <a:pt x="11036115" y="38950"/>
                  </a:lnTo>
                  <a:close/>
                  <a:moveTo>
                    <a:pt x="11036115" y="885124"/>
                  </a:moveTo>
                  <a:lnTo>
                    <a:pt x="11036115" y="293982"/>
                  </a:lnTo>
                  <a:lnTo>
                    <a:pt x="11109148" y="293982"/>
                  </a:lnTo>
                  <a:lnTo>
                    <a:pt x="11109148" y="885124"/>
                  </a:lnTo>
                  <a:close/>
                  <a:moveTo>
                    <a:pt x="10570226" y="145600"/>
                  </a:moveTo>
                  <a:lnTo>
                    <a:pt x="10487892" y="145600"/>
                  </a:lnTo>
                  <a:lnTo>
                    <a:pt x="10487892" y="434217"/>
                  </a:lnTo>
                  <a:lnTo>
                    <a:pt x="10572525" y="434217"/>
                  </a:lnTo>
                  <a:cubicBezTo>
                    <a:pt x="10666405" y="434217"/>
                    <a:pt x="10774209" y="398309"/>
                    <a:pt x="10774209" y="285859"/>
                  </a:cubicBezTo>
                  <a:cubicBezTo>
                    <a:pt x="10774209" y="153724"/>
                    <a:pt x="10680321" y="145600"/>
                    <a:pt x="10570226" y="145600"/>
                  </a:cubicBezTo>
                  <a:close/>
                  <a:moveTo>
                    <a:pt x="10674529" y="472472"/>
                  </a:moveTo>
                  <a:lnTo>
                    <a:pt x="10674529" y="474795"/>
                  </a:lnTo>
                  <a:cubicBezTo>
                    <a:pt x="10739423" y="482895"/>
                    <a:pt x="10753339" y="517673"/>
                    <a:pt x="10778855" y="572176"/>
                  </a:cubicBezTo>
                  <a:lnTo>
                    <a:pt x="10916799" y="885124"/>
                  </a:lnTo>
                  <a:lnTo>
                    <a:pt x="10828671" y="885124"/>
                  </a:lnTo>
                  <a:lnTo>
                    <a:pt x="10711598" y="611561"/>
                  </a:lnTo>
                  <a:cubicBezTo>
                    <a:pt x="10665235" y="507274"/>
                    <a:pt x="10630473" y="503757"/>
                    <a:pt x="10553987" y="503757"/>
                  </a:cubicBezTo>
                  <a:lnTo>
                    <a:pt x="10487892" y="503757"/>
                  </a:lnTo>
                  <a:lnTo>
                    <a:pt x="10487892" y="885108"/>
                  </a:lnTo>
                  <a:lnTo>
                    <a:pt x="10407928" y="885108"/>
                  </a:lnTo>
                  <a:lnTo>
                    <a:pt x="10407928" y="76060"/>
                  </a:lnTo>
                  <a:lnTo>
                    <a:pt x="10616581" y="76060"/>
                  </a:lnTo>
                  <a:cubicBezTo>
                    <a:pt x="10760285" y="76060"/>
                    <a:pt x="10854188" y="137484"/>
                    <a:pt x="10854188" y="285859"/>
                  </a:cubicBezTo>
                  <a:cubicBezTo>
                    <a:pt x="10854188" y="390185"/>
                    <a:pt x="10774209" y="459710"/>
                    <a:pt x="10674529" y="472472"/>
                  </a:cubicBezTo>
                  <a:close/>
                  <a:moveTo>
                    <a:pt x="9970977" y="77229"/>
                  </a:moveTo>
                  <a:cubicBezTo>
                    <a:pt x="9955908" y="69114"/>
                    <a:pt x="9933916" y="64483"/>
                    <a:pt x="9913053" y="64483"/>
                  </a:cubicBezTo>
                  <a:cubicBezTo>
                    <a:pt x="9813350" y="64483"/>
                    <a:pt x="9823773" y="172263"/>
                    <a:pt x="9823773" y="242981"/>
                  </a:cubicBezTo>
                  <a:lnTo>
                    <a:pt x="9823773" y="293982"/>
                  </a:lnTo>
                  <a:lnTo>
                    <a:pt x="9957061" y="293982"/>
                  </a:lnTo>
                  <a:lnTo>
                    <a:pt x="9957061" y="356577"/>
                  </a:lnTo>
                  <a:lnTo>
                    <a:pt x="9823773" y="356577"/>
                  </a:lnTo>
                  <a:lnTo>
                    <a:pt x="9823773" y="885124"/>
                  </a:lnTo>
                  <a:lnTo>
                    <a:pt x="9750755" y="885124"/>
                  </a:lnTo>
                  <a:lnTo>
                    <a:pt x="9750755" y="356577"/>
                  </a:lnTo>
                  <a:lnTo>
                    <a:pt x="9631383" y="356577"/>
                  </a:lnTo>
                  <a:lnTo>
                    <a:pt x="9631383" y="293982"/>
                  </a:lnTo>
                  <a:lnTo>
                    <a:pt x="9750755" y="293982"/>
                  </a:lnTo>
                  <a:lnTo>
                    <a:pt x="9750755" y="251096"/>
                  </a:lnTo>
                  <a:cubicBezTo>
                    <a:pt x="9750755" y="127061"/>
                    <a:pt x="9755378" y="1889"/>
                    <a:pt x="9907229" y="1889"/>
                  </a:cubicBezTo>
                  <a:cubicBezTo>
                    <a:pt x="9930463" y="1889"/>
                    <a:pt x="9961708" y="5342"/>
                    <a:pt x="9975624" y="13465"/>
                  </a:cubicBezTo>
                  <a:lnTo>
                    <a:pt x="9970977" y="77229"/>
                  </a:lnTo>
                  <a:close/>
                  <a:moveTo>
                    <a:pt x="9292942" y="342661"/>
                  </a:moveTo>
                  <a:cubicBezTo>
                    <a:pt x="9165430" y="342661"/>
                    <a:pt x="9097060" y="452780"/>
                    <a:pt x="9097060" y="589545"/>
                  </a:cubicBezTo>
                  <a:cubicBezTo>
                    <a:pt x="9097060" y="726310"/>
                    <a:pt x="9165430" y="836446"/>
                    <a:pt x="9292942" y="836446"/>
                  </a:cubicBezTo>
                  <a:cubicBezTo>
                    <a:pt x="9420454" y="836446"/>
                    <a:pt x="9488825" y="726302"/>
                    <a:pt x="9488825" y="589545"/>
                  </a:cubicBezTo>
                  <a:cubicBezTo>
                    <a:pt x="9488825" y="452788"/>
                    <a:pt x="9420431" y="342661"/>
                    <a:pt x="9292942" y="342661"/>
                  </a:cubicBezTo>
                  <a:close/>
                  <a:moveTo>
                    <a:pt x="9292942" y="899048"/>
                  </a:moveTo>
                  <a:cubicBezTo>
                    <a:pt x="9101682" y="899048"/>
                    <a:pt x="9017048" y="750666"/>
                    <a:pt x="9017048" y="589545"/>
                  </a:cubicBezTo>
                  <a:cubicBezTo>
                    <a:pt x="9017048" y="428424"/>
                    <a:pt x="9101682" y="280066"/>
                    <a:pt x="9292942" y="280066"/>
                  </a:cubicBezTo>
                  <a:cubicBezTo>
                    <a:pt x="9484202" y="280066"/>
                    <a:pt x="9568813" y="428416"/>
                    <a:pt x="9568813" y="589545"/>
                  </a:cubicBezTo>
                  <a:cubicBezTo>
                    <a:pt x="9568813" y="750674"/>
                    <a:pt x="9484179" y="899040"/>
                    <a:pt x="9292942" y="899040"/>
                  </a:cubicBezTo>
                  <a:close/>
                  <a:moveTo>
                    <a:pt x="8381940" y="342661"/>
                  </a:moveTo>
                  <a:cubicBezTo>
                    <a:pt x="8274144" y="342661"/>
                    <a:pt x="8208089" y="450432"/>
                    <a:pt x="8208089" y="547813"/>
                  </a:cubicBezTo>
                  <a:lnTo>
                    <a:pt x="8532661" y="547813"/>
                  </a:lnTo>
                  <a:cubicBezTo>
                    <a:pt x="8532661" y="444656"/>
                    <a:pt x="8490929" y="342661"/>
                    <a:pt x="8381956" y="342661"/>
                  </a:cubicBezTo>
                  <a:close/>
                  <a:moveTo>
                    <a:pt x="8208089" y="610407"/>
                  </a:moveTo>
                  <a:cubicBezTo>
                    <a:pt x="8208089" y="735596"/>
                    <a:pt x="8275306" y="836446"/>
                    <a:pt x="8402826" y="836446"/>
                  </a:cubicBezTo>
                  <a:cubicBezTo>
                    <a:pt x="8456143" y="836446"/>
                    <a:pt x="8533791" y="814414"/>
                    <a:pt x="8568569" y="792382"/>
                  </a:cubicBezTo>
                  <a:lnTo>
                    <a:pt x="8568569" y="866545"/>
                  </a:lnTo>
                  <a:cubicBezTo>
                    <a:pt x="8517591" y="887415"/>
                    <a:pt x="8451496" y="899032"/>
                    <a:pt x="8397025" y="899032"/>
                  </a:cubicBezTo>
                  <a:cubicBezTo>
                    <a:pt x="8201119" y="899032"/>
                    <a:pt x="8128125" y="766889"/>
                    <a:pt x="8128125" y="589529"/>
                  </a:cubicBezTo>
                  <a:cubicBezTo>
                    <a:pt x="8128125" y="408708"/>
                    <a:pt x="8227781" y="280050"/>
                    <a:pt x="8377333" y="280050"/>
                  </a:cubicBezTo>
                  <a:cubicBezTo>
                    <a:pt x="8544230" y="280050"/>
                    <a:pt x="8612624" y="414484"/>
                    <a:pt x="8612624" y="573274"/>
                  </a:cubicBezTo>
                  <a:lnTo>
                    <a:pt x="8612624" y="610383"/>
                  </a:lnTo>
                  <a:close/>
                  <a:moveTo>
                    <a:pt x="7921843" y="342661"/>
                  </a:moveTo>
                  <a:cubicBezTo>
                    <a:pt x="7779237" y="342661"/>
                    <a:pt x="7699274" y="445810"/>
                    <a:pt x="7699274" y="589545"/>
                  </a:cubicBezTo>
                  <a:cubicBezTo>
                    <a:pt x="7699274" y="724003"/>
                    <a:pt x="7780415" y="836446"/>
                    <a:pt x="7913720" y="836446"/>
                  </a:cubicBezTo>
                  <a:cubicBezTo>
                    <a:pt x="7960075" y="836446"/>
                    <a:pt x="8002960" y="826030"/>
                    <a:pt x="8047008" y="809767"/>
                  </a:cubicBezTo>
                  <a:lnTo>
                    <a:pt x="8053978" y="878178"/>
                  </a:lnTo>
                  <a:cubicBezTo>
                    <a:pt x="8004130" y="895547"/>
                    <a:pt x="7957775" y="899048"/>
                    <a:pt x="7902127" y="899048"/>
                  </a:cubicBezTo>
                  <a:cubicBezTo>
                    <a:pt x="7712045" y="899048"/>
                    <a:pt x="7619319" y="754119"/>
                    <a:pt x="7619319" y="589545"/>
                  </a:cubicBezTo>
                  <a:cubicBezTo>
                    <a:pt x="7619319" y="407554"/>
                    <a:pt x="7736392" y="280066"/>
                    <a:pt x="7911428" y="280066"/>
                  </a:cubicBezTo>
                  <a:cubicBezTo>
                    <a:pt x="7982122" y="280066"/>
                    <a:pt x="8033148" y="296282"/>
                    <a:pt x="8054034" y="303228"/>
                  </a:cubicBezTo>
                  <a:lnTo>
                    <a:pt x="8048242" y="372768"/>
                  </a:lnTo>
                  <a:cubicBezTo>
                    <a:pt x="8008809" y="355399"/>
                    <a:pt x="7961284" y="342661"/>
                    <a:pt x="7921899" y="342661"/>
                  </a:cubicBezTo>
                  <a:close/>
                  <a:moveTo>
                    <a:pt x="7413005" y="885124"/>
                  </a:moveTo>
                  <a:lnTo>
                    <a:pt x="7413005" y="525773"/>
                  </a:lnTo>
                  <a:cubicBezTo>
                    <a:pt x="7413005" y="414500"/>
                    <a:pt x="7373596" y="342661"/>
                    <a:pt x="7272746" y="342661"/>
                  </a:cubicBezTo>
                  <a:cubicBezTo>
                    <a:pt x="7139458" y="342661"/>
                    <a:pt x="7097726" y="459726"/>
                    <a:pt x="7097726" y="558252"/>
                  </a:cubicBezTo>
                  <a:lnTo>
                    <a:pt x="7097726" y="885124"/>
                  </a:lnTo>
                  <a:lnTo>
                    <a:pt x="7024708" y="885124"/>
                  </a:lnTo>
                  <a:lnTo>
                    <a:pt x="7024708" y="433063"/>
                  </a:lnTo>
                  <a:cubicBezTo>
                    <a:pt x="7024708" y="387862"/>
                    <a:pt x="7024708" y="341507"/>
                    <a:pt x="7020062" y="293982"/>
                  </a:cubicBezTo>
                  <a:lnTo>
                    <a:pt x="7090756" y="293982"/>
                  </a:lnTo>
                  <a:lnTo>
                    <a:pt x="7090756" y="399431"/>
                  </a:lnTo>
                  <a:lnTo>
                    <a:pt x="7093103" y="399431"/>
                  </a:lnTo>
                  <a:cubicBezTo>
                    <a:pt x="7117418" y="346130"/>
                    <a:pt x="7161474" y="280058"/>
                    <a:pt x="7284363" y="280058"/>
                  </a:cubicBezTo>
                  <a:cubicBezTo>
                    <a:pt x="7430422" y="280058"/>
                    <a:pt x="7486046" y="377431"/>
                    <a:pt x="7486046" y="507250"/>
                  </a:cubicBezTo>
                  <a:lnTo>
                    <a:pt x="7486046" y="885116"/>
                  </a:lnTo>
                  <a:close/>
                  <a:moveTo>
                    <a:pt x="6660783" y="342661"/>
                  </a:moveTo>
                  <a:cubicBezTo>
                    <a:pt x="6552979" y="342661"/>
                    <a:pt x="6486932" y="450432"/>
                    <a:pt x="6486932" y="547813"/>
                  </a:cubicBezTo>
                  <a:lnTo>
                    <a:pt x="6811464" y="547813"/>
                  </a:lnTo>
                  <a:cubicBezTo>
                    <a:pt x="6811464" y="444656"/>
                    <a:pt x="6769732" y="342661"/>
                    <a:pt x="6660807" y="342661"/>
                  </a:cubicBezTo>
                  <a:close/>
                  <a:moveTo>
                    <a:pt x="6486932" y="610407"/>
                  </a:moveTo>
                  <a:cubicBezTo>
                    <a:pt x="6486932" y="735596"/>
                    <a:pt x="6554157" y="836446"/>
                    <a:pt x="6681669" y="836446"/>
                  </a:cubicBezTo>
                  <a:cubicBezTo>
                    <a:pt x="6734970" y="836446"/>
                    <a:pt x="6812634" y="814414"/>
                    <a:pt x="6847412" y="792382"/>
                  </a:cubicBezTo>
                  <a:lnTo>
                    <a:pt x="6847412" y="866545"/>
                  </a:lnTo>
                  <a:cubicBezTo>
                    <a:pt x="6796419" y="887415"/>
                    <a:pt x="6730347" y="899032"/>
                    <a:pt x="6675869" y="899032"/>
                  </a:cubicBezTo>
                  <a:cubicBezTo>
                    <a:pt x="6479970" y="899032"/>
                    <a:pt x="6406969" y="766889"/>
                    <a:pt x="6406969" y="589529"/>
                  </a:cubicBezTo>
                  <a:cubicBezTo>
                    <a:pt x="6406969" y="408708"/>
                    <a:pt x="6506624" y="280050"/>
                    <a:pt x="6656128" y="280050"/>
                  </a:cubicBezTo>
                  <a:cubicBezTo>
                    <a:pt x="6823041" y="280050"/>
                    <a:pt x="6891436" y="414484"/>
                    <a:pt x="6891436" y="573274"/>
                  </a:cubicBezTo>
                  <a:lnTo>
                    <a:pt x="6891436" y="610383"/>
                  </a:lnTo>
                  <a:close/>
                  <a:moveTo>
                    <a:pt x="6199429" y="38950"/>
                  </a:moveTo>
                  <a:lnTo>
                    <a:pt x="6272494" y="38950"/>
                  </a:lnTo>
                  <a:lnTo>
                    <a:pt x="6272494" y="136339"/>
                  </a:lnTo>
                  <a:lnTo>
                    <a:pt x="6199429" y="136339"/>
                  </a:lnTo>
                  <a:lnTo>
                    <a:pt x="6199429" y="38950"/>
                  </a:lnTo>
                  <a:close/>
                  <a:moveTo>
                    <a:pt x="6199429" y="885124"/>
                  </a:moveTo>
                  <a:lnTo>
                    <a:pt x="6199429" y="293982"/>
                  </a:lnTo>
                  <a:lnTo>
                    <a:pt x="6272494" y="293982"/>
                  </a:lnTo>
                  <a:lnTo>
                    <a:pt x="6272494" y="885124"/>
                  </a:lnTo>
                  <a:close/>
                  <a:moveTo>
                    <a:pt x="5949116" y="342661"/>
                  </a:moveTo>
                  <a:cubicBezTo>
                    <a:pt x="5806510" y="342661"/>
                    <a:pt x="5726570" y="445810"/>
                    <a:pt x="5726570" y="589545"/>
                  </a:cubicBezTo>
                  <a:cubicBezTo>
                    <a:pt x="5726570" y="724003"/>
                    <a:pt x="5807687" y="836446"/>
                    <a:pt x="5940992" y="836446"/>
                  </a:cubicBezTo>
                  <a:cubicBezTo>
                    <a:pt x="5987347" y="836446"/>
                    <a:pt x="6030233" y="826030"/>
                    <a:pt x="6074280" y="809767"/>
                  </a:cubicBezTo>
                  <a:lnTo>
                    <a:pt x="6081250" y="878178"/>
                  </a:lnTo>
                  <a:cubicBezTo>
                    <a:pt x="6031402" y="895547"/>
                    <a:pt x="5985048" y="899040"/>
                    <a:pt x="5929399" y="899040"/>
                  </a:cubicBezTo>
                  <a:cubicBezTo>
                    <a:pt x="5739317" y="899040"/>
                    <a:pt x="5646591" y="754111"/>
                    <a:pt x="5646591" y="589537"/>
                  </a:cubicBezTo>
                  <a:cubicBezTo>
                    <a:pt x="5646591" y="407546"/>
                    <a:pt x="5763688" y="280058"/>
                    <a:pt x="5938701" y="280058"/>
                  </a:cubicBezTo>
                  <a:cubicBezTo>
                    <a:pt x="6009419" y="280058"/>
                    <a:pt x="6060420" y="296274"/>
                    <a:pt x="6081306" y="303220"/>
                  </a:cubicBezTo>
                  <a:lnTo>
                    <a:pt x="6075514" y="372760"/>
                  </a:lnTo>
                  <a:cubicBezTo>
                    <a:pt x="6036081" y="355391"/>
                    <a:pt x="5988581" y="342653"/>
                    <a:pt x="5949172" y="342653"/>
                  </a:cubicBezTo>
                  <a:close/>
                  <a:moveTo>
                    <a:pt x="5347551" y="131708"/>
                  </a:moveTo>
                  <a:cubicBezTo>
                    <a:pt x="5264087" y="131708"/>
                    <a:pt x="5172555" y="166470"/>
                    <a:pt x="5172555" y="270789"/>
                  </a:cubicBezTo>
                  <a:cubicBezTo>
                    <a:pt x="5172555" y="433063"/>
                    <a:pt x="5543434" y="434225"/>
                    <a:pt x="5543434" y="670678"/>
                  </a:cubicBezTo>
                  <a:cubicBezTo>
                    <a:pt x="5543442" y="834146"/>
                    <a:pt x="5403192" y="899040"/>
                    <a:pt x="5278003" y="899040"/>
                  </a:cubicBezTo>
                  <a:cubicBezTo>
                    <a:pt x="5199193" y="899040"/>
                    <a:pt x="5137800" y="882792"/>
                    <a:pt x="5094890" y="864254"/>
                  </a:cubicBezTo>
                  <a:lnTo>
                    <a:pt x="5103006" y="781943"/>
                  </a:lnTo>
                  <a:cubicBezTo>
                    <a:pt x="5150515" y="812082"/>
                    <a:pt x="5206163" y="829467"/>
                    <a:pt x="5281504" y="829467"/>
                  </a:cubicBezTo>
                  <a:cubicBezTo>
                    <a:pt x="5381176" y="829467"/>
                    <a:pt x="5463463" y="778474"/>
                    <a:pt x="5463463" y="663700"/>
                  </a:cubicBezTo>
                  <a:cubicBezTo>
                    <a:pt x="5463463" y="504927"/>
                    <a:pt x="5092567" y="485210"/>
                    <a:pt x="5092567" y="273104"/>
                  </a:cubicBezTo>
                  <a:cubicBezTo>
                    <a:pt x="5092567" y="143269"/>
                    <a:pt x="5206163" y="62136"/>
                    <a:pt x="5348721" y="62136"/>
                  </a:cubicBezTo>
                  <a:cubicBezTo>
                    <a:pt x="5388146" y="62136"/>
                    <a:pt x="5451870" y="67928"/>
                    <a:pt x="5507494" y="88798"/>
                  </a:cubicBezTo>
                  <a:lnTo>
                    <a:pt x="5494756" y="161831"/>
                  </a:lnTo>
                  <a:cubicBezTo>
                    <a:pt x="5458824" y="142099"/>
                    <a:pt x="5402046" y="131700"/>
                    <a:pt x="5347551" y="131700"/>
                  </a:cubicBezTo>
                  <a:close/>
                  <a:moveTo>
                    <a:pt x="4231388" y="482895"/>
                  </a:moveTo>
                  <a:cubicBezTo>
                    <a:pt x="4154901" y="513027"/>
                    <a:pt x="4079561" y="580252"/>
                    <a:pt x="4079561" y="669565"/>
                  </a:cubicBezTo>
                  <a:cubicBezTo>
                    <a:pt x="4079561" y="779684"/>
                    <a:pt x="4169963" y="836477"/>
                    <a:pt x="4267320" y="836477"/>
                  </a:cubicBezTo>
                  <a:cubicBezTo>
                    <a:pt x="4340337" y="836477"/>
                    <a:pt x="4420341" y="799376"/>
                    <a:pt x="4466680" y="742574"/>
                  </a:cubicBezTo>
                  <a:lnTo>
                    <a:pt x="4231388" y="482927"/>
                  </a:lnTo>
                  <a:close/>
                  <a:moveTo>
                    <a:pt x="4413379" y="241803"/>
                  </a:moveTo>
                  <a:cubicBezTo>
                    <a:pt x="4413379" y="165293"/>
                    <a:pt x="4367024" y="124738"/>
                    <a:pt x="4298605" y="124738"/>
                  </a:cubicBezTo>
                  <a:cubicBezTo>
                    <a:pt x="4230186" y="124738"/>
                    <a:pt x="4165316" y="164147"/>
                    <a:pt x="4165316" y="242981"/>
                  </a:cubicBezTo>
                  <a:cubicBezTo>
                    <a:pt x="4165316" y="306721"/>
                    <a:pt x="4212873" y="358876"/>
                    <a:pt x="4256881" y="407554"/>
                  </a:cubicBezTo>
                  <a:cubicBezTo>
                    <a:pt x="4327591" y="373906"/>
                    <a:pt x="4413379" y="336836"/>
                    <a:pt x="4413379" y="241803"/>
                  </a:cubicBezTo>
                  <a:close/>
                  <a:moveTo>
                    <a:pt x="4698518" y="882800"/>
                  </a:moveTo>
                  <a:lnTo>
                    <a:pt x="4596539" y="882800"/>
                  </a:lnTo>
                  <a:lnTo>
                    <a:pt x="4510751" y="792398"/>
                  </a:lnTo>
                  <a:cubicBezTo>
                    <a:pt x="4444664" y="866561"/>
                    <a:pt x="4360078" y="899048"/>
                    <a:pt x="4264996" y="899048"/>
                  </a:cubicBezTo>
                  <a:cubicBezTo>
                    <a:pt x="4128239" y="899048"/>
                    <a:pt x="3999573" y="829475"/>
                    <a:pt x="3999573" y="673002"/>
                  </a:cubicBezTo>
                  <a:cubicBezTo>
                    <a:pt x="3999573" y="548982"/>
                    <a:pt x="4083014" y="479418"/>
                    <a:pt x="4190833" y="437710"/>
                  </a:cubicBezTo>
                  <a:cubicBezTo>
                    <a:pt x="4140977" y="380892"/>
                    <a:pt x="4085353" y="319467"/>
                    <a:pt x="4085353" y="238334"/>
                  </a:cubicBezTo>
                  <a:cubicBezTo>
                    <a:pt x="4085353" y="122415"/>
                    <a:pt x="4196626" y="62144"/>
                    <a:pt x="4303268" y="62144"/>
                  </a:cubicBezTo>
                  <a:cubicBezTo>
                    <a:pt x="4399455" y="62144"/>
                    <a:pt x="4493334" y="115469"/>
                    <a:pt x="4493334" y="229065"/>
                  </a:cubicBezTo>
                  <a:cubicBezTo>
                    <a:pt x="4493334" y="355399"/>
                    <a:pt x="4395978" y="400608"/>
                    <a:pt x="4298597" y="449286"/>
                  </a:cubicBezTo>
                  <a:lnTo>
                    <a:pt x="4511897" y="686902"/>
                  </a:lnTo>
                  <a:cubicBezTo>
                    <a:pt x="4562874" y="613900"/>
                    <a:pt x="4581437" y="528120"/>
                    <a:pt x="4581437" y="441163"/>
                  </a:cubicBezTo>
                  <a:lnTo>
                    <a:pt x="4650986" y="441163"/>
                  </a:lnTo>
                  <a:cubicBezTo>
                    <a:pt x="4650986" y="545489"/>
                    <a:pt x="4620846" y="652139"/>
                    <a:pt x="4560575" y="733249"/>
                  </a:cubicBezTo>
                  <a:lnTo>
                    <a:pt x="4698510" y="882800"/>
                  </a:lnTo>
                  <a:close/>
                  <a:moveTo>
                    <a:pt x="3535960" y="836446"/>
                  </a:moveTo>
                  <a:cubicBezTo>
                    <a:pt x="3563776" y="836446"/>
                    <a:pt x="3582339" y="830653"/>
                    <a:pt x="3603201" y="822529"/>
                  </a:cubicBezTo>
                  <a:lnTo>
                    <a:pt x="3607824" y="882800"/>
                  </a:lnTo>
                  <a:cubicBezTo>
                    <a:pt x="3590455" y="889754"/>
                    <a:pt x="3554523" y="899048"/>
                    <a:pt x="3518591" y="899048"/>
                  </a:cubicBezTo>
                  <a:cubicBezTo>
                    <a:pt x="3388804" y="899048"/>
                    <a:pt x="3384109" y="809767"/>
                    <a:pt x="3384109" y="701963"/>
                  </a:cubicBezTo>
                  <a:lnTo>
                    <a:pt x="3384109" y="356577"/>
                  </a:lnTo>
                  <a:lnTo>
                    <a:pt x="3268213" y="356577"/>
                  </a:lnTo>
                  <a:lnTo>
                    <a:pt x="3268213" y="293982"/>
                  </a:lnTo>
                  <a:lnTo>
                    <a:pt x="3384109" y="293982"/>
                  </a:lnTo>
                  <a:lnTo>
                    <a:pt x="3384109" y="151376"/>
                  </a:lnTo>
                  <a:lnTo>
                    <a:pt x="3457150" y="125884"/>
                  </a:lnTo>
                  <a:lnTo>
                    <a:pt x="3457150" y="293958"/>
                  </a:lnTo>
                  <a:lnTo>
                    <a:pt x="3591584" y="293958"/>
                  </a:lnTo>
                  <a:lnTo>
                    <a:pt x="3591584" y="356553"/>
                  </a:lnTo>
                  <a:lnTo>
                    <a:pt x="3457150" y="356553"/>
                  </a:lnTo>
                  <a:lnTo>
                    <a:pt x="3457150" y="739049"/>
                  </a:lnTo>
                  <a:cubicBezTo>
                    <a:pt x="3457150" y="792374"/>
                    <a:pt x="3476859" y="836421"/>
                    <a:pt x="3535960" y="836421"/>
                  </a:cubicBezTo>
                  <a:close/>
                  <a:moveTo>
                    <a:pt x="3176673" y="356553"/>
                  </a:moveTo>
                  <a:cubicBezTo>
                    <a:pt x="3060778" y="356553"/>
                    <a:pt x="3029469" y="486340"/>
                    <a:pt x="3029469" y="593014"/>
                  </a:cubicBezTo>
                  <a:lnTo>
                    <a:pt x="3029469" y="885100"/>
                  </a:lnTo>
                  <a:lnTo>
                    <a:pt x="2956451" y="885100"/>
                  </a:lnTo>
                  <a:lnTo>
                    <a:pt x="2956451" y="426117"/>
                  </a:lnTo>
                  <a:cubicBezTo>
                    <a:pt x="2956451" y="361223"/>
                    <a:pt x="2956451" y="336836"/>
                    <a:pt x="2951789" y="293982"/>
                  </a:cubicBezTo>
                  <a:lnTo>
                    <a:pt x="3024822" y="293982"/>
                  </a:lnTo>
                  <a:lnTo>
                    <a:pt x="3024822" y="407554"/>
                  </a:lnTo>
                  <a:lnTo>
                    <a:pt x="3027169" y="407554"/>
                  </a:lnTo>
                  <a:cubicBezTo>
                    <a:pt x="3053808" y="341507"/>
                    <a:pt x="3103656" y="280066"/>
                    <a:pt x="3178997" y="280066"/>
                  </a:cubicBezTo>
                  <a:cubicBezTo>
                    <a:pt x="3196366" y="280066"/>
                    <a:pt x="3217236" y="283535"/>
                    <a:pt x="3229974" y="287036"/>
                  </a:cubicBezTo>
                  <a:lnTo>
                    <a:pt x="3229974" y="363523"/>
                  </a:lnTo>
                  <a:cubicBezTo>
                    <a:pt x="3214929" y="358876"/>
                    <a:pt x="3195220" y="356577"/>
                    <a:pt x="3176673" y="356577"/>
                  </a:cubicBezTo>
                  <a:close/>
                  <a:moveTo>
                    <a:pt x="2483569" y="152546"/>
                  </a:moveTo>
                  <a:lnTo>
                    <a:pt x="2307402" y="598790"/>
                  </a:lnTo>
                  <a:lnTo>
                    <a:pt x="2658589" y="598790"/>
                  </a:lnTo>
                  <a:lnTo>
                    <a:pt x="2483569" y="152546"/>
                  </a:lnTo>
                  <a:close/>
                  <a:moveTo>
                    <a:pt x="2772185" y="885100"/>
                  </a:moveTo>
                  <a:lnTo>
                    <a:pt x="2685252" y="668355"/>
                  </a:lnTo>
                  <a:lnTo>
                    <a:pt x="2277247" y="668355"/>
                  </a:lnTo>
                  <a:lnTo>
                    <a:pt x="2190297" y="885100"/>
                  </a:lnTo>
                  <a:lnTo>
                    <a:pt x="2112665" y="885100"/>
                  </a:lnTo>
                  <a:lnTo>
                    <a:pt x="2444168" y="76036"/>
                  </a:lnTo>
                  <a:lnTo>
                    <a:pt x="2534570" y="76036"/>
                  </a:lnTo>
                  <a:lnTo>
                    <a:pt x="2855650" y="885100"/>
                  </a:lnTo>
                  <a:close/>
                  <a:moveTo>
                    <a:pt x="1508762" y="342637"/>
                  </a:moveTo>
                  <a:cubicBezTo>
                    <a:pt x="1400950" y="342637"/>
                    <a:pt x="1334911" y="450408"/>
                    <a:pt x="1334911" y="547789"/>
                  </a:cubicBezTo>
                  <a:lnTo>
                    <a:pt x="1659451" y="547789"/>
                  </a:lnTo>
                  <a:cubicBezTo>
                    <a:pt x="1659451" y="444632"/>
                    <a:pt x="1617727" y="342637"/>
                    <a:pt x="1508778" y="342637"/>
                  </a:cubicBezTo>
                  <a:close/>
                  <a:moveTo>
                    <a:pt x="1334911" y="610383"/>
                  </a:moveTo>
                  <a:cubicBezTo>
                    <a:pt x="1334911" y="735572"/>
                    <a:pt x="1402128" y="836421"/>
                    <a:pt x="1529640" y="836421"/>
                  </a:cubicBezTo>
                  <a:cubicBezTo>
                    <a:pt x="1582948" y="836421"/>
                    <a:pt x="1660613" y="814390"/>
                    <a:pt x="1695391" y="792358"/>
                  </a:cubicBezTo>
                  <a:lnTo>
                    <a:pt x="1695391" y="866521"/>
                  </a:lnTo>
                  <a:cubicBezTo>
                    <a:pt x="1644381" y="887391"/>
                    <a:pt x="1578318" y="899008"/>
                    <a:pt x="1523847" y="899008"/>
                  </a:cubicBezTo>
                  <a:cubicBezTo>
                    <a:pt x="1327956" y="899008"/>
                    <a:pt x="1254915" y="766865"/>
                    <a:pt x="1254915" y="589505"/>
                  </a:cubicBezTo>
                  <a:cubicBezTo>
                    <a:pt x="1254915" y="408684"/>
                    <a:pt x="1354611" y="280026"/>
                    <a:pt x="1504147" y="280026"/>
                  </a:cubicBezTo>
                  <a:cubicBezTo>
                    <a:pt x="1671060" y="280026"/>
                    <a:pt x="1739447" y="414460"/>
                    <a:pt x="1739447" y="573249"/>
                  </a:cubicBezTo>
                  <a:lnTo>
                    <a:pt x="1739447" y="610359"/>
                  </a:lnTo>
                  <a:close/>
                  <a:moveTo>
                    <a:pt x="1048633" y="885100"/>
                  </a:moveTo>
                  <a:lnTo>
                    <a:pt x="1048633" y="532743"/>
                  </a:lnTo>
                  <a:cubicBezTo>
                    <a:pt x="1048633" y="430740"/>
                    <a:pt x="1028933" y="342661"/>
                    <a:pt x="908375" y="342661"/>
                  </a:cubicBezTo>
                  <a:cubicBezTo>
                    <a:pt x="778587" y="342661"/>
                    <a:pt x="733346" y="465526"/>
                    <a:pt x="733346" y="568675"/>
                  </a:cubicBezTo>
                  <a:lnTo>
                    <a:pt x="733346" y="885132"/>
                  </a:lnTo>
                  <a:lnTo>
                    <a:pt x="660393" y="885132"/>
                  </a:lnTo>
                  <a:lnTo>
                    <a:pt x="660393" y="15789"/>
                  </a:lnTo>
                  <a:lnTo>
                    <a:pt x="733402" y="15789"/>
                  </a:lnTo>
                  <a:lnTo>
                    <a:pt x="733402" y="393638"/>
                  </a:lnTo>
                  <a:lnTo>
                    <a:pt x="735734" y="393638"/>
                  </a:lnTo>
                  <a:cubicBezTo>
                    <a:pt x="767043" y="328745"/>
                    <a:pt x="833098" y="280066"/>
                    <a:pt x="920039" y="280066"/>
                  </a:cubicBezTo>
                  <a:cubicBezTo>
                    <a:pt x="1078837" y="280066"/>
                    <a:pt x="1121731" y="385539"/>
                    <a:pt x="1121731" y="531573"/>
                  </a:cubicBezTo>
                  <a:lnTo>
                    <a:pt x="1121731" y="885124"/>
                  </a:lnTo>
                  <a:close/>
                  <a:moveTo>
                    <a:pt x="325373" y="145576"/>
                  </a:moveTo>
                  <a:lnTo>
                    <a:pt x="325373" y="885100"/>
                  </a:lnTo>
                  <a:lnTo>
                    <a:pt x="245410" y="885100"/>
                  </a:lnTo>
                  <a:lnTo>
                    <a:pt x="245410" y="145600"/>
                  </a:lnTo>
                  <a:lnTo>
                    <a:pt x="6649" y="145600"/>
                  </a:lnTo>
                  <a:lnTo>
                    <a:pt x="6649" y="76060"/>
                  </a:lnTo>
                  <a:lnTo>
                    <a:pt x="564190" y="76060"/>
                  </a:lnTo>
                  <a:lnTo>
                    <a:pt x="564190" y="145600"/>
                  </a:lnTo>
                  <a:close/>
                </a:path>
              </a:pathLst>
            </a:custGeom>
            <a:grpFill/>
            <a:ln w="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BE"/>
            </a:p>
          </p:txBody>
        </p:sp>
        <p:sp>
          <p:nvSpPr>
            <p:cNvPr id="15" name="Forme libre : forme 24">
              <a:extLst>
                <a:ext uri="{FF2B5EF4-FFF2-40B4-BE49-F238E27FC236}">
                  <a16:creationId xmlns:a16="http://schemas.microsoft.com/office/drawing/2014/main" id="{622674A7-AD92-41EF-BD54-F2CFF3D8658A}"/>
                </a:ext>
              </a:extLst>
            </p:cNvPr>
            <p:cNvSpPr/>
            <p:nvPr/>
          </p:nvSpPr>
          <p:spPr>
            <a:xfrm>
              <a:off x="-786557" y="8253511"/>
              <a:ext cx="12106540" cy="2183968"/>
            </a:xfrm>
            <a:custGeom>
              <a:avLst/>
              <a:gdLst>
                <a:gd name="connsiteX0" fmla="*/ 1817527 w 12106540"/>
                <a:gd name="connsiteY0" fmla="*/ 17639 h 2183968"/>
                <a:gd name="connsiteX1" fmla="*/ 2709919 w 12106540"/>
                <a:gd name="connsiteY1" fmla="*/ 219996 h 2183968"/>
                <a:gd name="connsiteX2" fmla="*/ 2399495 w 12106540"/>
                <a:gd name="connsiteY2" fmla="*/ 553709 h 2183968"/>
                <a:gd name="connsiteX3" fmla="*/ 1554275 w 12106540"/>
                <a:gd name="connsiteY3" fmla="*/ 421102 h 2183968"/>
                <a:gd name="connsiteX4" fmla="*/ 1093835 w 12106540"/>
                <a:gd name="connsiteY4" fmla="*/ 615663 h 2183968"/>
                <a:gd name="connsiteX5" fmla="*/ 2590034 w 12106540"/>
                <a:gd name="connsiteY5" fmla="*/ 1477163 h 2183968"/>
                <a:gd name="connsiteX6" fmla="*/ 1357920 w 12106540"/>
                <a:gd name="connsiteY6" fmla="*/ 2178888 h 2183968"/>
                <a:gd name="connsiteX7" fmla="*/ 6649 w 12106540"/>
                <a:gd name="connsiteY7" fmla="*/ 1870266 h 2183968"/>
                <a:gd name="connsiteX8" fmla="*/ 177127 w 12106540"/>
                <a:gd name="connsiteY8" fmla="*/ 1601366 h 2183968"/>
                <a:gd name="connsiteX9" fmla="*/ 315383 w 12106540"/>
                <a:gd name="connsiteY9" fmla="*/ 1540622 h 2183968"/>
                <a:gd name="connsiteX10" fmla="*/ 1266003 w 12106540"/>
                <a:gd name="connsiteY10" fmla="*/ 1757896 h 2183968"/>
                <a:gd name="connsiteX11" fmla="*/ 1878047 w 12106540"/>
                <a:gd name="connsiteY11" fmla="*/ 1547704 h 2183968"/>
                <a:gd name="connsiteX12" fmla="*/ 435781 w 12106540"/>
                <a:gd name="connsiteY12" fmla="*/ 659750 h 2183968"/>
                <a:gd name="connsiteX13" fmla="*/ 1817559 w 12106540"/>
                <a:gd name="connsiteY13" fmla="*/ 17639 h 2183968"/>
                <a:gd name="connsiteX14" fmla="*/ 5541880 w 12106540"/>
                <a:gd name="connsiteY14" fmla="*/ 339584 h 2183968"/>
                <a:gd name="connsiteX15" fmla="*/ 5124069 w 12106540"/>
                <a:gd name="connsiteY15" fmla="*/ 641084 h 2183968"/>
                <a:gd name="connsiteX16" fmla="*/ 4293630 w 12106540"/>
                <a:gd name="connsiteY16" fmla="*/ 471959 h 2183968"/>
                <a:gd name="connsiteX17" fmla="*/ 3500028 w 12106540"/>
                <a:gd name="connsiteY17" fmla="*/ 1112949 h 2183968"/>
                <a:gd name="connsiteX18" fmla="*/ 4294295 w 12106540"/>
                <a:gd name="connsiteY18" fmla="*/ 1709266 h 2183968"/>
                <a:gd name="connsiteX19" fmla="*/ 6285970 w 12106540"/>
                <a:gd name="connsiteY19" fmla="*/ 463467 h 2183968"/>
                <a:gd name="connsiteX20" fmla="*/ 7656116 w 12106540"/>
                <a:gd name="connsiteY20" fmla="*/ 1889 h 2183968"/>
                <a:gd name="connsiteX21" fmla="*/ 9088663 w 12106540"/>
                <a:gd name="connsiteY21" fmla="*/ 1112925 h 2183968"/>
                <a:gd name="connsiteX22" fmla="*/ 7660522 w 12106540"/>
                <a:gd name="connsiteY22" fmla="*/ 2185858 h 2183968"/>
                <a:gd name="connsiteX23" fmla="*/ 6096064 w 12106540"/>
                <a:gd name="connsiteY23" fmla="*/ 1561236 h 2183968"/>
                <a:gd name="connsiteX24" fmla="*/ 6461199 w 12106540"/>
                <a:gd name="connsiteY24" fmla="*/ 1232329 h 2183968"/>
                <a:gd name="connsiteX25" fmla="*/ 7621963 w 12106540"/>
                <a:gd name="connsiteY25" fmla="*/ 1709266 h 2183968"/>
                <a:gd name="connsiteX26" fmla="*/ 8449349 w 12106540"/>
                <a:gd name="connsiteY26" fmla="*/ 1112949 h 2183968"/>
                <a:gd name="connsiteX27" fmla="*/ 7656436 w 12106540"/>
                <a:gd name="connsiteY27" fmla="*/ 471959 h 2183968"/>
                <a:gd name="connsiteX28" fmla="*/ 4297451 w 12106540"/>
                <a:gd name="connsiteY28" fmla="*/ 2178872 h 2183968"/>
                <a:gd name="connsiteX29" fmla="*/ 2858141 w 12106540"/>
                <a:gd name="connsiteY29" fmla="*/ 1209152 h 2183968"/>
                <a:gd name="connsiteX30" fmla="*/ 2858141 w 12106540"/>
                <a:gd name="connsiteY30" fmla="*/ 1027145 h 2183968"/>
                <a:gd name="connsiteX31" fmla="*/ 4317048 w 12106540"/>
                <a:gd name="connsiteY31" fmla="*/ 1913 h 2183968"/>
                <a:gd name="connsiteX32" fmla="*/ 5541912 w 12106540"/>
                <a:gd name="connsiteY32" fmla="*/ 339584 h 2183968"/>
                <a:gd name="connsiteX33" fmla="*/ 11334842 w 12106540"/>
                <a:gd name="connsiteY33" fmla="*/ 2127766 h 2183968"/>
                <a:gd name="connsiteX34" fmla="*/ 11045520 w 12106540"/>
                <a:gd name="connsiteY34" fmla="*/ 1920675 h 2183968"/>
                <a:gd name="connsiteX35" fmla="*/ 10375930 w 12106540"/>
                <a:gd name="connsiteY35" fmla="*/ 1108086 h 2183968"/>
                <a:gd name="connsiteX36" fmla="*/ 11480516 w 12106540"/>
                <a:gd name="connsiteY36" fmla="*/ 670702 h 2183968"/>
                <a:gd name="connsiteX37" fmla="*/ 10929641 w 12106540"/>
                <a:gd name="connsiteY37" fmla="*/ 419059 h 2183968"/>
                <a:gd name="connsiteX38" fmla="*/ 10098626 w 12106540"/>
                <a:gd name="connsiteY38" fmla="*/ 1123011 h 2183968"/>
                <a:gd name="connsiteX39" fmla="*/ 9779148 w 12106540"/>
                <a:gd name="connsiteY39" fmla="*/ 2142018 h 2183968"/>
                <a:gd name="connsiteX40" fmla="*/ 9150385 w 12106540"/>
                <a:gd name="connsiteY40" fmla="*/ 2142018 h 2183968"/>
                <a:gd name="connsiteX41" fmla="*/ 9474348 w 12106540"/>
                <a:gd name="connsiteY41" fmla="*/ 1112380 h 2183968"/>
                <a:gd name="connsiteX42" fmla="*/ 10977422 w 12106540"/>
                <a:gd name="connsiteY42" fmla="*/ 1913 h 2183968"/>
                <a:gd name="connsiteX43" fmla="*/ 12113190 w 12106540"/>
                <a:gd name="connsiteY43" fmla="*/ 602988 h 2183968"/>
                <a:gd name="connsiteX44" fmla="*/ 11137950 w 12106540"/>
                <a:gd name="connsiteY44" fmla="*/ 1304105 h 2183968"/>
                <a:gd name="connsiteX45" fmla="*/ 11974357 w 12106540"/>
                <a:gd name="connsiteY45" fmla="*/ 2142018 h 2183968"/>
                <a:gd name="connsiteX46" fmla="*/ 11447725 w 12106540"/>
                <a:gd name="connsiteY46" fmla="*/ 2142018 h 2183968"/>
                <a:gd name="connsiteX47" fmla="*/ 11334842 w 12106540"/>
                <a:gd name="connsiteY47" fmla="*/ 2127774 h 218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2106540" h="2183968">
                  <a:moveTo>
                    <a:pt x="1817527" y="17639"/>
                  </a:moveTo>
                  <a:cubicBezTo>
                    <a:pt x="2181084" y="56095"/>
                    <a:pt x="2662459" y="205110"/>
                    <a:pt x="2709919" y="219996"/>
                  </a:cubicBezTo>
                  <a:cubicBezTo>
                    <a:pt x="2630797" y="359493"/>
                    <a:pt x="2565463" y="553709"/>
                    <a:pt x="2399495" y="553709"/>
                  </a:cubicBezTo>
                  <a:cubicBezTo>
                    <a:pt x="2276846" y="553709"/>
                    <a:pt x="1935209" y="421102"/>
                    <a:pt x="1554275" y="421102"/>
                  </a:cubicBezTo>
                  <a:cubicBezTo>
                    <a:pt x="1397593" y="421102"/>
                    <a:pt x="1093835" y="445185"/>
                    <a:pt x="1093835" y="615663"/>
                  </a:cubicBezTo>
                  <a:cubicBezTo>
                    <a:pt x="1093153" y="909687"/>
                    <a:pt x="2652981" y="818476"/>
                    <a:pt x="2590034" y="1477163"/>
                  </a:cubicBezTo>
                  <a:cubicBezTo>
                    <a:pt x="2552701" y="1872982"/>
                    <a:pt x="2043541" y="2178888"/>
                    <a:pt x="1357920" y="2178888"/>
                  </a:cubicBezTo>
                  <a:cubicBezTo>
                    <a:pt x="782273" y="2178888"/>
                    <a:pt x="216808" y="1980601"/>
                    <a:pt x="6649" y="1870266"/>
                  </a:cubicBezTo>
                  <a:cubicBezTo>
                    <a:pt x="66680" y="1775153"/>
                    <a:pt x="88832" y="1742081"/>
                    <a:pt x="177127" y="1601366"/>
                  </a:cubicBezTo>
                  <a:cubicBezTo>
                    <a:pt x="203237" y="1558905"/>
                    <a:pt x="252748" y="1534069"/>
                    <a:pt x="315383" y="1540622"/>
                  </a:cubicBezTo>
                  <a:cubicBezTo>
                    <a:pt x="402549" y="1549435"/>
                    <a:pt x="885373" y="1747497"/>
                    <a:pt x="1266003" y="1757896"/>
                  </a:cubicBezTo>
                  <a:cubicBezTo>
                    <a:pt x="1501703" y="1764601"/>
                    <a:pt x="1853403" y="1759178"/>
                    <a:pt x="1878047" y="1547704"/>
                  </a:cubicBezTo>
                  <a:cubicBezTo>
                    <a:pt x="1915805" y="1221377"/>
                    <a:pt x="435781" y="1302430"/>
                    <a:pt x="435781" y="659750"/>
                  </a:cubicBezTo>
                  <a:cubicBezTo>
                    <a:pt x="435781" y="328296"/>
                    <a:pt x="862533" y="-83651"/>
                    <a:pt x="1817559" y="17639"/>
                  </a:cubicBezTo>
                  <a:close/>
                  <a:moveTo>
                    <a:pt x="5541880" y="339584"/>
                  </a:moveTo>
                  <a:cubicBezTo>
                    <a:pt x="5376842" y="528144"/>
                    <a:pt x="5312413" y="641084"/>
                    <a:pt x="5124069" y="641084"/>
                  </a:cubicBezTo>
                  <a:cubicBezTo>
                    <a:pt x="4930870" y="641084"/>
                    <a:pt x="4776775" y="471959"/>
                    <a:pt x="4293630" y="471959"/>
                  </a:cubicBezTo>
                  <a:cubicBezTo>
                    <a:pt x="3804003" y="471959"/>
                    <a:pt x="3500028" y="757972"/>
                    <a:pt x="3500028" y="1112949"/>
                  </a:cubicBezTo>
                  <a:cubicBezTo>
                    <a:pt x="3500028" y="1600525"/>
                    <a:pt x="4056904" y="1709266"/>
                    <a:pt x="4294295" y="1709266"/>
                  </a:cubicBezTo>
                  <a:cubicBezTo>
                    <a:pt x="5033762" y="1709266"/>
                    <a:pt x="5737923" y="837335"/>
                    <a:pt x="6285970" y="463467"/>
                  </a:cubicBezTo>
                  <a:cubicBezTo>
                    <a:pt x="6654975" y="201753"/>
                    <a:pt x="7039105" y="1889"/>
                    <a:pt x="7656116" y="1889"/>
                  </a:cubicBezTo>
                  <a:cubicBezTo>
                    <a:pt x="8550110" y="1889"/>
                    <a:pt x="9088663" y="511841"/>
                    <a:pt x="9088663" y="1112925"/>
                  </a:cubicBezTo>
                  <a:cubicBezTo>
                    <a:pt x="9088663" y="1697336"/>
                    <a:pt x="8519922" y="2185858"/>
                    <a:pt x="7660522" y="2185858"/>
                  </a:cubicBezTo>
                  <a:cubicBezTo>
                    <a:pt x="6960760" y="2185858"/>
                    <a:pt x="6536043" y="1989158"/>
                    <a:pt x="6096064" y="1561236"/>
                  </a:cubicBezTo>
                  <a:lnTo>
                    <a:pt x="6461199" y="1232329"/>
                  </a:lnTo>
                  <a:cubicBezTo>
                    <a:pt x="6648669" y="1436151"/>
                    <a:pt x="7079091" y="1709266"/>
                    <a:pt x="7621963" y="1709266"/>
                  </a:cubicBezTo>
                  <a:cubicBezTo>
                    <a:pt x="8032667" y="1709266"/>
                    <a:pt x="8449349" y="1472997"/>
                    <a:pt x="8449349" y="1112949"/>
                  </a:cubicBezTo>
                  <a:cubicBezTo>
                    <a:pt x="8449349" y="746019"/>
                    <a:pt x="8141865" y="471959"/>
                    <a:pt x="7656436" y="471959"/>
                  </a:cubicBezTo>
                  <a:cubicBezTo>
                    <a:pt x="6427054" y="471959"/>
                    <a:pt x="5839413" y="2178872"/>
                    <a:pt x="4297451" y="2178872"/>
                  </a:cubicBezTo>
                  <a:cubicBezTo>
                    <a:pt x="3724865" y="2178872"/>
                    <a:pt x="2942239" y="1957520"/>
                    <a:pt x="2858141" y="1209152"/>
                  </a:cubicBezTo>
                  <a:cubicBezTo>
                    <a:pt x="2858141" y="1200443"/>
                    <a:pt x="2857228" y="1046132"/>
                    <a:pt x="2858141" y="1027145"/>
                  </a:cubicBezTo>
                  <a:cubicBezTo>
                    <a:pt x="2903231" y="432174"/>
                    <a:pt x="3572148" y="1913"/>
                    <a:pt x="4317048" y="1913"/>
                  </a:cubicBezTo>
                  <a:cubicBezTo>
                    <a:pt x="4766985" y="1913"/>
                    <a:pt x="5233987" y="181772"/>
                    <a:pt x="5541912" y="339584"/>
                  </a:cubicBezTo>
                  <a:close/>
                  <a:moveTo>
                    <a:pt x="11334842" y="2127766"/>
                  </a:moveTo>
                  <a:cubicBezTo>
                    <a:pt x="11226157" y="2098836"/>
                    <a:pt x="11134137" y="2026940"/>
                    <a:pt x="11045520" y="1920675"/>
                  </a:cubicBezTo>
                  <a:cubicBezTo>
                    <a:pt x="10795912" y="1620185"/>
                    <a:pt x="10464217" y="1219102"/>
                    <a:pt x="10375930" y="1108086"/>
                  </a:cubicBezTo>
                  <a:cubicBezTo>
                    <a:pt x="10657937" y="1064335"/>
                    <a:pt x="11480516" y="1037880"/>
                    <a:pt x="11480516" y="670702"/>
                  </a:cubicBezTo>
                  <a:cubicBezTo>
                    <a:pt x="11480516" y="462017"/>
                    <a:pt x="11163915" y="419059"/>
                    <a:pt x="10929641" y="419059"/>
                  </a:cubicBezTo>
                  <a:cubicBezTo>
                    <a:pt x="10276450" y="419059"/>
                    <a:pt x="10188259" y="864238"/>
                    <a:pt x="10098626" y="1123011"/>
                  </a:cubicBezTo>
                  <a:cubicBezTo>
                    <a:pt x="10098626" y="1123011"/>
                    <a:pt x="9826408" y="1990760"/>
                    <a:pt x="9779148" y="2142018"/>
                  </a:cubicBezTo>
                  <a:lnTo>
                    <a:pt x="9150385" y="2142018"/>
                  </a:lnTo>
                  <a:lnTo>
                    <a:pt x="9474348" y="1112380"/>
                  </a:lnTo>
                  <a:cubicBezTo>
                    <a:pt x="9670143" y="436132"/>
                    <a:pt x="10036087" y="1913"/>
                    <a:pt x="10977422" y="1913"/>
                  </a:cubicBezTo>
                  <a:cubicBezTo>
                    <a:pt x="11551114" y="1913"/>
                    <a:pt x="12113190" y="181772"/>
                    <a:pt x="12113190" y="602988"/>
                  </a:cubicBezTo>
                  <a:cubicBezTo>
                    <a:pt x="12113190" y="1094514"/>
                    <a:pt x="11492462" y="1260017"/>
                    <a:pt x="11137950" y="1304105"/>
                  </a:cubicBezTo>
                  <a:lnTo>
                    <a:pt x="11974357" y="2142018"/>
                  </a:lnTo>
                  <a:lnTo>
                    <a:pt x="11447725" y="2142018"/>
                  </a:lnTo>
                  <a:cubicBezTo>
                    <a:pt x="11407947" y="2142018"/>
                    <a:pt x="11370421" y="2137268"/>
                    <a:pt x="11334842" y="2127774"/>
                  </a:cubicBezTo>
                </a:path>
              </a:pathLst>
            </a:custGeom>
            <a:grpFill/>
            <a:ln w="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BE"/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0F8A673B-9324-49CE-B430-344EC78DA03E}"/>
              </a:ext>
            </a:extLst>
          </p:cNvPr>
          <p:cNvGrpSpPr/>
          <p:nvPr userDrawn="1"/>
        </p:nvGrpSpPr>
        <p:grpSpPr>
          <a:xfrm>
            <a:off x="12360696" y="-13072"/>
            <a:ext cx="1885826" cy="1528108"/>
            <a:chOff x="511520" y="2588002"/>
            <a:chExt cx="1885826" cy="1528108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CD9A0035-E487-4895-8092-DA2A5E84C0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41708" y="2588002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F98CBB6-BA53-4739-A9B2-2E3C2CB42A45}"/>
                </a:ext>
              </a:extLst>
            </p:cNvPr>
            <p:cNvSpPr/>
            <p:nvPr/>
          </p:nvSpPr>
          <p:spPr>
            <a:xfrm>
              <a:off x="511520" y="2946559"/>
              <a:ext cx="1885826" cy="116955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To change the </a:t>
              </a:r>
              <a:r>
                <a:rPr kumimoji="0" lang="fr-FR" sz="1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visual</a:t>
              </a:r>
              <a:r>
                <a:rPr kumimoji="0" lang="fr-FR" sz="1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: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Remove the visual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Click on the icon 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in the center of the gray block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tx1"/>
                  </a:solidFill>
                </a:rPr>
                <a:t>Import a visual</a:t>
              </a:r>
              <a:br>
                <a:rPr lang="en-US" sz="1000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from your computer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451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reak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C7608F6-D0CC-4498-8B93-E97E91076448}"/>
              </a:ext>
            </a:extLst>
          </p:cNvPr>
          <p:cNvSpPr/>
          <p:nvPr/>
        </p:nvSpPr>
        <p:spPr>
          <a:xfrm>
            <a:off x="0" y="0"/>
            <a:ext cx="614172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6F0F33-2F1C-404A-9B9B-53C6F1E6B82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7" name="Text Placeholder 22">
            <a:extLst>
              <a:ext uri="{FF2B5EF4-FFF2-40B4-BE49-F238E27FC236}">
                <a16:creationId xmlns:a16="http://schemas.microsoft.com/office/drawing/2014/main" id="{559508D8-284D-47AF-94A8-9787DC48E7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2648" y="1975104"/>
            <a:ext cx="5089525" cy="120364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Breaker Slide Use Title Caps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CCCD815-9240-4101-BE1D-51E7614ADA2E}"/>
              </a:ext>
            </a:extLst>
          </p:cNvPr>
          <p:cNvCxnSpPr/>
          <p:nvPr userDrawn="1"/>
        </p:nvCxnSpPr>
        <p:spPr>
          <a:xfrm>
            <a:off x="609600" y="1856953"/>
            <a:ext cx="1920240" cy="0"/>
          </a:xfrm>
          <a:prstGeom prst="line">
            <a:avLst/>
          </a:prstGeom>
          <a:ln w="101600">
            <a:solidFill>
              <a:srgbClr val="E31B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2A5CA87-76E9-4BF2-AAFD-9B7D764832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1022792"/>
            <a:ext cx="1027311" cy="366407"/>
          </a:xfrm>
          <a:prstGeom prst="rect">
            <a:avLst/>
          </a:prstGeom>
        </p:spPr>
      </p:pic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A648833-1D5C-45C7-9D26-CBB09E97FAA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245516" y="6300203"/>
            <a:ext cx="539778" cy="365125"/>
          </a:xfrm>
        </p:spPr>
        <p:txBody>
          <a:bodyPr/>
          <a:lstStyle/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6369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1B4E13E-2C0B-4074-88BA-C37DE15C09F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640633 w 12192000"/>
              <a:gd name="connsiteY0" fmla="*/ 368300 h 6858000"/>
              <a:gd name="connsiteX1" fmla="*/ 371475 w 12192000"/>
              <a:gd name="connsiteY1" fmla="*/ 637458 h 6858000"/>
              <a:gd name="connsiteX2" fmla="*/ 371475 w 12192000"/>
              <a:gd name="connsiteY2" fmla="*/ 6220542 h 6858000"/>
              <a:gd name="connsiteX3" fmla="*/ 640633 w 12192000"/>
              <a:gd name="connsiteY3" fmla="*/ 6489700 h 6858000"/>
              <a:gd name="connsiteX4" fmla="*/ 11551367 w 12192000"/>
              <a:gd name="connsiteY4" fmla="*/ 6489700 h 6858000"/>
              <a:gd name="connsiteX5" fmla="*/ 11820525 w 12192000"/>
              <a:gd name="connsiteY5" fmla="*/ 6220542 h 6858000"/>
              <a:gd name="connsiteX6" fmla="*/ 11820525 w 12192000"/>
              <a:gd name="connsiteY6" fmla="*/ 637458 h 6858000"/>
              <a:gd name="connsiteX7" fmla="*/ 11551367 w 12192000"/>
              <a:gd name="connsiteY7" fmla="*/ 36830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640633" y="368300"/>
                </a:moveTo>
                <a:cubicBezTo>
                  <a:pt x="491981" y="368300"/>
                  <a:pt x="371475" y="488806"/>
                  <a:pt x="371475" y="637458"/>
                </a:cubicBezTo>
                <a:lnTo>
                  <a:pt x="371475" y="6220542"/>
                </a:lnTo>
                <a:cubicBezTo>
                  <a:pt x="371475" y="6369194"/>
                  <a:pt x="491981" y="6489700"/>
                  <a:pt x="640633" y="6489700"/>
                </a:cubicBezTo>
                <a:lnTo>
                  <a:pt x="11551367" y="6489700"/>
                </a:lnTo>
                <a:cubicBezTo>
                  <a:pt x="11700019" y="6489700"/>
                  <a:pt x="11820525" y="6369194"/>
                  <a:pt x="11820525" y="6220542"/>
                </a:cubicBezTo>
                <a:lnTo>
                  <a:pt x="11820525" y="637458"/>
                </a:lnTo>
                <a:cubicBezTo>
                  <a:pt x="11820525" y="488806"/>
                  <a:pt x="11700019" y="368300"/>
                  <a:pt x="11551367" y="36830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BB713A-D90F-4A50-97DD-AF064329B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055052"/>
            <a:ext cx="10515600" cy="747897"/>
          </a:xfrm>
        </p:spPr>
        <p:txBody>
          <a:bodyPr anchor="ctr">
            <a:spAutoFit/>
          </a:bodyPr>
          <a:lstStyle>
            <a:lvl1pPr marL="806450" indent="-806450" algn="ctr">
              <a:buFont typeface="+mj-lt"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20728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- 2 Chapters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0BE56-AFAF-4CD1-8444-B79DDCE8B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  <a:endParaRPr lang="fr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DA016-2634-427D-87D9-40B8ADD1E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349531"/>
            <a:ext cx="3401588" cy="153888"/>
          </a:xfrm>
        </p:spPr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BCE68F-B38C-4691-92D9-EBF2E4A2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50FD-603F-44AF-ADBB-D2D9D0B3C68D}" type="slidenum">
              <a:rPr lang="fr-BE" smtClean="0"/>
              <a:t>‹#›</a:t>
            </a:fld>
            <a:endParaRPr lang="fr-BE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6DF4BB3-4BBE-459F-9A3D-6902F3A2F8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5" y="945479"/>
            <a:ext cx="11449050" cy="360099"/>
          </a:xfrm>
        </p:spPr>
        <p:txBody>
          <a:bodyPr rIns="0">
            <a:spAutoFit/>
          </a:bodyPr>
          <a:lstStyle>
            <a:lvl1pPr marL="0" indent="0">
              <a:buNone/>
              <a:defRPr sz="2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F9C3F63-9D52-485D-9BB1-7C82E7E1D8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87184"/>
            <a:ext cx="11449050" cy="193899"/>
          </a:xfrm>
        </p:spPr>
        <p:txBody>
          <a:bodyPr rIns="0">
            <a:sp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61BD2841-28A9-483D-B724-6F7200EA54E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30772" y="3492001"/>
            <a:ext cx="4081721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6E3F7BD7-968B-4062-B124-EEF487AD0E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4822" y="3140968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8AB3217-10D3-4A10-AD87-F5A9F855A98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054839" y="3492001"/>
            <a:ext cx="4081721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0707CE93-A1C3-4F77-9C09-A5E0C1CC84A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8889" y="3140968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0A39934C-B52C-4EFF-90AD-F58A818C8CF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39816" y="6349531"/>
            <a:ext cx="6120678" cy="153888"/>
          </a:xfrm>
        </p:spPr>
        <p:txBody>
          <a:bodyPr wrap="square" rIns="0" anchor="b">
            <a:sp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1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1582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- 2 Chapters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0BE56-AFAF-4CD1-8444-B79DDCE8B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  <a:endParaRPr lang="fr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DA016-2634-427D-87D9-40B8ADD1E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349531"/>
            <a:ext cx="3401588" cy="153888"/>
          </a:xfrm>
        </p:spPr>
        <p:txBody>
          <a:bodyPr/>
          <a:lstStyle/>
          <a:p>
            <a:r>
              <a:rPr lang="en-GB"/>
              <a:t>Mortality models in the age of medical innovation: A fireside chat</a:t>
            </a:r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BCE68F-B38C-4691-92D9-EBF2E4A2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50FD-603F-44AF-ADBB-D2D9D0B3C68D}" type="slidenum">
              <a:rPr lang="fr-BE" smtClean="0"/>
              <a:t>‹#›</a:t>
            </a:fld>
            <a:endParaRPr lang="fr-BE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6DF4BB3-4BBE-459F-9A3D-6902F3A2F8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5" y="945479"/>
            <a:ext cx="11449050" cy="360099"/>
          </a:xfrm>
        </p:spPr>
        <p:txBody>
          <a:bodyPr rIns="0">
            <a:spAutoFit/>
          </a:bodyPr>
          <a:lstStyle>
            <a:lvl1pPr marL="0" indent="0">
              <a:buNone/>
              <a:defRPr sz="2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F9C3F63-9D52-485D-9BB1-7C82E7E1D8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87184"/>
            <a:ext cx="11449050" cy="193899"/>
          </a:xfrm>
        </p:spPr>
        <p:txBody>
          <a:bodyPr rIns="0">
            <a:spAutoFit/>
          </a:bodyPr>
          <a:lstStyle>
            <a:lvl1pPr marL="0" indent="0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2B2907A2-432F-42D2-96E3-CC564DEAAD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0772" y="2915820"/>
            <a:ext cx="10489753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6924CEC-C8B2-4028-A9D6-A30951AFD2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822" y="2564787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61BD2841-28A9-483D-B724-6F7200EA54E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30772" y="4212081"/>
            <a:ext cx="10489753" cy="276999"/>
          </a:xfrm>
        </p:spPr>
        <p:txBody>
          <a:bodyPr rIns="0" anchor="b">
            <a:spAutoFit/>
          </a:bodyPr>
          <a:lstStyle>
            <a:lvl1pPr marL="0" indent="0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6E3F7BD7-968B-4062-B124-EEF487AD0E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4822" y="3861048"/>
            <a:ext cx="740587" cy="720197"/>
          </a:xfrm>
        </p:spPr>
        <p:txBody>
          <a:bodyPr wrap="none" rIns="0" anchor="b">
            <a:spAutoFit/>
          </a:bodyPr>
          <a:lstStyle>
            <a:lvl1pPr marL="0" indent="0" algn="l">
              <a:buNone/>
              <a:defRPr sz="5200" b="1">
                <a:solidFill>
                  <a:schemeClr val="accent1">
                    <a:alpha val="40000"/>
                  </a:schemeClr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fr-BE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0A39934C-B52C-4EFF-90AD-F58A818C8CF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39816" y="6349531"/>
            <a:ext cx="6120678" cy="153888"/>
          </a:xfrm>
        </p:spPr>
        <p:txBody>
          <a:bodyPr wrap="square" rIns="0" anchor="b">
            <a:sp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1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03260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34" Type="http://schemas.openxmlformats.org/officeDocument/2006/relationships/theme" Target="../theme/theme2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3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29" Type="http://schemas.openxmlformats.org/officeDocument/2006/relationships/slideLayout" Target="../slideLayouts/slideLayout56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32" Type="http://schemas.openxmlformats.org/officeDocument/2006/relationships/slideLayout" Target="../slideLayouts/slideLayout59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28" Type="http://schemas.openxmlformats.org/officeDocument/2006/relationships/slideLayout" Target="../slideLayouts/slideLayout55.xml"/><Relationship Id="rId36" Type="http://schemas.openxmlformats.org/officeDocument/2006/relationships/image" Target="../media/image3.png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31" Type="http://schemas.openxmlformats.org/officeDocument/2006/relationships/slideLayout" Target="../slideLayouts/slideLayout58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slideLayout" Target="../slideLayouts/slideLayout54.xml"/><Relationship Id="rId30" Type="http://schemas.openxmlformats.org/officeDocument/2006/relationships/slideLayout" Target="../slideLayouts/slideLayout57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52130C-6FB2-417A-B3B0-A616E2F6B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625314"/>
            <a:ext cx="11449049" cy="360099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/>
          <a:p>
            <a:r>
              <a:rPr lang="en-US"/>
              <a:t>Click to edit Master title style</a:t>
            </a:r>
            <a:endParaRPr lang="fr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297351-2E45-4431-B0F4-A712F3702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5" y="1772816"/>
            <a:ext cx="11449049" cy="4104456"/>
          </a:xfrm>
          <a:prstGeom prst="rect">
            <a:avLst/>
          </a:prstGeom>
        </p:spPr>
        <p:txBody>
          <a:bodyPr vert="horz" lIns="0" tIns="0" rIns="36000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A4153-33AE-45AB-99AA-2FAC1FB750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416" y="6349531"/>
            <a:ext cx="3401588" cy="153888"/>
          </a:xfrm>
          <a:prstGeom prst="rect">
            <a:avLst/>
          </a:prstGeom>
        </p:spPr>
        <p:txBody>
          <a:bodyPr vert="horz" wrap="square" lIns="0" tIns="0" rIns="36000" bIns="0" rtlCol="0" anchor="ctr">
            <a:sp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GB"/>
              <a:t>Mortality models in the age of medical innovation: A fireside chat</a:t>
            </a:r>
            <a:endParaRPr lang="fr-B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3FE1E7-40A6-42E5-8BC6-07AEF25D8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3352" y="6349531"/>
            <a:ext cx="301335" cy="153888"/>
          </a:xfrm>
          <a:prstGeom prst="rect">
            <a:avLst/>
          </a:prstGeom>
        </p:spPr>
        <p:txBody>
          <a:bodyPr vert="horz" wrap="square" lIns="36000" tIns="0" rIns="36000" bIns="0" rtlCol="0" anchor="ctr">
            <a:spAutoFit/>
          </a:bodyPr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0150FD-603F-44AF-ADBB-D2D9D0B3C68D}" type="slidenum">
              <a:rPr lang="fr-BE" smtClean="0"/>
              <a:pPr/>
              <a:t>‹#›</a:t>
            </a:fld>
            <a:endParaRPr lang="fr-BE" dirty="0"/>
          </a:p>
        </p:txBody>
      </p:sp>
      <p:grpSp>
        <p:nvGrpSpPr>
          <p:cNvPr id="8" name="Groupe 22">
            <a:extLst>
              <a:ext uri="{FF2B5EF4-FFF2-40B4-BE49-F238E27FC236}">
                <a16:creationId xmlns:a16="http://schemas.microsoft.com/office/drawing/2014/main" id="{647BA397-091E-4B74-9409-2F81565347A8}"/>
              </a:ext>
            </a:extLst>
          </p:cNvPr>
          <p:cNvGrpSpPr/>
          <p:nvPr userDrawn="1"/>
        </p:nvGrpSpPr>
        <p:grpSpPr>
          <a:xfrm>
            <a:off x="10746581" y="6172768"/>
            <a:ext cx="1062036" cy="301675"/>
            <a:chOff x="-838200" y="8253511"/>
            <a:chExt cx="12192000" cy="3463176"/>
          </a:xfrm>
          <a:solidFill>
            <a:schemeClr val="accent1"/>
          </a:solidFill>
        </p:grpSpPr>
        <p:sp>
          <p:nvSpPr>
            <p:cNvPr id="9" name="Forme libre : forme 23">
              <a:extLst>
                <a:ext uri="{FF2B5EF4-FFF2-40B4-BE49-F238E27FC236}">
                  <a16:creationId xmlns:a16="http://schemas.microsoft.com/office/drawing/2014/main" id="{A2E81C20-B915-45BD-BBE6-EFBB00E2A1CD}"/>
                </a:ext>
              </a:extLst>
            </p:cNvPr>
            <p:cNvSpPr/>
            <p:nvPr/>
          </p:nvSpPr>
          <p:spPr>
            <a:xfrm>
              <a:off x="-838200" y="10819488"/>
              <a:ext cx="12192000" cy="897199"/>
            </a:xfrm>
            <a:custGeom>
              <a:avLst/>
              <a:gdLst>
                <a:gd name="connsiteX0" fmla="*/ 12198649 w 12192000"/>
                <a:gd name="connsiteY0" fmla="*/ 885124 h 897199"/>
                <a:gd name="connsiteX1" fmla="*/ 12097839 w 12192000"/>
                <a:gd name="connsiteY1" fmla="*/ 885124 h 897199"/>
                <a:gd name="connsiteX2" fmla="*/ 11805730 w 12192000"/>
                <a:gd name="connsiteY2" fmla="*/ 581421 h 897199"/>
                <a:gd name="connsiteX3" fmla="*/ 11805730 w 12192000"/>
                <a:gd name="connsiteY3" fmla="*/ 885124 h 897199"/>
                <a:gd name="connsiteX4" fmla="*/ 11732688 w 12192000"/>
                <a:gd name="connsiteY4" fmla="*/ 885124 h 897199"/>
                <a:gd name="connsiteX5" fmla="*/ 11732688 w 12192000"/>
                <a:gd name="connsiteY5" fmla="*/ 15789 h 897199"/>
                <a:gd name="connsiteX6" fmla="*/ 11805730 w 12192000"/>
                <a:gd name="connsiteY6" fmla="*/ 15789 h 897199"/>
                <a:gd name="connsiteX7" fmla="*/ 11805730 w 12192000"/>
                <a:gd name="connsiteY7" fmla="*/ 536236 h 897199"/>
                <a:gd name="connsiteX8" fmla="*/ 12070007 w 12192000"/>
                <a:gd name="connsiteY8" fmla="*/ 293982 h 897199"/>
                <a:gd name="connsiteX9" fmla="*/ 12163887 w 12192000"/>
                <a:gd name="connsiteY9" fmla="*/ 293982 h 897199"/>
                <a:gd name="connsiteX10" fmla="*/ 11875270 w 12192000"/>
                <a:gd name="connsiteY10" fmla="*/ 555961 h 897199"/>
                <a:gd name="connsiteX11" fmla="*/ 12198649 w 12192000"/>
                <a:gd name="connsiteY11" fmla="*/ 885124 h 897199"/>
                <a:gd name="connsiteX12" fmla="*/ 11444120 w 12192000"/>
                <a:gd name="connsiteY12" fmla="*/ 342661 h 897199"/>
                <a:gd name="connsiteX13" fmla="*/ 11316608 w 12192000"/>
                <a:gd name="connsiteY13" fmla="*/ 441203 h 897199"/>
                <a:gd name="connsiteX14" fmla="*/ 11607548 w 12192000"/>
                <a:gd name="connsiteY14" fmla="*/ 730989 h 897199"/>
                <a:gd name="connsiteX15" fmla="*/ 11401218 w 12192000"/>
                <a:gd name="connsiteY15" fmla="*/ 899088 h 897199"/>
                <a:gd name="connsiteX16" fmla="*/ 11235475 w 12192000"/>
                <a:gd name="connsiteY16" fmla="*/ 871248 h 897199"/>
                <a:gd name="connsiteX17" fmla="*/ 11242445 w 12192000"/>
                <a:gd name="connsiteY17" fmla="*/ 799384 h 897199"/>
                <a:gd name="connsiteX18" fmla="*/ 11396595 w 12192000"/>
                <a:gd name="connsiteY18" fmla="*/ 836485 h 897199"/>
                <a:gd name="connsiteX19" fmla="*/ 11527584 w 12192000"/>
                <a:gd name="connsiteY19" fmla="*/ 730989 h 897199"/>
                <a:gd name="connsiteX20" fmla="*/ 11243590 w 12192000"/>
                <a:gd name="connsiteY20" fmla="*/ 441203 h 897199"/>
                <a:gd name="connsiteX21" fmla="*/ 11436004 w 12192000"/>
                <a:gd name="connsiteY21" fmla="*/ 280106 h 897199"/>
                <a:gd name="connsiteX22" fmla="*/ 11582055 w 12192000"/>
                <a:gd name="connsiteY22" fmla="*/ 306761 h 897199"/>
                <a:gd name="connsiteX23" fmla="*/ 11575085 w 12192000"/>
                <a:gd name="connsiteY23" fmla="*/ 370533 h 897199"/>
                <a:gd name="connsiteX24" fmla="*/ 11444120 w 12192000"/>
                <a:gd name="connsiteY24" fmla="*/ 342701 h 897199"/>
                <a:gd name="connsiteX25" fmla="*/ 11036115 w 12192000"/>
                <a:gd name="connsiteY25" fmla="*/ 38950 h 897199"/>
                <a:gd name="connsiteX26" fmla="*/ 11109148 w 12192000"/>
                <a:gd name="connsiteY26" fmla="*/ 38950 h 897199"/>
                <a:gd name="connsiteX27" fmla="*/ 11109148 w 12192000"/>
                <a:gd name="connsiteY27" fmla="*/ 136339 h 897199"/>
                <a:gd name="connsiteX28" fmla="*/ 11036115 w 12192000"/>
                <a:gd name="connsiteY28" fmla="*/ 136339 h 897199"/>
                <a:gd name="connsiteX29" fmla="*/ 11036115 w 12192000"/>
                <a:gd name="connsiteY29" fmla="*/ 38950 h 897199"/>
                <a:gd name="connsiteX30" fmla="*/ 11036115 w 12192000"/>
                <a:gd name="connsiteY30" fmla="*/ 885124 h 897199"/>
                <a:gd name="connsiteX31" fmla="*/ 11036115 w 12192000"/>
                <a:gd name="connsiteY31" fmla="*/ 293982 h 897199"/>
                <a:gd name="connsiteX32" fmla="*/ 11109148 w 12192000"/>
                <a:gd name="connsiteY32" fmla="*/ 293982 h 897199"/>
                <a:gd name="connsiteX33" fmla="*/ 11109148 w 12192000"/>
                <a:gd name="connsiteY33" fmla="*/ 885124 h 897199"/>
                <a:gd name="connsiteX34" fmla="*/ 10570226 w 12192000"/>
                <a:gd name="connsiteY34" fmla="*/ 145600 h 897199"/>
                <a:gd name="connsiteX35" fmla="*/ 10487892 w 12192000"/>
                <a:gd name="connsiteY35" fmla="*/ 145600 h 897199"/>
                <a:gd name="connsiteX36" fmla="*/ 10487892 w 12192000"/>
                <a:gd name="connsiteY36" fmla="*/ 434217 h 897199"/>
                <a:gd name="connsiteX37" fmla="*/ 10572525 w 12192000"/>
                <a:gd name="connsiteY37" fmla="*/ 434217 h 897199"/>
                <a:gd name="connsiteX38" fmla="*/ 10774209 w 12192000"/>
                <a:gd name="connsiteY38" fmla="*/ 285859 h 897199"/>
                <a:gd name="connsiteX39" fmla="*/ 10570226 w 12192000"/>
                <a:gd name="connsiteY39" fmla="*/ 145600 h 897199"/>
                <a:gd name="connsiteX40" fmla="*/ 10674529 w 12192000"/>
                <a:gd name="connsiteY40" fmla="*/ 472472 h 897199"/>
                <a:gd name="connsiteX41" fmla="*/ 10674529 w 12192000"/>
                <a:gd name="connsiteY41" fmla="*/ 474795 h 897199"/>
                <a:gd name="connsiteX42" fmla="*/ 10778855 w 12192000"/>
                <a:gd name="connsiteY42" fmla="*/ 572176 h 897199"/>
                <a:gd name="connsiteX43" fmla="*/ 10916799 w 12192000"/>
                <a:gd name="connsiteY43" fmla="*/ 885124 h 897199"/>
                <a:gd name="connsiteX44" fmla="*/ 10828671 w 12192000"/>
                <a:gd name="connsiteY44" fmla="*/ 885124 h 897199"/>
                <a:gd name="connsiteX45" fmla="*/ 10711598 w 12192000"/>
                <a:gd name="connsiteY45" fmla="*/ 611561 h 897199"/>
                <a:gd name="connsiteX46" fmla="*/ 10553987 w 12192000"/>
                <a:gd name="connsiteY46" fmla="*/ 503757 h 897199"/>
                <a:gd name="connsiteX47" fmla="*/ 10487892 w 12192000"/>
                <a:gd name="connsiteY47" fmla="*/ 503757 h 897199"/>
                <a:gd name="connsiteX48" fmla="*/ 10487892 w 12192000"/>
                <a:gd name="connsiteY48" fmla="*/ 885108 h 897199"/>
                <a:gd name="connsiteX49" fmla="*/ 10407928 w 12192000"/>
                <a:gd name="connsiteY49" fmla="*/ 885108 h 897199"/>
                <a:gd name="connsiteX50" fmla="*/ 10407928 w 12192000"/>
                <a:gd name="connsiteY50" fmla="*/ 76060 h 897199"/>
                <a:gd name="connsiteX51" fmla="*/ 10616581 w 12192000"/>
                <a:gd name="connsiteY51" fmla="*/ 76060 h 897199"/>
                <a:gd name="connsiteX52" fmla="*/ 10854188 w 12192000"/>
                <a:gd name="connsiteY52" fmla="*/ 285859 h 897199"/>
                <a:gd name="connsiteX53" fmla="*/ 10674529 w 12192000"/>
                <a:gd name="connsiteY53" fmla="*/ 472472 h 897199"/>
                <a:gd name="connsiteX54" fmla="*/ 9970977 w 12192000"/>
                <a:gd name="connsiteY54" fmla="*/ 77229 h 897199"/>
                <a:gd name="connsiteX55" fmla="*/ 9913053 w 12192000"/>
                <a:gd name="connsiteY55" fmla="*/ 64483 h 897199"/>
                <a:gd name="connsiteX56" fmla="*/ 9823773 w 12192000"/>
                <a:gd name="connsiteY56" fmla="*/ 242981 h 897199"/>
                <a:gd name="connsiteX57" fmla="*/ 9823773 w 12192000"/>
                <a:gd name="connsiteY57" fmla="*/ 293982 h 897199"/>
                <a:gd name="connsiteX58" fmla="*/ 9957061 w 12192000"/>
                <a:gd name="connsiteY58" fmla="*/ 293982 h 897199"/>
                <a:gd name="connsiteX59" fmla="*/ 9957061 w 12192000"/>
                <a:gd name="connsiteY59" fmla="*/ 356577 h 897199"/>
                <a:gd name="connsiteX60" fmla="*/ 9823773 w 12192000"/>
                <a:gd name="connsiteY60" fmla="*/ 356577 h 897199"/>
                <a:gd name="connsiteX61" fmla="*/ 9823773 w 12192000"/>
                <a:gd name="connsiteY61" fmla="*/ 885124 h 897199"/>
                <a:gd name="connsiteX62" fmla="*/ 9750755 w 12192000"/>
                <a:gd name="connsiteY62" fmla="*/ 885124 h 897199"/>
                <a:gd name="connsiteX63" fmla="*/ 9750755 w 12192000"/>
                <a:gd name="connsiteY63" fmla="*/ 356577 h 897199"/>
                <a:gd name="connsiteX64" fmla="*/ 9631383 w 12192000"/>
                <a:gd name="connsiteY64" fmla="*/ 356577 h 897199"/>
                <a:gd name="connsiteX65" fmla="*/ 9631383 w 12192000"/>
                <a:gd name="connsiteY65" fmla="*/ 293982 h 897199"/>
                <a:gd name="connsiteX66" fmla="*/ 9750755 w 12192000"/>
                <a:gd name="connsiteY66" fmla="*/ 293982 h 897199"/>
                <a:gd name="connsiteX67" fmla="*/ 9750755 w 12192000"/>
                <a:gd name="connsiteY67" fmla="*/ 251096 h 897199"/>
                <a:gd name="connsiteX68" fmla="*/ 9907229 w 12192000"/>
                <a:gd name="connsiteY68" fmla="*/ 1889 h 897199"/>
                <a:gd name="connsiteX69" fmla="*/ 9975624 w 12192000"/>
                <a:gd name="connsiteY69" fmla="*/ 13465 h 897199"/>
                <a:gd name="connsiteX70" fmla="*/ 9970977 w 12192000"/>
                <a:gd name="connsiteY70" fmla="*/ 77229 h 897199"/>
                <a:gd name="connsiteX71" fmla="*/ 9292942 w 12192000"/>
                <a:gd name="connsiteY71" fmla="*/ 342661 h 897199"/>
                <a:gd name="connsiteX72" fmla="*/ 9097060 w 12192000"/>
                <a:gd name="connsiteY72" fmla="*/ 589545 h 897199"/>
                <a:gd name="connsiteX73" fmla="*/ 9292942 w 12192000"/>
                <a:gd name="connsiteY73" fmla="*/ 836446 h 897199"/>
                <a:gd name="connsiteX74" fmla="*/ 9488825 w 12192000"/>
                <a:gd name="connsiteY74" fmla="*/ 589545 h 897199"/>
                <a:gd name="connsiteX75" fmla="*/ 9292942 w 12192000"/>
                <a:gd name="connsiteY75" fmla="*/ 342661 h 897199"/>
                <a:gd name="connsiteX76" fmla="*/ 9292942 w 12192000"/>
                <a:gd name="connsiteY76" fmla="*/ 899048 h 897199"/>
                <a:gd name="connsiteX77" fmla="*/ 9017048 w 12192000"/>
                <a:gd name="connsiteY77" fmla="*/ 589545 h 897199"/>
                <a:gd name="connsiteX78" fmla="*/ 9292942 w 12192000"/>
                <a:gd name="connsiteY78" fmla="*/ 280066 h 897199"/>
                <a:gd name="connsiteX79" fmla="*/ 9568813 w 12192000"/>
                <a:gd name="connsiteY79" fmla="*/ 589545 h 897199"/>
                <a:gd name="connsiteX80" fmla="*/ 9292942 w 12192000"/>
                <a:gd name="connsiteY80" fmla="*/ 899040 h 897199"/>
                <a:gd name="connsiteX81" fmla="*/ 8381940 w 12192000"/>
                <a:gd name="connsiteY81" fmla="*/ 342661 h 897199"/>
                <a:gd name="connsiteX82" fmla="*/ 8208089 w 12192000"/>
                <a:gd name="connsiteY82" fmla="*/ 547813 h 897199"/>
                <a:gd name="connsiteX83" fmla="*/ 8532661 w 12192000"/>
                <a:gd name="connsiteY83" fmla="*/ 547813 h 897199"/>
                <a:gd name="connsiteX84" fmla="*/ 8381956 w 12192000"/>
                <a:gd name="connsiteY84" fmla="*/ 342661 h 897199"/>
                <a:gd name="connsiteX85" fmla="*/ 8208089 w 12192000"/>
                <a:gd name="connsiteY85" fmla="*/ 610407 h 897199"/>
                <a:gd name="connsiteX86" fmla="*/ 8402826 w 12192000"/>
                <a:gd name="connsiteY86" fmla="*/ 836446 h 897199"/>
                <a:gd name="connsiteX87" fmla="*/ 8568569 w 12192000"/>
                <a:gd name="connsiteY87" fmla="*/ 792382 h 897199"/>
                <a:gd name="connsiteX88" fmla="*/ 8568569 w 12192000"/>
                <a:gd name="connsiteY88" fmla="*/ 866545 h 897199"/>
                <a:gd name="connsiteX89" fmla="*/ 8397025 w 12192000"/>
                <a:gd name="connsiteY89" fmla="*/ 899032 h 897199"/>
                <a:gd name="connsiteX90" fmla="*/ 8128125 w 12192000"/>
                <a:gd name="connsiteY90" fmla="*/ 589529 h 897199"/>
                <a:gd name="connsiteX91" fmla="*/ 8377333 w 12192000"/>
                <a:gd name="connsiteY91" fmla="*/ 280050 h 897199"/>
                <a:gd name="connsiteX92" fmla="*/ 8612624 w 12192000"/>
                <a:gd name="connsiteY92" fmla="*/ 573274 h 897199"/>
                <a:gd name="connsiteX93" fmla="*/ 8612624 w 12192000"/>
                <a:gd name="connsiteY93" fmla="*/ 610383 h 897199"/>
                <a:gd name="connsiteX94" fmla="*/ 7921843 w 12192000"/>
                <a:gd name="connsiteY94" fmla="*/ 342661 h 897199"/>
                <a:gd name="connsiteX95" fmla="*/ 7699274 w 12192000"/>
                <a:gd name="connsiteY95" fmla="*/ 589545 h 897199"/>
                <a:gd name="connsiteX96" fmla="*/ 7913720 w 12192000"/>
                <a:gd name="connsiteY96" fmla="*/ 836446 h 897199"/>
                <a:gd name="connsiteX97" fmla="*/ 8047008 w 12192000"/>
                <a:gd name="connsiteY97" fmla="*/ 809767 h 897199"/>
                <a:gd name="connsiteX98" fmla="*/ 8053978 w 12192000"/>
                <a:gd name="connsiteY98" fmla="*/ 878178 h 897199"/>
                <a:gd name="connsiteX99" fmla="*/ 7902127 w 12192000"/>
                <a:gd name="connsiteY99" fmla="*/ 899048 h 897199"/>
                <a:gd name="connsiteX100" fmla="*/ 7619319 w 12192000"/>
                <a:gd name="connsiteY100" fmla="*/ 589545 h 897199"/>
                <a:gd name="connsiteX101" fmla="*/ 7911428 w 12192000"/>
                <a:gd name="connsiteY101" fmla="*/ 280066 h 897199"/>
                <a:gd name="connsiteX102" fmla="*/ 8054034 w 12192000"/>
                <a:gd name="connsiteY102" fmla="*/ 303228 h 897199"/>
                <a:gd name="connsiteX103" fmla="*/ 8048242 w 12192000"/>
                <a:gd name="connsiteY103" fmla="*/ 372768 h 897199"/>
                <a:gd name="connsiteX104" fmla="*/ 7921899 w 12192000"/>
                <a:gd name="connsiteY104" fmla="*/ 342661 h 897199"/>
                <a:gd name="connsiteX105" fmla="*/ 7413005 w 12192000"/>
                <a:gd name="connsiteY105" fmla="*/ 885124 h 897199"/>
                <a:gd name="connsiteX106" fmla="*/ 7413005 w 12192000"/>
                <a:gd name="connsiteY106" fmla="*/ 525773 h 897199"/>
                <a:gd name="connsiteX107" fmla="*/ 7272746 w 12192000"/>
                <a:gd name="connsiteY107" fmla="*/ 342661 h 897199"/>
                <a:gd name="connsiteX108" fmla="*/ 7097726 w 12192000"/>
                <a:gd name="connsiteY108" fmla="*/ 558252 h 897199"/>
                <a:gd name="connsiteX109" fmla="*/ 7097726 w 12192000"/>
                <a:gd name="connsiteY109" fmla="*/ 885124 h 897199"/>
                <a:gd name="connsiteX110" fmla="*/ 7024708 w 12192000"/>
                <a:gd name="connsiteY110" fmla="*/ 885124 h 897199"/>
                <a:gd name="connsiteX111" fmla="*/ 7024708 w 12192000"/>
                <a:gd name="connsiteY111" fmla="*/ 433063 h 897199"/>
                <a:gd name="connsiteX112" fmla="*/ 7020062 w 12192000"/>
                <a:gd name="connsiteY112" fmla="*/ 293982 h 897199"/>
                <a:gd name="connsiteX113" fmla="*/ 7090756 w 12192000"/>
                <a:gd name="connsiteY113" fmla="*/ 293982 h 897199"/>
                <a:gd name="connsiteX114" fmla="*/ 7090756 w 12192000"/>
                <a:gd name="connsiteY114" fmla="*/ 399431 h 897199"/>
                <a:gd name="connsiteX115" fmla="*/ 7093103 w 12192000"/>
                <a:gd name="connsiteY115" fmla="*/ 399431 h 897199"/>
                <a:gd name="connsiteX116" fmla="*/ 7284363 w 12192000"/>
                <a:gd name="connsiteY116" fmla="*/ 280058 h 897199"/>
                <a:gd name="connsiteX117" fmla="*/ 7486046 w 12192000"/>
                <a:gd name="connsiteY117" fmla="*/ 507250 h 897199"/>
                <a:gd name="connsiteX118" fmla="*/ 7486046 w 12192000"/>
                <a:gd name="connsiteY118" fmla="*/ 885116 h 897199"/>
                <a:gd name="connsiteX119" fmla="*/ 6660783 w 12192000"/>
                <a:gd name="connsiteY119" fmla="*/ 342661 h 897199"/>
                <a:gd name="connsiteX120" fmla="*/ 6486932 w 12192000"/>
                <a:gd name="connsiteY120" fmla="*/ 547813 h 897199"/>
                <a:gd name="connsiteX121" fmla="*/ 6811464 w 12192000"/>
                <a:gd name="connsiteY121" fmla="*/ 547813 h 897199"/>
                <a:gd name="connsiteX122" fmla="*/ 6660807 w 12192000"/>
                <a:gd name="connsiteY122" fmla="*/ 342661 h 897199"/>
                <a:gd name="connsiteX123" fmla="*/ 6486932 w 12192000"/>
                <a:gd name="connsiteY123" fmla="*/ 610407 h 897199"/>
                <a:gd name="connsiteX124" fmla="*/ 6681669 w 12192000"/>
                <a:gd name="connsiteY124" fmla="*/ 836446 h 897199"/>
                <a:gd name="connsiteX125" fmla="*/ 6847412 w 12192000"/>
                <a:gd name="connsiteY125" fmla="*/ 792382 h 897199"/>
                <a:gd name="connsiteX126" fmla="*/ 6847412 w 12192000"/>
                <a:gd name="connsiteY126" fmla="*/ 866545 h 897199"/>
                <a:gd name="connsiteX127" fmla="*/ 6675869 w 12192000"/>
                <a:gd name="connsiteY127" fmla="*/ 899032 h 897199"/>
                <a:gd name="connsiteX128" fmla="*/ 6406969 w 12192000"/>
                <a:gd name="connsiteY128" fmla="*/ 589529 h 897199"/>
                <a:gd name="connsiteX129" fmla="*/ 6656128 w 12192000"/>
                <a:gd name="connsiteY129" fmla="*/ 280050 h 897199"/>
                <a:gd name="connsiteX130" fmla="*/ 6891436 w 12192000"/>
                <a:gd name="connsiteY130" fmla="*/ 573274 h 897199"/>
                <a:gd name="connsiteX131" fmla="*/ 6891436 w 12192000"/>
                <a:gd name="connsiteY131" fmla="*/ 610383 h 897199"/>
                <a:gd name="connsiteX132" fmla="*/ 6199429 w 12192000"/>
                <a:gd name="connsiteY132" fmla="*/ 38950 h 897199"/>
                <a:gd name="connsiteX133" fmla="*/ 6272494 w 12192000"/>
                <a:gd name="connsiteY133" fmla="*/ 38950 h 897199"/>
                <a:gd name="connsiteX134" fmla="*/ 6272494 w 12192000"/>
                <a:gd name="connsiteY134" fmla="*/ 136339 h 897199"/>
                <a:gd name="connsiteX135" fmla="*/ 6199429 w 12192000"/>
                <a:gd name="connsiteY135" fmla="*/ 136339 h 897199"/>
                <a:gd name="connsiteX136" fmla="*/ 6199429 w 12192000"/>
                <a:gd name="connsiteY136" fmla="*/ 38950 h 897199"/>
                <a:gd name="connsiteX137" fmla="*/ 6199429 w 12192000"/>
                <a:gd name="connsiteY137" fmla="*/ 885124 h 897199"/>
                <a:gd name="connsiteX138" fmla="*/ 6199429 w 12192000"/>
                <a:gd name="connsiteY138" fmla="*/ 293982 h 897199"/>
                <a:gd name="connsiteX139" fmla="*/ 6272494 w 12192000"/>
                <a:gd name="connsiteY139" fmla="*/ 293982 h 897199"/>
                <a:gd name="connsiteX140" fmla="*/ 6272494 w 12192000"/>
                <a:gd name="connsiteY140" fmla="*/ 885124 h 897199"/>
                <a:gd name="connsiteX141" fmla="*/ 5949116 w 12192000"/>
                <a:gd name="connsiteY141" fmla="*/ 342661 h 897199"/>
                <a:gd name="connsiteX142" fmla="*/ 5726570 w 12192000"/>
                <a:gd name="connsiteY142" fmla="*/ 589545 h 897199"/>
                <a:gd name="connsiteX143" fmla="*/ 5940992 w 12192000"/>
                <a:gd name="connsiteY143" fmla="*/ 836446 h 897199"/>
                <a:gd name="connsiteX144" fmla="*/ 6074280 w 12192000"/>
                <a:gd name="connsiteY144" fmla="*/ 809767 h 897199"/>
                <a:gd name="connsiteX145" fmla="*/ 6081250 w 12192000"/>
                <a:gd name="connsiteY145" fmla="*/ 878178 h 897199"/>
                <a:gd name="connsiteX146" fmla="*/ 5929399 w 12192000"/>
                <a:gd name="connsiteY146" fmla="*/ 899040 h 897199"/>
                <a:gd name="connsiteX147" fmla="*/ 5646591 w 12192000"/>
                <a:gd name="connsiteY147" fmla="*/ 589537 h 897199"/>
                <a:gd name="connsiteX148" fmla="*/ 5938701 w 12192000"/>
                <a:gd name="connsiteY148" fmla="*/ 280058 h 897199"/>
                <a:gd name="connsiteX149" fmla="*/ 6081306 w 12192000"/>
                <a:gd name="connsiteY149" fmla="*/ 303220 h 897199"/>
                <a:gd name="connsiteX150" fmla="*/ 6075514 w 12192000"/>
                <a:gd name="connsiteY150" fmla="*/ 372760 h 897199"/>
                <a:gd name="connsiteX151" fmla="*/ 5949172 w 12192000"/>
                <a:gd name="connsiteY151" fmla="*/ 342653 h 897199"/>
                <a:gd name="connsiteX152" fmla="*/ 5347551 w 12192000"/>
                <a:gd name="connsiteY152" fmla="*/ 131708 h 897199"/>
                <a:gd name="connsiteX153" fmla="*/ 5172555 w 12192000"/>
                <a:gd name="connsiteY153" fmla="*/ 270789 h 897199"/>
                <a:gd name="connsiteX154" fmla="*/ 5543434 w 12192000"/>
                <a:gd name="connsiteY154" fmla="*/ 670678 h 897199"/>
                <a:gd name="connsiteX155" fmla="*/ 5278003 w 12192000"/>
                <a:gd name="connsiteY155" fmla="*/ 899040 h 897199"/>
                <a:gd name="connsiteX156" fmla="*/ 5094890 w 12192000"/>
                <a:gd name="connsiteY156" fmla="*/ 864254 h 897199"/>
                <a:gd name="connsiteX157" fmla="*/ 5103006 w 12192000"/>
                <a:gd name="connsiteY157" fmla="*/ 781943 h 897199"/>
                <a:gd name="connsiteX158" fmla="*/ 5281504 w 12192000"/>
                <a:gd name="connsiteY158" fmla="*/ 829467 h 897199"/>
                <a:gd name="connsiteX159" fmla="*/ 5463463 w 12192000"/>
                <a:gd name="connsiteY159" fmla="*/ 663700 h 897199"/>
                <a:gd name="connsiteX160" fmla="*/ 5092567 w 12192000"/>
                <a:gd name="connsiteY160" fmla="*/ 273104 h 897199"/>
                <a:gd name="connsiteX161" fmla="*/ 5348721 w 12192000"/>
                <a:gd name="connsiteY161" fmla="*/ 62136 h 897199"/>
                <a:gd name="connsiteX162" fmla="*/ 5507494 w 12192000"/>
                <a:gd name="connsiteY162" fmla="*/ 88798 h 897199"/>
                <a:gd name="connsiteX163" fmla="*/ 5494756 w 12192000"/>
                <a:gd name="connsiteY163" fmla="*/ 161831 h 897199"/>
                <a:gd name="connsiteX164" fmla="*/ 5347551 w 12192000"/>
                <a:gd name="connsiteY164" fmla="*/ 131700 h 897199"/>
                <a:gd name="connsiteX165" fmla="*/ 4231388 w 12192000"/>
                <a:gd name="connsiteY165" fmla="*/ 482895 h 897199"/>
                <a:gd name="connsiteX166" fmla="*/ 4079561 w 12192000"/>
                <a:gd name="connsiteY166" fmla="*/ 669565 h 897199"/>
                <a:gd name="connsiteX167" fmla="*/ 4267320 w 12192000"/>
                <a:gd name="connsiteY167" fmla="*/ 836477 h 897199"/>
                <a:gd name="connsiteX168" fmla="*/ 4466680 w 12192000"/>
                <a:gd name="connsiteY168" fmla="*/ 742574 h 897199"/>
                <a:gd name="connsiteX169" fmla="*/ 4231388 w 12192000"/>
                <a:gd name="connsiteY169" fmla="*/ 482927 h 897199"/>
                <a:gd name="connsiteX170" fmla="*/ 4413379 w 12192000"/>
                <a:gd name="connsiteY170" fmla="*/ 241803 h 897199"/>
                <a:gd name="connsiteX171" fmla="*/ 4298605 w 12192000"/>
                <a:gd name="connsiteY171" fmla="*/ 124738 h 897199"/>
                <a:gd name="connsiteX172" fmla="*/ 4165316 w 12192000"/>
                <a:gd name="connsiteY172" fmla="*/ 242981 h 897199"/>
                <a:gd name="connsiteX173" fmla="*/ 4256881 w 12192000"/>
                <a:gd name="connsiteY173" fmla="*/ 407554 h 897199"/>
                <a:gd name="connsiteX174" fmla="*/ 4413379 w 12192000"/>
                <a:gd name="connsiteY174" fmla="*/ 241803 h 897199"/>
                <a:gd name="connsiteX175" fmla="*/ 4698518 w 12192000"/>
                <a:gd name="connsiteY175" fmla="*/ 882800 h 897199"/>
                <a:gd name="connsiteX176" fmla="*/ 4596539 w 12192000"/>
                <a:gd name="connsiteY176" fmla="*/ 882800 h 897199"/>
                <a:gd name="connsiteX177" fmla="*/ 4510751 w 12192000"/>
                <a:gd name="connsiteY177" fmla="*/ 792398 h 897199"/>
                <a:gd name="connsiteX178" fmla="*/ 4264996 w 12192000"/>
                <a:gd name="connsiteY178" fmla="*/ 899048 h 897199"/>
                <a:gd name="connsiteX179" fmla="*/ 3999573 w 12192000"/>
                <a:gd name="connsiteY179" fmla="*/ 673002 h 897199"/>
                <a:gd name="connsiteX180" fmla="*/ 4190833 w 12192000"/>
                <a:gd name="connsiteY180" fmla="*/ 437710 h 897199"/>
                <a:gd name="connsiteX181" fmla="*/ 4085353 w 12192000"/>
                <a:gd name="connsiteY181" fmla="*/ 238334 h 897199"/>
                <a:gd name="connsiteX182" fmla="*/ 4303268 w 12192000"/>
                <a:gd name="connsiteY182" fmla="*/ 62144 h 897199"/>
                <a:gd name="connsiteX183" fmla="*/ 4493334 w 12192000"/>
                <a:gd name="connsiteY183" fmla="*/ 229065 h 897199"/>
                <a:gd name="connsiteX184" fmla="*/ 4298597 w 12192000"/>
                <a:gd name="connsiteY184" fmla="*/ 449286 h 897199"/>
                <a:gd name="connsiteX185" fmla="*/ 4511897 w 12192000"/>
                <a:gd name="connsiteY185" fmla="*/ 686902 h 897199"/>
                <a:gd name="connsiteX186" fmla="*/ 4581437 w 12192000"/>
                <a:gd name="connsiteY186" fmla="*/ 441163 h 897199"/>
                <a:gd name="connsiteX187" fmla="*/ 4650986 w 12192000"/>
                <a:gd name="connsiteY187" fmla="*/ 441163 h 897199"/>
                <a:gd name="connsiteX188" fmla="*/ 4560575 w 12192000"/>
                <a:gd name="connsiteY188" fmla="*/ 733249 h 897199"/>
                <a:gd name="connsiteX189" fmla="*/ 4698510 w 12192000"/>
                <a:gd name="connsiteY189" fmla="*/ 882800 h 897199"/>
                <a:gd name="connsiteX190" fmla="*/ 3535960 w 12192000"/>
                <a:gd name="connsiteY190" fmla="*/ 836446 h 897199"/>
                <a:gd name="connsiteX191" fmla="*/ 3603201 w 12192000"/>
                <a:gd name="connsiteY191" fmla="*/ 822529 h 897199"/>
                <a:gd name="connsiteX192" fmla="*/ 3607824 w 12192000"/>
                <a:gd name="connsiteY192" fmla="*/ 882800 h 897199"/>
                <a:gd name="connsiteX193" fmla="*/ 3518591 w 12192000"/>
                <a:gd name="connsiteY193" fmla="*/ 899048 h 897199"/>
                <a:gd name="connsiteX194" fmla="*/ 3384109 w 12192000"/>
                <a:gd name="connsiteY194" fmla="*/ 701963 h 897199"/>
                <a:gd name="connsiteX195" fmla="*/ 3384109 w 12192000"/>
                <a:gd name="connsiteY195" fmla="*/ 356577 h 897199"/>
                <a:gd name="connsiteX196" fmla="*/ 3268213 w 12192000"/>
                <a:gd name="connsiteY196" fmla="*/ 356577 h 897199"/>
                <a:gd name="connsiteX197" fmla="*/ 3268213 w 12192000"/>
                <a:gd name="connsiteY197" fmla="*/ 293982 h 897199"/>
                <a:gd name="connsiteX198" fmla="*/ 3384109 w 12192000"/>
                <a:gd name="connsiteY198" fmla="*/ 293982 h 897199"/>
                <a:gd name="connsiteX199" fmla="*/ 3384109 w 12192000"/>
                <a:gd name="connsiteY199" fmla="*/ 151376 h 897199"/>
                <a:gd name="connsiteX200" fmla="*/ 3457150 w 12192000"/>
                <a:gd name="connsiteY200" fmla="*/ 125884 h 897199"/>
                <a:gd name="connsiteX201" fmla="*/ 3457150 w 12192000"/>
                <a:gd name="connsiteY201" fmla="*/ 293958 h 897199"/>
                <a:gd name="connsiteX202" fmla="*/ 3591584 w 12192000"/>
                <a:gd name="connsiteY202" fmla="*/ 293958 h 897199"/>
                <a:gd name="connsiteX203" fmla="*/ 3591584 w 12192000"/>
                <a:gd name="connsiteY203" fmla="*/ 356553 h 897199"/>
                <a:gd name="connsiteX204" fmla="*/ 3457150 w 12192000"/>
                <a:gd name="connsiteY204" fmla="*/ 356553 h 897199"/>
                <a:gd name="connsiteX205" fmla="*/ 3457150 w 12192000"/>
                <a:gd name="connsiteY205" fmla="*/ 739049 h 897199"/>
                <a:gd name="connsiteX206" fmla="*/ 3535960 w 12192000"/>
                <a:gd name="connsiteY206" fmla="*/ 836421 h 897199"/>
                <a:gd name="connsiteX207" fmla="*/ 3176673 w 12192000"/>
                <a:gd name="connsiteY207" fmla="*/ 356553 h 897199"/>
                <a:gd name="connsiteX208" fmla="*/ 3029469 w 12192000"/>
                <a:gd name="connsiteY208" fmla="*/ 593014 h 897199"/>
                <a:gd name="connsiteX209" fmla="*/ 3029469 w 12192000"/>
                <a:gd name="connsiteY209" fmla="*/ 885100 h 897199"/>
                <a:gd name="connsiteX210" fmla="*/ 2956451 w 12192000"/>
                <a:gd name="connsiteY210" fmla="*/ 885100 h 897199"/>
                <a:gd name="connsiteX211" fmla="*/ 2956451 w 12192000"/>
                <a:gd name="connsiteY211" fmla="*/ 426117 h 897199"/>
                <a:gd name="connsiteX212" fmla="*/ 2951789 w 12192000"/>
                <a:gd name="connsiteY212" fmla="*/ 293982 h 897199"/>
                <a:gd name="connsiteX213" fmla="*/ 3024822 w 12192000"/>
                <a:gd name="connsiteY213" fmla="*/ 293982 h 897199"/>
                <a:gd name="connsiteX214" fmla="*/ 3024822 w 12192000"/>
                <a:gd name="connsiteY214" fmla="*/ 407554 h 897199"/>
                <a:gd name="connsiteX215" fmla="*/ 3027169 w 12192000"/>
                <a:gd name="connsiteY215" fmla="*/ 407554 h 897199"/>
                <a:gd name="connsiteX216" fmla="*/ 3178997 w 12192000"/>
                <a:gd name="connsiteY216" fmla="*/ 280066 h 897199"/>
                <a:gd name="connsiteX217" fmla="*/ 3229974 w 12192000"/>
                <a:gd name="connsiteY217" fmla="*/ 287036 h 897199"/>
                <a:gd name="connsiteX218" fmla="*/ 3229974 w 12192000"/>
                <a:gd name="connsiteY218" fmla="*/ 363523 h 897199"/>
                <a:gd name="connsiteX219" fmla="*/ 3176673 w 12192000"/>
                <a:gd name="connsiteY219" fmla="*/ 356577 h 897199"/>
                <a:gd name="connsiteX220" fmla="*/ 2483569 w 12192000"/>
                <a:gd name="connsiteY220" fmla="*/ 152546 h 897199"/>
                <a:gd name="connsiteX221" fmla="*/ 2307402 w 12192000"/>
                <a:gd name="connsiteY221" fmla="*/ 598790 h 897199"/>
                <a:gd name="connsiteX222" fmla="*/ 2658589 w 12192000"/>
                <a:gd name="connsiteY222" fmla="*/ 598790 h 897199"/>
                <a:gd name="connsiteX223" fmla="*/ 2483569 w 12192000"/>
                <a:gd name="connsiteY223" fmla="*/ 152546 h 897199"/>
                <a:gd name="connsiteX224" fmla="*/ 2772185 w 12192000"/>
                <a:gd name="connsiteY224" fmla="*/ 885100 h 897199"/>
                <a:gd name="connsiteX225" fmla="*/ 2685252 w 12192000"/>
                <a:gd name="connsiteY225" fmla="*/ 668355 h 897199"/>
                <a:gd name="connsiteX226" fmla="*/ 2277247 w 12192000"/>
                <a:gd name="connsiteY226" fmla="*/ 668355 h 897199"/>
                <a:gd name="connsiteX227" fmla="*/ 2190297 w 12192000"/>
                <a:gd name="connsiteY227" fmla="*/ 885100 h 897199"/>
                <a:gd name="connsiteX228" fmla="*/ 2112665 w 12192000"/>
                <a:gd name="connsiteY228" fmla="*/ 885100 h 897199"/>
                <a:gd name="connsiteX229" fmla="*/ 2444168 w 12192000"/>
                <a:gd name="connsiteY229" fmla="*/ 76036 h 897199"/>
                <a:gd name="connsiteX230" fmla="*/ 2534570 w 12192000"/>
                <a:gd name="connsiteY230" fmla="*/ 76036 h 897199"/>
                <a:gd name="connsiteX231" fmla="*/ 2855650 w 12192000"/>
                <a:gd name="connsiteY231" fmla="*/ 885100 h 897199"/>
                <a:gd name="connsiteX232" fmla="*/ 1508762 w 12192000"/>
                <a:gd name="connsiteY232" fmla="*/ 342637 h 897199"/>
                <a:gd name="connsiteX233" fmla="*/ 1334911 w 12192000"/>
                <a:gd name="connsiteY233" fmla="*/ 547789 h 897199"/>
                <a:gd name="connsiteX234" fmla="*/ 1659451 w 12192000"/>
                <a:gd name="connsiteY234" fmla="*/ 547789 h 897199"/>
                <a:gd name="connsiteX235" fmla="*/ 1508778 w 12192000"/>
                <a:gd name="connsiteY235" fmla="*/ 342637 h 897199"/>
                <a:gd name="connsiteX236" fmla="*/ 1334911 w 12192000"/>
                <a:gd name="connsiteY236" fmla="*/ 610383 h 897199"/>
                <a:gd name="connsiteX237" fmla="*/ 1529640 w 12192000"/>
                <a:gd name="connsiteY237" fmla="*/ 836421 h 897199"/>
                <a:gd name="connsiteX238" fmla="*/ 1695391 w 12192000"/>
                <a:gd name="connsiteY238" fmla="*/ 792358 h 897199"/>
                <a:gd name="connsiteX239" fmla="*/ 1695391 w 12192000"/>
                <a:gd name="connsiteY239" fmla="*/ 866521 h 897199"/>
                <a:gd name="connsiteX240" fmla="*/ 1523847 w 12192000"/>
                <a:gd name="connsiteY240" fmla="*/ 899008 h 897199"/>
                <a:gd name="connsiteX241" fmla="*/ 1254915 w 12192000"/>
                <a:gd name="connsiteY241" fmla="*/ 589505 h 897199"/>
                <a:gd name="connsiteX242" fmla="*/ 1504147 w 12192000"/>
                <a:gd name="connsiteY242" fmla="*/ 280026 h 897199"/>
                <a:gd name="connsiteX243" fmla="*/ 1739447 w 12192000"/>
                <a:gd name="connsiteY243" fmla="*/ 573249 h 897199"/>
                <a:gd name="connsiteX244" fmla="*/ 1739447 w 12192000"/>
                <a:gd name="connsiteY244" fmla="*/ 610359 h 897199"/>
                <a:gd name="connsiteX245" fmla="*/ 1048633 w 12192000"/>
                <a:gd name="connsiteY245" fmla="*/ 885100 h 897199"/>
                <a:gd name="connsiteX246" fmla="*/ 1048633 w 12192000"/>
                <a:gd name="connsiteY246" fmla="*/ 532743 h 897199"/>
                <a:gd name="connsiteX247" fmla="*/ 908375 w 12192000"/>
                <a:gd name="connsiteY247" fmla="*/ 342661 h 897199"/>
                <a:gd name="connsiteX248" fmla="*/ 733346 w 12192000"/>
                <a:gd name="connsiteY248" fmla="*/ 568675 h 897199"/>
                <a:gd name="connsiteX249" fmla="*/ 733346 w 12192000"/>
                <a:gd name="connsiteY249" fmla="*/ 885132 h 897199"/>
                <a:gd name="connsiteX250" fmla="*/ 660393 w 12192000"/>
                <a:gd name="connsiteY250" fmla="*/ 885132 h 897199"/>
                <a:gd name="connsiteX251" fmla="*/ 660393 w 12192000"/>
                <a:gd name="connsiteY251" fmla="*/ 15789 h 897199"/>
                <a:gd name="connsiteX252" fmla="*/ 733402 w 12192000"/>
                <a:gd name="connsiteY252" fmla="*/ 15789 h 897199"/>
                <a:gd name="connsiteX253" fmla="*/ 733402 w 12192000"/>
                <a:gd name="connsiteY253" fmla="*/ 393638 h 897199"/>
                <a:gd name="connsiteX254" fmla="*/ 735734 w 12192000"/>
                <a:gd name="connsiteY254" fmla="*/ 393638 h 897199"/>
                <a:gd name="connsiteX255" fmla="*/ 920039 w 12192000"/>
                <a:gd name="connsiteY255" fmla="*/ 280066 h 897199"/>
                <a:gd name="connsiteX256" fmla="*/ 1121731 w 12192000"/>
                <a:gd name="connsiteY256" fmla="*/ 531573 h 897199"/>
                <a:gd name="connsiteX257" fmla="*/ 1121731 w 12192000"/>
                <a:gd name="connsiteY257" fmla="*/ 885124 h 897199"/>
                <a:gd name="connsiteX258" fmla="*/ 325373 w 12192000"/>
                <a:gd name="connsiteY258" fmla="*/ 145576 h 897199"/>
                <a:gd name="connsiteX259" fmla="*/ 325373 w 12192000"/>
                <a:gd name="connsiteY259" fmla="*/ 885100 h 897199"/>
                <a:gd name="connsiteX260" fmla="*/ 245410 w 12192000"/>
                <a:gd name="connsiteY260" fmla="*/ 885100 h 897199"/>
                <a:gd name="connsiteX261" fmla="*/ 245410 w 12192000"/>
                <a:gd name="connsiteY261" fmla="*/ 145600 h 897199"/>
                <a:gd name="connsiteX262" fmla="*/ 6649 w 12192000"/>
                <a:gd name="connsiteY262" fmla="*/ 145600 h 897199"/>
                <a:gd name="connsiteX263" fmla="*/ 6649 w 12192000"/>
                <a:gd name="connsiteY263" fmla="*/ 76060 h 897199"/>
                <a:gd name="connsiteX264" fmla="*/ 564190 w 12192000"/>
                <a:gd name="connsiteY264" fmla="*/ 76060 h 897199"/>
                <a:gd name="connsiteX265" fmla="*/ 564190 w 12192000"/>
                <a:gd name="connsiteY265" fmla="*/ 145600 h 89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12192000" h="897199">
                  <a:moveTo>
                    <a:pt x="12198649" y="885124"/>
                  </a:moveTo>
                  <a:lnTo>
                    <a:pt x="12097839" y="885124"/>
                  </a:lnTo>
                  <a:lnTo>
                    <a:pt x="11805730" y="581421"/>
                  </a:lnTo>
                  <a:lnTo>
                    <a:pt x="11805730" y="885124"/>
                  </a:lnTo>
                  <a:lnTo>
                    <a:pt x="11732688" y="885124"/>
                  </a:lnTo>
                  <a:lnTo>
                    <a:pt x="11732688" y="15789"/>
                  </a:lnTo>
                  <a:lnTo>
                    <a:pt x="11805730" y="15789"/>
                  </a:lnTo>
                  <a:lnTo>
                    <a:pt x="11805730" y="536236"/>
                  </a:lnTo>
                  <a:lnTo>
                    <a:pt x="12070007" y="293982"/>
                  </a:lnTo>
                  <a:lnTo>
                    <a:pt x="12163887" y="293982"/>
                  </a:lnTo>
                  <a:lnTo>
                    <a:pt x="11875270" y="555961"/>
                  </a:lnTo>
                  <a:lnTo>
                    <a:pt x="12198649" y="885124"/>
                  </a:lnTo>
                  <a:close/>
                  <a:moveTo>
                    <a:pt x="11444120" y="342661"/>
                  </a:moveTo>
                  <a:cubicBezTo>
                    <a:pt x="11368811" y="342661"/>
                    <a:pt x="11316608" y="365822"/>
                    <a:pt x="11316608" y="441203"/>
                  </a:cubicBezTo>
                  <a:cubicBezTo>
                    <a:pt x="11316608" y="551346"/>
                    <a:pt x="11607548" y="537430"/>
                    <a:pt x="11607548" y="730989"/>
                  </a:cubicBezTo>
                  <a:cubicBezTo>
                    <a:pt x="11607548" y="856178"/>
                    <a:pt x="11490475" y="899088"/>
                    <a:pt x="11401218" y="899088"/>
                  </a:cubicBezTo>
                  <a:cubicBezTo>
                    <a:pt x="11344424" y="899088"/>
                    <a:pt x="11287622" y="892118"/>
                    <a:pt x="11235475" y="871248"/>
                  </a:cubicBezTo>
                  <a:lnTo>
                    <a:pt x="11242445" y="799384"/>
                  </a:lnTo>
                  <a:cubicBezTo>
                    <a:pt x="11286468" y="821424"/>
                    <a:pt x="11339793" y="836485"/>
                    <a:pt x="11396595" y="836485"/>
                  </a:cubicBezTo>
                  <a:cubicBezTo>
                    <a:pt x="11466136" y="836485"/>
                    <a:pt x="11527584" y="798214"/>
                    <a:pt x="11527584" y="730989"/>
                  </a:cubicBezTo>
                  <a:cubicBezTo>
                    <a:pt x="11527584" y="590731"/>
                    <a:pt x="11243590" y="612770"/>
                    <a:pt x="11243590" y="441203"/>
                  </a:cubicBezTo>
                  <a:cubicBezTo>
                    <a:pt x="11243590" y="324130"/>
                    <a:pt x="11338647" y="280106"/>
                    <a:pt x="11436004" y="280106"/>
                  </a:cubicBezTo>
                  <a:cubicBezTo>
                    <a:pt x="11467289" y="280106"/>
                    <a:pt x="11529884" y="287076"/>
                    <a:pt x="11582055" y="306761"/>
                  </a:cubicBezTo>
                  <a:lnTo>
                    <a:pt x="11575085" y="370533"/>
                  </a:lnTo>
                  <a:cubicBezTo>
                    <a:pt x="11536830" y="353116"/>
                    <a:pt x="11484682" y="342701"/>
                    <a:pt x="11444120" y="342701"/>
                  </a:cubicBezTo>
                  <a:close/>
                  <a:moveTo>
                    <a:pt x="11036115" y="38950"/>
                  </a:moveTo>
                  <a:lnTo>
                    <a:pt x="11109148" y="38950"/>
                  </a:lnTo>
                  <a:lnTo>
                    <a:pt x="11109148" y="136339"/>
                  </a:lnTo>
                  <a:lnTo>
                    <a:pt x="11036115" y="136339"/>
                  </a:lnTo>
                  <a:lnTo>
                    <a:pt x="11036115" y="38950"/>
                  </a:lnTo>
                  <a:close/>
                  <a:moveTo>
                    <a:pt x="11036115" y="885124"/>
                  </a:moveTo>
                  <a:lnTo>
                    <a:pt x="11036115" y="293982"/>
                  </a:lnTo>
                  <a:lnTo>
                    <a:pt x="11109148" y="293982"/>
                  </a:lnTo>
                  <a:lnTo>
                    <a:pt x="11109148" y="885124"/>
                  </a:lnTo>
                  <a:close/>
                  <a:moveTo>
                    <a:pt x="10570226" y="145600"/>
                  </a:moveTo>
                  <a:lnTo>
                    <a:pt x="10487892" y="145600"/>
                  </a:lnTo>
                  <a:lnTo>
                    <a:pt x="10487892" y="434217"/>
                  </a:lnTo>
                  <a:lnTo>
                    <a:pt x="10572525" y="434217"/>
                  </a:lnTo>
                  <a:cubicBezTo>
                    <a:pt x="10666405" y="434217"/>
                    <a:pt x="10774209" y="398309"/>
                    <a:pt x="10774209" y="285859"/>
                  </a:cubicBezTo>
                  <a:cubicBezTo>
                    <a:pt x="10774209" y="153724"/>
                    <a:pt x="10680321" y="145600"/>
                    <a:pt x="10570226" y="145600"/>
                  </a:cubicBezTo>
                  <a:close/>
                  <a:moveTo>
                    <a:pt x="10674529" y="472472"/>
                  </a:moveTo>
                  <a:lnTo>
                    <a:pt x="10674529" y="474795"/>
                  </a:lnTo>
                  <a:cubicBezTo>
                    <a:pt x="10739423" y="482895"/>
                    <a:pt x="10753339" y="517673"/>
                    <a:pt x="10778855" y="572176"/>
                  </a:cubicBezTo>
                  <a:lnTo>
                    <a:pt x="10916799" y="885124"/>
                  </a:lnTo>
                  <a:lnTo>
                    <a:pt x="10828671" y="885124"/>
                  </a:lnTo>
                  <a:lnTo>
                    <a:pt x="10711598" y="611561"/>
                  </a:lnTo>
                  <a:cubicBezTo>
                    <a:pt x="10665235" y="507274"/>
                    <a:pt x="10630473" y="503757"/>
                    <a:pt x="10553987" y="503757"/>
                  </a:cubicBezTo>
                  <a:lnTo>
                    <a:pt x="10487892" y="503757"/>
                  </a:lnTo>
                  <a:lnTo>
                    <a:pt x="10487892" y="885108"/>
                  </a:lnTo>
                  <a:lnTo>
                    <a:pt x="10407928" y="885108"/>
                  </a:lnTo>
                  <a:lnTo>
                    <a:pt x="10407928" y="76060"/>
                  </a:lnTo>
                  <a:lnTo>
                    <a:pt x="10616581" y="76060"/>
                  </a:lnTo>
                  <a:cubicBezTo>
                    <a:pt x="10760285" y="76060"/>
                    <a:pt x="10854188" y="137484"/>
                    <a:pt x="10854188" y="285859"/>
                  </a:cubicBezTo>
                  <a:cubicBezTo>
                    <a:pt x="10854188" y="390185"/>
                    <a:pt x="10774209" y="459710"/>
                    <a:pt x="10674529" y="472472"/>
                  </a:cubicBezTo>
                  <a:close/>
                  <a:moveTo>
                    <a:pt x="9970977" y="77229"/>
                  </a:moveTo>
                  <a:cubicBezTo>
                    <a:pt x="9955908" y="69114"/>
                    <a:pt x="9933916" y="64483"/>
                    <a:pt x="9913053" y="64483"/>
                  </a:cubicBezTo>
                  <a:cubicBezTo>
                    <a:pt x="9813350" y="64483"/>
                    <a:pt x="9823773" y="172263"/>
                    <a:pt x="9823773" y="242981"/>
                  </a:cubicBezTo>
                  <a:lnTo>
                    <a:pt x="9823773" y="293982"/>
                  </a:lnTo>
                  <a:lnTo>
                    <a:pt x="9957061" y="293982"/>
                  </a:lnTo>
                  <a:lnTo>
                    <a:pt x="9957061" y="356577"/>
                  </a:lnTo>
                  <a:lnTo>
                    <a:pt x="9823773" y="356577"/>
                  </a:lnTo>
                  <a:lnTo>
                    <a:pt x="9823773" y="885124"/>
                  </a:lnTo>
                  <a:lnTo>
                    <a:pt x="9750755" y="885124"/>
                  </a:lnTo>
                  <a:lnTo>
                    <a:pt x="9750755" y="356577"/>
                  </a:lnTo>
                  <a:lnTo>
                    <a:pt x="9631383" y="356577"/>
                  </a:lnTo>
                  <a:lnTo>
                    <a:pt x="9631383" y="293982"/>
                  </a:lnTo>
                  <a:lnTo>
                    <a:pt x="9750755" y="293982"/>
                  </a:lnTo>
                  <a:lnTo>
                    <a:pt x="9750755" y="251096"/>
                  </a:lnTo>
                  <a:cubicBezTo>
                    <a:pt x="9750755" y="127061"/>
                    <a:pt x="9755378" y="1889"/>
                    <a:pt x="9907229" y="1889"/>
                  </a:cubicBezTo>
                  <a:cubicBezTo>
                    <a:pt x="9930463" y="1889"/>
                    <a:pt x="9961708" y="5342"/>
                    <a:pt x="9975624" y="13465"/>
                  </a:cubicBezTo>
                  <a:lnTo>
                    <a:pt x="9970977" y="77229"/>
                  </a:lnTo>
                  <a:close/>
                  <a:moveTo>
                    <a:pt x="9292942" y="342661"/>
                  </a:moveTo>
                  <a:cubicBezTo>
                    <a:pt x="9165430" y="342661"/>
                    <a:pt x="9097060" y="452780"/>
                    <a:pt x="9097060" y="589545"/>
                  </a:cubicBezTo>
                  <a:cubicBezTo>
                    <a:pt x="9097060" y="726310"/>
                    <a:pt x="9165430" y="836446"/>
                    <a:pt x="9292942" y="836446"/>
                  </a:cubicBezTo>
                  <a:cubicBezTo>
                    <a:pt x="9420454" y="836446"/>
                    <a:pt x="9488825" y="726302"/>
                    <a:pt x="9488825" y="589545"/>
                  </a:cubicBezTo>
                  <a:cubicBezTo>
                    <a:pt x="9488825" y="452788"/>
                    <a:pt x="9420431" y="342661"/>
                    <a:pt x="9292942" y="342661"/>
                  </a:cubicBezTo>
                  <a:close/>
                  <a:moveTo>
                    <a:pt x="9292942" y="899048"/>
                  </a:moveTo>
                  <a:cubicBezTo>
                    <a:pt x="9101682" y="899048"/>
                    <a:pt x="9017048" y="750666"/>
                    <a:pt x="9017048" y="589545"/>
                  </a:cubicBezTo>
                  <a:cubicBezTo>
                    <a:pt x="9017048" y="428424"/>
                    <a:pt x="9101682" y="280066"/>
                    <a:pt x="9292942" y="280066"/>
                  </a:cubicBezTo>
                  <a:cubicBezTo>
                    <a:pt x="9484202" y="280066"/>
                    <a:pt x="9568813" y="428416"/>
                    <a:pt x="9568813" y="589545"/>
                  </a:cubicBezTo>
                  <a:cubicBezTo>
                    <a:pt x="9568813" y="750674"/>
                    <a:pt x="9484179" y="899040"/>
                    <a:pt x="9292942" y="899040"/>
                  </a:cubicBezTo>
                  <a:close/>
                  <a:moveTo>
                    <a:pt x="8381940" y="342661"/>
                  </a:moveTo>
                  <a:cubicBezTo>
                    <a:pt x="8274144" y="342661"/>
                    <a:pt x="8208089" y="450432"/>
                    <a:pt x="8208089" y="547813"/>
                  </a:cubicBezTo>
                  <a:lnTo>
                    <a:pt x="8532661" y="547813"/>
                  </a:lnTo>
                  <a:cubicBezTo>
                    <a:pt x="8532661" y="444656"/>
                    <a:pt x="8490929" y="342661"/>
                    <a:pt x="8381956" y="342661"/>
                  </a:cubicBezTo>
                  <a:close/>
                  <a:moveTo>
                    <a:pt x="8208089" y="610407"/>
                  </a:moveTo>
                  <a:cubicBezTo>
                    <a:pt x="8208089" y="735596"/>
                    <a:pt x="8275306" y="836446"/>
                    <a:pt x="8402826" y="836446"/>
                  </a:cubicBezTo>
                  <a:cubicBezTo>
                    <a:pt x="8456143" y="836446"/>
                    <a:pt x="8533791" y="814414"/>
                    <a:pt x="8568569" y="792382"/>
                  </a:cubicBezTo>
                  <a:lnTo>
                    <a:pt x="8568569" y="866545"/>
                  </a:lnTo>
                  <a:cubicBezTo>
                    <a:pt x="8517591" y="887415"/>
                    <a:pt x="8451496" y="899032"/>
                    <a:pt x="8397025" y="899032"/>
                  </a:cubicBezTo>
                  <a:cubicBezTo>
                    <a:pt x="8201119" y="899032"/>
                    <a:pt x="8128125" y="766889"/>
                    <a:pt x="8128125" y="589529"/>
                  </a:cubicBezTo>
                  <a:cubicBezTo>
                    <a:pt x="8128125" y="408708"/>
                    <a:pt x="8227781" y="280050"/>
                    <a:pt x="8377333" y="280050"/>
                  </a:cubicBezTo>
                  <a:cubicBezTo>
                    <a:pt x="8544230" y="280050"/>
                    <a:pt x="8612624" y="414484"/>
                    <a:pt x="8612624" y="573274"/>
                  </a:cubicBezTo>
                  <a:lnTo>
                    <a:pt x="8612624" y="610383"/>
                  </a:lnTo>
                  <a:close/>
                  <a:moveTo>
                    <a:pt x="7921843" y="342661"/>
                  </a:moveTo>
                  <a:cubicBezTo>
                    <a:pt x="7779237" y="342661"/>
                    <a:pt x="7699274" y="445810"/>
                    <a:pt x="7699274" y="589545"/>
                  </a:cubicBezTo>
                  <a:cubicBezTo>
                    <a:pt x="7699274" y="724003"/>
                    <a:pt x="7780415" y="836446"/>
                    <a:pt x="7913720" y="836446"/>
                  </a:cubicBezTo>
                  <a:cubicBezTo>
                    <a:pt x="7960075" y="836446"/>
                    <a:pt x="8002960" y="826030"/>
                    <a:pt x="8047008" y="809767"/>
                  </a:cubicBezTo>
                  <a:lnTo>
                    <a:pt x="8053978" y="878178"/>
                  </a:lnTo>
                  <a:cubicBezTo>
                    <a:pt x="8004130" y="895547"/>
                    <a:pt x="7957775" y="899048"/>
                    <a:pt x="7902127" y="899048"/>
                  </a:cubicBezTo>
                  <a:cubicBezTo>
                    <a:pt x="7712045" y="899048"/>
                    <a:pt x="7619319" y="754119"/>
                    <a:pt x="7619319" y="589545"/>
                  </a:cubicBezTo>
                  <a:cubicBezTo>
                    <a:pt x="7619319" y="407554"/>
                    <a:pt x="7736392" y="280066"/>
                    <a:pt x="7911428" y="280066"/>
                  </a:cubicBezTo>
                  <a:cubicBezTo>
                    <a:pt x="7982122" y="280066"/>
                    <a:pt x="8033148" y="296282"/>
                    <a:pt x="8054034" y="303228"/>
                  </a:cubicBezTo>
                  <a:lnTo>
                    <a:pt x="8048242" y="372768"/>
                  </a:lnTo>
                  <a:cubicBezTo>
                    <a:pt x="8008809" y="355399"/>
                    <a:pt x="7961284" y="342661"/>
                    <a:pt x="7921899" y="342661"/>
                  </a:cubicBezTo>
                  <a:close/>
                  <a:moveTo>
                    <a:pt x="7413005" y="885124"/>
                  </a:moveTo>
                  <a:lnTo>
                    <a:pt x="7413005" y="525773"/>
                  </a:lnTo>
                  <a:cubicBezTo>
                    <a:pt x="7413005" y="414500"/>
                    <a:pt x="7373596" y="342661"/>
                    <a:pt x="7272746" y="342661"/>
                  </a:cubicBezTo>
                  <a:cubicBezTo>
                    <a:pt x="7139458" y="342661"/>
                    <a:pt x="7097726" y="459726"/>
                    <a:pt x="7097726" y="558252"/>
                  </a:cubicBezTo>
                  <a:lnTo>
                    <a:pt x="7097726" y="885124"/>
                  </a:lnTo>
                  <a:lnTo>
                    <a:pt x="7024708" y="885124"/>
                  </a:lnTo>
                  <a:lnTo>
                    <a:pt x="7024708" y="433063"/>
                  </a:lnTo>
                  <a:cubicBezTo>
                    <a:pt x="7024708" y="387862"/>
                    <a:pt x="7024708" y="341507"/>
                    <a:pt x="7020062" y="293982"/>
                  </a:cubicBezTo>
                  <a:lnTo>
                    <a:pt x="7090756" y="293982"/>
                  </a:lnTo>
                  <a:lnTo>
                    <a:pt x="7090756" y="399431"/>
                  </a:lnTo>
                  <a:lnTo>
                    <a:pt x="7093103" y="399431"/>
                  </a:lnTo>
                  <a:cubicBezTo>
                    <a:pt x="7117418" y="346130"/>
                    <a:pt x="7161474" y="280058"/>
                    <a:pt x="7284363" y="280058"/>
                  </a:cubicBezTo>
                  <a:cubicBezTo>
                    <a:pt x="7430422" y="280058"/>
                    <a:pt x="7486046" y="377431"/>
                    <a:pt x="7486046" y="507250"/>
                  </a:cubicBezTo>
                  <a:lnTo>
                    <a:pt x="7486046" y="885116"/>
                  </a:lnTo>
                  <a:close/>
                  <a:moveTo>
                    <a:pt x="6660783" y="342661"/>
                  </a:moveTo>
                  <a:cubicBezTo>
                    <a:pt x="6552979" y="342661"/>
                    <a:pt x="6486932" y="450432"/>
                    <a:pt x="6486932" y="547813"/>
                  </a:cubicBezTo>
                  <a:lnTo>
                    <a:pt x="6811464" y="547813"/>
                  </a:lnTo>
                  <a:cubicBezTo>
                    <a:pt x="6811464" y="444656"/>
                    <a:pt x="6769732" y="342661"/>
                    <a:pt x="6660807" y="342661"/>
                  </a:cubicBezTo>
                  <a:close/>
                  <a:moveTo>
                    <a:pt x="6486932" y="610407"/>
                  </a:moveTo>
                  <a:cubicBezTo>
                    <a:pt x="6486932" y="735596"/>
                    <a:pt x="6554157" y="836446"/>
                    <a:pt x="6681669" y="836446"/>
                  </a:cubicBezTo>
                  <a:cubicBezTo>
                    <a:pt x="6734970" y="836446"/>
                    <a:pt x="6812634" y="814414"/>
                    <a:pt x="6847412" y="792382"/>
                  </a:cubicBezTo>
                  <a:lnTo>
                    <a:pt x="6847412" y="866545"/>
                  </a:lnTo>
                  <a:cubicBezTo>
                    <a:pt x="6796419" y="887415"/>
                    <a:pt x="6730347" y="899032"/>
                    <a:pt x="6675869" y="899032"/>
                  </a:cubicBezTo>
                  <a:cubicBezTo>
                    <a:pt x="6479970" y="899032"/>
                    <a:pt x="6406969" y="766889"/>
                    <a:pt x="6406969" y="589529"/>
                  </a:cubicBezTo>
                  <a:cubicBezTo>
                    <a:pt x="6406969" y="408708"/>
                    <a:pt x="6506624" y="280050"/>
                    <a:pt x="6656128" y="280050"/>
                  </a:cubicBezTo>
                  <a:cubicBezTo>
                    <a:pt x="6823041" y="280050"/>
                    <a:pt x="6891436" y="414484"/>
                    <a:pt x="6891436" y="573274"/>
                  </a:cubicBezTo>
                  <a:lnTo>
                    <a:pt x="6891436" y="610383"/>
                  </a:lnTo>
                  <a:close/>
                  <a:moveTo>
                    <a:pt x="6199429" y="38950"/>
                  </a:moveTo>
                  <a:lnTo>
                    <a:pt x="6272494" y="38950"/>
                  </a:lnTo>
                  <a:lnTo>
                    <a:pt x="6272494" y="136339"/>
                  </a:lnTo>
                  <a:lnTo>
                    <a:pt x="6199429" y="136339"/>
                  </a:lnTo>
                  <a:lnTo>
                    <a:pt x="6199429" y="38950"/>
                  </a:lnTo>
                  <a:close/>
                  <a:moveTo>
                    <a:pt x="6199429" y="885124"/>
                  </a:moveTo>
                  <a:lnTo>
                    <a:pt x="6199429" y="293982"/>
                  </a:lnTo>
                  <a:lnTo>
                    <a:pt x="6272494" y="293982"/>
                  </a:lnTo>
                  <a:lnTo>
                    <a:pt x="6272494" y="885124"/>
                  </a:lnTo>
                  <a:close/>
                  <a:moveTo>
                    <a:pt x="5949116" y="342661"/>
                  </a:moveTo>
                  <a:cubicBezTo>
                    <a:pt x="5806510" y="342661"/>
                    <a:pt x="5726570" y="445810"/>
                    <a:pt x="5726570" y="589545"/>
                  </a:cubicBezTo>
                  <a:cubicBezTo>
                    <a:pt x="5726570" y="724003"/>
                    <a:pt x="5807687" y="836446"/>
                    <a:pt x="5940992" y="836446"/>
                  </a:cubicBezTo>
                  <a:cubicBezTo>
                    <a:pt x="5987347" y="836446"/>
                    <a:pt x="6030233" y="826030"/>
                    <a:pt x="6074280" y="809767"/>
                  </a:cubicBezTo>
                  <a:lnTo>
                    <a:pt x="6081250" y="878178"/>
                  </a:lnTo>
                  <a:cubicBezTo>
                    <a:pt x="6031402" y="895547"/>
                    <a:pt x="5985048" y="899040"/>
                    <a:pt x="5929399" y="899040"/>
                  </a:cubicBezTo>
                  <a:cubicBezTo>
                    <a:pt x="5739317" y="899040"/>
                    <a:pt x="5646591" y="754111"/>
                    <a:pt x="5646591" y="589537"/>
                  </a:cubicBezTo>
                  <a:cubicBezTo>
                    <a:pt x="5646591" y="407546"/>
                    <a:pt x="5763688" y="280058"/>
                    <a:pt x="5938701" y="280058"/>
                  </a:cubicBezTo>
                  <a:cubicBezTo>
                    <a:pt x="6009419" y="280058"/>
                    <a:pt x="6060420" y="296274"/>
                    <a:pt x="6081306" y="303220"/>
                  </a:cubicBezTo>
                  <a:lnTo>
                    <a:pt x="6075514" y="372760"/>
                  </a:lnTo>
                  <a:cubicBezTo>
                    <a:pt x="6036081" y="355391"/>
                    <a:pt x="5988581" y="342653"/>
                    <a:pt x="5949172" y="342653"/>
                  </a:cubicBezTo>
                  <a:close/>
                  <a:moveTo>
                    <a:pt x="5347551" y="131708"/>
                  </a:moveTo>
                  <a:cubicBezTo>
                    <a:pt x="5264087" y="131708"/>
                    <a:pt x="5172555" y="166470"/>
                    <a:pt x="5172555" y="270789"/>
                  </a:cubicBezTo>
                  <a:cubicBezTo>
                    <a:pt x="5172555" y="433063"/>
                    <a:pt x="5543434" y="434225"/>
                    <a:pt x="5543434" y="670678"/>
                  </a:cubicBezTo>
                  <a:cubicBezTo>
                    <a:pt x="5543442" y="834146"/>
                    <a:pt x="5403192" y="899040"/>
                    <a:pt x="5278003" y="899040"/>
                  </a:cubicBezTo>
                  <a:cubicBezTo>
                    <a:pt x="5199193" y="899040"/>
                    <a:pt x="5137800" y="882792"/>
                    <a:pt x="5094890" y="864254"/>
                  </a:cubicBezTo>
                  <a:lnTo>
                    <a:pt x="5103006" y="781943"/>
                  </a:lnTo>
                  <a:cubicBezTo>
                    <a:pt x="5150515" y="812082"/>
                    <a:pt x="5206163" y="829467"/>
                    <a:pt x="5281504" y="829467"/>
                  </a:cubicBezTo>
                  <a:cubicBezTo>
                    <a:pt x="5381176" y="829467"/>
                    <a:pt x="5463463" y="778474"/>
                    <a:pt x="5463463" y="663700"/>
                  </a:cubicBezTo>
                  <a:cubicBezTo>
                    <a:pt x="5463463" y="504927"/>
                    <a:pt x="5092567" y="485210"/>
                    <a:pt x="5092567" y="273104"/>
                  </a:cubicBezTo>
                  <a:cubicBezTo>
                    <a:pt x="5092567" y="143269"/>
                    <a:pt x="5206163" y="62136"/>
                    <a:pt x="5348721" y="62136"/>
                  </a:cubicBezTo>
                  <a:cubicBezTo>
                    <a:pt x="5388146" y="62136"/>
                    <a:pt x="5451870" y="67928"/>
                    <a:pt x="5507494" y="88798"/>
                  </a:cubicBezTo>
                  <a:lnTo>
                    <a:pt x="5494756" y="161831"/>
                  </a:lnTo>
                  <a:cubicBezTo>
                    <a:pt x="5458824" y="142099"/>
                    <a:pt x="5402046" y="131700"/>
                    <a:pt x="5347551" y="131700"/>
                  </a:cubicBezTo>
                  <a:close/>
                  <a:moveTo>
                    <a:pt x="4231388" y="482895"/>
                  </a:moveTo>
                  <a:cubicBezTo>
                    <a:pt x="4154901" y="513027"/>
                    <a:pt x="4079561" y="580252"/>
                    <a:pt x="4079561" y="669565"/>
                  </a:cubicBezTo>
                  <a:cubicBezTo>
                    <a:pt x="4079561" y="779684"/>
                    <a:pt x="4169963" y="836477"/>
                    <a:pt x="4267320" y="836477"/>
                  </a:cubicBezTo>
                  <a:cubicBezTo>
                    <a:pt x="4340337" y="836477"/>
                    <a:pt x="4420341" y="799376"/>
                    <a:pt x="4466680" y="742574"/>
                  </a:cubicBezTo>
                  <a:lnTo>
                    <a:pt x="4231388" y="482927"/>
                  </a:lnTo>
                  <a:close/>
                  <a:moveTo>
                    <a:pt x="4413379" y="241803"/>
                  </a:moveTo>
                  <a:cubicBezTo>
                    <a:pt x="4413379" y="165293"/>
                    <a:pt x="4367024" y="124738"/>
                    <a:pt x="4298605" y="124738"/>
                  </a:cubicBezTo>
                  <a:cubicBezTo>
                    <a:pt x="4230186" y="124738"/>
                    <a:pt x="4165316" y="164147"/>
                    <a:pt x="4165316" y="242981"/>
                  </a:cubicBezTo>
                  <a:cubicBezTo>
                    <a:pt x="4165316" y="306721"/>
                    <a:pt x="4212873" y="358876"/>
                    <a:pt x="4256881" y="407554"/>
                  </a:cubicBezTo>
                  <a:cubicBezTo>
                    <a:pt x="4327591" y="373906"/>
                    <a:pt x="4413379" y="336836"/>
                    <a:pt x="4413379" y="241803"/>
                  </a:cubicBezTo>
                  <a:close/>
                  <a:moveTo>
                    <a:pt x="4698518" y="882800"/>
                  </a:moveTo>
                  <a:lnTo>
                    <a:pt x="4596539" y="882800"/>
                  </a:lnTo>
                  <a:lnTo>
                    <a:pt x="4510751" y="792398"/>
                  </a:lnTo>
                  <a:cubicBezTo>
                    <a:pt x="4444664" y="866561"/>
                    <a:pt x="4360078" y="899048"/>
                    <a:pt x="4264996" y="899048"/>
                  </a:cubicBezTo>
                  <a:cubicBezTo>
                    <a:pt x="4128239" y="899048"/>
                    <a:pt x="3999573" y="829475"/>
                    <a:pt x="3999573" y="673002"/>
                  </a:cubicBezTo>
                  <a:cubicBezTo>
                    <a:pt x="3999573" y="548982"/>
                    <a:pt x="4083014" y="479418"/>
                    <a:pt x="4190833" y="437710"/>
                  </a:cubicBezTo>
                  <a:cubicBezTo>
                    <a:pt x="4140977" y="380892"/>
                    <a:pt x="4085353" y="319467"/>
                    <a:pt x="4085353" y="238334"/>
                  </a:cubicBezTo>
                  <a:cubicBezTo>
                    <a:pt x="4085353" y="122415"/>
                    <a:pt x="4196626" y="62144"/>
                    <a:pt x="4303268" y="62144"/>
                  </a:cubicBezTo>
                  <a:cubicBezTo>
                    <a:pt x="4399455" y="62144"/>
                    <a:pt x="4493334" y="115469"/>
                    <a:pt x="4493334" y="229065"/>
                  </a:cubicBezTo>
                  <a:cubicBezTo>
                    <a:pt x="4493334" y="355399"/>
                    <a:pt x="4395978" y="400608"/>
                    <a:pt x="4298597" y="449286"/>
                  </a:cubicBezTo>
                  <a:lnTo>
                    <a:pt x="4511897" y="686902"/>
                  </a:lnTo>
                  <a:cubicBezTo>
                    <a:pt x="4562874" y="613900"/>
                    <a:pt x="4581437" y="528120"/>
                    <a:pt x="4581437" y="441163"/>
                  </a:cubicBezTo>
                  <a:lnTo>
                    <a:pt x="4650986" y="441163"/>
                  </a:lnTo>
                  <a:cubicBezTo>
                    <a:pt x="4650986" y="545489"/>
                    <a:pt x="4620846" y="652139"/>
                    <a:pt x="4560575" y="733249"/>
                  </a:cubicBezTo>
                  <a:lnTo>
                    <a:pt x="4698510" y="882800"/>
                  </a:lnTo>
                  <a:close/>
                  <a:moveTo>
                    <a:pt x="3535960" y="836446"/>
                  </a:moveTo>
                  <a:cubicBezTo>
                    <a:pt x="3563776" y="836446"/>
                    <a:pt x="3582339" y="830653"/>
                    <a:pt x="3603201" y="822529"/>
                  </a:cubicBezTo>
                  <a:lnTo>
                    <a:pt x="3607824" y="882800"/>
                  </a:lnTo>
                  <a:cubicBezTo>
                    <a:pt x="3590455" y="889754"/>
                    <a:pt x="3554523" y="899048"/>
                    <a:pt x="3518591" y="899048"/>
                  </a:cubicBezTo>
                  <a:cubicBezTo>
                    <a:pt x="3388804" y="899048"/>
                    <a:pt x="3384109" y="809767"/>
                    <a:pt x="3384109" y="701963"/>
                  </a:cubicBezTo>
                  <a:lnTo>
                    <a:pt x="3384109" y="356577"/>
                  </a:lnTo>
                  <a:lnTo>
                    <a:pt x="3268213" y="356577"/>
                  </a:lnTo>
                  <a:lnTo>
                    <a:pt x="3268213" y="293982"/>
                  </a:lnTo>
                  <a:lnTo>
                    <a:pt x="3384109" y="293982"/>
                  </a:lnTo>
                  <a:lnTo>
                    <a:pt x="3384109" y="151376"/>
                  </a:lnTo>
                  <a:lnTo>
                    <a:pt x="3457150" y="125884"/>
                  </a:lnTo>
                  <a:lnTo>
                    <a:pt x="3457150" y="293958"/>
                  </a:lnTo>
                  <a:lnTo>
                    <a:pt x="3591584" y="293958"/>
                  </a:lnTo>
                  <a:lnTo>
                    <a:pt x="3591584" y="356553"/>
                  </a:lnTo>
                  <a:lnTo>
                    <a:pt x="3457150" y="356553"/>
                  </a:lnTo>
                  <a:lnTo>
                    <a:pt x="3457150" y="739049"/>
                  </a:lnTo>
                  <a:cubicBezTo>
                    <a:pt x="3457150" y="792374"/>
                    <a:pt x="3476859" y="836421"/>
                    <a:pt x="3535960" y="836421"/>
                  </a:cubicBezTo>
                  <a:close/>
                  <a:moveTo>
                    <a:pt x="3176673" y="356553"/>
                  </a:moveTo>
                  <a:cubicBezTo>
                    <a:pt x="3060778" y="356553"/>
                    <a:pt x="3029469" y="486340"/>
                    <a:pt x="3029469" y="593014"/>
                  </a:cubicBezTo>
                  <a:lnTo>
                    <a:pt x="3029469" y="885100"/>
                  </a:lnTo>
                  <a:lnTo>
                    <a:pt x="2956451" y="885100"/>
                  </a:lnTo>
                  <a:lnTo>
                    <a:pt x="2956451" y="426117"/>
                  </a:lnTo>
                  <a:cubicBezTo>
                    <a:pt x="2956451" y="361223"/>
                    <a:pt x="2956451" y="336836"/>
                    <a:pt x="2951789" y="293982"/>
                  </a:cubicBezTo>
                  <a:lnTo>
                    <a:pt x="3024822" y="293982"/>
                  </a:lnTo>
                  <a:lnTo>
                    <a:pt x="3024822" y="407554"/>
                  </a:lnTo>
                  <a:lnTo>
                    <a:pt x="3027169" y="407554"/>
                  </a:lnTo>
                  <a:cubicBezTo>
                    <a:pt x="3053808" y="341507"/>
                    <a:pt x="3103656" y="280066"/>
                    <a:pt x="3178997" y="280066"/>
                  </a:cubicBezTo>
                  <a:cubicBezTo>
                    <a:pt x="3196366" y="280066"/>
                    <a:pt x="3217236" y="283535"/>
                    <a:pt x="3229974" y="287036"/>
                  </a:cubicBezTo>
                  <a:lnTo>
                    <a:pt x="3229974" y="363523"/>
                  </a:lnTo>
                  <a:cubicBezTo>
                    <a:pt x="3214929" y="358876"/>
                    <a:pt x="3195220" y="356577"/>
                    <a:pt x="3176673" y="356577"/>
                  </a:cubicBezTo>
                  <a:close/>
                  <a:moveTo>
                    <a:pt x="2483569" y="152546"/>
                  </a:moveTo>
                  <a:lnTo>
                    <a:pt x="2307402" y="598790"/>
                  </a:lnTo>
                  <a:lnTo>
                    <a:pt x="2658589" y="598790"/>
                  </a:lnTo>
                  <a:lnTo>
                    <a:pt x="2483569" y="152546"/>
                  </a:lnTo>
                  <a:close/>
                  <a:moveTo>
                    <a:pt x="2772185" y="885100"/>
                  </a:moveTo>
                  <a:lnTo>
                    <a:pt x="2685252" y="668355"/>
                  </a:lnTo>
                  <a:lnTo>
                    <a:pt x="2277247" y="668355"/>
                  </a:lnTo>
                  <a:lnTo>
                    <a:pt x="2190297" y="885100"/>
                  </a:lnTo>
                  <a:lnTo>
                    <a:pt x="2112665" y="885100"/>
                  </a:lnTo>
                  <a:lnTo>
                    <a:pt x="2444168" y="76036"/>
                  </a:lnTo>
                  <a:lnTo>
                    <a:pt x="2534570" y="76036"/>
                  </a:lnTo>
                  <a:lnTo>
                    <a:pt x="2855650" y="885100"/>
                  </a:lnTo>
                  <a:close/>
                  <a:moveTo>
                    <a:pt x="1508762" y="342637"/>
                  </a:moveTo>
                  <a:cubicBezTo>
                    <a:pt x="1400950" y="342637"/>
                    <a:pt x="1334911" y="450408"/>
                    <a:pt x="1334911" y="547789"/>
                  </a:cubicBezTo>
                  <a:lnTo>
                    <a:pt x="1659451" y="547789"/>
                  </a:lnTo>
                  <a:cubicBezTo>
                    <a:pt x="1659451" y="444632"/>
                    <a:pt x="1617727" y="342637"/>
                    <a:pt x="1508778" y="342637"/>
                  </a:cubicBezTo>
                  <a:close/>
                  <a:moveTo>
                    <a:pt x="1334911" y="610383"/>
                  </a:moveTo>
                  <a:cubicBezTo>
                    <a:pt x="1334911" y="735572"/>
                    <a:pt x="1402128" y="836421"/>
                    <a:pt x="1529640" y="836421"/>
                  </a:cubicBezTo>
                  <a:cubicBezTo>
                    <a:pt x="1582948" y="836421"/>
                    <a:pt x="1660613" y="814390"/>
                    <a:pt x="1695391" y="792358"/>
                  </a:cubicBezTo>
                  <a:lnTo>
                    <a:pt x="1695391" y="866521"/>
                  </a:lnTo>
                  <a:cubicBezTo>
                    <a:pt x="1644381" y="887391"/>
                    <a:pt x="1578318" y="899008"/>
                    <a:pt x="1523847" y="899008"/>
                  </a:cubicBezTo>
                  <a:cubicBezTo>
                    <a:pt x="1327956" y="899008"/>
                    <a:pt x="1254915" y="766865"/>
                    <a:pt x="1254915" y="589505"/>
                  </a:cubicBezTo>
                  <a:cubicBezTo>
                    <a:pt x="1254915" y="408684"/>
                    <a:pt x="1354611" y="280026"/>
                    <a:pt x="1504147" y="280026"/>
                  </a:cubicBezTo>
                  <a:cubicBezTo>
                    <a:pt x="1671060" y="280026"/>
                    <a:pt x="1739447" y="414460"/>
                    <a:pt x="1739447" y="573249"/>
                  </a:cubicBezTo>
                  <a:lnTo>
                    <a:pt x="1739447" y="610359"/>
                  </a:lnTo>
                  <a:close/>
                  <a:moveTo>
                    <a:pt x="1048633" y="885100"/>
                  </a:moveTo>
                  <a:lnTo>
                    <a:pt x="1048633" y="532743"/>
                  </a:lnTo>
                  <a:cubicBezTo>
                    <a:pt x="1048633" y="430740"/>
                    <a:pt x="1028933" y="342661"/>
                    <a:pt x="908375" y="342661"/>
                  </a:cubicBezTo>
                  <a:cubicBezTo>
                    <a:pt x="778587" y="342661"/>
                    <a:pt x="733346" y="465526"/>
                    <a:pt x="733346" y="568675"/>
                  </a:cubicBezTo>
                  <a:lnTo>
                    <a:pt x="733346" y="885132"/>
                  </a:lnTo>
                  <a:lnTo>
                    <a:pt x="660393" y="885132"/>
                  </a:lnTo>
                  <a:lnTo>
                    <a:pt x="660393" y="15789"/>
                  </a:lnTo>
                  <a:lnTo>
                    <a:pt x="733402" y="15789"/>
                  </a:lnTo>
                  <a:lnTo>
                    <a:pt x="733402" y="393638"/>
                  </a:lnTo>
                  <a:lnTo>
                    <a:pt x="735734" y="393638"/>
                  </a:lnTo>
                  <a:cubicBezTo>
                    <a:pt x="767043" y="328745"/>
                    <a:pt x="833098" y="280066"/>
                    <a:pt x="920039" y="280066"/>
                  </a:cubicBezTo>
                  <a:cubicBezTo>
                    <a:pt x="1078837" y="280066"/>
                    <a:pt x="1121731" y="385539"/>
                    <a:pt x="1121731" y="531573"/>
                  </a:cubicBezTo>
                  <a:lnTo>
                    <a:pt x="1121731" y="885124"/>
                  </a:lnTo>
                  <a:close/>
                  <a:moveTo>
                    <a:pt x="325373" y="145576"/>
                  </a:moveTo>
                  <a:lnTo>
                    <a:pt x="325373" y="885100"/>
                  </a:lnTo>
                  <a:lnTo>
                    <a:pt x="245410" y="885100"/>
                  </a:lnTo>
                  <a:lnTo>
                    <a:pt x="245410" y="145600"/>
                  </a:lnTo>
                  <a:lnTo>
                    <a:pt x="6649" y="145600"/>
                  </a:lnTo>
                  <a:lnTo>
                    <a:pt x="6649" y="76060"/>
                  </a:lnTo>
                  <a:lnTo>
                    <a:pt x="564190" y="76060"/>
                  </a:lnTo>
                  <a:lnTo>
                    <a:pt x="564190" y="145600"/>
                  </a:lnTo>
                  <a:close/>
                </a:path>
              </a:pathLst>
            </a:custGeom>
            <a:grpFill/>
            <a:ln w="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BE"/>
            </a:p>
          </p:txBody>
        </p:sp>
        <p:sp>
          <p:nvSpPr>
            <p:cNvPr id="10" name="Forme libre : forme 24">
              <a:extLst>
                <a:ext uri="{FF2B5EF4-FFF2-40B4-BE49-F238E27FC236}">
                  <a16:creationId xmlns:a16="http://schemas.microsoft.com/office/drawing/2014/main" id="{B52617C1-109B-4750-A3BC-4A016217D170}"/>
                </a:ext>
              </a:extLst>
            </p:cNvPr>
            <p:cNvSpPr/>
            <p:nvPr/>
          </p:nvSpPr>
          <p:spPr>
            <a:xfrm>
              <a:off x="-786557" y="8253511"/>
              <a:ext cx="12106540" cy="2183968"/>
            </a:xfrm>
            <a:custGeom>
              <a:avLst/>
              <a:gdLst>
                <a:gd name="connsiteX0" fmla="*/ 1817527 w 12106540"/>
                <a:gd name="connsiteY0" fmla="*/ 17639 h 2183968"/>
                <a:gd name="connsiteX1" fmla="*/ 2709919 w 12106540"/>
                <a:gd name="connsiteY1" fmla="*/ 219996 h 2183968"/>
                <a:gd name="connsiteX2" fmla="*/ 2399495 w 12106540"/>
                <a:gd name="connsiteY2" fmla="*/ 553709 h 2183968"/>
                <a:gd name="connsiteX3" fmla="*/ 1554275 w 12106540"/>
                <a:gd name="connsiteY3" fmla="*/ 421102 h 2183968"/>
                <a:gd name="connsiteX4" fmla="*/ 1093835 w 12106540"/>
                <a:gd name="connsiteY4" fmla="*/ 615663 h 2183968"/>
                <a:gd name="connsiteX5" fmla="*/ 2590034 w 12106540"/>
                <a:gd name="connsiteY5" fmla="*/ 1477163 h 2183968"/>
                <a:gd name="connsiteX6" fmla="*/ 1357920 w 12106540"/>
                <a:gd name="connsiteY6" fmla="*/ 2178888 h 2183968"/>
                <a:gd name="connsiteX7" fmla="*/ 6649 w 12106540"/>
                <a:gd name="connsiteY7" fmla="*/ 1870266 h 2183968"/>
                <a:gd name="connsiteX8" fmla="*/ 177127 w 12106540"/>
                <a:gd name="connsiteY8" fmla="*/ 1601366 h 2183968"/>
                <a:gd name="connsiteX9" fmla="*/ 315383 w 12106540"/>
                <a:gd name="connsiteY9" fmla="*/ 1540622 h 2183968"/>
                <a:gd name="connsiteX10" fmla="*/ 1266003 w 12106540"/>
                <a:gd name="connsiteY10" fmla="*/ 1757896 h 2183968"/>
                <a:gd name="connsiteX11" fmla="*/ 1878047 w 12106540"/>
                <a:gd name="connsiteY11" fmla="*/ 1547704 h 2183968"/>
                <a:gd name="connsiteX12" fmla="*/ 435781 w 12106540"/>
                <a:gd name="connsiteY12" fmla="*/ 659750 h 2183968"/>
                <a:gd name="connsiteX13" fmla="*/ 1817559 w 12106540"/>
                <a:gd name="connsiteY13" fmla="*/ 17639 h 2183968"/>
                <a:gd name="connsiteX14" fmla="*/ 5541880 w 12106540"/>
                <a:gd name="connsiteY14" fmla="*/ 339584 h 2183968"/>
                <a:gd name="connsiteX15" fmla="*/ 5124069 w 12106540"/>
                <a:gd name="connsiteY15" fmla="*/ 641084 h 2183968"/>
                <a:gd name="connsiteX16" fmla="*/ 4293630 w 12106540"/>
                <a:gd name="connsiteY16" fmla="*/ 471959 h 2183968"/>
                <a:gd name="connsiteX17" fmla="*/ 3500028 w 12106540"/>
                <a:gd name="connsiteY17" fmla="*/ 1112949 h 2183968"/>
                <a:gd name="connsiteX18" fmla="*/ 4294295 w 12106540"/>
                <a:gd name="connsiteY18" fmla="*/ 1709266 h 2183968"/>
                <a:gd name="connsiteX19" fmla="*/ 6285970 w 12106540"/>
                <a:gd name="connsiteY19" fmla="*/ 463467 h 2183968"/>
                <a:gd name="connsiteX20" fmla="*/ 7656116 w 12106540"/>
                <a:gd name="connsiteY20" fmla="*/ 1889 h 2183968"/>
                <a:gd name="connsiteX21" fmla="*/ 9088663 w 12106540"/>
                <a:gd name="connsiteY21" fmla="*/ 1112925 h 2183968"/>
                <a:gd name="connsiteX22" fmla="*/ 7660522 w 12106540"/>
                <a:gd name="connsiteY22" fmla="*/ 2185858 h 2183968"/>
                <a:gd name="connsiteX23" fmla="*/ 6096064 w 12106540"/>
                <a:gd name="connsiteY23" fmla="*/ 1561236 h 2183968"/>
                <a:gd name="connsiteX24" fmla="*/ 6461199 w 12106540"/>
                <a:gd name="connsiteY24" fmla="*/ 1232329 h 2183968"/>
                <a:gd name="connsiteX25" fmla="*/ 7621963 w 12106540"/>
                <a:gd name="connsiteY25" fmla="*/ 1709266 h 2183968"/>
                <a:gd name="connsiteX26" fmla="*/ 8449349 w 12106540"/>
                <a:gd name="connsiteY26" fmla="*/ 1112949 h 2183968"/>
                <a:gd name="connsiteX27" fmla="*/ 7656436 w 12106540"/>
                <a:gd name="connsiteY27" fmla="*/ 471959 h 2183968"/>
                <a:gd name="connsiteX28" fmla="*/ 4297451 w 12106540"/>
                <a:gd name="connsiteY28" fmla="*/ 2178872 h 2183968"/>
                <a:gd name="connsiteX29" fmla="*/ 2858141 w 12106540"/>
                <a:gd name="connsiteY29" fmla="*/ 1209152 h 2183968"/>
                <a:gd name="connsiteX30" fmla="*/ 2858141 w 12106540"/>
                <a:gd name="connsiteY30" fmla="*/ 1027145 h 2183968"/>
                <a:gd name="connsiteX31" fmla="*/ 4317048 w 12106540"/>
                <a:gd name="connsiteY31" fmla="*/ 1913 h 2183968"/>
                <a:gd name="connsiteX32" fmla="*/ 5541912 w 12106540"/>
                <a:gd name="connsiteY32" fmla="*/ 339584 h 2183968"/>
                <a:gd name="connsiteX33" fmla="*/ 11334842 w 12106540"/>
                <a:gd name="connsiteY33" fmla="*/ 2127766 h 2183968"/>
                <a:gd name="connsiteX34" fmla="*/ 11045520 w 12106540"/>
                <a:gd name="connsiteY34" fmla="*/ 1920675 h 2183968"/>
                <a:gd name="connsiteX35" fmla="*/ 10375930 w 12106540"/>
                <a:gd name="connsiteY35" fmla="*/ 1108086 h 2183968"/>
                <a:gd name="connsiteX36" fmla="*/ 11480516 w 12106540"/>
                <a:gd name="connsiteY36" fmla="*/ 670702 h 2183968"/>
                <a:gd name="connsiteX37" fmla="*/ 10929641 w 12106540"/>
                <a:gd name="connsiteY37" fmla="*/ 419059 h 2183968"/>
                <a:gd name="connsiteX38" fmla="*/ 10098626 w 12106540"/>
                <a:gd name="connsiteY38" fmla="*/ 1123011 h 2183968"/>
                <a:gd name="connsiteX39" fmla="*/ 9779148 w 12106540"/>
                <a:gd name="connsiteY39" fmla="*/ 2142018 h 2183968"/>
                <a:gd name="connsiteX40" fmla="*/ 9150385 w 12106540"/>
                <a:gd name="connsiteY40" fmla="*/ 2142018 h 2183968"/>
                <a:gd name="connsiteX41" fmla="*/ 9474348 w 12106540"/>
                <a:gd name="connsiteY41" fmla="*/ 1112380 h 2183968"/>
                <a:gd name="connsiteX42" fmla="*/ 10977422 w 12106540"/>
                <a:gd name="connsiteY42" fmla="*/ 1913 h 2183968"/>
                <a:gd name="connsiteX43" fmla="*/ 12113190 w 12106540"/>
                <a:gd name="connsiteY43" fmla="*/ 602988 h 2183968"/>
                <a:gd name="connsiteX44" fmla="*/ 11137950 w 12106540"/>
                <a:gd name="connsiteY44" fmla="*/ 1304105 h 2183968"/>
                <a:gd name="connsiteX45" fmla="*/ 11974357 w 12106540"/>
                <a:gd name="connsiteY45" fmla="*/ 2142018 h 2183968"/>
                <a:gd name="connsiteX46" fmla="*/ 11447725 w 12106540"/>
                <a:gd name="connsiteY46" fmla="*/ 2142018 h 2183968"/>
                <a:gd name="connsiteX47" fmla="*/ 11334842 w 12106540"/>
                <a:gd name="connsiteY47" fmla="*/ 2127774 h 218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2106540" h="2183968">
                  <a:moveTo>
                    <a:pt x="1817527" y="17639"/>
                  </a:moveTo>
                  <a:cubicBezTo>
                    <a:pt x="2181084" y="56095"/>
                    <a:pt x="2662459" y="205110"/>
                    <a:pt x="2709919" y="219996"/>
                  </a:cubicBezTo>
                  <a:cubicBezTo>
                    <a:pt x="2630797" y="359493"/>
                    <a:pt x="2565463" y="553709"/>
                    <a:pt x="2399495" y="553709"/>
                  </a:cubicBezTo>
                  <a:cubicBezTo>
                    <a:pt x="2276846" y="553709"/>
                    <a:pt x="1935209" y="421102"/>
                    <a:pt x="1554275" y="421102"/>
                  </a:cubicBezTo>
                  <a:cubicBezTo>
                    <a:pt x="1397593" y="421102"/>
                    <a:pt x="1093835" y="445185"/>
                    <a:pt x="1093835" y="615663"/>
                  </a:cubicBezTo>
                  <a:cubicBezTo>
                    <a:pt x="1093153" y="909687"/>
                    <a:pt x="2652981" y="818476"/>
                    <a:pt x="2590034" y="1477163"/>
                  </a:cubicBezTo>
                  <a:cubicBezTo>
                    <a:pt x="2552701" y="1872982"/>
                    <a:pt x="2043541" y="2178888"/>
                    <a:pt x="1357920" y="2178888"/>
                  </a:cubicBezTo>
                  <a:cubicBezTo>
                    <a:pt x="782273" y="2178888"/>
                    <a:pt x="216808" y="1980601"/>
                    <a:pt x="6649" y="1870266"/>
                  </a:cubicBezTo>
                  <a:cubicBezTo>
                    <a:pt x="66680" y="1775153"/>
                    <a:pt x="88832" y="1742081"/>
                    <a:pt x="177127" y="1601366"/>
                  </a:cubicBezTo>
                  <a:cubicBezTo>
                    <a:pt x="203237" y="1558905"/>
                    <a:pt x="252748" y="1534069"/>
                    <a:pt x="315383" y="1540622"/>
                  </a:cubicBezTo>
                  <a:cubicBezTo>
                    <a:pt x="402549" y="1549435"/>
                    <a:pt x="885373" y="1747497"/>
                    <a:pt x="1266003" y="1757896"/>
                  </a:cubicBezTo>
                  <a:cubicBezTo>
                    <a:pt x="1501703" y="1764601"/>
                    <a:pt x="1853403" y="1759178"/>
                    <a:pt x="1878047" y="1547704"/>
                  </a:cubicBezTo>
                  <a:cubicBezTo>
                    <a:pt x="1915805" y="1221377"/>
                    <a:pt x="435781" y="1302430"/>
                    <a:pt x="435781" y="659750"/>
                  </a:cubicBezTo>
                  <a:cubicBezTo>
                    <a:pt x="435781" y="328296"/>
                    <a:pt x="862533" y="-83651"/>
                    <a:pt x="1817559" y="17639"/>
                  </a:cubicBezTo>
                  <a:close/>
                  <a:moveTo>
                    <a:pt x="5541880" y="339584"/>
                  </a:moveTo>
                  <a:cubicBezTo>
                    <a:pt x="5376842" y="528144"/>
                    <a:pt x="5312413" y="641084"/>
                    <a:pt x="5124069" y="641084"/>
                  </a:cubicBezTo>
                  <a:cubicBezTo>
                    <a:pt x="4930870" y="641084"/>
                    <a:pt x="4776775" y="471959"/>
                    <a:pt x="4293630" y="471959"/>
                  </a:cubicBezTo>
                  <a:cubicBezTo>
                    <a:pt x="3804003" y="471959"/>
                    <a:pt x="3500028" y="757972"/>
                    <a:pt x="3500028" y="1112949"/>
                  </a:cubicBezTo>
                  <a:cubicBezTo>
                    <a:pt x="3500028" y="1600525"/>
                    <a:pt x="4056904" y="1709266"/>
                    <a:pt x="4294295" y="1709266"/>
                  </a:cubicBezTo>
                  <a:cubicBezTo>
                    <a:pt x="5033762" y="1709266"/>
                    <a:pt x="5737923" y="837335"/>
                    <a:pt x="6285970" y="463467"/>
                  </a:cubicBezTo>
                  <a:cubicBezTo>
                    <a:pt x="6654975" y="201753"/>
                    <a:pt x="7039105" y="1889"/>
                    <a:pt x="7656116" y="1889"/>
                  </a:cubicBezTo>
                  <a:cubicBezTo>
                    <a:pt x="8550110" y="1889"/>
                    <a:pt x="9088663" y="511841"/>
                    <a:pt x="9088663" y="1112925"/>
                  </a:cubicBezTo>
                  <a:cubicBezTo>
                    <a:pt x="9088663" y="1697336"/>
                    <a:pt x="8519922" y="2185858"/>
                    <a:pt x="7660522" y="2185858"/>
                  </a:cubicBezTo>
                  <a:cubicBezTo>
                    <a:pt x="6960760" y="2185858"/>
                    <a:pt x="6536043" y="1989158"/>
                    <a:pt x="6096064" y="1561236"/>
                  </a:cubicBezTo>
                  <a:lnTo>
                    <a:pt x="6461199" y="1232329"/>
                  </a:lnTo>
                  <a:cubicBezTo>
                    <a:pt x="6648669" y="1436151"/>
                    <a:pt x="7079091" y="1709266"/>
                    <a:pt x="7621963" y="1709266"/>
                  </a:cubicBezTo>
                  <a:cubicBezTo>
                    <a:pt x="8032667" y="1709266"/>
                    <a:pt x="8449349" y="1472997"/>
                    <a:pt x="8449349" y="1112949"/>
                  </a:cubicBezTo>
                  <a:cubicBezTo>
                    <a:pt x="8449349" y="746019"/>
                    <a:pt x="8141865" y="471959"/>
                    <a:pt x="7656436" y="471959"/>
                  </a:cubicBezTo>
                  <a:cubicBezTo>
                    <a:pt x="6427054" y="471959"/>
                    <a:pt x="5839413" y="2178872"/>
                    <a:pt x="4297451" y="2178872"/>
                  </a:cubicBezTo>
                  <a:cubicBezTo>
                    <a:pt x="3724865" y="2178872"/>
                    <a:pt x="2942239" y="1957520"/>
                    <a:pt x="2858141" y="1209152"/>
                  </a:cubicBezTo>
                  <a:cubicBezTo>
                    <a:pt x="2858141" y="1200443"/>
                    <a:pt x="2857228" y="1046132"/>
                    <a:pt x="2858141" y="1027145"/>
                  </a:cubicBezTo>
                  <a:cubicBezTo>
                    <a:pt x="2903231" y="432174"/>
                    <a:pt x="3572148" y="1913"/>
                    <a:pt x="4317048" y="1913"/>
                  </a:cubicBezTo>
                  <a:cubicBezTo>
                    <a:pt x="4766985" y="1913"/>
                    <a:pt x="5233987" y="181772"/>
                    <a:pt x="5541912" y="339584"/>
                  </a:cubicBezTo>
                  <a:close/>
                  <a:moveTo>
                    <a:pt x="11334842" y="2127766"/>
                  </a:moveTo>
                  <a:cubicBezTo>
                    <a:pt x="11226157" y="2098836"/>
                    <a:pt x="11134137" y="2026940"/>
                    <a:pt x="11045520" y="1920675"/>
                  </a:cubicBezTo>
                  <a:cubicBezTo>
                    <a:pt x="10795912" y="1620185"/>
                    <a:pt x="10464217" y="1219102"/>
                    <a:pt x="10375930" y="1108086"/>
                  </a:cubicBezTo>
                  <a:cubicBezTo>
                    <a:pt x="10657937" y="1064335"/>
                    <a:pt x="11480516" y="1037880"/>
                    <a:pt x="11480516" y="670702"/>
                  </a:cubicBezTo>
                  <a:cubicBezTo>
                    <a:pt x="11480516" y="462017"/>
                    <a:pt x="11163915" y="419059"/>
                    <a:pt x="10929641" y="419059"/>
                  </a:cubicBezTo>
                  <a:cubicBezTo>
                    <a:pt x="10276450" y="419059"/>
                    <a:pt x="10188259" y="864238"/>
                    <a:pt x="10098626" y="1123011"/>
                  </a:cubicBezTo>
                  <a:cubicBezTo>
                    <a:pt x="10098626" y="1123011"/>
                    <a:pt x="9826408" y="1990760"/>
                    <a:pt x="9779148" y="2142018"/>
                  </a:cubicBezTo>
                  <a:lnTo>
                    <a:pt x="9150385" y="2142018"/>
                  </a:lnTo>
                  <a:lnTo>
                    <a:pt x="9474348" y="1112380"/>
                  </a:lnTo>
                  <a:cubicBezTo>
                    <a:pt x="9670143" y="436132"/>
                    <a:pt x="10036087" y="1913"/>
                    <a:pt x="10977422" y="1913"/>
                  </a:cubicBezTo>
                  <a:cubicBezTo>
                    <a:pt x="11551114" y="1913"/>
                    <a:pt x="12113190" y="181772"/>
                    <a:pt x="12113190" y="602988"/>
                  </a:cubicBezTo>
                  <a:cubicBezTo>
                    <a:pt x="12113190" y="1094514"/>
                    <a:pt x="11492462" y="1260017"/>
                    <a:pt x="11137950" y="1304105"/>
                  </a:cubicBezTo>
                  <a:lnTo>
                    <a:pt x="11974357" y="2142018"/>
                  </a:lnTo>
                  <a:lnTo>
                    <a:pt x="11447725" y="2142018"/>
                  </a:lnTo>
                  <a:cubicBezTo>
                    <a:pt x="11407947" y="2142018"/>
                    <a:pt x="11370421" y="2137268"/>
                    <a:pt x="11334842" y="2127774"/>
                  </a:cubicBezTo>
                </a:path>
              </a:pathLst>
            </a:custGeom>
            <a:grpFill/>
            <a:ln w="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BE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B17A634-EFA3-406A-8EBF-260C9D367CC1}"/>
              </a:ext>
            </a:extLst>
          </p:cNvPr>
          <p:cNvCxnSpPr>
            <a:cxnSpLocks/>
          </p:cNvCxnSpPr>
          <p:nvPr userDrawn="1"/>
        </p:nvCxnSpPr>
        <p:spPr>
          <a:xfrm>
            <a:off x="678159" y="6378097"/>
            <a:ext cx="0" cy="10437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3048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4" r:id="rId3"/>
    <p:sldLayoutId id="2147483672" r:id="rId4"/>
    <p:sldLayoutId id="2147483673" r:id="rId5"/>
    <p:sldLayoutId id="2147483659" r:id="rId6"/>
    <p:sldLayoutId id="2147483651" r:id="rId7"/>
    <p:sldLayoutId id="2147483668" r:id="rId8"/>
    <p:sldLayoutId id="2147483669" r:id="rId9"/>
    <p:sldLayoutId id="2147483667" r:id="rId10"/>
    <p:sldLayoutId id="2147483666" r:id="rId11"/>
    <p:sldLayoutId id="2147483665" r:id="rId12"/>
    <p:sldLayoutId id="2147483662" r:id="rId13"/>
    <p:sldLayoutId id="2147483650" r:id="rId14"/>
    <p:sldLayoutId id="2147483652" r:id="rId15"/>
    <p:sldLayoutId id="2147483664" r:id="rId16"/>
    <p:sldLayoutId id="2147483654" r:id="rId17"/>
    <p:sldLayoutId id="2147483655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61" r:id="rId24"/>
    <p:sldLayoutId id="2147483663" r:id="rId25"/>
    <p:sldLayoutId id="2147483680" r:id="rId26"/>
    <p:sldLayoutId id="2147483716" r:id="rId2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174625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400" b="1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0850" indent="-18415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25475" indent="-174625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18415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538163" indent="-17780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85750" indent="-28575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715963" indent="-180975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userDrawn="1">
          <p15:clr>
            <a:srgbClr val="F26B43"/>
          </p15:clr>
        </p15:guide>
        <p15:guide id="4" pos="7680" userDrawn="1">
          <p15:clr>
            <a:srgbClr val="F26B43"/>
          </p15:clr>
        </p15:guide>
        <p15:guide id="5" orient="horz" pos="5" userDrawn="1">
          <p15:clr>
            <a:srgbClr val="F26B43"/>
          </p15:clr>
        </p15:guide>
        <p15:guide id="6" orient="horz" pos="4320" userDrawn="1">
          <p15:clr>
            <a:srgbClr val="F26B43"/>
          </p15:clr>
        </p15:guide>
        <p15:guide id="7" pos="234" userDrawn="1">
          <p15:clr>
            <a:srgbClr val="F26B43"/>
          </p15:clr>
        </p15:guide>
        <p15:guide id="8" pos="7446" userDrawn="1">
          <p15:clr>
            <a:srgbClr val="F26B43"/>
          </p15:clr>
        </p15:guide>
        <p15:guide id="9" orient="horz" pos="232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  <p15:guide id="11" orient="horz" pos="1117" userDrawn="1">
          <p15:clr>
            <a:srgbClr val="F26B43"/>
          </p15:clr>
        </p15:guide>
        <p15:guide id="12" orient="horz" pos="374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70E4C9-263E-4E9D-A085-5DE2805BA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6"/>
            <a:ext cx="11192256" cy="473074"/>
          </a:xfrm>
          <a:prstGeom prst="rect">
            <a:avLst/>
          </a:prstGeom>
        </p:spPr>
        <p:txBody>
          <a:bodyPr vert="horz" lIns="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670B3D-9865-4EBC-9678-A485E88589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8" y="1013861"/>
            <a:ext cx="11192256" cy="483027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5634208-3E4E-4131-BF6F-A5EDDA528761}"/>
              </a:ext>
            </a:extLst>
          </p:cNvPr>
          <p:cNvCxnSpPr/>
          <p:nvPr/>
        </p:nvCxnSpPr>
        <p:spPr>
          <a:xfrm flipV="1">
            <a:off x="1262946" y="6329362"/>
            <a:ext cx="0" cy="31242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BF1C5A3E-7786-844E-ABCE-DB23355D0C34}"/>
              </a:ext>
            </a:extLst>
          </p:cNvPr>
          <p:cNvPicPr>
            <a:picLocks noChangeAspect="1"/>
          </p:cNvPicPr>
          <p:nvPr userDrawn="1"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824" y="6377906"/>
            <a:ext cx="526794" cy="18964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D2E2C2-DA87-7F48-B1BF-BDA1085BA6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87051" y="6300203"/>
            <a:ext cx="6766349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Mortality models in the age of medical innovation: A fireside chat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D055F3-A59A-2346-8FD7-239F9414A1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45516" y="6300203"/>
            <a:ext cx="539778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DDBF6-DE93-5143-A5B9-B4FB4E725249}" type="slidenum">
              <a:rPr lang="en-US" smtClean="0"/>
              <a:pPr/>
              <a:t>‹#›</a:t>
            </a:fld>
            <a:endParaRPr lang="en-US" dirty="0"/>
          </a:p>
        </p:txBody>
      </p:sp>
    </p:spTree>
    <p:custDataLst>
      <p:tags r:id="rId35"/>
    </p:custDataLst>
    <p:extLst>
      <p:ext uri="{BB962C8B-B14F-4D97-AF65-F5344CB8AC3E}">
        <p14:creationId xmlns:p14="http://schemas.microsoft.com/office/powerpoint/2010/main" val="1732629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704" r:id="rId22"/>
    <p:sldLayoutId id="2147483705" r:id="rId23"/>
    <p:sldLayoutId id="2147483706" r:id="rId24"/>
    <p:sldLayoutId id="2147483707" r:id="rId25"/>
    <p:sldLayoutId id="2147483708" r:id="rId26"/>
    <p:sldLayoutId id="2147483709" r:id="rId27"/>
    <p:sldLayoutId id="2147483710" r:id="rId28"/>
    <p:sldLayoutId id="2147483711" r:id="rId29"/>
    <p:sldLayoutId id="2147483712" r:id="rId30"/>
    <p:sldLayoutId id="2147483713" r:id="rId31"/>
    <p:sldLayoutId id="2147483714" r:id="rId32"/>
    <p:sldLayoutId id="2147483715" r:id="rId3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30188" indent="-230188" algn="l" defTabSz="914400" rtl="0" eaLnBrk="1" latinLnBrk="0" hangingPunct="1">
        <a:lnSpc>
          <a:spcPct val="100000"/>
        </a:lnSpc>
        <a:spcBef>
          <a:spcPts val="1000"/>
        </a:spcBef>
        <a:buClr>
          <a:srgbClr val="E31B23"/>
        </a:buClr>
        <a:buFont typeface="Wingdings" pitchFamily="2" charset="2"/>
        <a:buChar char="§"/>
        <a:tabLst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4675" indent="-231775" algn="l" defTabSz="914400" rtl="0" eaLnBrk="1" latinLnBrk="0" hangingPunct="1">
        <a:lnSpc>
          <a:spcPct val="100000"/>
        </a:lnSpc>
        <a:spcBef>
          <a:spcPts val="500"/>
        </a:spcBef>
        <a:buClr>
          <a:srgbClr val="E31B23"/>
        </a:buClr>
        <a:buSzPct val="100000"/>
        <a:buFont typeface="System Font Regular"/>
        <a:buChar char="–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49300" indent="-174625" algn="l" defTabSz="914400" rtl="0" eaLnBrk="1" latinLnBrk="0" hangingPunct="1">
        <a:lnSpc>
          <a:spcPct val="100000"/>
        </a:lnSpc>
        <a:spcBef>
          <a:spcPts val="500"/>
        </a:spcBef>
        <a:buClr>
          <a:srgbClr val="E31B23"/>
        </a:buClr>
        <a:buFont typeface="Courier New" panose="02070309020205020404" pitchFamily="49" charset="0"/>
        <a:buChar char="o"/>
        <a:tabLst/>
        <a:defRPr lang="en-US" sz="18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749300" indent="-174625" algn="l" defTabSz="914400" rtl="0" eaLnBrk="1" latinLnBrk="0" hangingPunct="1">
        <a:lnSpc>
          <a:spcPct val="100000"/>
        </a:lnSpc>
        <a:spcBef>
          <a:spcPts val="500"/>
        </a:spcBef>
        <a:buClr>
          <a:srgbClr val="E31B23"/>
        </a:buClr>
        <a:buFont typeface="Wingdings" pitchFamily="2" charset="2"/>
        <a:buChar char="§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749300" indent="-174625" algn="l" defTabSz="914400" rtl="0" eaLnBrk="1" latinLnBrk="0" hangingPunct="1">
        <a:lnSpc>
          <a:spcPct val="100000"/>
        </a:lnSpc>
        <a:spcBef>
          <a:spcPts val="500"/>
        </a:spcBef>
        <a:buClr>
          <a:srgbClr val="E31B23"/>
        </a:buClr>
        <a:buFont typeface="Wingdings" pitchFamily="2" charset="2"/>
        <a:buChar char="§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16">
          <p15:clr>
            <a:srgbClr val="F26B43"/>
          </p15:clr>
        </p15:guide>
        <p15:guide id="3" orient="horz" pos="1176">
          <p15:clr>
            <a:srgbClr val="F26B43"/>
          </p15:clr>
        </p15:guide>
        <p15:guide id="4" orient="horz" pos="864">
          <p15:clr>
            <a:srgbClr val="F26B43"/>
          </p15:clr>
        </p15:guide>
        <p15:guide id="5" orient="horz" pos="3960">
          <p15:clr>
            <a:srgbClr val="F26B43"/>
          </p15:clr>
        </p15:guide>
        <p15:guide id="6" orient="horz" pos="3744">
          <p15:clr>
            <a:srgbClr val="F26B43"/>
          </p15:clr>
        </p15:guide>
        <p15:guide id="7" pos="912">
          <p15:clr>
            <a:srgbClr val="F26B43"/>
          </p15:clr>
        </p15:guide>
        <p15:guide id="8" pos="3840">
          <p15:clr>
            <a:srgbClr val="F26B43"/>
          </p15:clr>
        </p15:guide>
        <p15:guide id="9" pos="5616">
          <p15:clr>
            <a:srgbClr val="F26B43"/>
          </p15:clr>
        </p15:guide>
        <p15:guide id="10" orient="horz" pos="240">
          <p15:clr>
            <a:srgbClr val="F26B43"/>
          </p15:clr>
        </p15:guide>
        <p15:guide id="11" pos="3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46">
            <a:extLst>
              <a:ext uri="{FF2B5EF4-FFF2-40B4-BE49-F238E27FC236}">
                <a16:creationId xmlns:a16="http://schemas.microsoft.com/office/drawing/2014/main" id="{3DFAD4CC-9D81-3F49-45C7-E8FF350CD249}"/>
              </a:ext>
            </a:extLst>
          </p:cNvPr>
          <p:cNvSpPr txBox="1">
            <a:spLocks/>
          </p:cNvSpPr>
          <p:nvPr/>
        </p:nvSpPr>
        <p:spPr>
          <a:xfrm>
            <a:off x="5999517" y="1654391"/>
            <a:ext cx="5821007" cy="1495794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Mortality models in the age of medical innovation: A fireside chat</a:t>
            </a:r>
            <a:endParaRPr lang="fr-BE" sz="3600" dirty="0"/>
          </a:p>
        </p:txBody>
      </p:sp>
      <p:sp>
        <p:nvSpPr>
          <p:cNvPr id="12" name="Sous-titre 47">
            <a:extLst>
              <a:ext uri="{FF2B5EF4-FFF2-40B4-BE49-F238E27FC236}">
                <a16:creationId xmlns:a16="http://schemas.microsoft.com/office/drawing/2014/main" id="{E72AB33E-599E-67B4-AE28-05F3CDD534C3}"/>
              </a:ext>
            </a:extLst>
          </p:cNvPr>
          <p:cNvSpPr txBox="1">
            <a:spLocks/>
          </p:cNvSpPr>
          <p:nvPr/>
        </p:nvSpPr>
        <p:spPr>
          <a:xfrm>
            <a:off x="5999517" y="3385672"/>
            <a:ext cx="5821007" cy="13388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Roshan Tajapra </a:t>
            </a:r>
          </a:p>
          <a:p>
            <a:pPr>
              <a:spcBef>
                <a:spcPts val="0"/>
              </a:spcBef>
            </a:pPr>
            <a:r>
              <a:rPr lang="en-US" i="1" dirty="0">
                <a:solidFill>
                  <a:schemeClr val="accent1"/>
                </a:solidFill>
              </a:rPr>
              <a:t>Head of Longevity Research</a:t>
            </a:r>
          </a:p>
          <a:p>
            <a:r>
              <a:rPr lang="en-US" dirty="0"/>
              <a:t>Kishore Ananda</a:t>
            </a:r>
          </a:p>
          <a:p>
            <a:pPr>
              <a:spcBef>
                <a:spcPts val="0"/>
              </a:spcBef>
            </a:pPr>
            <a:r>
              <a:rPr lang="en-US" i="1" dirty="0">
                <a:solidFill>
                  <a:schemeClr val="accent1"/>
                </a:solidFill>
              </a:rPr>
              <a:t>Best Estimate Lead &amp; Senior Global Pricing Actuary</a:t>
            </a:r>
          </a:p>
        </p:txBody>
      </p:sp>
      <p:pic>
        <p:nvPicPr>
          <p:cNvPr id="13" name="Espace réservé pour une image  44">
            <a:extLst>
              <a:ext uri="{FF2B5EF4-FFF2-40B4-BE49-F238E27FC236}">
                <a16:creationId xmlns:a16="http://schemas.microsoft.com/office/drawing/2014/main" id="{0BB42BE4-AD9D-2687-1788-E0D895B7621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52"/>
          <a:stretch/>
        </p:blipFill>
        <p:spPr>
          <a:xfrm>
            <a:off x="551384" y="1418742"/>
            <a:ext cx="5004443" cy="4331223"/>
          </a:xfrm>
          <a:prstGeom prst="roundRect">
            <a:avLst>
              <a:gd name="adj" fmla="val 5651"/>
            </a:avLst>
          </a:prstGeom>
          <a:noFill/>
          <a:effectLst>
            <a:outerShdw blurRad="228600" dist="50800" algn="l" rotWithShape="0">
              <a:schemeClr val="accent4">
                <a:alpha val="70000"/>
              </a:schemeClr>
            </a:outerShdw>
          </a:effectLst>
        </p:spPr>
      </p:pic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1F9E09E5-79A0-AE98-A1EE-C07742D64F1E}"/>
              </a:ext>
            </a:extLst>
          </p:cNvPr>
          <p:cNvSpPr txBox="1">
            <a:spLocks/>
          </p:cNvSpPr>
          <p:nvPr/>
        </p:nvSpPr>
        <p:spPr>
          <a:xfrm>
            <a:off x="3827047" y="4855501"/>
            <a:ext cx="4072701" cy="69621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vert="horz" wrap="none" lIns="252000" tIns="108000" rIns="252000" bIns="108000" rtlCol="0" anchor="ctr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0850" indent="-1841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475" indent="-1746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1841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38163" indent="-177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5963" indent="-1809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Monday 8</a:t>
            </a:r>
            <a:r>
              <a:rPr lang="en-US" baseline="30000"/>
              <a:t>th</a:t>
            </a:r>
            <a:r>
              <a:rPr lang="en-US"/>
              <a:t> September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44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64C3D-C1B7-D411-4B83-0C2F3F5CC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50FD-603F-44AF-ADBB-D2D9D0B3C68D}" type="slidenum">
              <a:rPr lang="fr-BE" smtClean="0"/>
              <a:t>2</a:t>
            </a:fld>
            <a:endParaRPr lang="fr-B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837019-01EC-B03C-FB7C-C41739763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55AA43-0F8A-3DF8-4143-CCF4D7B924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5" y="945479"/>
            <a:ext cx="11449050" cy="360099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Well known mortality forecasting models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5EF7D1A-7814-35FC-EC27-AD69231A73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812DE3FA-7F58-C22B-97A6-41BA0885C7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Model classification as per Cairns et al. (2009)</a:t>
            </a:r>
          </a:p>
        </p:txBody>
      </p:sp>
      <p:graphicFrame>
        <p:nvGraphicFramePr>
          <p:cNvPr id="10" name="Content Placeholder 42">
            <a:extLst>
              <a:ext uri="{FF2B5EF4-FFF2-40B4-BE49-F238E27FC236}">
                <a16:creationId xmlns:a16="http://schemas.microsoft.com/office/drawing/2014/main" id="{633A4019-8086-9936-2013-47D278F511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6967177"/>
              </p:ext>
            </p:extLst>
          </p:nvPr>
        </p:nvGraphicFramePr>
        <p:xfrm>
          <a:off x="2563906" y="1541929"/>
          <a:ext cx="6773019" cy="4487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Callout: Right Arrow 10">
            <a:extLst>
              <a:ext uri="{FF2B5EF4-FFF2-40B4-BE49-F238E27FC236}">
                <a16:creationId xmlns:a16="http://schemas.microsoft.com/office/drawing/2014/main" id="{D15FD8B0-BCFA-77ED-2842-7311CE404370}"/>
              </a:ext>
            </a:extLst>
          </p:cNvPr>
          <p:cNvSpPr/>
          <p:nvPr/>
        </p:nvSpPr>
        <p:spPr>
          <a:xfrm>
            <a:off x="506473" y="1690878"/>
            <a:ext cx="2306361" cy="3776471"/>
          </a:xfrm>
          <a:prstGeom prst="rightArrowCallout">
            <a:avLst/>
          </a:prstGeom>
          <a:solidFill>
            <a:schemeClr val="accent3">
              <a:lumMod val="75000"/>
            </a:schemeClr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dirty="0"/>
              <a:t>National Population Data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Appropriate Parameters</a:t>
            </a:r>
          </a:p>
        </p:txBody>
      </p:sp>
      <p:sp>
        <p:nvSpPr>
          <p:cNvPr id="12" name="Arrow: Striped Right 11">
            <a:extLst>
              <a:ext uri="{FF2B5EF4-FFF2-40B4-BE49-F238E27FC236}">
                <a16:creationId xmlns:a16="http://schemas.microsoft.com/office/drawing/2014/main" id="{847F7520-FB22-13E4-33E2-1D94A6A40002}"/>
              </a:ext>
            </a:extLst>
          </p:cNvPr>
          <p:cNvSpPr/>
          <p:nvPr/>
        </p:nvSpPr>
        <p:spPr>
          <a:xfrm>
            <a:off x="9496425" y="1942963"/>
            <a:ext cx="2146861" cy="3257687"/>
          </a:xfrm>
          <a:prstGeom prst="stripedRightArrow">
            <a:avLst/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000" dirty="0"/>
              <a:t>View of Future Mortality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7559EB-6B69-4ECD-57B5-A0DB3CFD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5" y="6349531"/>
            <a:ext cx="3719427" cy="161076"/>
          </a:xfrm>
        </p:spPr>
        <p:txBody>
          <a:bodyPr/>
          <a:lstStyle/>
          <a:p>
            <a:r>
              <a:rPr lang="en-GB" dirty="0"/>
              <a:t>Mortality models in the age of medical innovation: A fireside chat</a:t>
            </a:r>
            <a:endParaRPr lang="fr-BE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0DEDFB4-3815-F568-5EB9-CEFA70C41A8D}"/>
              </a:ext>
            </a:extLst>
          </p:cNvPr>
          <p:cNvSpPr txBox="1">
            <a:spLocks/>
          </p:cNvSpPr>
          <p:nvPr/>
        </p:nvSpPr>
        <p:spPr>
          <a:xfrm>
            <a:off x="2701535" y="5625036"/>
            <a:ext cx="6794890" cy="51607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vert="horz" wrap="none" lIns="144000" tIns="72000" rIns="144000" bIns="72000" rtlCol="0" anchor="ctr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77800" indent="-1778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363" indent="-182563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38163" indent="-177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5963" indent="-1809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i="1" dirty="0"/>
              <a:t>Most models are backward-looking: Is this a safe assumption in 2025?</a:t>
            </a:r>
          </a:p>
        </p:txBody>
      </p:sp>
    </p:spTree>
    <p:extLst>
      <p:ext uri="{BB962C8B-B14F-4D97-AF65-F5344CB8AC3E}">
        <p14:creationId xmlns:p14="http://schemas.microsoft.com/office/powerpoint/2010/main" val="38815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837019-01EC-B03C-FB7C-C41739763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1: Slowdown in UK mortality improvements c2011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9BC838-E233-F71D-1753-FDE234A37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349531"/>
            <a:ext cx="3837839" cy="153888"/>
          </a:xfrm>
        </p:spPr>
        <p:txBody>
          <a:bodyPr/>
          <a:lstStyle/>
          <a:p>
            <a:r>
              <a:rPr lang="en-GB" dirty="0"/>
              <a:t>Mortality models in the age of medical innovation: A fireside chat</a:t>
            </a:r>
            <a:endParaRPr lang="fr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64C3D-C1B7-D411-4B83-0C2F3F5CC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50FD-603F-44AF-ADBB-D2D9D0B3C68D}" type="slidenum">
              <a:rPr lang="fr-BE" smtClean="0"/>
              <a:t>3</a:t>
            </a:fld>
            <a:endParaRPr lang="fr-BE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55AA43-0F8A-3DF8-4143-CCF4D7B924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Industry model did not account for change in trend until 2016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A042CFD-D24C-BB9D-E5E1-F1ADC345B9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CB22130-CCE7-85C2-C389-4B214BACEB5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83832" y="6349531"/>
            <a:ext cx="5976662" cy="153888"/>
          </a:xfrm>
        </p:spPr>
        <p:txBody>
          <a:bodyPr/>
          <a:lstStyle/>
          <a:p>
            <a:r>
              <a:rPr lang="en-GB" dirty="0"/>
              <a:t>Sources: CMI_2017 briefing note, CMI WP201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270FC2C-9B1D-1B04-6441-913518E5368C}"/>
              </a:ext>
            </a:extLst>
          </p:cNvPr>
          <p:cNvGrpSpPr/>
          <p:nvPr/>
        </p:nvGrpSpPr>
        <p:grpSpPr>
          <a:xfrm>
            <a:off x="271592" y="1708431"/>
            <a:ext cx="5792130" cy="4123074"/>
            <a:chOff x="271592" y="1708431"/>
            <a:chExt cx="5792130" cy="412307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49A432B-8372-4EC1-66A3-26456BB51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22626"/>
            <a:stretch>
              <a:fillRect/>
            </a:stretch>
          </p:blipFill>
          <p:spPr>
            <a:xfrm>
              <a:off x="271592" y="1708431"/>
              <a:ext cx="5725456" cy="4123074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E147590-ECBD-1BAE-79D0-C97FE16C8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66620" t="34780" r="23178" b="1917"/>
            <a:stretch>
              <a:fillRect/>
            </a:stretch>
          </p:blipFill>
          <p:spPr>
            <a:xfrm>
              <a:off x="5336373" y="2755694"/>
              <a:ext cx="727349" cy="251473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AF44441-886F-E40F-98A8-CFC58BF65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7713" y="1669974"/>
            <a:ext cx="4751243" cy="4087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69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837019-01EC-B03C-FB7C-C41739763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2: Russian mortality trends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9BC838-E233-F71D-1753-FDE234A37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349531"/>
            <a:ext cx="3744416" cy="153888"/>
          </a:xfrm>
        </p:spPr>
        <p:txBody>
          <a:bodyPr/>
          <a:lstStyle/>
          <a:p>
            <a:r>
              <a:rPr lang="en-GB" dirty="0"/>
              <a:t>Mortality models in the age of medical innovation: A fireside chat</a:t>
            </a:r>
            <a:endParaRPr lang="fr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64C3D-C1B7-D411-4B83-0C2F3F5CC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50FD-603F-44AF-ADBB-D2D9D0B3C68D}" type="slidenum">
              <a:rPr lang="fr-BE" smtClean="0"/>
              <a:t>4</a:t>
            </a:fld>
            <a:endParaRPr lang="fr-BE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55AA43-0F8A-3DF8-4143-CCF4D7B924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Gorbachev Anti-Alcohol Campaign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A042CFD-D24C-BB9D-E5E1-F1ADC345B9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CB22130-CCE7-85C2-C389-4B214BACEB5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83832" y="6349531"/>
            <a:ext cx="5976662" cy="153888"/>
          </a:xfrm>
        </p:spPr>
        <p:txBody>
          <a:bodyPr/>
          <a:lstStyle/>
          <a:p>
            <a:r>
              <a:rPr lang="en-GB" dirty="0"/>
              <a:t>Source: Bhattacharya et al (2013): The Gorbachev Anti-Alcohol Campaign and Russia’s Mortality Crisis </a:t>
            </a:r>
          </a:p>
        </p:txBody>
      </p:sp>
      <p:pic>
        <p:nvPicPr>
          <p:cNvPr id="2054" name="Picture 6" descr="Figure 1">
            <a:extLst>
              <a:ext uri="{FF2B5EF4-FFF2-40B4-BE49-F238E27FC236}">
                <a16:creationId xmlns:a16="http://schemas.microsoft.com/office/drawing/2014/main" id="{F77A8A50-0FF1-43AF-813A-3F69F144E4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8"/>
          <a:stretch>
            <a:fillRect/>
          </a:stretch>
        </p:blipFill>
        <p:spPr bwMode="auto">
          <a:xfrm>
            <a:off x="1761314" y="1336111"/>
            <a:ext cx="7392845" cy="470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39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D6012-5726-A7BC-231C-87023E9AC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2244AF4-2AC4-48FF-CB70-2430C1DB9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625314"/>
            <a:ext cx="11449049" cy="360099"/>
          </a:xfrm>
        </p:spPr>
        <p:txBody>
          <a:bodyPr anchor="ctr">
            <a:normAutofit/>
          </a:bodyPr>
          <a:lstStyle/>
          <a:p>
            <a:r>
              <a:rPr lang="en-GB" dirty="0"/>
              <a:t>Example 3: French traffic related mortality trends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EEEF9B-4299-DCD4-265F-006B568A9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886" y="1773240"/>
            <a:ext cx="7434892" cy="3939920"/>
          </a:xfrm>
          <a:prstGeom prst="rect">
            <a:avLst/>
          </a:prstGeom>
          <a:noFill/>
        </p:spPr>
      </p:pic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3BA984B6-7290-7A69-B721-A874BCB576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722760" y="1773239"/>
            <a:ext cx="3097764" cy="4176712"/>
          </a:xfrm>
        </p:spPr>
        <p:txBody>
          <a:bodyPr/>
          <a:lstStyle/>
          <a:p>
            <a:r>
              <a:rPr lang="en-GB" sz="1400" u="sng" dirty="0">
                <a:solidFill>
                  <a:schemeClr val="tx1"/>
                </a:solidFill>
              </a:rPr>
              <a:t>Key Road Safety Measures (1990-2000)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400" b="0" dirty="0">
                <a:solidFill>
                  <a:schemeClr val="tx1"/>
                </a:solidFill>
              </a:rPr>
              <a:t>Maximum speed limit in built-up areas set to 50 km/h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400" b="0" dirty="0">
                <a:solidFill>
                  <a:schemeClr val="tx1"/>
                </a:solidFill>
              </a:rPr>
              <a:t>Maximum allowable Blood Alcohol Concentration (BAC) lowered to 0.5 g/l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400" b="0" dirty="0">
                <a:solidFill>
                  <a:schemeClr val="tx1"/>
                </a:solidFill>
              </a:rPr>
              <a:t>Demerit point system introduced in 1992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400" b="0" dirty="0">
                <a:solidFill>
                  <a:schemeClr val="tx1"/>
                </a:solidFill>
              </a:rPr>
              <a:t>Completion of major motorway network construction projects</a:t>
            </a:r>
            <a:endParaRPr lang="en-US" sz="1400" b="0" dirty="0">
              <a:solidFill>
                <a:schemeClr val="tx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5F5ACB-12EA-3A61-82E4-027113825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6" y="6349531"/>
            <a:ext cx="3401588" cy="153888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 sz="900"/>
              <a:t>Mortality models in the age of medical innovation: A fireside chat</a:t>
            </a:r>
            <a:endParaRPr lang="fr-BE" sz="9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FAC56-6738-15D4-FFB7-A289241BB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3352" y="6349531"/>
            <a:ext cx="301335" cy="153888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820150FD-603F-44AF-ADBB-D2D9D0B3C68D}" type="slidenum">
              <a:rPr lang="fr-BE" smtClean="0"/>
              <a:pPr>
                <a:spcAft>
                  <a:spcPts val="600"/>
                </a:spcAft>
              </a:pPr>
              <a:t>5</a:t>
            </a:fld>
            <a:endParaRPr lang="fr-BE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6D0300-526D-54EC-E6ED-9C0157E414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1475" y="945479"/>
            <a:ext cx="11449050" cy="360099"/>
          </a:xfrm>
        </p:spPr>
        <p:txBody>
          <a:bodyPr>
            <a:normAutofit/>
          </a:bodyPr>
          <a:lstStyle/>
          <a:p>
            <a:r>
              <a:rPr lang="en-GB" dirty="0"/>
              <a:t>Introduction of road safety measures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F4FAD260-49CA-24D5-2981-32F42E172D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87184"/>
            <a:ext cx="11449050" cy="193899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BA6DFB1-8487-300F-E5F1-CBDF512FA4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56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837019-01EC-B03C-FB7C-C41739763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4: Broken limits to life expectancy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9BC838-E233-F71D-1753-FDE234A37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415" y="6272587"/>
            <a:ext cx="3804947" cy="307777"/>
          </a:xfrm>
        </p:spPr>
        <p:txBody>
          <a:bodyPr/>
          <a:lstStyle/>
          <a:p>
            <a:r>
              <a:rPr lang="en-GB" dirty="0"/>
              <a:t>Mortality models in the age of medical innovation: A fireside chat</a:t>
            </a:r>
            <a:endParaRPr lang="fr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64C3D-C1B7-D411-4B83-0C2F3F5CC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50FD-603F-44AF-ADBB-D2D9D0B3C68D}" type="slidenum">
              <a:rPr lang="fr-BE" smtClean="0"/>
              <a:t>6</a:t>
            </a:fld>
            <a:endParaRPr lang="fr-BE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55AA43-0F8A-3DF8-4143-CCF4D7B924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Mortality improvements at the oldest ages?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A042CFD-D24C-BB9D-E5E1-F1ADC345B9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CB22130-CCE7-85C2-C389-4B214BACEB5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83832" y="6349531"/>
            <a:ext cx="5976662" cy="153888"/>
          </a:xfrm>
        </p:spPr>
        <p:txBody>
          <a:bodyPr/>
          <a:lstStyle/>
          <a:p>
            <a:r>
              <a:rPr lang="en-GB" dirty="0"/>
              <a:t>Source: </a:t>
            </a:r>
            <a:r>
              <a:rPr lang="en-GB" dirty="0" err="1"/>
              <a:t>Oeppen</a:t>
            </a:r>
            <a:r>
              <a:rPr lang="en-GB" dirty="0"/>
              <a:t> &amp; Vaupel (2002): Broken Limits to Life Expectancy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E10EF87-982D-F8A2-EE4E-ED340E6DD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8925" y="1559778"/>
            <a:ext cx="6205536" cy="467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85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5B0F08-DD18-4EC7-A34A-4FFCB3533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269" y="593192"/>
            <a:ext cx="11449049" cy="360099"/>
          </a:xfrm>
        </p:spPr>
        <p:txBody>
          <a:bodyPr/>
          <a:lstStyle/>
          <a:p>
            <a:r>
              <a:rPr lang="en-GB" dirty="0"/>
              <a:t>Mortality models in the age of medical innovation</a:t>
            </a:r>
            <a:endParaRPr lang="fr-BE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0FBA62B-5576-48EB-A74D-D3B91EC14D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2269" y="1009450"/>
            <a:ext cx="11449050" cy="360099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A Fireside Chat</a:t>
            </a:r>
            <a:endParaRPr lang="fr-BE" dirty="0">
              <a:solidFill>
                <a:schemeClr val="accent4"/>
              </a:solidFill>
            </a:endParaRP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C295338A-BF04-A248-89B0-70F760F4E8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E8F80E-033B-4EA7-AF97-3F456FD8974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39415" y="6349531"/>
            <a:ext cx="3745741" cy="153888"/>
          </a:xfrm>
        </p:spPr>
        <p:txBody>
          <a:bodyPr/>
          <a:lstStyle/>
          <a:p>
            <a:r>
              <a:rPr lang="en-GB" dirty="0"/>
              <a:t>Mortality models in the age of medical innovation: A fireside chat</a:t>
            </a:r>
            <a:endParaRPr lang="fr-B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4D9EBF-E782-4314-A464-5E96EC7774F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0150FD-603F-44AF-ADBB-D2D9D0B3C68D}" type="slidenum">
              <a:rPr lang="fr-BE" smtClean="0"/>
              <a:pPr/>
              <a:t>7</a:t>
            </a:fld>
            <a:endParaRPr lang="fr-BE"/>
          </a:p>
        </p:txBody>
      </p:sp>
      <p:pic>
        <p:nvPicPr>
          <p:cNvPr id="14" name="Espace réservé pour une image  44">
            <a:extLst>
              <a:ext uri="{FF2B5EF4-FFF2-40B4-BE49-F238E27FC236}">
                <a16:creationId xmlns:a16="http://schemas.microsoft.com/office/drawing/2014/main" id="{2C4B5F8C-1651-4F94-9C47-300085AC2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5" t="1217" r="22141" b="25278"/>
          <a:stretch>
            <a:fillRect/>
          </a:stretch>
        </p:blipFill>
        <p:spPr>
          <a:xfrm>
            <a:off x="8201687" y="1825740"/>
            <a:ext cx="2408554" cy="2293964"/>
          </a:xfrm>
          <a:prstGeom prst="roundRect">
            <a:avLst>
              <a:gd name="adj" fmla="val 10670"/>
            </a:avLst>
          </a:prstGeom>
          <a:noFill/>
          <a:effectLst>
            <a:outerShdw blurRad="228600" dist="50800" algn="l" rotWithShape="0">
              <a:schemeClr val="accent3">
                <a:alpha val="70000"/>
              </a:schemeClr>
            </a:outerShdw>
          </a:effectLst>
        </p:spPr>
      </p:pic>
      <p:pic>
        <p:nvPicPr>
          <p:cNvPr id="15" name="Espace réservé pour une image  44" descr="Hot chocolate and a roaring fire">
            <a:extLst>
              <a:ext uri="{FF2B5EF4-FFF2-40B4-BE49-F238E27FC236}">
                <a16:creationId xmlns:a16="http://schemas.microsoft.com/office/drawing/2014/main" id="{E99D5753-4D38-4733-B592-13A41F9A4F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3" r="16623"/>
          <a:stretch/>
        </p:blipFill>
        <p:spPr>
          <a:xfrm flipH="1">
            <a:off x="4771689" y="1817164"/>
            <a:ext cx="2305544" cy="2302540"/>
          </a:xfrm>
          <a:prstGeom prst="roundRect">
            <a:avLst>
              <a:gd name="adj" fmla="val 10670"/>
            </a:avLst>
          </a:prstGeom>
          <a:noFill/>
          <a:effectLst>
            <a:outerShdw blurRad="228600" dist="50800" algn="l" rotWithShape="0">
              <a:schemeClr val="accent4">
                <a:alpha val="70000"/>
              </a:schemeClr>
            </a:outerShdw>
          </a:effectLst>
        </p:spPr>
      </p:pic>
      <p:pic>
        <p:nvPicPr>
          <p:cNvPr id="16" name="Espace réservé pour une image  44">
            <a:extLst>
              <a:ext uri="{FF2B5EF4-FFF2-40B4-BE49-F238E27FC236}">
                <a16:creationId xmlns:a16="http://schemas.microsoft.com/office/drawing/2014/main" id="{B0A16EF7-D9AB-4142-A651-EFDACB7ED0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31" t="275" r="19968" b="25649"/>
          <a:stretch>
            <a:fillRect/>
          </a:stretch>
        </p:blipFill>
        <p:spPr>
          <a:xfrm>
            <a:off x="1143064" y="1831853"/>
            <a:ext cx="2504171" cy="2302539"/>
          </a:xfrm>
          <a:prstGeom prst="roundRect">
            <a:avLst>
              <a:gd name="adj" fmla="val 10670"/>
            </a:avLst>
          </a:prstGeom>
          <a:noFill/>
          <a:effectLst>
            <a:outerShdw blurRad="228600" dist="50800" algn="l" rotWithShape="0">
              <a:schemeClr val="accent1">
                <a:alpha val="70000"/>
              </a:schemeClr>
            </a:outerShdw>
          </a:effectLst>
        </p:spPr>
      </p:pic>
      <p:sp>
        <p:nvSpPr>
          <p:cNvPr id="17" name="Content Placeholder 11">
            <a:extLst>
              <a:ext uri="{FF2B5EF4-FFF2-40B4-BE49-F238E27FC236}">
                <a16:creationId xmlns:a16="http://schemas.microsoft.com/office/drawing/2014/main" id="{17F5984A-C02D-4925-9DB6-39179B9523A9}"/>
              </a:ext>
            </a:extLst>
          </p:cNvPr>
          <p:cNvSpPr txBox="1">
            <a:spLocks/>
          </p:cNvSpPr>
          <p:nvPr/>
        </p:nvSpPr>
        <p:spPr>
          <a:xfrm>
            <a:off x="1026390" y="4449740"/>
            <a:ext cx="3083597" cy="984885"/>
          </a:xfrm>
          <a:prstGeom prst="rect">
            <a:avLst/>
          </a:prstGeom>
        </p:spPr>
        <p:txBody>
          <a:bodyPr vert="horz" wrap="square" lIns="0" tIns="0" rIns="36000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7800" indent="-1778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363" indent="-182563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38163" indent="-177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5963" indent="-1809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chemeClr val="accent2"/>
                </a:solidFill>
              </a:rPr>
              <a:t>Roshan Tajapra</a:t>
            </a:r>
          </a:p>
          <a:p>
            <a:pPr lvl="6" algn="ctr">
              <a:spcBef>
                <a:spcPts val="600"/>
              </a:spcBef>
            </a:pPr>
            <a:r>
              <a:rPr lang="en-US" sz="1600" dirty="0"/>
              <a:t>Head of Longevity Research,</a:t>
            </a:r>
          </a:p>
          <a:p>
            <a:pPr lvl="6" algn="ctr">
              <a:spcBef>
                <a:spcPts val="600"/>
              </a:spcBef>
            </a:pPr>
            <a:r>
              <a:rPr lang="en-US" sz="1600" dirty="0"/>
              <a:t>SCOR</a:t>
            </a:r>
          </a:p>
        </p:txBody>
      </p:sp>
      <p:sp>
        <p:nvSpPr>
          <p:cNvPr id="22" name="Content Placeholder 11">
            <a:extLst>
              <a:ext uri="{FF2B5EF4-FFF2-40B4-BE49-F238E27FC236}">
                <a16:creationId xmlns:a16="http://schemas.microsoft.com/office/drawing/2014/main" id="{643C2644-2E20-4B41-8A56-E0A3B00AF481}"/>
              </a:ext>
            </a:extLst>
          </p:cNvPr>
          <p:cNvSpPr txBox="1">
            <a:spLocks/>
          </p:cNvSpPr>
          <p:nvPr/>
        </p:nvSpPr>
        <p:spPr>
          <a:xfrm>
            <a:off x="8082015" y="4449740"/>
            <a:ext cx="3083595" cy="1206484"/>
          </a:xfrm>
          <a:prstGeom prst="rect">
            <a:avLst/>
          </a:prstGeom>
        </p:spPr>
        <p:txBody>
          <a:bodyPr vert="horz" wrap="square" lIns="0" tIns="0" rIns="36000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7800" indent="-1778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363" indent="-182563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38163" indent="-177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15963" indent="-1809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chemeClr val="accent3"/>
                </a:solidFill>
              </a:rPr>
              <a:t>Kishore Ananda</a:t>
            </a:r>
          </a:p>
          <a:p>
            <a:pPr lvl="6" algn="ctr">
              <a:spcBef>
                <a:spcPts val="600"/>
              </a:spcBef>
            </a:pPr>
            <a:r>
              <a:rPr lang="en-US" sz="1600" dirty="0"/>
              <a:t>Best Estimate Lead &amp; Senior Global Pricing Actuary, </a:t>
            </a:r>
          </a:p>
          <a:p>
            <a:pPr lvl="6" algn="ctr">
              <a:spcBef>
                <a:spcPts val="600"/>
              </a:spcBef>
            </a:pPr>
            <a:r>
              <a:rPr lang="en-US" sz="1600" dirty="0"/>
              <a:t>SCOR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39B13B83-AB81-43C1-8654-62A2F65E3B4A}"/>
              </a:ext>
            </a:extLst>
          </p:cNvPr>
          <p:cNvGrpSpPr/>
          <p:nvPr/>
        </p:nvGrpSpPr>
        <p:grpSpPr>
          <a:xfrm>
            <a:off x="12360696" y="-13072"/>
            <a:ext cx="1885826" cy="1374220"/>
            <a:chOff x="4867566" y="1651754"/>
            <a:chExt cx="1885826" cy="1374220"/>
          </a:xfrm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D11E5689-DA07-44D3-8051-66D31E36AC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7754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1847BBA-FD9B-4B9C-B74B-C28E5F711C0C}"/>
                </a:ext>
              </a:extLst>
            </p:cNvPr>
            <p:cNvSpPr/>
            <p:nvPr/>
          </p:nvSpPr>
          <p:spPr>
            <a:xfrm>
              <a:off x="4867566" y="2010311"/>
              <a:ext cx="1885826" cy="101566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To replace a picture :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120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Right click on the picture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120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Click on « Change Picture » / « From a file... »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00" b="0" i="0" u="none" strike="noStrike" kern="120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Choose your picture (1920x1080px)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987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5B0F08-DD18-4EC7-A34A-4FFCB3533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topics</a:t>
            </a:r>
            <a:endParaRPr lang="fr-BE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0FBA62B-5576-48EB-A74D-D3B91EC14D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BE" dirty="0">
              <a:solidFill>
                <a:schemeClr val="accent3"/>
              </a:solidFill>
            </a:endParaRP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C105B8F9-519D-9E42-ACD8-38190F462B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9816" y="6349531"/>
            <a:ext cx="6120678" cy="153888"/>
          </a:xfrm>
        </p:spPr>
        <p:txBody>
          <a:bodyPr/>
          <a:lstStyle/>
          <a:p>
            <a:endParaRPr lang="en-GB" dirty="0">
              <a:solidFill>
                <a:srgbClr val="5E7A8D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E8F80E-033B-4EA7-AF97-3F456FD8974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39415" y="6272587"/>
            <a:ext cx="3785211" cy="307777"/>
          </a:xfrm>
        </p:spPr>
        <p:txBody>
          <a:bodyPr/>
          <a:lstStyle/>
          <a:p>
            <a:r>
              <a:rPr lang="en-GB" dirty="0"/>
              <a:t>Mortality models in the age of medical innovation: A fireside chat</a:t>
            </a:r>
            <a:endParaRPr lang="fr-B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4D9EBF-E782-4314-A464-5E96EC7774F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0150FD-603F-44AF-ADBB-D2D9D0B3C68D}" type="slidenum">
              <a:rPr lang="fr-BE" smtClean="0"/>
              <a:pPr/>
              <a:t>8</a:t>
            </a:fld>
            <a:endParaRPr lang="fr-BE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CE35DA-A066-40D6-A0D5-28F8C2C9D087}"/>
              </a:ext>
            </a:extLst>
          </p:cNvPr>
          <p:cNvSpPr txBox="1"/>
          <p:nvPr/>
        </p:nvSpPr>
        <p:spPr>
          <a:xfrm>
            <a:off x="555032" y="1615025"/>
            <a:ext cx="11168539" cy="34824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</a:rPr>
              <a:t>Why is a best estimate mortality trend important?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</a:rPr>
              <a:t>Looking out at the future, what disruptors are on the horizon?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</a:rPr>
              <a:t>BE or risk model?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Mortality improvements at the oldest ages – is there a limit to life expectancy?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What </a:t>
            </a:r>
            <a:r>
              <a:rPr lang="en-GB" sz="2000" dirty="0"/>
              <a:t>are the biggest obstacles to making models more responsive?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q"/>
            </a:pPr>
            <a:r>
              <a:rPr lang="en-GB" sz="2000" dirty="0"/>
              <a:t>What would the ideal best estimate model look like?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4107CD8-4FCC-4A49-89CF-0FEBD3916EE9}"/>
              </a:ext>
            </a:extLst>
          </p:cNvPr>
          <p:cNvGrpSpPr/>
          <p:nvPr/>
        </p:nvGrpSpPr>
        <p:grpSpPr>
          <a:xfrm>
            <a:off x="12360696" y="-13072"/>
            <a:ext cx="1885826" cy="1374220"/>
            <a:chOff x="4867566" y="1651754"/>
            <a:chExt cx="1885826" cy="1374220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8350F08D-A0C8-42AF-8385-55B810D00B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7754" y="1651754"/>
              <a:ext cx="425450" cy="425450"/>
            </a:xfrm>
            <a:custGeom>
              <a:avLst/>
              <a:gdLst>
                <a:gd name="T0" fmla="*/ 173 w 346"/>
                <a:gd name="T1" fmla="*/ 0 h 346"/>
                <a:gd name="T2" fmla="*/ 0 w 346"/>
                <a:gd name="T3" fmla="*/ 173 h 346"/>
                <a:gd name="T4" fmla="*/ 173 w 346"/>
                <a:gd name="T5" fmla="*/ 346 h 346"/>
                <a:gd name="T6" fmla="*/ 346 w 346"/>
                <a:gd name="T7" fmla="*/ 173 h 346"/>
                <a:gd name="T8" fmla="*/ 173 w 346"/>
                <a:gd name="T9" fmla="*/ 0 h 346"/>
                <a:gd name="T10" fmla="*/ 201 w 346"/>
                <a:gd name="T11" fmla="*/ 247 h 346"/>
                <a:gd name="T12" fmla="*/ 128 w 346"/>
                <a:gd name="T13" fmla="*/ 290 h 346"/>
                <a:gd name="T14" fmla="*/ 111 w 346"/>
                <a:gd name="T15" fmla="*/ 278 h 346"/>
                <a:gd name="T16" fmla="*/ 112 w 346"/>
                <a:gd name="T17" fmla="*/ 272 h 346"/>
                <a:gd name="T18" fmla="*/ 153 w 346"/>
                <a:gd name="T19" fmla="*/ 172 h 346"/>
                <a:gd name="T20" fmla="*/ 150 w 346"/>
                <a:gd name="T21" fmla="*/ 165 h 346"/>
                <a:gd name="T22" fmla="*/ 126 w 346"/>
                <a:gd name="T23" fmla="*/ 175 h 346"/>
                <a:gd name="T24" fmla="*/ 121 w 346"/>
                <a:gd name="T25" fmla="*/ 173 h 346"/>
                <a:gd name="T26" fmla="*/ 126 w 346"/>
                <a:gd name="T27" fmla="*/ 163 h 346"/>
                <a:gd name="T28" fmla="*/ 195 w 346"/>
                <a:gd name="T29" fmla="*/ 128 h 346"/>
                <a:gd name="T30" fmla="*/ 205 w 346"/>
                <a:gd name="T31" fmla="*/ 141 h 346"/>
                <a:gd name="T32" fmla="*/ 201 w 346"/>
                <a:gd name="T33" fmla="*/ 154 h 346"/>
                <a:gd name="T34" fmla="*/ 164 w 346"/>
                <a:gd name="T35" fmla="*/ 247 h 346"/>
                <a:gd name="T36" fmla="*/ 169 w 346"/>
                <a:gd name="T37" fmla="*/ 252 h 346"/>
                <a:gd name="T38" fmla="*/ 196 w 346"/>
                <a:gd name="T39" fmla="*/ 235 h 346"/>
                <a:gd name="T40" fmla="*/ 204 w 346"/>
                <a:gd name="T41" fmla="*/ 231 h 346"/>
                <a:gd name="T42" fmla="*/ 207 w 346"/>
                <a:gd name="T43" fmla="*/ 234 h 346"/>
                <a:gd name="T44" fmla="*/ 201 w 346"/>
                <a:gd name="T45" fmla="*/ 247 h 346"/>
                <a:gd name="T46" fmla="*/ 192 w 346"/>
                <a:gd name="T47" fmla="*/ 98 h 346"/>
                <a:gd name="T48" fmla="*/ 182 w 346"/>
                <a:gd name="T49" fmla="*/ 95 h 346"/>
                <a:gd name="T50" fmla="*/ 173 w 346"/>
                <a:gd name="T51" fmla="*/ 76 h 346"/>
                <a:gd name="T52" fmla="*/ 186 w 346"/>
                <a:gd name="T53" fmla="*/ 52 h 346"/>
                <a:gd name="T54" fmla="*/ 198 w 346"/>
                <a:gd name="T55" fmla="*/ 48 h 346"/>
                <a:gd name="T56" fmla="*/ 219 w 346"/>
                <a:gd name="T57" fmla="*/ 70 h 346"/>
                <a:gd name="T58" fmla="*/ 192 w 346"/>
                <a:gd name="T59" fmla="*/ 98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46" h="346">
                  <a:moveTo>
                    <a:pt x="173" y="0"/>
                  </a:moveTo>
                  <a:cubicBezTo>
                    <a:pt x="78" y="0"/>
                    <a:pt x="0" y="78"/>
                    <a:pt x="0" y="173"/>
                  </a:cubicBezTo>
                  <a:cubicBezTo>
                    <a:pt x="0" y="268"/>
                    <a:pt x="78" y="346"/>
                    <a:pt x="173" y="346"/>
                  </a:cubicBezTo>
                  <a:cubicBezTo>
                    <a:pt x="268" y="346"/>
                    <a:pt x="346" y="268"/>
                    <a:pt x="346" y="173"/>
                  </a:cubicBezTo>
                  <a:cubicBezTo>
                    <a:pt x="346" y="78"/>
                    <a:pt x="268" y="0"/>
                    <a:pt x="173" y="0"/>
                  </a:cubicBezTo>
                  <a:close/>
                  <a:moveTo>
                    <a:pt x="201" y="247"/>
                  </a:moveTo>
                  <a:cubicBezTo>
                    <a:pt x="182" y="270"/>
                    <a:pt x="143" y="290"/>
                    <a:pt x="128" y="290"/>
                  </a:cubicBezTo>
                  <a:cubicBezTo>
                    <a:pt x="122" y="290"/>
                    <a:pt x="111" y="284"/>
                    <a:pt x="111" y="278"/>
                  </a:cubicBezTo>
                  <a:cubicBezTo>
                    <a:pt x="111" y="276"/>
                    <a:pt x="111" y="276"/>
                    <a:pt x="112" y="272"/>
                  </a:cubicBezTo>
                  <a:cubicBezTo>
                    <a:pt x="126" y="238"/>
                    <a:pt x="138" y="213"/>
                    <a:pt x="153" y="172"/>
                  </a:cubicBezTo>
                  <a:cubicBezTo>
                    <a:pt x="154" y="169"/>
                    <a:pt x="153" y="165"/>
                    <a:pt x="150" y="165"/>
                  </a:cubicBezTo>
                  <a:cubicBezTo>
                    <a:pt x="146" y="165"/>
                    <a:pt x="136" y="169"/>
                    <a:pt x="126" y="175"/>
                  </a:cubicBezTo>
                  <a:cubicBezTo>
                    <a:pt x="125" y="177"/>
                    <a:pt x="121" y="174"/>
                    <a:pt x="121" y="173"/>
                  </a:cubicBezTo>
                  <a:cubicBezTo>
                    <a:pt x="121" y="170"/>
                    <a:pt x="123" y="167"/>
                    <a:pt x="126" y="163"/>
                  </a:cubicBezTo>
                  <a:cubicBezTo>
                    <a:pt x="134" y="154"/>
                    <a:pt x="171" y="128"/>
                    <a:pt x="195" y="128"/>
                  </a:cubicBezTo>
                  <a:cubicBezTo>
                    <a:pt x="199" y="128"/>
                    <a:pt x="205" y="137"/>
                    <a:pt x="205" y="141"/>
                  </a:cubicBezTo>
                  <a:cubicBezTo>
                    <a:pt x="205" y="144"/>
                    <a:pt x="202" y="151"/>
                    <a:pt x="201" y="154"/>
                  </a:cubicBezTo>
                  <a:cubicBezTo>
                    <a:pt x="182" y="197"/>
                    <a:pt x="176" y="218"/>
                    <a:pt x="164" y="247"/>
                  </a:cubicBezTo>
                  <a:cubicBezTo>
                    <a:pt x="163" y="251"/>
                    <a:pt x="166" y="252"/>
                    <a:pt x="169" y="252"/>
                  </a:cubicBezTo>
                  <a:cubicBezTo>
                    <a:pt x="172" y="252"/>
                    <a:pt x="182" y="247"/>
                    <a:pt x="196" y="235"/>
                  </a:cubicBezTo>
                  <a:cubicBezTo>
                    <a:pt x="201" y="231"/>
                    <a:pt x="202" y="231"/>
                    <a:pt x="204" y="231"/>
                  </a:cubicBezTo>
                  <a:cubicBezTo>
                    <a:pt x="205" y="231"/>
                    <a:pt x="207" y="232"/>
                    <a:pt x="207" y="234"/>
                  </a:cubicBezTo>
                  <a:cubicBezTo>
                    <a:pt x="207" y="237"/>
                    <a:pt x="205" y="242"/>
                    <a:pt x="201" y="247"/>
                  </a:cubicBezTo>
                  <a:close/>
                  <a:moveTo>
                    <a:pt x="192" y="98"/>
                  </a:moveTo>
                  <a:cubicBezTo>
                    <a:pt x="188" y="98"/>
                    <a:pt x="185" y="96"/>
                    <a:pt x="182" y="95"/>
                  </a:cubicBezTo>
                  <a:cubicBezTo>
                    <a:pt x="177" y="91"/>
                    <a:pt x="173" y="85"/>
                    <a:pt x="173" y="76"/>
                  </a:cubicBezTo>
                  <a:cubicBezTo>
                    <a:pt x="173" y="65"/>
                    <a:pt x="179" y="57"/>
                    <a:pt x="186" y="52"/>
                  </a:cubicBezTo>
                  <a:cubicBezTo>
                    <a:pt x="190" y="49"/>
                    <a:pt x="195" y="48"/>
                    <a:pt x="198" y="48"/>
                  </a:cubicBezTo>
                  <a:cubicBezTo>
                    <a:pt x="213" y="48"/>
                    <a:pt x="219" y="59"/>
                    <a:pt x="219" y="70"/>
                  </a:cubicBezTo>
                  <a:cubicBezTo>
                    <a:pt x="219" y="82"/>
                    <a:pt x="206" y="98"/>
                    <a:pt x="192" y="9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30C6821-3300-4BD1-9303-2F09BE29B8A0}"/>
                </a:ext>
              </a:extLst>
            </p:cNvPr>
            <p:cNvSpPr/>
            <p:nvPr/>
          </p:nvSpPr>
          <p:spPr>
            <a:xfrm>
              <a:off x="4867566" y="2010311"/>
              <a:ext cx="1885826" cy="1015663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To replace a picture :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Right click on the picture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Click on « Change Picture » / « </a:t>
              </a:r>
              <a:r>
                <a:rPr kumimoji="0" lang="fr-FR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From</a:t>
              </a:r>
              <a:r>
                <a:rPr kumimoji="0" lang="fr-FR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 a file... »</a:t>
              </a:r>
            </a:p>
            <a:p>
              <a:pPr marL="171450" marR="0" lvl="0" indent="-1714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Choose</a:t>
              </a:r>
              <a:r>
                <a:rPr kumimoji="0" lang="fr-FR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 your picture (1920x1080px)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676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plate Scor">
  <a:themeElements>
    <a:clrScheme name="Sc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80A9"/>
      </a:accent1>
      <a:accent2>
        <a:srgbClr val="63B9E9"/>
      </a:accent2>
      <a:accent3>
        <a:srgbClr val="62D4A8"/>
      </a:accent3>
      <a:accent4>
        <a:srgbClr val="FF9138"/>
      </a:accent4>
      <a:accent5>
        <a:srgbClr val="5E7A8D"/>
      </a:accent5>
      <a:accent6>
        <a:srgbClr val="0080A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COR_2022_PowerPoint_Template.pptx" id="{86216448-61AB-4AE5-B29E-0C883614614C}" vid="{27C43738-5437-471A-93DF-7257EEDFB7F5}"/>
    </a:ext>
  </a:extLst>
</a:theme>
</file>

<file path=ppt/theme/theme2.xml><?xml version="1.0" encoding="utf-8"?>
<a:theme xmlns:a="http://schemas.openxmlformats.org/drawingml/2006/main" name="RGA106_Brand_Template_v7">
  <a:themeElements>
    <a:clrScheme name="RGA 2019 Primary">
      <a:dk1>
        <a:sysClr val="windowText" lastClr="000000"/>
      </a:dk1>
      <a:lt1>
        <a:sysClr val="window" lastClr="FFFFFF"/>
      </a:lt1>
      <a:dk2>
        <a:srgbClr val="636363"/>
      </a:dk2>
      <a:lt2>
        <a:srgbClr val="CECECE"/>
      </a:lt2>
      <a:accent1>
        <a:srgbClr val="E31B23"/>
      </a:accent1>
      <a:accent2>
        <a:srgbClr val="0065A3"/>
      </a:accent2>
      <a:accent3>
        <a:srgbClr val="EC7D30"/>
      </a:accent3>
      <a:accent4>
        <a:srgbClr val="16A2A2"/>
      </a:accent4>
      <a:accent5>
        <a:srgbClr val="F0B82B"/>
      </a:accent5>
      <a:accent6>
        <a:srgbClr val="6EB2CF"/>
      </a:accent6>
      <a:hlink>
        <a:srgbClr val="7CA943"/>
      </a:hlink>
      <a:folHlink>
        <a:srgbClr val="5C438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urple">
      <a:srgbClr val="7C4293"/>
    </a:custClr>
    <a:custClr name="Teal">
      <a:srgbClr val="00B0A2"/>
    </a:custClr>
    <a:custClr name="Rust red">
      <a:srgbClr val="631C15"/>
    </a:custClr>
  </a:custClrLst>
  <a:extLst>
    <a:ext uri="{05A4C25C-085E-4340-85A3-A5531E510DB2}">
      <thm15:themeFamily xmlns:thm15="http://schemas.microsoft.com/office/thememl/2012/main" name="PPT_Template_RGA_2021a" id="{88C08A46-42A2-9A4C-8A98-F29B9F65C174}" vid="{8A9BEA0A-818C-044F-ACDD-58317BC9577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1000E98C9AC40A795DC85E4548C72" ma:contentTypeVersion="14" ma:contentTypeDescription="Create a new document." ma:contentTypeScope="" ma:versionID="bd9d8755b1293a34a18a6988942c453b">
  <xsd:schema xmlns:xsd="http://www.w3.org/2001/XMLSchema" xmlns:xs="http://www.w3.org/2001/XMLSchema" xmlns:p="http://schemas.microsoft.com/office/2006/metadata/properties" xmlns:ns2="55b29e39-c94c-42d7-9e21-2228a1b23ccb" xmlns:ns3="8e5608ec-f0de-4152-88ab-5a69e446cbdb" targetNamespace="http://schemas.microsoft.com/office/2006/metadata/properties" ma:root="true" ma:fieldsID="e7eca985c223fd7be01cc0de042439b0" ns2:_="" ns3:_="">
    <xsd:import namespace="55b29e39-c94c-42d7-9e21-2228a1b23ccb"/>
    <xsd:import namespace="8e5608ec-f0de-4152-88ab-5a69e446cb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b29e39-c94c-42d7-9e21-2228a1b23c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00a417f-4a71-4bb2-8cb9-9196efb3cb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5608ec-f0de-4152-88ab-5a69e446cbdb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14208a49-1bf2-4b5d-954c-822ed781f283}" ma:internalName="TaxCatchAll" ma:showField="CatchAllData" ma:web="8e5608ec-f0de-4152-88ab-5a69e446cb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79BEFC-08AB-496C-A280-D638783508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2335487-8FA0-46CF-9B2D-6A88EEA483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b29e39-c94c-42d7-9e21-2228a1b23ccb"/>
    <ds:schemaRef ds:uri="8e5608ec-f0de-4152-88ab-5a69e446cb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7868</TotalTime>
  <Words>582</Words>
  <Application>Microsoft Office PowerPoint</Application>
  <PresentationFormat>Widescreen</PresentationFormat>
  <Paragraphs>79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Courier New</vt:lpstr>
      <vt:lpstr>System Font Regular</vt:lpstr>
      <vt:lpstr>Wingdings</vt:lpstr>
      <vt:lpstr>Template Scor</vt:lpstr>
      <vt:lpstr>RGA106_Brand_Template_v7</vt:lpstr>
      <vt:lpstr>PowerPoint Presentation</vt:lpstr>
      <vt:lpstr>Introduction</vt:lpstr>
      <vt:lpstr>Example 1: Slowdown in UK mortality improvements c2011</vt:lpstr>
      <vt:lpstr>Example 2: Russian mortality trends</vt:lpstr>
      <vt:lpstr>Example 3: French traffic related mortality trends</vt:lpstr>
      <vt:lpstr>Example 4: Broken limits to life expectancy</vt:lpstr>
      <vt:lpstr>Mortality models in the age of medical innovation</vt:lpstr>
      <vt:lpstr>Discussion topics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TAJAPRA Roshan</dc:creator>
  <cp:lastModifiedBy>ANANDA Kishore</cp:lastModifiedBy>
  <cp:revision>74</cp:revision>
  <dcterms:created xsi:type="dcterms:W3CDTF">2022-09-26T07:32:31Z</dcterms:created>
  <dcterms:modified xsi:type="dcterms:W3CDTF">2025-09-07T09:43:09Z</dcterms:modified>
</cp:coreProperties>
</file>