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1.xml" ContentType="application/vnd.openxmlformats-officedocument.drawingml.chartshapes+xml"/>
  <Override PartName="/ppt/notesSlides/notesSlide8.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9.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5"/>
  </p:notesMasterIdLst>
  <p:handoutMasterIdLst>
    <p:handoutMasterId r:id="rId16"/>
  </p:handoutMasterIdLst>
  <p:sldIdLst>
    <p:sldId id="529" r:id="rId2"/>
    <p:sldId id="538" r:id="rId3"/>
    <p:sldId id="539" r:id="rId4"/>
    <p:sldId id="498" r:id="rId5"/>
    <p:sldId id="547" r:id="rId6"/>
    <p:sldId id="548" r:id="rId7"/>
    <p:sldId id="540" r:id="rId8"/>
    <p:sldId id="541" r:id="rId9"/>
    <p:sldId id="545" r:id="rId10"/>
    <p:sldId id="543" r:id="rId11"/>
    <p:sldId id="546" r:id="rId12"/>
    <p:sldId id="537" r:id="rId13"/>
    <p:sldId id="524"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072" userDrawn="1">
          <p15:clr>
            <a:srgbClr val="A4A3A4"/>
          </p15:clr>
        </p15:guide>
        <p15:guide id="3" orient="horz" pos="1622">
          <p15:clr>
            <a:srgbClr val="A4A3A4"/>
          </p15:clr>
        </p15:guide>
        <p15:guide id="4" orient="horz" pos="1976">
          <p15:clr>
            <a:srgbClr val="A4A3A4"/>
          </p15:clr>
        </p15:guide>
        <p15:guide id="5" pos="1199">
          <p15:clr>
            <a:srgbClr val="A4A3A4"/>
          </p15:clr>
        </p15:guide>
        <p15:guide id="6" pos="5306">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1B23"/>
    <a:srgbClr val="F1B830"/>
    <a:srgbClr val="4F799B"/>
    <a:srgbClr val="006086"/>
    <a:srgbClr val="B2BFD0"/>
    <a:srgbClr val="9B9E7D"/>
    <a:srgbClr val="CEC7B1"/>
    <a:srgbClr val="9D1C20"/>
    <a:srgbClr val="E1F0C2"/>
    <a:srgbClr val="EE1A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57" autoAdjust="0"/>
    <p:restoredTop sz="70066" autoAdjust="0"/>
  </p:normalViewPr>
  <p:slideViewPr>
    <p:cSldViewPr snapToGrid="0">
      <p:cViewPr varScale="1">
        <p:scale>
          <a:sx n="60" d="100"/>
          <a:sy n="60" d="100"/>
        </p:scale>
        <p:origin x="1142" y="43"/>
      </p:cViewPr>
      <p:guideLst>
        <p:guide orient="horz" pos="2160"/>
        <p:guide pos="3072"/>
        <p:guide orient="horz" pos="1622"/>
        <p:guide orient="horz" pos="1976"/>
        <p:guide pos="1199"/>
        <p:guide pos="5306"/>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p:cViewPr>
        <p:scale>
          <a:sx n="100" d="100"/>
          <a:sy n="100" d="100"/>
        </p:scale>
        <p:origin x="-3468" y="-6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pbanthorpe\Box%20Sync\Presentations\L14\Male%20Life%20Expectancy%20Chart.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pbanthorpe\Box%20Sync\Presentations\L14\Male%20Life%20Expectancy%20Chart.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pbanthorpe\Box%20Sync\Presentations\L14\Male%20Life%20Expectancy%20Chart.xlsx" TargetMode="External"/><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pbanthorpe\Box%20Sync\Presentations\L14\Male%20Life%20Expectancy%20Chart.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pbanthorpe\Box%20Sync\Presentations\L14\Male%20Life%20Expectancy%20Chart.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pbanthorpe\Box%20Sync\Presentations\L14\Male%20Life%20Expectancy%20Chart.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pbanthorpe\Box%20Sync\Presentations\L14\Male%20Life%20Expectancy%20Chart.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pbanthorpe\Box%20Sync\Presentations\L14\Male%20Life%20Expectancy%20Chart.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pbanthorpe\Box%20Sync\Presentations\L14\Male%20Life%20Expectancy%20Chart.xlsx" TargetMode="Externa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1.xml"/></Relationships>
</file>

<file path=ppt/charts/_rels/chart8.xml.rels><?xml version="1.0" encoding="UTF-8" standalone="yes"?>
<Relationships xmlns="http://schemas.openxmlformats.org/package/2006/relationships"><Relationship Id="rId3" Type="http://schemas.openxmlformats.org/officeDocument/2006/relationships/oleObject" Target="file:///C:\Users\pbanthorpe\Box%20Sync\Presentations\L14\Male%20Life%20Expectancy%20Chart.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pbanthorpe\Box%20Sync\Presentations\L14\Male%20Life%20Expectancy%20Chart.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Sheet1!$A$5</c:f>
              <c:strCache>
                <c:ptCount val="1"/>
                <c:pt idx="0">
                  <c:v>Actual</c:v>
                </c:pt>
              </c:strCache>
            </c:strRef>
          </c:tx>
          <c:spPr>
            <a:ln w="38100" cap="rnd">
              <a:solidFill>
                <a:schemeClr val="tx1"/>
              </a:solidFill>
              <a:round/>
            </a:ln>
            <a:effectLst/>
          </c:spPr>
          <c:marker>
            <c:symbol val="none"/>
          </c:marker>
          <c:cat>
            <c:numRef>
              <c:f>Sheet1!$B$4:$AP$4</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Sheet1!$B$5:$AP$5</c:f>
              <c:numCache>
                <c:formatCode>General</c:formatCode>
                <c:ptCount val="41"/>
                <c:pt idx="0">
                  <c:v>79.117348613594459</c:v>
                </c:pt>
                <c:pt idx="1">
                  <c:v>79.180972004351858</c:v>
                </c:pt>
                <c:pt idx="2">
                  <c:v>79.423162430734067</c:v>
                </c:pt>
              </c:numCache>
            </c:numRef>
          </c:val>
          <c:smooth val="0"/>
        </c:ser>
        <c:ser>
          <c:idx val="1"/>
          <c:order val="1"/>
          <c:tx>
            <c:strRef>
              <c:f>Sheet1!$A$6</c:f>
              <c:strCache>
                <c:ptCount val="1"/>
                <c:pt idx="0">
                  <c:v>92 Series</c:v>
                </c:pt>
              </c:strCache>
            </c:strRef>
          </c:tx>
          <c:spPr>
            <a:ln w="28575" cap="rnd">
              <a:solidFill>
                <a:srgbClr val="FF0000"/>
              </a:solidFill>
              <a:round/>
            </a:ln>
            <a:effectLst/>
          </c:spPr>
          <c:marker>
            <c:symbol val="none"/>
          </c:marker>
          <c:cat>
            <c:numRef>
              <c:f>Sheet1!$B$4:$AP$4</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Sheet1!$B$6:$AP$6</c:f>
              <c:numCache>
                <c:formatCode>General</c:formatCode>
                <c:ptCount val="41"/>
                <c:pt idx="2">
                  <c:v>79.423162430734067</c:v>
                </c:pt>
                <c:pt idx="3">
                  <c:v>79.568599129408909</c:v>
                </c:pt>
                <c:pt idx="4">
                  <c:v>79.711856689389762</c:v>
                </c:pt>
                <c:pt idx="5">
                  <c:v>79.852913137425247</c:v>
                </c:pt>
                <c:pt idx="6">
                  <c:v>79.991749622189545</c:v>
                </c:pt>
                <c:pt idx="7">
                  <c:v>80.128350327583377</c:v>
                </c:pt>
                <c:pt idx="8">
                  <c:v>80.262702381785502</c:v>
                </c:pt>
                <c:pt idx="9">
                  <c:v>80.39479576264992</c:v>
                </c:pt>
                <c:pt idx="10">
                  <c:v>80.524623200021594</c:v>
                </c:pt>
                <c:pt idx="11">
                  <c:v>80.652180075519439</c:v>
                </c:pt>
                <c:pt idx="12">
                  <c:v>80.777464320309662</c:v>
                </c:pt>
                <c:pt idx="13">
                  <c:v>80.900476311365836</c:v>
                </c:pt>
                <c:pt idx="14">
                  <c:v>81.021218766684228</c:v>
                </c:pt>
                <c:pt idx="15">
                  <c:v>81.139696639894609</c:v>
                </c:pt>
                <c:pt idx="16">
                  <c:v>81.255917014678218</c:v>
                </c:pt>
                <c:pt idx="17">
                  <c:v>81.369888999375846</c:v>
                </c:pt>
                <c:pt idx="18">
                  <c:v>81.481623622140205</c:v>
                </c:pt>
                <c:pt idx="19">
                  <c:v>81.591133726958688</c:v>
                </c:pt>
                <c:pt idx="20">
                  <c:v>81.698433870844823</c:v>
                </c:pt>
                <c:pt idx="21">
                  <c:v>81.803540222469238</c:v>
                </c:pt>
                <c:pt idx="22">
                  <c:v>81.906470462475113</c:v>
                </c:pt>
                <c:pt idx="23">
                  <c:v>82.007243685697077</c:v>
                </c:pt>
                <c:pt idx="24">
                  <c:v>82.105880305478195</c:v>
                </c:pt>
                <c:pt idx="25">
                  <c:v>82.202401960256211</c:v>
                </c:pt>
                <c:pt idx="26">
                  <c:v>82.296831422567536</c:v>
                </c:pt>
                <c:pt idx="27">
                  <c:v>82.389192510596672</c:v>
                </c:pt>
                <c:pt idx="28">
                  <c:v>82.479510002377808</c:v>
                </c:pt>
                <c:pt idx="29">
                  <c:v>82.567809552737415</c:v>
                </c:pt>
                <c:pt idx="30">
                  <c:v>82.654117613048015</c:v>
                </c:pt>
                <c:pt idx="31">
                  <c:v>82.738461353847242</c:v>
                </c:pt>
                <c:pt idx="32">
                  <c:v>82.820868590360561</c:v>
                </c:pt>
                <c:pt idx="33">
                  <c:v>82.901367710952243</c:v>
                </c:pt>
                <c:pt idx="34">
                  <c:v>82.979987608515344</c:v>
                </c:pt>
                <c:pt idx="35">
                  <c:v>83.056757614800119</c:v>
                </c:pt>
                <c:pt idx="36">
                  <c:v>83.131707437668794</c:v>
                </c:pt>
                <c:pt idx="37">
                  <c:v>83.204867101255005</c:v>
                </c:pt>
                <c:pt idx="38">
                  <c:v>83.276266888996901</c:v>
                </c:pt>
                <c:pt idx="39">
                  <c:v>83.345937289505258</c:v>
                </c:pt>
                <c:pt idx="40">
                  <c:v>83.413908945220385</c:v>
                </c:pt>
              </c:numCache>
            </c:numRef>
          </c:val>
          <c:smooth val="0"/>
        </c:ser>
        <c:ser>
          <c:idx val="2"/>
          <c:order val="2"/>
          <c:tx>
            <c:strRef>
              <c:f>Sheet1!$A$7</c:f>
              <c:strCache>
                <c:ptCount val="1"/>
                <c:pt idx="0">
                  <c:v>Actual</c:v>
                </c:pt>
              </c:strCache>
            </c:strRef>
          </c:tx>
          <c:spPr>
            <a:ln w="38100" cap="rnd">
              <a:solidFill>
                <a:schemeClr val="tx1"/>
              </a:solidFill>
              <a:round/>
            </a:ln>
            <a:effectLst/>
          </c:spPr>
          <c:marker>
            <c:symbol val="none"/>
          </c:marker>
          <c:cat>
            <c:numRef>
              <c:f>Sheet1!$B$4:$AP$4</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Sheet1!$B$7:$AP$7</c:f>
              <c:numCache>
                <c:formatCode>General</c:formatCode>
                <c:ptCount val="41"/>
                <c:pt idx="2">
                  <c:v>79.423162430734067</c:v>
                </c:pt>
                <c:pt idx="3">
                  <c:v>79.320083161639175</c:v>
                </c:pt>
                <c:pt idx="4">
                  <c:v>79.739807062604427</c:v>
                </c:pt>
                <c:pt idx="5">
                  <c:v>79.704565176744609</c:v>
                </c:pt>
                <c:pt idx="6">
                  <c:v>79.895953637793284</c:v>
                </c:pt>
                <c:pt idx="7">
                  <c:v>80.114853810056189</c:v>
                </c:pt>
                <c:pt idx="8">
                  <c:v>80.32275321870361</c:v>
                </c:pt>
                <c:pt idx="9">
                  <c:v>80.464853544289753</c:v>
                </c:pt>
                <c:pt idx="10">
                  <c:v>80.798830786679076</c:v>
                </c:pt>
                <c:pt idx="11">
                  <c:v>81.082679270726715</c:v>
                </c:pt>
                <c:pt idx="12">
                  <c:v>81.203271181943705</c:v>
                </c:pt>
                <c:pt idx="13">
                  <c:v>81.372544369442011</c:v>
                </c:pt>
              </c:numCache>
            </c:numRef>
          </c:val>
          <c:smooth val="0"/>
        </c:ser>
        <c:ser>
          <c:idx val="3"/>
          <c:order val="3"/>
          <c:tx>
            <c:strRef>
              <c:f>Sheet1!$A$8</c:f>
              <c:strCache>
                <c:ptCount val="1"/>
                <c:pt idx="0">
                  <c:v>Medium Cohort</c:v>
                </c:pt>
              </c:strCache>
            </c:strRef>
          </c:tx>
          <c:spPr>
            <a:ln w="28575" cap="rnd">
              <a:solidFill>
                <a:srgbClr val="FFC000"/>
              </a:solidFill>
              <a:round/>
            </a:ln>
            <a:effectLst/>
          </c:spPr>
          <c:marker>
            <c:symbol val="none"/>
          </c:marker>
          <c:cat>
            <c:numRef>
              <c:f>Sheet1!$B$4:$AP$4</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Sheet1!$B$8:$AP$8</c:f>
              <c:numCache>
                <c:formatCode>General</c:formatCode>
                <c:ptCount val="41"/>
                <c:pt idx="13">
                  <c:v>81.372544369442011</c:v>
                </c:pt>
                <c:pt idx="14">
                  <c:v>81.639214591205842</c:v>
                </c:pt>
                <c:pt idx="15">
                  <c:v>81.882068527546323</c:v>
                </c:pt>
                <c:pt idx="16">
                  <c:v>82.111255555956447</c:v>
                </c:pt>
                <c:pt idx="17">
                  <c:v>82.319133353688727</c:v>
                </c:pt>
                <c:pt idx="18">
                  <c:v>82.514584162627642</c:v>
                </c:pt>
                <c:pt idx="19">
                  <c:v>82.691390348614988</c:v>
                </c:pt>
                <c:pt idx="20">
                  <c:v>82.857143843783035</c:v>
                </c:pt>
                <c:pt idx="21">
                  <c:v>83.007369445558538</c:v>
                </c:pt>
                <c:pt idx="22">
                  <c:v>83.148092306191742</c:v>
                </c:pt>
                <c:pt idx="23">
                  <c:v>83.276203406319937</c:v>
                </c:pt>
                <c:pt idx="24">
                  <c:v>83.396313561872319</c:v>
                </c:pt>
                <c:pt idx="25">
                  <c:v>83.506712521276512</c:v>
                </c:pt>
                <c:pt idx="26">
                  <c:v>83.610673675547758</c:v>
                </c:pt>
                <c:pt idx="27">
                  <c:v>83.707639610334837</c:v>
                </c:pt>
                <c:pt idx="28">
                  <c:v>83.797954104786712</c:v>
                </c:pt>
                <c:pt idx="29">
                  <c:v>83.884893120554494</c:v>
                </c:pt>
                <c:pt idx="30">
                  <c:v>83.969420352464596</c:v>
                </c:pt>
                <c:pt idx="31">
                  <c:v>84.051948025172038</c:v>
                </c:pt>
                <c:pt idx="32">
                  <c:v>84.13251034358116</c:v>
                </c:pt>
                <c:pt idx="33">
                  <c:v>84.211142420439302</c:v>
                </c:pt>
                <c:pt idx="34">
                  <c:v>84.287874560270836</c:v>
                </c:pt>
                <c:pt idx="35">
                  <c:v>84.362740892937964</c:v>
                </c:pt>
                <c:pt idx="36">
                  <c:v>84.435775877581591</c:v>
                </c:pt>
                <c:pt idx="37">
                  <c:v>84.507012607675591</c:v>
                </c:pt>
                <c:pt idx="38">
                  <c:v>84.576484117024847</c:v>
                </c:pt>
                <c:pt idx="39">
                  <c:v>84.644227481143815</c:v>
                </c:pt>
                <c:pt idx="40">
                  <c:v>84.710273721631296</c:v>
                </c:pt>
              </c:numCache>
            </c:numRef>
          </c:val>
          <c:smooth val="0"/>
        </c:ser>
        <c:ser>
          <c:idx val="4"/>
          <c:order val="4"/>
          <c:tx>
            <c:strRef>
              <c:f>Sheet1!$A$9</c:f>
              <c:strCache>
                <c:ptCount val="1"/>
                <c:pt idx="0">
                  <c:v>Actual</c:v>
                </c:pt>
              </c:strCache>
            </c:strRef>
          </c:tx>
          <c:spPr>
            <a:ln w="38100" cap="rnd">
              <a:solidFill>
                <a:schemeClr val="tx1"/>
              </a:solidFill>
              <a:round/>
            </a:ln>
            <a:effectLst/>
          </c:spPr>
          <c:marker>
            <c:symbol val="none"/>
          </c:marker>
          <c:cat>
            <c:numRef>
              <c:f>Sheet1!$B$4:$AP$4</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Sheet1!$B$9:$AP$9</c:f>
              <c:numCache>
                <c:formatCode>General</c:formatCode>
                <c:ptCount val="41"/>
                <c:pt idx="13">
                  <c:v>81.372544369442011</c:v>
                </c:pt>
                <c:pt idx="14">
                  <c:v>81.770046614024551</c:v>
                </c:pt>
                <c:pt idx="15">
                  <c:v>81.995848169730436</c:v>
                </c:pt>
                <c:pt idx="16">
                  <c:v>82.286792680091054</c:v>
                </c:pt>
              </c:numCache>
            </c:numRef>
          </c:val>
          <c:smooth val="0"/>
        </c:ser>
        <c:ser>
          <c:idx val="5"/>
          <c:order val="5"/>
          <c:tx>
            <c:strRef>
              <c:f>Sheet1!$A$10</c:f>
              <c:strCache>
                <c:ptCount val="1"/>
                <c:pt idx="0">
                  <c:v>CMI2009 LTR 1.5%</c:v>
                </c:pt>
              </c:strCache>
            </c:strRef>
          </c:tx>
          <c:spPr>
            <a:ln w="28575" cap="rnd">
              <a:solidFill>
                <a:srgbClr val="00B050"/>
              </a:solidFill>
              <a:round/>
            </a:ln>
            <a:effectLst/>
          </c:spPr>
          <c:marker>
            <c:symbol val="none"/>
          </c:marker>
          <c:cat>
            <c:numRef>
              <c:f>Sheet1!$B$4:$AP$4</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Sheet1!$B$10:$AP$10</c:f>
              <c:numCache>
                <c:formatCode>General</c:formatCode>
                <c:ptCount val="41"/>
                <c:pt idx="16">
                  <c:v>82.286792680091054</c:v>
                </c:pt>
                <c:pt idx="17">
                  <c:v>82.527653876537357</c:v>
                </c:pt>
                <c:pt idx="18">
                  <c:v>82.766075947054347</c:v>
                </c:pt>
                <c:pt idx="19">
                  <c:v>83.000847372788314</c:v>
                </c:pt>
                <c:pt idx="20">
                  <c:v>83.230611055751552</c:v>
                </c:pt>
                <c:pt idx="21">
                  <c:v>83.453792025935257</c:v>
                </c:pt>
                <c:pt idx="22">
                  <c:v>83.668502732148994</c:v>
                </c:pt>
                <c:pt idx="23">
                  <c:v>83.872967069445323</c:v>
                </c:pt>
                <c:pt idx="24">
                  <c:v>84.06595687471885</c:v>
                </c:pt>
                <c:pt idx="25">
                  <c:v>84.246912679616798</c:v>
                </c:pt>
                <c:pt idx="26">
                  <c:v>84.415931746999036</c:v>
                </c:pt>
                <c:pt idx="27">
                  <c:v>84.573685180012745</c:v>
                </c:pt>
                <c:pt idx="28">
                  <c:v>84.721303259255563</c:v>
                </c:pt>
                <c:pt idx="29">
                  <c:v>84.86025070868385</c:v>
                </c:pt>
                <c:pt idx="30">
                  <c:v>84.992170799078522</c:v>
                </c:pt>
                <c:pt idx="31">
                  <c:v>85.11847297532664</c:v>
                </c:pt>
                <c:pt idx="32">
                  <c:v>85.240228603316865</c:v>
                </c:pt>
                <c:pt idx="33">
                  <c:v>85.358205600653591</c:v>
                </c:pt>
                <c:pt idx="34">
                  <c:v>85.473004403664177</c:v>
                </c:pt>
                <c:pt idx="35">
                  <c:v>85.585346003557589</c:v>
                </c:pt>
                <c:pt idx="36">
                  <c:v>85.696118805247806</c:v>
                </c:pt>
                <c:pt idx="37">
                  <c:v>85.805944601125091</c:v>
                </c:pt>
                <c:pt idx="38">
                  <c:v>85.915125522325667</c:v>
                </c:pt>
                <c:pt idx="39">
                  <c:v>86.023934358639096</c:v>
                </c:pt>
                <c:pt idx="40">
                  <c:v>86.132589655242256</c:v>
                </c:pt>
              </c:numCache>
            </c:numRef>
          </c:val>
          <c:smooth val="0"/>
        </c:ser>
        <c:ser>
          <c:idx val="6"/>
          <c:order val="6"/>
          <c:tx>
            <c:strRef>
              <c:f>Sheet1!$A$11</c:f>
              <c:strCache>
                <c:ptCount val="1"/>
                <c:pt idx="0">
                  <c:v>Actual</c:v>
                </c:pt>
              </c:strCache>
            </c:strRef>
          </c:tx>
          <c:spPr>
            <a:ln w="38100" cap="rnd">
              <a:solidFill>
                <a:schemeClr val="tx1"/>
              </a:solidFill>
              <a:round/>
            </a:ln>
            <a:effectLst/>
          </c:spPr>
          <c:marker>
            <c:symbol val="none"/>
          </c:marker>
          <c:cat>
            <c:numRef>
              <c:f>Sheet1!$B$4:$AP$4</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Sheet1!$B$11:$AP$11</c:f>
              <c:numCache>
                <c:formatCode>General</c:formatCode>
                <c:ptCount val="41"/>
                <c:pt idx="16">
                  <c:v>82.286792680091054</c:v>
                </c:pt>
                <c:pt idx="17">
                  <c:v>82.462917719141544</c:v>
                </c:pt>
                <c:pt idx="18">
                  <c:v>82.587545533986074</c:v>
                </c:pt>
                <c:pt idx="19">
                  <c:v>82.944105145310942</c:v>
                </c:pt>
                <c:pt idx="20">
                  <c:v>83.119139488426981</c:v>
                </c:pt>
              </c:numCache>
            </c:numRef>
          </c:val>
          <c:smooth val="0"/>
        </c:ser>
        <c:ser>
          <c:idx val="7"/>
          <c:order val="7"/>
          <c:tx>
            <c:strRef>
              <c:f>Sheet1!$A$12</c:f>
              <c:strCache>
                <c:ptCount val="1"/>
                <c:pt idx="0">
                  <c:v>CMI2013 LTR 1.5%</c:v>
                </c:pt>
              </c:strCache>
            </c:strRef>
          </c:tx>
          <c:spPr>
            <a:ln w="28575" cap="rnd">
              <a:solidFill>
                <a:srgbClr val="00B0F0"/>
              </a:solidFill>
              <a:round/>
            </a:ln>
            <a:effectLst/>
          </c:spPr>
          <c:marker>
            <c:symbol val="none"/>
          </c:marker>
          <c:cat>
            <c:numRef>
              <c:f>Sheet1!$B$4:$AP$4</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Sheet1!$B$12:$AP$12</c:f>
              <c:numCache>
                <c:formatCode>General</c:formatCode>
                <c:ptCount val="41"/>
                <c:pt idx="20">
                  <c:v>83.119139488426981</c:v>
                </c:pt>
                <c:pt idx="21">
                  <c:v>83.329260612699869</c:v>
                </c:pt>
                <c:pt idx="22">
                  <c:v>83.53811176628426</c:v>
                </c:pt>
                <c:pt idx="23">
                  <c:v>83.742249442047807</c:v>
                </c:pt>
                <c:pt idx="24">
                  <c:v>83.93884295591856</c:v>
                </c:pt>
                <c:pt idx="25">
                  <c:v>84.126133080925172</c:v>
                </c:pt>
                <c:pt idx="26">
                  <c:v>84.303337765619219</c:v>
                </c:pt>
                <c:pt idx="27">
                  <c:v>84.470202239074666</c:v>
                </c:pt>
                <c:pt idx="28">
                  <c:v>84.626954124370585</c:v>
                </c:pt>
                <c:pt idx="29">
                  <c:v>84.774251603375873</c:v>
                </c:pt>
                <c:pt idx="30">
                  <c:v>84.913108696622757</c:v>
                </c:pt>
                <c:pt idx="31">
                  <c:v>85.044564194699319</c:v>
                </c:pt>
                <c:pt idx="32">
                  <c:v>85.169555154113326</c:v>
                </c:pt>
                <c:pt idx="33">
                  <c:v>85.288861793647655</c:v>
                </c:pt>
                <c:pt idx="34">
                  <c:v>85.403080175117168</c:v>
                </c:pt>
                <c:pt idx="35">
                  <c:v>85.512724725015232</c:v>
                </c:pt>
                <c:pt idx="36">
                  <c:v>85.618306014419446</c:v>
                </c:pt>
                <c:pt idx="37">
                  <c:v>85.720407529720731</c:v>
                </c:pt>
                <c:pt idx="38">
                  <c:v>85.819778254046099</c:v>
                </c:pt>
                <c:pt idx="39">
                  <c:v>85.917400004279685</c:v>
                </c:pt>
                <c:pt idx="40">
                  <c:v>86.01441172392822</c:v>
                </c:pt>
              </c:numCache>
            </c:numRef>
          </c:val>
          <c:smooth val="0"/>
        </c:ser>
        <c:ser>
          <c:idx val="8"/>
          <c:order val="8"/>
          <c:tx>
            <c:strRef>
              <c:f>Sheet1!$A$13</c:f>
              <c:strCache>
                <c:ptCount val="1"/>
                <c:pt idx="0">
                  <c:v>Actual</c:v>
                </c:pt>
              </c:strCache>
            </c:strRef>
          </c:tx>
          <c:spPr>
            <a:ln w="38100" cap="rnd">
              <a:solidFill>
                <a:schemeClr val="tx1"/>
              </a:solidFill>
              <a:round/>
            </a:ln>
            <a:effectLst/>
          </c:spPr>
          <c:marker>
            <c:symbol val="none"/>
          </c:marker>
          <c:cat>
            <c:numRef>
              <c:f>Sheet1!$B$4:$AP$4</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Sheet1!$B$13:$AP$13</c:f>
              <c:numCache>
                <c:formatCode>General</c:formatCode>
                <c:ptCount val="41"/>
                <c:pt idx="20">
                  <c:v>83.119139488426981</c:v>
                </c:pt>
                <c:pt idx="21">
                  <c:v>83.407841716473584</c:v>
                </c:pt>
                <c:pt idx="22">
                  <c:v>83.419768231613531</c:v>
                </c:pt>
                <c:pt idx="23">
                  <c:v>83.480063873465312</c:v>
                </c:pt>
                <c:pt idx="24">
                  <c:v>83.717156443375316</c:v>
                </c:pt>
                <c:pt idx="25">
                  <c:v>83.549800889198181</c:v>
                </c:pt>
                <c:pt idx="26">
                  <c:v>83.725343789924153</c:v>
                </c:pt>
                <c:pt idx="27">
                  <c:v>83.745744223998528</c:v>
                </c:pt>
              </c:numCache>
            </c:numRef>
          </c:val>
          <c:smooth val="0"/>
        </c:ser>
        <c:ser>
          <c:idx val="9"/>
          <c:order val="9"/>
          <c:tx>
            <c:strRef>
              <c:f>Sheet1!$A$14</c:f>
              <c:strCache>
                <c:ptCount val="1"/>
                <c:pt idx="0">
                  <c:v>CMI2017 LTR 1.5%</c:v>
                </c:pt>
              </c:strCache>
            </c:strRef>
          </c:tx>
          <c:spPr>
            <a:ln w="28575" cap="rnd">
              <a:solidFill>
                <a:srgbClr val="7030A0"/>
              </a:solidFill>
              <a:round/>
            </a:ln>
            <a:effectLst/>
          </c:spPr>
          <c:marker>
            <c:symbol val="none"/>
          </c:marker>
          <c:cat>
            <c:numRef>
              <c:f>Sheet1!$B$4:$AP$4</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Sheet1!$B$14:$AP$14</c:f>
              <c:numCache>
                <c:formatCode>General</c:formatCode>
                <c:ptCount val="41"/>
                <c:pt idx="27">
                  <c:v>83.745744223998528</c:v>
                </c:pt>
                <c:pt idx="28">
                  <c:v>83.853344076278987</c:v>
                </c:pt>
                <c:pt idx="29">
                  <c:v>83.957380285916713</c:v>
                </c:pt>
                <c:pt idx="30">
                  <c:v>84.058443961449257</c:v>
                </c:pt>
                <c:pt idx="31">
                  <c:v>84.157012534597342</c:v>
                </c:pt>
                <c:pt idx="32">
                  <c:v>84.253287575127388</c:v>
                </c:pt>
                <c:pt idx="33">
                  <c:v>84.347367060648025</c:v>
                </c:pt>
                <c:pt idx="34">
                  <c:v>84.439413842554472</c:v>
                </c:pt>
                <c:pt idx="35">
                  <c:v>84.529502233021248</c:v>
                </c:pt>
                <c:pt idx="36">
                  <c:v>84.617639941298592</c:v>
                </c:pt>
                <c:pt idx="37">
                  <c:v>84.703802549150367</c:v>
                </c:pt>
                <c:pt idx="38">
                  <c:v>84.787975685650366</c:v>
                </c:pt>
                <c:pt idx="39">
                  <c:v>84.870202495636264</c:v>
                </c:pt>
                <c:pt idx="40">
                  <c:v>84.950625092928306</c:v>
                </c:pt>
              </c:numCache>
            </c:numRef>
          </c:val>
          <c:smooth val="0"/>
        </c:ser>
        <c:dLbls>
          <c:showLegendKey val="0"/>
          <c:showVal val="0"/>
          <c:showCatName val="0"/>
          <c:showSerName val="0"/>
          <c:showPercent val="0"/>
          <c:showBubbleSize val="0"/>
        </c:dLbls>
        <c:smooth val="0"/>
        <c:axId val="310484040"/>
        <c:axId val="310541816"/>
      </c:lineChart>
      <c:catAx>
        <c:axId val="310484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10541816"/>
        <c:crosses val="autoZero"/>
        <c:auto val="1"/>
        <c:lblAlgn val="ctr"/>
        <c:lblOffset val="100"/>
        <c:noMultiLvlLbl val="0"/>
      </c:catAx>
      <c:valAx>
        <c:axId val="310541816"/>
        <c:scaling>
          <c:orientation val="minMax"/>
          <c:min val="77"/>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104840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Dementia!$B$1</c:f>
              <c:strCache>
                <c:ptCount val="1"/>
                <c:pt idx="0">
                  <c:v>Australia</c:v>
                </c:pt>
              </c:strCache>
            </c:strRef>
          </c:tx>
          <c:spPr>
            <a:ln w="12700" cap="rnd">
              <a:solidFill>
                <a:schemeClr val="accent1"/>
              </a:solidFill>
              <a:round/>
            </a:ln>
            <a:effectLst/>
          </c:spPr>
          <c:marker>
            <c:symbol val="none"/>
          </c:marker>
          <c:cat>
            <c:numRef>
              <c:f>Dementia!$A$2:$A$39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Dementia!$B$2:$B$39</c:f>
              <c:numCache>
                <c:formatCode>General</c:formatCode>
                <c:ptCount val="38"/>
                <c:pt idx="0">
                  <c:v>5.0999999999999996</c:v>
                </c:pt>
                <c:pt idx="1">
                  <c:v>6.1</c:v>
                </c:pt>
                <c:pt idx="2">
                  <c:v>6.2</c:v>
                </c:pt>
                <c:pt idx="3">
                  <c:v>7.1</c:v>
                </c:pt>
                <c:pt idx="4">
                  <c:v>6.3</c:v>
                </c:pt>
                <c:pt idx="5">
                  <c:v>7.7</c:v>
                </c:pt>
                <c:pt idx="6">
                  <c:v>9.6</c:v>
                </c:pt>
                <c:pt idx="7">
                  <c:v>9.1</c:v>
                </c:pt>
                <c:pt idx="8">
                  <c:v>10.4</c:v>
                </c:pt>
                <c:pt idx="9">
                  <c:v>11.1</c:v>
                </c:pt>
                <c:pt idx="10">
                  <c:v>12.2</c:v>
                </c:pt>
                <c:pt idx="11">
                  <c:v>11.2</c:v>
                </c:pt>
                <c:pt idx="12">
                  <c:v>10.9</c:v>
                </c:pt>
                <c:pt idx="13">
                  <c:v>12</c:v>
                </c:pt>
                <c:pt idx="14">
                  <c:v>12.4</c:v>
                </c:pt>
                <c:pt idx="15">
                  <c:v>14.3</c:v>
                </c:pt>
                <c:pt idx="16">
                  <c:v>13.9</c:v>
                </c:pt>
                <c:pt idx="17">
                  <c:v>14.6</c:v>
                </c:pt>
                <c:pt idx="18">
                  <c:v>8.3000000000000007</c:v>
                </c:pt>
                <c:pt idx="19">
                  <c:v>10.4</c:v>
                </c:pt>
                <c:pt idx="20">
                  <c:v>10.3</c:v>
                </c:pt>
                <c:pt idx="21">
                  <c:v>10.6</c:v>
                </c:pt>
                <c:pt idx="22">
                  <c:v>10.199999999999999</c:v>
                </c:pt>
                <c:pt idx="23">
                  <c:v>11.5</c:v>
                </c:pt>
                <c:pt idx="24">
                  <c:v>10.8</c:v>
                </c:pt>
                <c:pt idx="25">
                  <c:v>11.4</c:v>
                </c:pt>
                <c:pt idx="27">
                  <c:v>15.5</c:v>
                </c:pt>
                <c:pt idx="28">
                  <c:v>15.9</c:v>
                </c:pt>
                <c:pt idx="29">
                  <c:v>17.2</c:v>
                </c:pt>
                <c:pt idx="30">
                  <c:v>16.8</c:v>
                </c:pt>
                <c:pt idx="31">
                  <c:v>17.5</c:v>
                </c:pt>
                <c:pt idx="32">
                  <c:v>18.8</c:v>
                </c:pt>
                <c:pt idx="33">
                  <c:v>19</c:v>
                </c:pt>
                <c:pt idx="34">
                  <c:v>19.7</c:v>
                </c:pt>
                <c:pt idx="35">
                  <c:v>21</c:v>
                </c:pt>
                <c:pt idx="36">
                  <c:v>21.3</c:v>
                </c:pt>
              </c:numCache>
            </c:numRef>
          </c:val>
          <c:smooth val="0"/>
        </c:ser>
        <c:ser>
          <c:idx val="1"/>
          <c:order val="1"/>
          <c:tx>
            <c:strRef>
              <c:f>Dementia!$C$1</c:f>
              <c:strCache>
                <c:ptCount val="1"/>
                <c:pt idx="0">
                  <c:v>Canada</c:v>
                </c:pt>
              </c:strCache>
            </c:strRef>
          </c:tx>
          <c:spPr>
            <a:ln w="47625" cap="rnd">
              <a:solidFill>
                <a:schemeClr val="accent2"/>
              </a:solidFill>
              <a:round/>
            </a:ln>
            <a:effectLst/>
          </c:spPr>
          <c:marker>
            <c:symbol val="none"/>
          </c:marker>
          <c:cat>
            <c:numRef>
              <c:f>Dementia!$A$2:$A$39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Dementia!$C$2:$C$39</c:f>
              <c:numCache>
                <c:formatCode>General</c:formatCode>
                <c:ptCount val="38"/>
                <c:pt idx="0">
                  <c:v>3.6</c:v>
                </c:pt>
                <c:pt idx="1">
                  <c:v>4.0999999999999996</c:v>
                </c:pt>
                <c:pt idx="2">
                  <c:v>4.3</c:v>
                </c:pt>
                <c:pt idx="3">
                  <c:v>5.2</c:v>
                </c:pt>
                <c:pt idx="4">
                  <c:v>5.4</c:v>
                </c:pt>
                <c:pt idx="5">
                  <c:v>6.3</c:v>
                </c:pt>
                <c:pt idx="6">
                  <c:v>7.4</c:v>
                </c:pt>
                <c:pt idx="7">
                  <c:v>8.3000000000000007</c:v>
                </c:pt>
                <c:pt idx="8">
                  <c:v>9.1</c:v>
                </c:pt>
                <c:pt idx="9">
                  <c:v>9.4</c:v>
                </c:pt>
                <c:pt idx="10">
                  <c:v>9.6999999999999993</c:v>
                </c:pt>
                <c:pt idx="11">
                  <c:v>10.5</c:v>
                </c:pt>
                <c:pt idx="12">
                  <c:v>10.6</c:v>
                </c:pt>
                <c:pt idx="13">
                  <c:v>10.8</c:v>
                </c:pt>
                <c:pt idx="14">
                  <c:v>11.3</c:v>
                </c:pt>
                <c:pt idx="15">
                  <c:v>11.7</c:v>
                </c:pt>
                <c:pt idx="16">
                  <c:v>12.2</c:v>
                </c:pt>
                <c:pt idx="17">
                  <c:v>12.3</c:v>
                </c:pt>
                <c:pt idx="18">
                  <c:v>12.7</c:v>
                </c:pt>
                <c:pt idx="19">
                  <c:v>12.8</c:v>
                </c:pt>
                <c:pt idx="20">
                  <c:v>12.7</c:v>
                </c:pt>
                <c:pt idx="21">
                  <c:v>16.7</c:v>
                </c:pt>
                <c:pt idx="22">
                  <c:v>17.5</c:v>
                </c:pt>
                <c:pt idx="23">
                  <c:v>17.399999999999999</c:v>
                </c:pt>
                <c:pt idx="24">
                  <c:v>16.899999999999999</c:v>
                </c:pt>
                <c:pt idx="25">
                  <c:v>16.7</c:v>
                </c:pt>
                <c:pt idx="26">
                  <c:v>17.5</c:v>
                </c:pt>
                <c:pt idx="27">
                  <c:v>19.8</c:v>
                </c:pt>
                <c:pt idx="28">
                  <c:v>19.899999999999999</c:v>
                </c:pt>
                <c:pt idx="29">
                  <c:v>21.7</c:v>
                </c:pt>
                <c:pt idx="30">
                  <c:v>20.9</c:v>
                </c:pt>
                <c:pt idx="31">
                  <c:v>21.4</c:v>
                </c:pt>
                <c:pt idx="32">
                  <c:v>21.6</c:v>
                </c:pt>
                <c:pt idx="33">
                  <c:v>22</c:v>
                </c:pt>
                <c:pt idx="34">
                  <c:v>23.3</c:v>
                </c:pt>
              </c:numCache>
            </c:numRef>
          </c:val>
          <c:smooth val="0"/>
        </c:ser>
        <c:ser>
          <c:idx val="2"/>
          <c:order val="2"/>
          <c:tx>
            <c:strRef>
              <c:f>Dementia!$D$1</c:f>
              <c:strCache>
                <c:ptCount val="1"/>
                <c:pt idx="0">
                  <c:v>France</c:v>
                </c:pt>
              </c:strCache>
            </c:strRef>
          </c:tx>
          <c:spPr>
            <a:ln w="12700" cap="rnd">
              <a:solidFill>
                <a:schemeClr val="accent3"/>
              </a:solidFill>
              <a:round/>
            </a:ln>
            <a:effectLst/>
          </c:spPr>
          <c:marker>
            <c:symbol val="none"/>
          </c:marker>
          <c:cat>
            <c:numRef>
              <c:f>Dementia!$A$2:$A$39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Dementia!$D$2:$D$39</c:f>
              <c:numCache>
                <c:formatCode>General</c:formatCode>
                <c:ptCount val="38"/>
                <c:pt idx="0">
                  <c:v>5.0999999999999996</c:v>
                </c:pt>
                <c:pt idx="1">
                  <c:v>5.9</c:v>
                </c:pt>
                <c:pt idx="2">
                  <c:v>6.9</c:v>
                </c:pt>
                <c:pt idx="3">
                  <c:v>7.4</c:v>
                </c:pt>
                <c:pt idx="4">
                  <c:v>8.1</c:v>
                </c:pt>
                <c:pt idx="5">
                  <c:v>8.4</c:v>
                </c:pt>
                <c:pt idx="6">
                  <c:v>8.6999999999999993</c:v>
                </c:pt>
                <c:pt idx="7">
                  <c:v>10</c:v>
                </c:pt>
                <c:pt idx="8">
                  <c:v>9.5</c:v>
                </c:pt>
                <c:pt idx="9">
                  <c:v>9.9</c:v>
                </c:pt>
                <c:pt idx="10">
                  <c:v>10.199999999999999</c:v>
                </c:pt>
                <c:pt idx="11">
                  <c:v>10.1</c:v>
                </c:pt>
                <c:pt idx="12">
                  <c:v>9.9</c:v>
                </c:pt>
                <c:pt idx="13">
                  <c:v>9.3000000000000007</c:v>
                </c:pt>
                <c:pt idx="14">
                  <c:v>9.8000000000000007</c:v>
                </c:pt>
                <c:pt idx="15">
                  <c:v>9.6</c:v>
                </c:pt>
                <c:pt idx="16">
                  <c:v>9.8000000000000007</c:v>
                </c:pt>
                <c:pt idx="17">
                  <c:v>9.8000000000000007</c:v>
                </c:pt>
                <c:pt idx="18">
                  <c:v>10</c:v>
                </c:pt>
                <c:pt idx="19">
                  <c:v>11.7</c:v>
                </c:pt>
                <c:pt idx="20">
                  <c:v>12</c:v>
                </c:pt>
                <c:pt idx="21">
                  <c:v>13.5</c:v>
                </c:pt>
                <c:pt idx="22">
                  <c:v>14.2</c:v>
                </c:pt>
                <c:pt idx="23">
                  <c:v>14.9</c:v>
                </c:pt>
                <c:pt idx="24">
                  <c:v>16.8</c:v>
                </c:pt>
                <c:pt idx="25">
                  <c:v>14.5</c:v>
                </c:pt>
                <c:pt idx="26">
                  <c:v>15.5</c:v>
                </c:pt>
                <c:pt idx="27">
                  <c:v>14.9</c:v>
                </c:pt>
                <c:pt idx="28">
                  <c:v>14.9</c:v>
                </c:pt>
                <c:pt idx="29">
                  <c:v>15.3</c:v>
                </c:pt>
                <c:pt idx="30">
                  <c:v>15.1</c:v>
                </c:pt>
                <c:pt idx="31">
                  <c:v>14.8</c:v>
                </c:pt>
                <c:pt idx="32">
                  <c:v>15.4</c:v>
                </c:pt>
                <c:pt idx="33">
                  <c:v>16.8</c:v>
                </c:pt>
                <c:pt idx="34">
                  <c:v>16.3</c:v>
                </c:pt>
                <c:pt idx="35">
                  <c:v>15.4</c:v>
                </c:pt>
              </c:numCache>
            </c:numRef>
          </c:val>
          <c:smooth val="0"/>
        </c:ser>
        <c:ser>
          <c:idx val="3"/>
          <c:order val="3"/>
          <c:tx>
            <c:strRef>
              <c:f>Dementia!$E$1</c:f>
              <c:strCache>
                <c:ptCount val="1"/>
                <c:pt idx="0">
                  <c:v>Germany</c:v>
                </c:pt>
              </c:strCache>
            </c:strRef>
          </c:tx>
          <c:spPr>
            <a:ln w="12700" cap="rnd">
              <a:solidFill>
                <a:schemeClr val="accent4"/>
              </a:solidFill>
              <a:round/>
            </a:ln>
            <a:effectLst/>
          </c:spPr>
          <c:marker>
            <c:symbol val="none"/>
          </c:marker>
          <c:cat>
            <c:numRef>
              <c:f>Dementia!$A$2:$A$39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Dementia!$E$2:$E$39</c:f>
              <c:numCache>
                <c:formatCode>General</c:formatCode>
                <c:ptCount val="38"/>
                <c:pt idx="11">
                  <c:v>4.4000000000000004</c:v>
                </c:pt>
                <c:pt idx="12">
                  <c:v>4.3</c:v>
                </c:pt>
                <c:pt idx="13">
                  <c:v>4.7</c:v>
                </c:pt>
                <c:pt idx="14">
                  <c:v>4.9000000000000004</c:v>
                </c:pt>
                <c:pt idx="15">
                  <c:v>4.8</c:v>
                </c:pt>
                <c:pt idx="16">
                  <c:v>5.0999999999999996</c:v>
                </c:pt>
                <c:pt idx="17">
                  <c:v>5.5</c:v>
                </c:pt>
                <c:pt idx="18">
                  <c:v>5.3</c:v>
                </c:pt>
                <c:pt idx="19">
                  <c:v>3.3</c:v>
                </c:pt>
                <c:pt idx="20">
                  <c:v>3.2</c:v>
                </c:pt>
                <c:pt idx="21">
                  <c:v>3.3</c:v>
                </c:pt>
                <c:pt idx="22">
                  <c:v>3.4</c:v>
                </c:pt>
                <c:pt idx="23">
                  <c:v>3.6</c:v>
                </c:pt>
                <c:pt idx="24">
                  <c:v>3.8</c:v>
                </c:pt>
                <c:pt idx="25">
                  <c:v>4.2</c:v>
                </c:pt>
                <c:pt idx="26">
                  <c:v>4.7</c:v>
                </c:pt>
                <c:pt idx="27">
                  <c:v>6</c:v>
                </c:pt>
                <c:pt idx="28">
                  <c:v>6.1</c:v>
                </c:pt>
                <c:pt idx="29">
                  <c:v>7.2</c:v>
                </c:pt>
                <c:pt idx="30">
                  <c:v>8.6</c:v>
                </c:pt>
                <c:pt idx="31">
                  <c:v>9.1999999999999993</c:v>
                </c:pt>
                <c:pt idx="32">
                  <c:v>9.8000000000000007</c:v>
                </c:pt>
                <c:pt idx="33">
                  <c:v>10.9</c:v>
                </c:pt>
                <c:pt idx="34">
                  <c:v>12.7</c:v>
                </c:pt>
                <c:pt idx="35">
                  <c:v>12.4</c:v>
                </c:pt>
                <c:pt idx="36">
                  <c:v>14.7</c:v>
                </c:pt>
              </c:numCache>
            </c:numRef>
          </c:val>
          <c:smooth val="0"/>
        </c:ser>
        <c:ser>
          <c:idx val="4"/>
          <c:order val="4"/>
          <c:tx>
            <c:strRef>
              <c:f>Dementia!$F$1</c:f>
              <c:strCache>
                <c:ptCount val="1"/>
                <c:pt idx="0">
                  <c:v>Hong Kong SAR</c:v>
                </c:pt>
              </c:strCache>
            </c:strRef>
          </c:tx>
          <c:spPr>
            <a:ln w="12700" cap="rnd">
              <a:solidFill>
                <a:schemeClr val="accent5"/>
              </a:solidFill>
              <a:prstDash val="dash"/>
              <a:round/>
            </a:ln>
            <a:effectLst/>
          </c:spPr>
          <c:marker>
            <c:symbol val="none"/>
          </c:marker>
          <c:cat>
            <c:numRef>
              <c:f>Dementia!$A$2:$A$39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Dementia!$F$2:$F$39</c:f>
              <c:numCache>
                <c:formatCode>General</c:formatCode>
                <c:ptCount val="38"/>
                <c:pt idx="0">
                  <c:v>0.5</c:v>
                </c:pt>
                <c:pt idx="1">
                  <c:v>0.8</c:v>
                </c:pt>
                <c:pt idx="2">
                  <c:v>0.6</c:v>
                </c:pt>
                <c:pt idx="3">
                  <c:v>0.6</c:v>
                </c:pt>
                <c:pt idx="4">
                  <c:v>1.2</c:v>
                </c:pt>
                <c:pt idx="5">
                  <c:v>1</c:v>
                </c:pt>
                <c:pt idx="6">
                  <c:v>0.9</c:v>
                </c:pt>
                <c:pt idx="7">
                  <c:v>0.9</c:v>
                </c:pt>
                <c:pt idx="8">
                  <c:v>0.9</c:v>
                </c:pt>
                <c:pt idx="9">
                  <c:v>0.6</c:v>
                </c:pt>
                <c:pt idx="10">
                  <c:v>0.8</c:v>
                </c:pt>
                <c:pt idx="11">
                  <c:v>0.6</c:v>
                </c:pt>
                <c:pt idx="12">
                  <c:v>0.8</c:v>
                </c:pt>
                <c:pt idx="13">
                  <c:v>1.6</c:v>
                </c:pt>
                <c:pt idx="14">
                  <c:v>1.2</c:v>
                </c:pt>
                <c:pt idx="15">
                  <c:v>1.3</c:v>
                </c:pt>
                <c:pt idx="16">
                  <c:v>0.9</c:v>
                </c:pt>
                <c:pt idx="17">
                  <c:v>0.9</c:v>
                </c:pt>
                <c:pt idx="18">
                  <c:v>1.2</c:v>
                </c:pt>
                <c:pt idx="19">
                  <c:v>0.7</c:v>
                </c:pt>
                <c:pt idx="20">
                  <c:v>1.3</c:v>
                </c:pt>
                <c:pt idx="21">
                  <c:v>1.6</c:v>
                </c:pt>
                <c:pt idx="22">
                  <c:v>2.9</c:v>
                </c:pt>
                <c:pt idx="23">
                  <c:v>3</c:v>
                </c:pt>
                <c:pt idx="24">
                  <c:v>2.6</c:v>
                </c:pt>
                <c:pt idx="25">
                  <c:v>2.6</c:v>
                </c:pt>
                <c:pt idx="26">
                  <c:v>2.6</c:v>
                </c:pt>
                <c:pt idx="27">
                  <c:v>2.4</c:v>
                </c:pt>
                <c:pt idx="28">
                  <c:v>2.4</c:v>
                </c:pt>
                <c:pt idx="29">
                  <c:v>3.6</c:v>
                </c:pt>
                <c:pt idx="30">
                  <c:v>4.4000000000000004</c:v>
                </c:pt>
                <c:pt idx="31">
                  <c:v>5.0999999999999996</c:v>
                </c:pt>
                <c:pt idx="32">
                  <c:v>4.5999999999999996</c:v>
                </c:pt>
                <c:pt idx="33">
                  <c:v>5.3</c:v>
                </c:pt>
                <c:pt idx="34">
                  <c:v>5.4</c:v>
                </c:pt>
                <c:pt idx="35">
                  <c:v>5.8</c:v>
                </c:pt>
                <c:pt idx="36">
                  <c:v>5.7</c:v>
                </c:pt>
              </c:numCache>
            </c:numRef>
          </c:val>
          <c:smooth val="0"/>
        </c:ser>
        <c:ser>
          <c:idx val="5"/>
          <c:order val="5"/>
          <c:tx>
            <c:strRef>
              <c:f>Dementia!$G$1</c:f>
              <c:strCache>
                <c:ptCount val="1"/>
                <c:pt idx="0">
                  <c:v>Israel</c:v>
                </c:pt>
              </c:strCache>
            </c:strRef>
          </c:tx>
          <c:spPr>
            <a:ln w="12700" cap="rnd">
              <a:solidFill>
                <a:schemeClr val="accent6"/>
              </a:solidFill>
              <a:round/>
            </a:ln>
            <a:effectLst/>
          </c:spPr>
          <c:marker>
            <c:symbol val="none"/>
          </c:marker>
          <c:cat>
            <c:numRef>
              <c:f>Dementia!$A$2:$A$39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Dementia!$G$2:$G$39</c:f>
              <c:numCache>
                <c:formatCode>General</c:formatCode>
                <c:ptCount val="38"/>
                <c:pt idx="0">
                  <c:v>3.1</c:v>
                </c:pt>
                <c:pt idx="1">
                  <c:v>3.1</c:v>
                </c:pt>
                <c:pt idx="2">
                  <c:v>1.5</c:v>
                </c:pt>
                <c:pt idx="3">
                  <c:v>1.7</c:v>
                </c:pt>
                <c:pt idx="4">
                  <c:v>3.5</c:v>
                </c:pt>
                <c:pt idx="5">
                  <c:v>2.7</c:v>
                </c:pt>
                <c:pt idx="6">
                  <c:v>2.2000000000000002</c:v>
                </c:pt>
                <c:pt idx="7">
                  <c:v>3.7</c:v>
                </c:pt>
                <c:pt idx="8">
                  <c:v>4.5</c:v>
                </c:pt>
                <c:pt idx="9">
                  <c:v>4.3</c:v>
                </c:pt>
                <c:pt idx="10">
                  <c:v>4.8</c:v>
                </c:pt>
                <c:pt idx="11">
                  <c:v>4.7</c:v>
                </c:pt>
                <c:pt idx="12">
                  <c:v>5.9</c:v>
                </c:pt>
                <c:pt idx="13">
                  <c:v>6.2</c:v>
                </c:pt>
                <c:pt idx="14">
                  <c:v>5.0999999999999996</c:v>
                </c:pt>
                <c:pt idx="15">
                  <c:v>5.2</c:v>
                </c:pt>
                <c:pt idx="16">
                  <c:v>5.6</c:v>
                </c:pt>
                <c:pt idx="17">
                  <c:v>2.2000000000000002</c:v>
                </c:pt>
                <c:pt idx="18">
                  <c:v>2.5</c:v>
                </c:pt>
                <c:pt idx="19">
                  <c:v>5.6</c:v>
                </c:pt>
                <c:pt idx="20">
                  <c:v>8.1999999999999993</c:v>
                </c:pt>
                <c:pt idx="21">
                  <c:v>7.4</c:v>
                </c:pt>
                <c:pt idx="22">
                  <c:v>6.6</c:v>
                </c:pt>
                <c:pt idx="23">
                  <c:v>6.6</c:v>
                </c:pt>
                <c:pt idx="24">
                  <c:v>8.1999999999999993</c:v>
                </c:pt>
                <c:pt idx="25">
                  <c:v>7.2</c:v>
                </c:pt>
                <c:pt idx="26">
                  <c:v>6.4</c:v>
                </c:pt>
                <c:pt idx="27">
                  <c:v>5.8</c:v>
                </c:pt>
                <c:pt idx="28">
                  <c:v>7</c:v>
                </c:pt>
                <c:pt idx="29">
                  <c:v>10.5</c:v>
                </c:pt>
                <c:pt idx="30">
                  <c:v>9.6999999999999993</c:v>
                </c:pt>
                <c:pt idx="31">
                  <c:v>11.1</c:v>
                </c:pt>
                <c:pt idx="32">
                  <c:v>11.3</c:v>
                </c:pt>
                <c:pt idx="33">
                  <c:v>11.9</c:v>
                </c:pt>
                <c:pt idx="34">
                  <c:v>11.8</c:v>
                </c:pt>
                <c:pt idx="35">
                  <c:v>12.1</c:v>
                </c:pt>
                <c:pt idx="36">
                  <c:v>13</c:v>
                </c:pt>
              </c:numCache>
            </c:numRef>
          </c:val>
          <c:smooth val="0"/>
        </c:ser>
        <c:ser>
          <c:idx val="6"/>
          <c:order val="6"/>
          <c:tx>
            <c:strRef>
              <c:f>Dementia!$H$1</c:f>
              <c:strCache>
                <c:ptCount val="1"/>
                <c:pt idx="0">
                  <c:v>Italy</c:v>
                </c:pt>
              </c:strCache>
            </c:strRef>
          </c:tx>
          <c:spPr>
            <a:ln w="12700" cap="rnd">
              <a:solidFill>
                <a:schemeClr val="accent1">
                  <a:lumMod val="60000"/>
                </a:schemeClr>
              </a:solidFill>
              <a:round/>
            </a:ln>
            <a:effectLst/>
          </c:spPr>
          <c:marker>
            <c:symbol val="none"/>
          </c:marker>
          <c:cat>
            <c:numRef>
              <c:f>Dementia!$A$2:$A$39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Dementia!$H$2:$H$39</c:f>
              <c:numCache>
                <c:formatCode>General</c:formatCode>
                <c:ptCount val="38"/>
                <c:pt idx="0">
                  <c:v>1.3</c:v>
                </c:pt>
                <c:pt idx="1">
                  <c:v>1.7</c:v>
                </c:pt>
                <c:pt idx="2">
                  <c:v>1.4</c:v>
                </c:pt>
                <c:pt idx="3">
                  <c:v>1.8</c:v>
                </c:pt>
                <c:pt idx="4">
                  <c:v>1.9</c:v>
                </c:pt>
                <c:pt idx="5">
                  <c:v>1.9</c:v>
                </c:pt>
                <c:pt idx="6">
                  <c:v>2.6</c:v>
                </c:pt>
                <c:pt idx="7">
                  <c:v>2.9</c:v>
                </c:pt>
                <c:pt idx="8">
                  <c:v>3.7</c:v>
                </c:pt>
                <c:pt idx="9">
                  <c:v>4.5</c:v>
                </c:pt>
                <c:pt idx="10">
                  <c:v>4.4000000000000004</c:v>
                </c:pt>
                <c:pt idx="11">
                  <c:v>6</c:v>
                </c:pt>
                <c:pt idx="12">
                  <c:v>6.7</c:v>
                </c:pt>
                <c:pt idx="13">
                  <c:v>7.2</c:v>
                </c:pt>
                <c:pt idx="14">
                  <c:v>7.6</c:v>
                </c:pt>
                <c:pt idx="15">
                  <c:v>8</c:v>
                </c:pt>
                <c:pt idx="16">
                  <c:v>8.6999999999999993</c:v>
                </c:pt>
                <c:pt idx="17">
                  <c:v>8.6999999999999993</c:v>
                </c:pt>
                <c:pt idx="18">
                  <c:v>9.5</c:v>
                </c:pt>
                <c:pt idx="19">
                  <c:v>10.1</c:v>
                </c:pt>
                <c:pt idx="20">
                  <c:v>10.1</c:v>
                </c:pt>
                <c:pt idx="21">
                  <c:v>10.3</c:v>
                </c:pt>
                <c:pt idx="22">
                  <c:v>10.7</c:v>
                </c:pt>
                <c:pt idx="23">
                  <c:v>10.8</c:v>
                </c:pt>
                <c:pt idx="24">
                  <c:v>10.4</c:v>
                </c:pt>
                <c:pt idx="25">
                  <c:v>8.6</c:v>
                </c:pt>
                <c:pt idx="26">
                  <c:v>9.1999999999999993</c:v>
                </c:pt>
                <c:pt idx="27">
                  <c:v>9.1</c:v>
                </c:pt>
                <c:pt idx="28">
                  <c:v>9.5</c:v>
                </c:pt>
                <c:pt idx="29">
                  <c:v>11.7</c:v>
                </c:pt>
                <c:pt idx="30">
                  <c:v>11.8</c:v>
                </c:pt>
                <c:pt idx="31">
                  <c:v>11.3</c:v>
                </c:pt>
                <c:pt idx="32">
                  <c:v>11.9</c:v>
                </c:pt>
                <c:pt idx="33">
                  <c:v>12.4</c:v>
                </c:pt>
                <c:pt idx="34">
                  <c:v>11.8</c:v>
                </c:pt>
                <c:pt idx="35">
                  <c:v>11.6</c:v>
                </c:pt>
                <c:pt idx="36">
                  <c:v>13.3</c:v>
                </c:pt>
              </c:numCache>
            </c:numRef>
          </c:val>
          <c:smooth val="0"/>
        </c:ser>
        <c:ser>
          <c:idx val="7"/>
          <c:order val="7"/>
          <c:tx>
            <c:strRef>
              <c:f>Dementia!$I$1</c:f>
              <c:strCache>
                <c:ptCount val="1"/>
                <c:pt idx="0">
                  <c:v>Japan</c:v>
                </c:pt>
              </c:strCache>
            </c:strRef>
          </c:tx>
          <c:spPr>
            <a:ln w="12700" cap="rnd">
              <a:solidFill>
                <a:schemeClr val="accent2">
                  <a:lumMod val="60000"/>
                </a:schemeClr>
              </a:solidFill>
              <a:prstDash val="dash"/>
              <a:round/>
            </a:ln>
            <a:effectLst/>
          </c:spPr>
          <c:marker>
            <c:symbol val="none"/>
          </c:marker>
          <c:cat>
            <c:numRef>
              <c:f>Dementia!$A$2:$A$39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Dementia!$I$2:$I$39</c:f>
              <c:numCache>
                <c:formatCode>General</c:formatCode>
                <c:ptCount val="38"/>
                <c:pt idx="0">
                  <c:v>2.4</c:v>
                </c:pt>
                <c:pt idx="1">
                  <c:v>2.5</c:v>
                </c:pt>
                <c:pt idx="2">
                  <c:v>2.5</c:v>
                </c:pt>
                <c:pt idx="3">
                  <c:v>2.4</c:v>
                </c:pt>
                <c:pt idx="4">
                  <c:v>2.6</c:v>
                </c:pt>
                <c:pt idx="5">
                  <c:v>2.7</c:v>
                </c:pt>
                <c:pt idx="6">
                  <c:v>2.7</c:v>
                </c:pt>
                <c:pt idx="7">
                  <c:v>2.6</c:v>
                </c:pt>
                <c:pt idx="8">
                  <c:v>2.4</c:v>
                </c:pt>
                <c:pt idx="9">
                  <c:v>2.5</c:v>
                </c:pt>
                <c:pt idx="10">
                  <c:v>2.5</c:v>
                </c:pt>
                <c:pt idx="11">
                  <c:v>2.5</c:v>
                </c:pt>
                <c:pt idx="12">
                  <c:v>2.2999999999999998</c:v>
                </c:pt>
                <c:pt idx="13">
                  <c:v>2.2999999999999998</c:v>
                </c:pt>
                <c:pt idx="14">
                  <c:v>2.4</c:v>
                </c:pt>
                <c:pt idx="15">
                  <c:v>2.4</c:v>
                </c:pt>
                <c:pt idx="16">
                  <c:v>1.7</c:v>
                </c:pt>
                <c:pt idx="17">
                  <c:v>1.4</c:v>
                </c:pt>
                <c:pt idx="18">
                  <c:v>1.3</c:v>
                </c:pt>
                <c:pt idx="19">
                  <c:v>1.3</c:v>
                </c:pt>
                <c:pt idx="20">
                  <c:v>1.4</c:v>
                </c:pt>
                <c:pt idx="21">
                  <c:v>1.5</c:v>
                </c:pt>
                <c:pt idx="22">
                  <c:v>1.6</c:v>
                </c:pt>
                <c:pt idx="23">
                  <c:v>1.5</c:v>
                </c:pt>
                <c:pt idx="24">
                  <c:v>1.5</c:v>
                </c:pt>
                <c:pt idx="25">
                  <c:v>1.6</c:v>
                </c:pt>
                <c:pt idx="26">
                  <c:v>1.6</c:v>
                </c:pt>
                <c:pt idx="27">
                  <c:v>1.9</c:v>
                </c:pt>
                <c:pt idx="28">
                  <c:v>2</c:v>
                </c:pt>
                <c:pt idx="29">
                  <c:v>2.2000000000000002</c:v>
                </c:pt>
                <c:pt idx="30">
                  <c:v>2.2999999999999998</c:v>
                </c:pt>
                <c:pt idx="31">
                  <c:v>2.5</c:v>
                </c:pt>
                <c:pt idx="32">
                  <c:v>3</c:v>
                </c:pt>
                <c:pt idx="33">
                  <c:v>3.4</c:v>
                </c:pt>
                <c:pt idx="34">
                  <c:v>3.7</c:v>
                </c:pt>
                <c:pt idx="35">
                  <c:v>3.9</c:v>
                </c:pt>
                <c:pt idx="36">
                  <c:v>4.0999999999999996</c:v>
                </c:pt>
              </c:numCache>
            </c:numRef>
          </c:val>
          <c:smooth val="0"/>
        </c:ser>
        <c:ser>
          <c:idx val="8"/>
          <c:order val="8"/>
          <c:tx>
            <c:strRef>
              <c:f>Dementia!$J$1</c:f>
              <c:strCache>
                <c:ptCount val="1"/>
                <c:pt idx="0">
                  <c:v>Netherlands</c:v>
                </c:pt>
              </c:strCache>
            </c:strRef>
          </c:tx>
          <c:spPr>
            <a:ln w="12700" cap="rnd">
              <a:solidFill>
                <a:schemeClr val="accent3">
                  <a:lumMod val="60000"/>
                </a:schemeClr>
              </a:solidFill>
              <a:round/>
            </a:ln>
            <a:effectLst/>
          </c:spPr>
          <c:marker>
            <c:symbol val="none"/>
          </c:marker>
          <c:cat>
            <c:numRef>
              <c:f>Dementia!$A$2:$A$39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Dementia!$J$2:$J$39</c:f>
              <c:numCache>
                <c:formatCode>General</c:formatCode>
                <c:ptCount val="38"/>
                <c:pt idx="0">
                  <c:v>3.9</c:v>
                </c:pt>
                <c:pt idx="1">
                  <c:v>3.2</c:v>
                </c:pt>
                <c:pt idx="2">
                  <c:v>3.7</c:v>
                </c:pt>
                <c:pt idx="3">
                  <c:v>4.0999999999999996</c:v>
                </c:pt>
                <c:pt idx="4">
                  <c:v>4.0999999999999996</c:v>
                </c:pt>
                <c:pt idx="5">
                  <c:v>4.3</c:v>
                </c:pt>
                <c:pt idx="6">
                  <c:v>4.8</c:v>
                </c:pt>
                <c:pt idx="7">
                  <c:v>4.5</c:v>
                </c:pt>
                <c:pt idx="8">
                  <c:v>5.3</c:v>
                </c:pt>
                <c:pt idx="9">
                  <c:v>5.9</c:v>
                </c:pt>
                <c:pt idx="10">
                  <c:v>6.1</c:v>
                </c:pt>
                <c:pt idx="11">
                  <c:v>6.8</c:v>
                </c:pt>
                <c:pt idx="12">
                  <c:v>7.8</c:v>
                </c:pt>
                <c:pt idx="13">
                  <c:v>10.5</c:v>
                </c:pt>
                <c:pt idx="14">
                  <c:v>12.6</c:v>
                </c:pt>
                <c:pt idx="15">
                  <c:v>15</c:v>
                </c:pt>
                <c:pt idx="16">
                  <c:v>15.2</c:v>
                </c:pt>
                <c:pt idx="17">
                  <c:v>14.5</c:v>
                </c:pt>
                <c:pt idx="18">
                  <c:v>14.9</c:v>
                </c:pt>
                <c:pt idx="19">
                  <c:v>14.8</c:v>
                </c:pt>
                <c:pt idx="20">
                  <c:v>16.3</c:v>
                </c:pt>
                <c:pt idx="21">
                  <c:v>16.399999999999999</c:v>
                </c:pt>
                <c:pt idx="22">
                  <c:v>17.600000000000001</c:v>
                </c:pt>
                <c:pt idx="23">
                  <c:v>20.3</c:v>
                </c:pt>
                <c:pt idx="24">
                  <c:v>20.7</c:v>
                </c:pt>
                <c:pt idx="25">
                  <c:v>20.2</c:v>
                </c:pt>
                <c:pt idx="26">
                  <c:v>19.600000000000001</c:v>
                </c:pt>
                <c:pt idx="27">
                  <c:v>20.9</c:v>
                </c:pt>
                <c:pt idx="28">
                  <c:v>19.100000000000001</c:v>
                </c:pt>
                <c:pt idx="29">
                  <c:v>20.6</c:v>
                </c:pt>
                <c:pt idx="30">
                  <c:v>20.2</c:v>
                </c:pt>
                <c:pt idx="31">
                  <c:v>21.4</c:v>
                </c:pt>
                <c:pt idx="32">
                  <c:v>21.2</c:v>
                </c:pt>
                <c:pt idx="33">
                  <c:v>23.4</c:v>
                </c:pt>
                <c:pt idx="34">
                  <c:v>28.3</c:v>
                </c:pt>
                <c:pt idx="35">
                  <c:v>28.1</c:v>
                </c:pt>
                <c:pt idx="36">
                  <c:v>29.7</c:v>
                </c:pt>
                <c:pt idx="37">
                  <c:v>31.2</c:v>
                </c:pt>
              </c:numCache>
            </c:numRef>
          </c:val>
          <c:smooth val="0"/>
        </c:ser>
        <c:ser>
          <c:idx val="9"/>
          <c:order val="9"/>
          <c:tx>
            <c:strRef>
              <c:f>Dementia!$K$1</c:f>
              <c:strCache>
                <c:ptCount val="1"/>
                <c:pt idx="0">
                  <c:v>Norway</c:v>
                </c:pt>
              </c:strCache>
            </c:strRef>
          </c:tx>
          <c:spPr>
            <a:ln w="12700" cap="rnd">
              <a:solidFill>
                <a:schemeClr val="accent4">
                  <a:lumMod val="60000"/>
                </a:schemeClr>
              </a:solidFill>
              <a:round/>
            </a:ln>
            <a:effectLst/>
          </c:spPr>
          <c:marker>
            <c:symbol val="none"/>
          </c:marker>
          <c:cat>
            <c:numRef>
              <c:f>Dementia!$A$2:$A$39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Dementia!$K$2:$K$39</c:f>
              <c:numCache>
                <c:formatCode>General</c:formatCode>
                <c:ptCount val="38"/>
                <c:pt idx="7">
                  <c:v>6.8</c:v>
                </c:pt>
                <c:pt idx="8">
                  <c:v>9.1</c:v>
                </c:pt>
                <c:pt idx="9">
                  <c:v>8.6999999999999993</c:v>
                </c:pt>
                <c:pt idx="10">
                  <c:v>8.1999999999999993</c:v>
                </c:pt>
                <c:pt idx="11">
                  <c:v>9.3000000000000007</c:v>
                </c:pt>
                <c:pt idx="12">
                  <c:v>9.6999999999999993</c:v>
                </c:pt>
                <c:pt idx="13">
                  <c:v>9.6999999999999993</c:v>
                </c:pt>
                <c:pt idx="14">
                  <c:v>9.6</c:v>
                </c:pt>
                <c:pt idx="15">
                  <c:v>9.6999999999999993</c:v>
                </c:pt>
                <c:pt idx="16">
                  <c:v>9.8000000000000007</c:v>
                </c:pt>
                <c:pt idx="17">
                  <c:v>8.1</c:v>
                </c:pt>
                <c:pt idx="18">
                  <c:v>8.3000000000000007</c:v>
                </c:pt>
                <c:pt idx="19">
                  <c:v>8.6</c:v>
                </c:pt>
                <c:pt idx="20">
                  <c:v>8.5</c:v>
                </c:pt>
                <c:pt idx="21">
                  <c:v>8.5</c:v>
                </c:pt>
                <c:pt idx="22">
                  <c:v>9.5</c:v>
                </c:pt>
                <c:pt idx="23">
                  <c:v>10.199999999999999</c:v>
                </c:pt>
                <c:pt idx="24">
                  <c:v>12.6</c:v>
                </c:pt>
                <c:pt idx="25">
                  <c:v>13.1</c:v>
                </c:pt>
                <c:pt idx="26">
                  <c:v>14.9</c:v>
                </c:pt>
                <c:pt idx="27">
                  <c:v>14.8</c:v>
                </c:pt>
                <c:pt idx="28">
                  <c:v>15.3</c:v>
                </c:pt>
                <c:pt idx="29">
                  <c:v>16.899999999999999</c:v>
                </c:pt>
                <c:pt idx="30">
                  <c:v>16.899999999999999</c:v>
                </c:pt>
                <c:pt idx="31">
                  <c:v>18</c:v>
                </c:pt>
                <c:pt idx="32">
                  <c:v>18.5</c:v>
                </c:pt>
                <c:pt idx="33">
                  <c:v>20.399999999999999</c:v>
                </c:pt>
                <c:pt idx="34">
                  <c:v>19.100000000000001</c:v>
                </c:pt>
                <c:pt idx="35">
                  <c:v>21.7</c:v>
                </c:pt>
                <c:pt idx="36">
                  <c:v>22.4</c:v>
                </c:pt>
              </c:numCache>
            </c:numRef>
          </c:val>
          <c:smooth val="0"/>
        </c:ser>
        <c:ser>
          <c:idx val="10"/>
          <c:order val="10"/>
          <c:tx>
            <c:strRef>
              <c:f>Dementia!$L$1</c:f>
              <c:strCache>
                <c:ptCount val="1"/>
                <c:pt idx="0">
                  <c:v>Singapore</c:v>
                </c:pt>
              </c:strCache>
            </c:strRef>
          </c:tx>
          <c:spPr>
            <a:ln w="12700" cap="rnd">
              <a:solidFill>
                <a:schemeClr val="accent5">
                  <a:lumMod val="60000"/>
                </a:schemeClr>
              </a:solidFill>
              <a:prstDash val="dash"/>
              <a:round/>
            </a:ln>
            <a:effectLst/>
          </c:spPr>
          <c:marker>
            <c:symbol val="none"/>
          </c:marker>
          <c:cat>
            <c:numRef>
              <c:f>Dementia!$A$2:$A$39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Dementia!$L$2:$L$39</c:f>
              <c:numCache>
                <c:formatCode>General</c:formatCode>
                <c:ptCount val="38"/>
                <c:pt idx="0">
                  <c:v>2.7</c:v>
                </c:pt>
                <c:pt idx="1">
                  <c:v>2.8</c:v>
                </c:pt>
                <c:pt idx="2">
                  <c:v>2.2000000000000002</c:v>
                </c:pt>
                <c:pt idx="3">
                  <c:v>2.9</c:v>
                </c:pt>
                <c:pt idx="4">
                  <c:v>1.7</c:v>
                </c:pt>
                <c:pt idx="5">
                  <c:v>1.5</c:v>
                </c:pt>
                <c:pt idx="6">
                  <c:v>1.7</c:v>
                </c:pt>
                <c:pt idx="7">
                  <c:v>1.9</c:v>
                </c:pt>
                <c:pt idx="8">
                  <c:v>2.2000000000000002</c:v>
                </c:pt>
                <c:pt idx="9">
                  <c:v>1.3</c:v>
                </c:pt>
                <c:pt idx="10">
                  <c:v>2</c:v>
                </c:pt>
                <c:pt idx="11">
                  <c:v>1.5</c:v>
                </c:pt>
                <c:pt idx="12">
                  <c:v>1</c:v>
                </c:pt>
                <c:pt idx="13">
                  <c:v>0.8</c:v>
                </c:pt>
                <c:pt idx="14">
                  <c:v>1</c:v>
                </c:pt>
                <c:pt idx="15">
                  <c:v>0.5</c:v>
                </c:pt>
                <c:pt idx="16">
                  <c:v>0.8</c:v>
                </c:pt>
                <c:pt idx="17">
                  <c:v>1.4</c:v>
                </c:pt>
                <c:pt idx="18">
                  <c:v>1.1000000000000001</c:v>
                </c:pt>
                <c:pt idx="19">
                  <c:v>1.4</c:v>
                </c:pt>
                <c:pt idx="20">
                  <c:v>1.3</c:v>
                </c:pt>
                <c:pt idx="21">
                  <c:v>1.3</c:v>
                </c:pt>
                <c:pt idx="22">
                  <c:v>1.2</c:v>
                </c:pt>
                <c:pt idx="23">
                  <c:v>0.7</c:v>
                </c:pt>
                <c:pt idx="24">
                  <c:v>0.4</c:v>
                </c:pt>
                <c:pt idx="25">
                  <c:v>0.5</c:v>
                </c:pt>
                <c:pt idx="26">
                  <c:v>0.5</c:v>
                </c:pt>
                <c:pt idx="27">
                  <c:v>0.5</c:v>
                </c:pt>
                <c:pt idx="28">
                  <c:v>0.4</c:v>
                </c:pt>
                <c:pt idx="29">
                  <c:v>0.3</c:v>
                </c:pt>
                <c:pt idx="30">
                  <c:v>0.4</c:v>
                </c:pt>
                <c:pt idx="31">
                  <c:v>0.7</c:v>
                </c:pt>
                <c:pt idx="32">
                  <c:v>0.5</c:v>
                </c:pt>
                <c:pt idx="33">
                  <c:v>0.1</c:v>
                </c:pt>
                <c:pt idx="34">
                  <c:v>0.1</c:v>
                </c:pt>
                <c:pt idx="35">
                  <c:v>0.1</c:v>
                </c:pt>
                <c:pt idx="36">
                  <c:v>0.1</c:v>
                </c:pt>
              </c:numCache>
            </c:numRef>
          </c:val>
          <c:smooth val="0"/>
        </c:ser>
        <c:ser>
          <c:idx val="11"/>
          <c:order val="11"/>
          <c:tx>
            <c:strRef>
              <c:f>Dementia!$M$1</c:f>
              <c:strCache>
                <c:ptCount val="1"/>
                <c:pt idx="0">
                  <c:v>Spain</c:v>
                </c:pt>
              </c:strCache>
            </c:strRef>
          </c:tx>
          <c:spPr>
            <a:ln w="12700" cap="rnd">
              <a:solidFill>
                <a:schemeClr val="accent6">
                  <a:lumMod val="60000"/>
                </a:schemeClr>
              </a:solidFill>
              <a:round/>
            </a:ln>
            <a:effectLst/>
          </c:spPr>
          <c:marker>
            <c:symbol val="none"/>
          </c:marker>
          <c:cat>
            <c:numRef>
              <c:f>Dementia!$A$2:$A$39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Dementia!$M$2:$M$39</c:f>
              <c:numCache>
                <c:formatCode>General</c:formatCode>
                <c:ptCount val="38"/>
                <c:pt idx="1">
                  <c:v>2.1</c:v>
                </c:pt>
                <c:pt idx="2">
                  <c:v>2.2999999999999998</c:v>
                </c:pt>
                <c:pt idx="3">
                  <c:v>2.2000000000000002</c:v>
                </c:pt>
                <c:pt idx="4">
                  <c:v>3.2</c:v>
                </c:pt>
                <c:pt idx="5">
                  <c:v>3.7</c:v>
                </c:pt>
                <c:pt idx="6">
                  <c:v>4.4000000000000004</c:v>
                </c:pt>
                <c:pt idx="7">
                  <c:v>5.0999999999999996</c:v>
                </c:pt>
                <c:pt idx="8">
                  <c:v>6.3</c:v>
                </c:pt>
                <c:pt idx="9">
                  <c:v>7.1</c:v>
                </c:pt>
                <c:pt idx="10">
                  <c:v>8.5</c:v>
                </c:pt>
                <c:pt idx="11">
                  <c:v>10.1</c:v>
                </c:pt>
                <c:pt idx="12">
                  <c:v>11.6</c:v>
                </c:pt>
                <c:pt idx="13">
                  <c:v>11.8</c:v>
                </c:pt>
                <c:pt idx="14">
                  <c:v>12.7</c:v>
                </c:pt>
                <c:pt idx="15">
                  <c:v>14.2</c:v>
                </c:pt>
                <c:pt idx="16">
                  <c:v>15.3</c:v>
                </c:pt>
                <c:pt idx="17">
                  <c:v>16.2</c:v>
                </c:pt>
                <c:pt idx="18">
                  <c:v>16.7</c:v>
                </c:pt>
                <c:pt idx="19">
                  <c:v>18.100000000000001</c:v>
                </c:pt>
                <c:pt idx="20">
                  <c:v>17.600000000000001</c:v>
                </c:pt>
                <c:pt idx="21">
                  <c:v>16.600000000000001</c:v>
                </c:pt>
                <c:pt idx="22">
                  <c:v>17</c:v>
                </c:pt>
                <c:pt idx="23">
                  <c:v>17.399999999999999</c:v>
                </c:pt>
                <c:pt idx="24">
                  <c:v>19.5</c:v>
                </c:pt>
                <c:pt idx="25">
                  <c:v>17.5</c:v>
                </c:pt>
                <c:pt idx="26">
                  <c:v>18.2</c:v>
                </c:pt>
                <c:pt idx="27">
                  <c:v>17.5</c:v>
                </c:pt>
                <c:pt idx="28">
                  <c:v>17.7</c:v>
                </c:pt>
                <c:pt idx="29">
                  <c:v>17.899999999999999</c:v>
                </c:pt>
                <c:pt idx="30">
                  <c:v>18.899999999999999</c:v>
                </c:pt>
                <c:pt idx="31">
                  <c:v>18.5</c:v>
                </c:pt>
                <c:pt idx="32">
                  <c:v>18.600000000000001</c:v>
                </c:pt>
                <c:pt idx="33">
                  <c:v>19.600000000000001</c:v>
                </c:pt>
                <c:pt idx="34">
                  <c:v>18.600000000000001</c:v>
                </c:pt>
                <c:pt idx="35">
                  <c:v>19.7</c:v>
                </c:pt>
                <c:pt idx="36">
                  <c:v>21.5</c:v>
                </c:pt>
              </c:numCache>
            </c:numRef>
          </c:val>
          <c:smooth val="0"/>
        </c:ser>
        <c:ser>
          <c:idx val="12"/>
          <c:order val="12"/>
          <c:tx>
            <c:strRef>
              <c:f>Dementia!$N$1</c:f>
              <c:strCache>
                <c:ptCount val="1"/>
                <c:pt idx="0">
                  <c:v>Sweden</c:v>
                </c:pt>
              </c:strCache>
            </c:strRef>
          </c:tx>
          <c:spPr>
            <a:ln w="12700" cap="rnd">
              <a:solidFill>
                <a:schemeClr val="accent1">
                  <a:lumMod val="80000"/>
                  <a:lumOff val="20000"/>
                </a:schemeClr>
              </a:solidFill>
              <a:round/>
            </a:ln>
            <a:effectLst/>
          </c:spPr>
          <c:marker>
            <c:symbol val="none"/>
          </c:marker>
          <c:cat>
            <c:numRef>
              <c:f>Dementia!$A$2:$A$39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Dementia!$N$2:$N$39</c:f>
              <c:numCache>
                <c:formatCode>General</c:formatCode>
                <c:ptCount val="38"/>
                <c:pt idx="8">
                  <c:v>8.1999999999999993</c:v>
                </c:pt>
                <c:pt idx="9">
                  <c:v>9.6999999999999993</c:v>
                </c:pt>
                <c:pt idx="10">
                  <c:v>10.1</c:v>
                </c:pt>
                <c:pt idx="11">
                  <c:v>11.2</c:v>
                </c:pt>
                <c:pt idx="12">
                  <c:v>11.8</c:v>
                </c:pt>
                <c:pt idx="13">
                  <c:v>11.4</c:v>
                </c:pt>
                <c:pt idx="14">
                  <c:v>11.9</c:v>
                </c:pt>
                <c:pt idx="15">
                  <c:v>11.2</c:v>
                </c:pt>
                <c:pt idx="16">
                  <c:v>11.9</c:v>
                </c:pt>
                <c:pt idx="17">
                  <c:v>11.7</c:v>
                </c:pt>
                <c:pt idx="18">
                  <c:v>10.9</c:v>
                </c:pt>
                <c:pt idx="19">
                  <c:v>12.9</c:v>
                </c:pt>
                <c:pt idx="20">
                  <c:v>15.6</c:v>
                </c:pt>
                <c:pt idx="21">
                  <c:v>15.6</c:v>
                </c:pt>
                <c:pt idx="22">
                  <c:v>17.399999999999999</c:v>
                </c:pt>
                <c:pt idx="23">
                  <c:v>18.8</c:v>
                </c:pt>
                <c:pt idx="24">
                  <c:v>16.5</c:v>
                </c:pt>
                <c:pt idx="25">
                  <c:v>18.600000000000001</c:v>
                </c:pt>
                <c:pt idx="26">
                  <c:v>19.2</c:v>
                </c:pt>
                <c:pt idx="27">
                  <c:v>19.5</c:v>
                </c:pt>
                <c:pt idx="28">
                  <c:v>20.399999999999999</c:v>
                </c:pt>
                <c:pt idx="29">
                  <c:v>20.100000000000001</c:v>
                </c:pt>
                <c:pt idx="30">
                  <c:v>20.3</c:v>
                </c:pt>
                <c:pt idx="31">
                  <c:v>21.5</c:v>
                </c:pt>
                <c:pt idx="32">
                  <c:v>22.3</c:v>
                </c:pt>
                <c:pt idx="33">
                  <c:v>24.4</c:v>
                </c:pt>
                <c:pt idx="34">
                  <c:v>24.5</c:v>
                </c:pt>
                <c:pt idx="35">
                  <c:v>24.3</c:v>
                </c:pt>
                <c:pt idx="36">
                  <c:v>26.1</c:v>
                </c:pt>
                <c:pt idx="37">
                  <c:v>27.1</c:v>
                </c:pt>
              </c:numCache>
            </c:numRef>
          </c:val>
          <c:smooth val="0"/>
        </c:ser>
        <c:ser>
          <c:idx val="13"/>
          <c:order val="13"/>
          <c:tx>
            <c:strRef>
              <c:f>Dementia!$O$1</c:f>
              <c:strCache>
                <c:ptCount val="1"/>
                <c:pt idx="0">
                  <c:v>UK</c:v>
                </c:pt>
              </c:strCache>
            </c:strRef>
          </c:tx>
          <c:spPr>
            <a:ln w="47625" cap="rnd">
              <a:solidFill>
                <a:srgbClr val="FF0000"/>
              </a:solidFill>
              <a:round/>
            </a:ln>
            <a:effectLst/>
          </c:spPr>
          <c:marker>
            <c:symbol val="none"/>
          </c:marker>
          <c:cat>
            <c:numRef>
              <c:f>Dementia!$A$2:$A$39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Dementia!$O$2:$O$39</c:f>
              <c:numCache>
                <c:formatCode>General</c:formatCode>
                <c:ptCount val="38"/>
                <c:pt idx="0">
                  <c:v>5.3</c:v>
                </c:pt>
                <c:pt idx="1">
                  <c:v>5.0999999999999996</c:v>
                </c:pt>
                <c:pt idx="2">
                  <c:v>5.4</c:v>
                </c:pt>
                <c:pt idx="3">
                  <c:v>5.7</c:v>
                </c:pt>
                <c:pt idx="4">
                  <c:v>6</c:v>
                </c:pt>
                <c:pt idx="5">
                  <c:v>11.2</c:v>
                </c:pt>
                <c:pt idx="6">
                  <c:v>12.3</c:v>
                </c:pt>
                <c:pt idx="7">
                  <c:v>12.2</c:v>
                </c:pt>
                <c:pt idx="8">
                  <c:v>12</c:v>
                </c:pt>
                <c:pt idx="9">
                  <c:v>12.3</c:v>
                </c:pt>
                <c:pt idx="10">
                  <c:v>12.6</c:v>
                </c:pt>
                <c:pt idx="11">
                  <c:v>12.2</c:v>
                </c:pt>
                <c:pt idx="12">
                  <c:v>12.2</c:v>
                </c:pt>
                <c:pt idx="13">
                  <c:v>11.6</c:v>
                </c:pt>
                <c:pt idx="14">
                  <c:v>8.1</c:v>
                </c:pt>
                <c:pt idx="15">
                  <c:v>8.3000000000000007</c:v>
                </c:pt>
                <c:pt idx="16">
                  <c:v>9</c:v>
                </c:pt>
                <c:pt idx="17">
                  <c:v>9</c:v>
                </c:pt>
                <c:pt idx="18">
                  <c:v>9.1</c:v>
                </c:pt>
                <c:pt idx="19">
                  <c:v>9.4</c:v>
                </c:pt>
                <c:pt idx="20">
                  <c:v>9.8000000000000007</c:v>
                </c:pt>
                <c:pt idx="21">
                  <c:v>9.6</c:v>
                </c:pt>
                <c:pt idx="22">
                  <c:v>13.3</c:v>
                </c:pt>
                <c:pt idx="23">
                  <c:v>13.4</c:v>
                </c:pt>
                <c:pt idx="24">
                  <c:v>14.1</c:v>
                </c:pt>
                <c:pt idx="25">
                  <c:v>13.4</c:v>
                </c:pt>
                <c:pt idx="26">
                  <c:v>13</c:v>
                </c:pt>
                <c:pt idx="27">
                  <c:v>13.1</c:v>
                </c:pt>
                <c:pt idx="28">
                  <c:v>14.5</c:v>
                </c:pt>
                <c:pt idx="29">
                  <c:v>15.5</c:v>
                </c:pt>
                <c:pt idx="30">
                  <c:v>15</c:v>
                </c:pt>
                <c:pt idx="31">
                  <c:v>16.100000000000001</c:v>
                </c:pt>
                <c:pt idx="32">
                  <c:v>23.4</c:v>
                </c:pt>
                <c:pt idx="33">
                  <c:v>26.9</c:v>
                </c:pt>
                <c:pt idx="34">
                  <c:v>28.3</c:v>
                </c:pt>
                <c:pt idx="35">
                  <c:v>29.6</c:v>
                </c:pt>
                <c:pt idx="36">
                  <c:v>34.799999999999997</c:v>
                </c:pt>
              </c:numCache>
            </c:numRef>
          </c:val>
          <c:smooth val="0"/>
        </c:ser>
        <c:ser>
          <c:idx val="14"/>
          <c:order val="14"/>
          <c:tx>
            <c:strRef>
              <c:f>Dementia!$P$1</c:f>
              <c:strCache>
                <c:ptCount val="1"/>
                <c:pt idx="0">
                  <c:v>USA</c:v>
                </c:pt>
              </c:strCache>
            </c:strRef>
          </c:tx>
          <c:spPr>
            <a:ln w="47625" cap="rnd">
              <a:solidFill>
                <a:srgbClr val="00B0F0"/>
              </a:solidFill>
              <a:round/>
            </a:ln>
            <a:effectLst/>
          </c:spPr>
          <c:marker>
            <c:symbol val="none"/>
          </c:marker>
          <c:cat>
            <c:numRef>
              <c:f>Dementia!$A$2:$A$39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Dementia!$P$2:$P$39</c:f>
              <c:numCache>
                <c:formatCode>General</c:formatCode>
                <c:ptCount val="38"/>
                <c:pt idx="0">
                  <c:v>2.9</c:v>
                </c:pt>
                <c:pt idx="1">
                  <c:v>3.1</c:v>
                </c:pt>
                <c:pt idx="2">
                  <c:v>3.2</c:v>
                </c:pt>
                <c:pt idx="3">
                  <c:v>3.4</c:v>
                </c:pt>
                <c:pt idx="4">
                  <c:v>4.0999999999999996</c:v>
                </c:pt>
                <c:pt idx="5">
                  <c:v>4.5999999999999996</c:v>
                </c:pt>
                <c:pt idx="6">
                  <c:v>5.2</c:v>
                </c:pt>
                <c:pt idx="7">
                  <c:v>5.6</c:v>
                </c:pt>
                <c:pt idx="8">
                  <c:v>6.2</c:v>
                </c:pt>
                <c:pt idx="9">
                  <c:v>6.6</c:v>
                </c:pt>
                <c:pt idx="10">
                  <c:v>7</c:v>
                </c:pt>
                <c:pt idx="11">
                  <c:v>7.2</c:v>
                </c:pt>
                <c:pt idx="12">
                  <c:v>7.5</c:v>
                </c:pt>
                <c:pt idx="13">
                  <c:v>7.5</c:v>
                </c:pt>
                <c:pt idx="14">
                  <c:v>8.3000000000000007</c:v>
                </c:pt>
                <c:pt idx="15">
                  <c:v>9</c:v>
                </c:pt>
                <c:pt idx="16">
                  <c:v>9.6999999999999993</c:v>
                </c:pt>
                <c:pt idx="17">
                  <c:v>10.1</c:v>
                </c:pt>
                <c:pt idx="18">
                  <c:v>10.4</c:v>
                </c:pt>
                <c:pt idx="19">
                  <c:v>10.6</c:v>
                </c:pt>
                <c:pt idx="20">
                  <c:v>13.1</c:v>
                </c:pt>
                <c:pt idx="21">
                  <c:v>14.5</c:v>
                </c:pt>
                <c:pt idx="22">
                  <c:v>15.5</c:v>
                </c:pt>
                <c:pt idx="23">
                  <c:v>16.5</c:v>
                </c:pt>
                <c:pt idx="24">
                  <c:v>17.5</c:v>
                </c:pt>
                <c:pt idx="25">
                  <c:v>17.7</c:v>
                </c:pt>
                <c:pt idx="26">
                  <c:v>19.3</c:v>
                </c:pt>
                <c:pt idx="27">
                  <c:v>22.1</c:v>
                </c:pt>
                <c:pt idx="28">
                  <c:v>22.6</c:v>
                </c:pt>
                <c:pt idx="29">
                  <c:v>26.1</c:v>
                </c:pt>
                <c:pt idx="30">
                  <c:v>25.4</c:v>
                </c:pt>
                <c:pt idx="31">
                  <c:v>27.7</c:v>
                </c:pt>
                <c:pt idx="32">
                  <c:v>29.1</c:v>
                </c:pt>
                <c:pt idx="33">
                  <c:v>29.7</c:v>
                </c:pt>
                <c:pt idx="34">
                  <c:v>30.5</c:v>
                </c:pt>
                <c:pt idx="35">
                  <c:v>30.8</c:v>
                </c:pt>
                <c:pt idx="36">
                  <c:v>31.1</c:v>
                </c:pt>
                <c:pt idx="37">
                  <c:v>30.8</c:v>
                </c:pt>
              </c:numCache>
            </c:numRef>
          </c:val>
          <c:smooth val="0"/>
        </c:ser>
        <c:dLbls>
          <c:showLegendKey val="0"/>
          <c:showVal val="0"/>
          <c:showCatName val="0"/>
          <c:showSerName val="0"/>
          <c:showPercent val="0"/>
          <c:showBubbleSize val="0"/>
        </c:dLbls>
        <c:smooth val="0"/>
        <c:axId val="311851536"/>
        <c:axId val="311851928"/>
      </c:lineChart>
      <c:catAx>
        <c:axId val="311851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1851928"/>
        <c:crosses val="autoZero"/>
        <c:auto val="1"/>
        <c:lblAlgn val="ctr"/>
        <c:lblOffset val="100"/>
        <c:noMultiLvlLbl val="0"/>
      </c:catAx>
      <c:valAx>
        <c:axId val="311851928"/>
        <c:scaling>
          <c:orientation val="minMax"/>
          <c:max val="5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18515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'Posining and Self Harm'!$B$1</c:f>
              <c:strCache>
                <c:ptCount val="1"/>
                <c:pt idx="0">
                  <c:v>Australia</c:v>
                </c:pt>
              </c:strCache>
            </c:strRef>
          </c:tx>
          <c:spPr>
            <a:ln w="12700" cap="rnd">
              <a:solidFill>
                <a:schemeClr val="accent1"/>
              </a:solidFill>
              <a:round/>
            </a:ln>
            <a:effectLst/>
          </c:spPr>
          <c:marker>
            <c:symbol val="none"/>
          </c:marker>
          <c:cat>
            <c:numRef>
              <c:f>'Posining and Self Harm'!$A$2:$A$39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'Posining and Self Harm'!$B$2:$B$39</c:f>
              <c:numCache>
                <c:formatCode>General</c:formatCode>
                <c:ptCount val="38"/>
                <c:pt idx="0">
                  <c:v>12.799999999999999</c:v>
                </c:pt>
                <c:pt idx="1">
                  <c:v>12.4</c:v>
                </c:pt>
                <c:pt idx="2">
                  <c:v>12.4</c:v>
                </c:pt>
                <c:pt idx="3">
                  <c:v>12.5</c:v>
                </c:pt>
                <c:pt idx="4">
                  <c:v>12</c:v>
                </c:pt>
                <c:pt idx="5">
                  <c:v>12.4</c:v>
                </c:pt>
                <c:pt idx="6">
                  <c:v>12.6</c:v>
                </c:pt>
                <c:pt idx="7">
                  <c:v>13.200000000000001</c:v>
                </c:pt>
                <c:pt idx="8">
                  <c:v>13.7</c:v>
                </c:pt>
                <c:pt idx="9">
                  <c:v>13.9</c:v>
                </c:pt>
                <c:pt idx="10">
                  <c:v>12.7</c:v>
                </c:pt>
                <c:pt idx="11">
                  <c:v>13.399999999999999</c:v>
                </c:pt>
                <c:pt idx="12">
                  <c:v>13.7</c:v>
                </c:pt>
                <c:pt idx="13">
                  <c:v>13.4</c:v>
                </c:pt>
                <c:pt idx="14">
                  <c:v>12.600000000000001</c:v>
                </c:pt>
                <c:pt idx="15">
                  <c:v>13.7</c:v>
                </c:pt>
                <c:pt idx="16">
                  <c:v>13.3</c:v>
                </c:pt>
                <c:pt idx="17">
                  <c:v>14.200000000000001</c:v>
                </c:pt>
                <c:pt idx="18">
                  <c:v>15.4</c:v>
                </c:pt>
                <c:pt idx="19">
                  <c:v>16.8</c:v>
                </c:pt>
                <c:pt idx="20">
                  <c:v>17.899999999999999</c:v>
                </c:pt>
                <c:pt idx="21">
                  <c:v>16</c:v>
                </c:pt>
                <c:pt idx="22">
                  <c:v>14.8</c:v>
                </c:pt>
                <c:pt idx="23">
                  <c:v>13.7</c:v>
                </c:pt>
                <c:pt idx="24">
                  <c:v>13.3</c:v>
                </c:pt>
                <c:pt idx="25">
                  <c:v>13</c:v>
                </c:pt>
                <c:pt idx="27">
                  <c:v>12.600000000000001</c:v>
                </c:pt>
                <c:pt idx="28">
                  <c:v>13.1</c:v>
                </c:pt>
                <c:pt idx="29">
                  <c:v>13.8</c:v>
                </c:pt>
                <c:pt idx="30">
                  <c:v>13.8</c:v>
                </c:pt>
                <c:pt idx="31">
                  <c:v>13.8</c:v>
                </c:pt>
                <c:pt idx="32">
                  <c:v>13.899999999999999</c:v>
                </c:pt>
                <c:pt idx="33">
                  <c:v>14.100000000000001</c:v>
                </c:pt>
                <c:pt idx="34">
                  <c:v>14.399999999999999</c:v>
                </c:pt>
                <c:pt idx="35">
                  <c:v>16.100000000000001</c:v>
                </c:pt>
                <c:pt idx="36">
                  <c:v>16.2</c:v>
                </c:pt>
              </c:numCache>
            </c:numRef>
          </c:val>
          <c:smooth val="0"/>
        </c:ser>
        <c:ser>
          <c:idx val="1"/>
          <c:order val="1"/>
          <c:tx>
            <c:strRef>
              <c:f>'Posining and Self Harm'!$C$1</c:f>
              <c:strCache>
                <c:ptCount val="1"/>
                <c:pt idx="0">
                  <c:v>Canada</c:v>
                </c:pt>
              </c:strCache>
            </c:strRef>
          </c:tx>
          <c:spPr>
            <a:ln w="47625" cap="rnd">
              <a:solidFill>
                <a:schemeClr val="accent2"/>
              </a:solidFill>
              <a:round/>
            </a:ln>
            <a:effectLst/>
          </c:spPr>
          <c:marker>
            <c:symbol val="none"/>
          </c:marker>
          <c:cat>
            <c:numRef>
              <c:f>'Posining and Self Harm'!$A$2:$A$39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'Posining and Self Harm'!$C$2:$C$39</c:f>
              <c:numCache>
                <c:formatCode>General</c:formatCode>
                <c:ptCount val="38"/>
                <c:pt idx="0">
                  <c:v>16.400000000000002</c:v>
                </c:pt>
                <c:pt idx="1">
                  <c:v>15.3</c:v>
                </c:pt>
                <c:pt idx="2">
                  <c:v>15.200000000000001</c:v>
                </c:pt>
                <c:pt idx="3">
                  <c:v>15.700000000000001</c:v>
                </c:pt>
                <c:pt idx="4">
                  <c:v>16</c:v>
                </c:pt>
                <c:pt idx="5">
                  <c:v>14.8</c:v>
                </c:pt>
                <c:pt idx="6">
                  <c:v>13.299999999999999</c:v>
                </c:pt>
                <c:pt idx="7">
                  <c:v>15</c:v>
                </c:pt>
                <c:pt idx="8">
                  <c:v>14.7</c:v>
                </c:pt>
                <c:pt idx="9">
                  <c:v>14.2</c:v>
                </c:pt>
                <c:pt idx="10">
                  <c:v>14.3</c:v>
                </c:pt>
                <c:pt idx="11">
                  <c:v>13.9</c:v>
                </c:pt>
                <c:pt idx="12">
                  <c:v>14.600000000000001</c:v>
                </c:pt>
                <c:pt idx="13">
                  <c:v>14.5</c:v>
                </c:pt>
                <c:pt idx="14">
                  <c:v>14.899999999999999</c:v>
                </c:pt>
                <c:pt idx="15">
                  <c:v>14.5</c:v>
                </c:pt>
                <c:pt idx="16">
                  <c:v>14.7</c:v>
                </c:pt>
                <c:pt idx="17">
                  <c:v>14.4</c:v>
                </c:pt>
                <c:pt idx="18">
                  <c:v>13.4</c:v>
                </c:pt>
                <c:pt idx="19">
                  <c:v>14.100000000000001</c:v>
                </c:pt>
                <c:pt idx="20">
                  <c:v>15</c:v>
                </c:pt>
                <c:pt idx="21">
                  <c:v>13.5</c:v>
                </c:pt>
                <c:pt idx="22">
                  <c:v>13.5</c:v>
                </c:pt>
                <c:pt idx="23">
                  <c:v>13.3</c:v>
                </c:pt>
                <c:pt idx="24">
                  <c:v>13.1</c:v>
                </c:pt>
                <c:pt idx="25">
                  <c:v>12.7</c:v>
                </c:pt>
                <c:pt idx="26">
                  <c:v>13</c:v>
                </c:pt>
                <c:pt idx="27">
                  <c:v>12.4</c:v>
                </c:pt>
                <c:pt idx="28">
                  <c:v>13.1</c:v>
                </c:pt>
                <c:pt idx="29">
                  <c:v>13.399999999999999</c:v>
                </c:pt>
                <c:pt idx="30">
                  <c:v>13.9</c:v>
                </c:pt>
                <c:pt idx="31">
                  <c:v>14</c:v>
                </c:pt>
                <c:pt idx="32">
                  <c:v>13.600000000000001</c:v>
                </c:pt>
                <c:pt idx="33">
                  <c:v>14.3</c:v>
                </c:pt>
                <c:pt idx="34">
                  <c:v>14.4</c:v>
                </c:pt>
              </c:numCache>
            </c:numRef>
          </c:val>
          <c:smooth val="0"/>
        </c:ser>
        <c:ser>
          <c:idx val="2"/>
          <c:order val="2"/>
          <c:tx>
            <c:strRef>
              <c:f>'Posining and Self Harm'!$D$1</c:f>
              <c:strCache>
                <c:ptCount val="1"/>
                <c:pt idx="0">
                  <c:v>France</c:v>
                </c:pt>
              </c:strCache>
            </c:strRef>
          </c:tx>
          <c:spPr>
            <a:ln w="12700" cap="rnd">
              <a:solidFill>
                <a:schemeClr val="accent3"/>
              </a:solidFill>
              <a:round/>
            </a:ln>
            <a:effectLst/>
          </c:spPr>
          <c:marker>
            <c:symbol val="none"/>
          </c:marker>
          <c:cat>
            <c:numRef>
              <c:f>'Posining and Self Harm'!$A$2:$A$39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'Posining and Self Harm'!$D$2:$D$39</c:f>
              <c:numCache>
                <c:formatCode>General</c:formatCode>
                <c:ptCount val="38"/>
                <c:pt idx="0">
                  <c:v>17.2</c:v>
                </c:pt>
                <c:pt idx="1">
                  <c:v>17.7</c:v>
                </c:pt>
                <c:pt idx="2">
                  <c:v>17.8</c:v>
                </c:pt>
                <c:pt idx="3">
                  <c:v>18.899999999999999</c:v>
                </c:pt>
                <c:pt idx="4">
                  <c:v>19.5</c:v>
                </c:pt>
                <c:pt idx="5">
                  <c:v>19.599999999999998</c:v>
                </c:pt>
                <c:pt idx="6">
                  <c:v>20</c:v>
                </c:pt>
                <c:pt idx="7">
                  <c:v>20.100000000000001</c:v>
                </c:pt>
                <c:pt idx="8">
                  <c:v>19.2</c:v>
                </c:pt>
                <c:pt idx="9">
                  <c:v>18.100000000000001</c:v>
                </c:pt>
                <c:pt idx="10">
                  <c:v>18</c:v>
                </c:pt>
                <c:pt idx="11">
                  <c:v>17.3</c:v>
                </c:pt>
                <c:pt idx="12">
                  <c:v>17.399999999999999</c:v>
                </c:pt>
                <c:pt idx="13">
                  <c:v>17.399999999999999</c:v>
                </c:pt>
                <c:pt idx="14">
                  <c:v>18.299999999999997</c:v>
                </c:pt>
                <c:pt idx="15">
                  <c:v>17.799999999999997</c:v>
                </c:pt>
                <c:pt idx="16">
                  <c:v>17.3</c:v>
                </c:pt>
                <c:pt idx="17">
                  <c:v>16.5</c:v>
                </c:pt>
                <c:pt idx="18">
                  <c:v>16.2</c:v>
                </c:pt>
                <c:pt idx="19">
                  <c:v>15.5</c:v>
                </c:pt>
                <c:pt idx="20">
                  <c:v>15.200000000000001</c:v>
                </c:pt>
                <c:pt idx="21">
                  <c:v>16.3</c:v>
                </c:pt>
                <c:pt idx="22">
                  <c:v>15.5</c:v>
                </c:pt>
                <c:pt idx="23">
                  <c:v>15.5</c:v>
                </c:pt>
                <c:pt idx="24">
                  <c:v>15.9</c:v>
                </c:pt>
                <c:pt idx="25">
                  <c:v>15.6</c:v>
                </c:pt>
                <c:pt idx="26">
                  <c:v>15.299999999999999</c:v>
                </c:pt>
                <c:pt idx="27">
                  <c:v>15</c:v>
                </c:pt>
                <c:pt idx="28">
                  <c:v>14.4</c:v>
                </c:pt>
                <c:pt idx="29">
                  <c:v>14.799999999999999</c:v>
                </c:pt>
                <c:pt idx="30">
                  <c:v>14.9</c:v>
                </c:pt>
                <c:pt idx="31">
                  <c:v>15</c:v>
                </c:pt>
                <c:pt idx="32">
                  <c:v>14.9</c:v>
                </c:pt>
                <c:pt idx="33">
                  <c:v>13.8</c:v>
                </c:pt>
                <c:pt idx="34">
                  <c:v>13.5</c:v>
                </c:pt>
                <c:pt idx="35">
                  <c:v>12.5</c:v>
                </c:pt>
              </c:numCache>
            </c:numRef>
          </c:val>
          <c:smooth val="0"/>
        </c:ser>
        <c:ser>
          <c:idx val="3"/>
          <c:order val="3"/>
          <c:tx>
            <c:strRef>
              <c:f>'Posining and Self Harm'!$E$1</c:f>
              <c:strCache>
                <c:ptCount val="1"/>
                <c:pt idx="0">
                  <c:v>Germany</c:v>
                </c:pt>
              </c:strCache>
            </c:strRef>
          </c:tx>
          <c:spPr>
            <a:ln w="12700" cap="rnd">
              <a:solidFill>
                <a:schemeClr val="accent4"/>
              </a:solidFill>
              <a:round/>
            </a:ln>
            <a:effectLst/>
          </c:spPr>
          <c:marker>
            <c:symbol val="none"/>
          </c:marker>
          <c:cat>
            <c:numRef>
              <c:f>'Posining and Self Harm'!$A$2:$A$39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'Posining and Self Harm'!$E$2:$E$39</c:f>
              <c:numCache>
                <c:formatCode>General</c:formatCode>
                <c:ptCount val="38"/>
                <c:pt idx="11">
                  <c:v>14.5</c:v>
                </c:pt>
                <c:pt idx="12">
                  <c:v>14.299999999999999</c:v>
                </c:pt>
                <c:pt idx="13">
                  <c:v>13.5</c:v>
                </c:pt>
                <c:pt idx="14">
                  <c:v>12.6</c:v>
                </c:pt>
                <c:pt idx="15">
                  <c:v>12.600000000000001</c:v>
                </c:pt>
                <c:pt idx="16">
                  <c:v>12.6</c:v>
                </c:pt>
                <c:pt idx="17">
                  <c:v>12.100000000000001</c:v>
                </c:pt>
                <c:pt idx="18">
                  <c:v>12</c:v>
                </c:pt>
                <c:pt idx="19">
                  <c:v>11.5</c:v>
                </c:pt>
                <c:pt idx="20">
                  <c:v>10.799999999999999</c:v>
                </c:pt>
                <c:pt idx="21">
                  <c:v>11.1</c:v>
                </c:pt>
                <c:pt idx="22">
                  <c:v>11.5</c:v>
                </c:pt>
                <c:pt idx="23">
                  <c:v>11.200000000000001</c:v>
                </c:pt>
                <c:pt idx="24">
                  <c:v>11</c:v>
                </c:pt>
                <c:pt idx="25">
                  <c:v>10.399999999999999</c:v>
                </c:pt>
                <c:pt idx="26">
                  <c:v>10</c:v>
                </c:pt>
                <c:pt idx="27">
                  <c:v>9.4</c:v>
                </c:pt>
                <c:pt idx="28">
                  <c:v>9.1000000000000014</c:v>
                </c:pt>
                <c:pt idx="29">
                  <c:v>9.3000000000000007</c:v>
                </c:pt>
                <c:pt idx="30">
                  <c:v>9.2000000000000011</c:v>
                </c:pt>
                <c:pt idx="31">
                  <c:v>9.5</c:v>
                </c:pt>
                <c:pt idx="32">
                  <c:v>9.5</c:v>
                </c:pt>
                <c:pt idx="33">
                  <c:v>9.1</c:v>
                </c:pt>
                <c:pt idx="34">
                  <c:v>9.3999999999999986</c:v>
                </c:pt>
                <c:pt idx="35">
                  <c:v>9.5</c:v>
                </c:pt>
                <c:pt idx="36">
                  <c:v>9.1999999999999993</c:v>
                </c:pt>
              </c:numCache>
            </c:numRef>
          </c:val>
          <c:smooth val="0"/>
        </c:ser>
        <c:ser>
          <c:idx val="4"/>
          <c:order val="4"/>
          <c:tx>
            <c:strRef>
              <c:f>'Posining and Self Harm'!$F$1</c:f>
              <c:strCache>
                <c:ptCount val="1"/>
                <c:pt idx="0">
                  <c:v>Hong Kong SAR</c:v>
                </c:pt>
              </c:strCache>
            </c:strRef>
          </c:tx>
          <c:spPr>
            <a:ln w="12700" cap="rnd">
              <a:solidFill>
                <a:schemeClr val="accent5"/>
              </a:solidFill>
              <a:prstDash val="dash"/>
              <a:round/>
            </a:ln>
            <a:effectLst/>
          </c:spPr>
          <c:marker>
            <c:symbol val="none"/>
          </c:marker>
          <c:cat>
            <c:numRef>
              <c:f>'Posining and Self Harm'!$A$2:$A$39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'Posining and Self Harm'!$F$2:$F$39</c:f>
              <c:numCache>
                <c:formatCode>General</c:formatCode>
                <c:ptCount val="38"/>
                <c:pt idx="0">
                  <c:v>16.5</c:v>
                </c:pt>
                <c:pt idx="1">
                  <c:v>15.9</c:v>
                </c:pt>
                <c:pt idx="2">
                  <c:v>11.9</c:v>
                </c:pt>
                <c:pt idx="3">
                  <c:v>10</c:v>
                </c:pt>
                <c:pt idx="4">
                  <c:v>10.1</c:v>
                </c:pt>
                <c:pt idx="5">
                  <c:v>10.3</c:v>
                </c:pt>
                <c:pt idx="6">
                  <c:v>13.7</c:v>
                </c:pt>
                <c:pt idx="7">
                  <c:v>12.700000000000001</c:v>
                </c:pt>
                <c:pt idx="8">
                  <c:v>11.3</c:v>
                </c:pt>
                <c:pt idx="9">
                  <c:v>10.8</c:v>
                </c:pt>
                <c:pt idx="10">
                  <c:v>11.8</c:v>
                </c:pt>
                <c:pt idx="11">
                  <c:v>14.1</c:v>
                </c:pt>
                <c:pt idx="12">
                  <c:v>14.299999999999999</c:v>
                </c:pt>
                <c:pt idx="13">
                  <c:v>13.200000000000001</c:v>
                </c:pt>
                <c:pt idx="14">
                  <c:v>11.1</c:v>
                </c:pt>
                <c:pt idx="15">
                  <c:v>13.4</c:v>
                </c:pt>
                <c:pt idx="16">
                  <c:v>12.8</c:v>
                </c:pt>
                <c:pt idx="17">
                  <c:v>13.3</c:v>
                </c:pt>
                <c:pt idx="18">
                  <c:v>12.3</c:v>
                </c:pt>
                <c:pt idx="19">
                  <c:v>15</c:v>
                </c:pt>
                <c:pt idx="20">
                  <c:v>14.5</c:v>
                </c:pt>
                <c:pt idx="21">
                  <c:v>14</c:v>
                </c:pt>
                <c:pt idx="22">
                  <c:v>14.899999999999999</c:v>
                </c:pt>
                <c:pt idx="23">
                  <c:v>15.5</c:v>
                </c:pt>
                <c:pt idx="24">
                  <c:v>16</c:v>
                </c:pt>
                <c:pt idx="25">
                  <c:v>18.2</c:v>
                </c:pt>
                <c:pt idx="26">
                  <c:v>15.600000000000001</c:v>
                </c:pt>
                <c:pt idx="27">
                  <c:v>13.9</c:v>
                </c:pt>
                <c:pt idx="28">
                  <c:v>13.3</c:v>
                </c:pt>
                <c:pt idx="29">
                  <c:v>12.3</c:v>
                </c:pt>
                <c:pt idx="30">
                  <c:v>12.9</c:v>
                </c:pt>
                <c:pt idx="31">
                  <c:v>12.9</c:v>
                </c:pt>
                <c:pt idx="32">
                  <c:v>10.4</c:v>
                </c:pt>
                <c:pt idx="33">
                  <c:v>10.4</c:v>
                </c:pt>
                <c:pt idx="34">
                  <c:v>12.2</c:v>
                </c:pt>
                <c:pt idx="35">
                  <c:v>11</c:v>
                </c:pt>
                <c:pt idx="36">
                  <c:v>11.4</c:v>
                </c:pt>
              </c:numCache>
            </c:numRef>
          </c:val>
          <c:smooth val="0"/>
        </c:ser>
        <c:ser>
          <c:idx val="5"/>
          <c:order val="5"/>
          <c:tx>
            <c:strRef>
              <c:f>'Posining and Self Harm'!$G$1</c:f>
              <c:strCache>
                <c:ptCount val="1"/>
                <c:pt idx="0">
                  <c:v>Israel</c:v>
                </c:pt>
              </c:strCache>
            </c:strRef>
          </c:tx>
          <c:spPr>
            <a:ln w="12700" cap="rnd">
              <a:solidFill>
                <a:schemeClr val="accent6"/>
              </a:solidFill>
              <a:round/>
            </a:ln>
            <a:effectLst/>
          </c:spPr>
          <c:marker>
            <c:symbol val="none"/>
          </c:marker>
          <c:cat>
            <c:numRef>
              <c:f>'Posining and Self Harm'!$A$2:$A$39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'Posining and Self Harm'!$G$2:$G$39</c:f>
              <c:numCache>
                <c:formatCode>General</c:formatCode>
                <c:ptCount val="38"/>
                <c:pt idx="0">
                  <c:v>7.6000000000000005</c:v>
                </c:pt>
                <c:pt idx="1">
                  <c:v>7.3</c:v>
                </c:pt>
                <c:pt idx="2">
                  <c:v>6.3999999999999995</c:v>
                </c:pt>
                <c:pt idx="3">
                  <c:v>6.4</c:v>
                </c:pt>
                <c:pt idx="4">
                  <c:v>6.9</c:v>
                </c:pt>
                <c:pt idx="5">
                  <c:v>6.2</c:v>
                </c:pt>
                <c:pt idx="6">
                  <c:v>6.2</c:v>
                </c:pt>
                <c:pt idx="7">
                  <c:v>7.1</c:v>
                </c:pt>
                <c:pt idx="8">
                  <c:v>7</c:v>
                </c:pt>
                <c:pt idx="9">
                  <c:v>7.6</c:v>
                </c:pt>
                <c:pt idx="10">
                  <c:v>8.3999999999999986</c:v>
                </c:pt>
                <c:pt idx="11">
                  <c:v>7.1</c:v>
                </c:pt>
                <c:pt idx="12">
                  <c:v>7.7</c:v>
                </c:pt>
                <c:pt idx="13">
                  <c:v>7.8999999999999995</c:v>
                </c:pt>
                <c:pt idx="14">
                  <c:v>7.6</c:v>
                </c:pt>
                <c:pt idx="15">
                  <c:v>8.1</c:v>
                </c:pt>
                <c:pt idx="16">
                  <c:v>6.6</c:v>
                </c:pt>
                <c:pt idx="17">
                  <c:v>5.4</c:v>
                </c:pt>
                <c:pt idx="18">
                  <c:v>6.6</c:v>
                </c:pt>
                <c:pt idx="19">
                  <c:v>5.5</c:v>
                </c:pt>
                <c:pt idx="20">
                  <c:v>6.3999999999999995</c:v>
                </c:pt>
                <c:pt idx="21">
                  <c:v>7.8</c:v>
                </c:pt>
                <c:pt idx="22">
                  <c:v>6.9</c:v>
                </c:pt>
                <c:pt idx="23">
                  <c:v>7.2</c:v>
                </c:pt>
                <c:pt idx="24">
                  <c:v>7.8000000000000007</c:v>
                </c:pt>
                <c:pt idx="25">
                  <c:v>7.5</c:v>
                </c:pt>
                <c:pt idx="26">
                  <c:v>6.1999999999999993</c:v>
                </c:pt>
                <c:pt idx="27">
                  <c:v>5.3</c:v>
                </c:pt>
                <c:pt idx="28">
                  <c:v>4.6999999999999993</c:v>
                </c:pt>
                <c:pt idx="29">
                  <c:v>4.8</c:v>
                </c:pt>
                <c:pt idx="30">
                  <c:v>5.4</c:v>
                </c:pt>
                <c:pt idx="31">
                  <c:v>6.3</c:v>
                </c:pt>
                <c:pt idx="32">
                  <c:v>5.2</c:v>
                </c:pt>
                <c:pt idx="33">
                  <c:v>5.4</c:v>
                </c:pt>
                <c:pt idx="34">
                  <c:v>4.5999999999999996</c:v>
                </c:pt>
                <c:pt idx="35">
                  <c:v>4.7</c:v>
                </c:pt>
                <c:pt idx="36">
                  <c:v>4.0999999999999996</c:v>
                </c:pt>
              </c:numCache>
            </c:numRef>
          </c:val>
          <c:smooth val="0"/>
        </c:ser>
        <c:ser>
          <c:idx val="6"/>
          <c:order val="6"/>
          <c:tx>
            <c:strRef>
              <c:f>'Posining and Self Harm'!$H$1</c:f>
              <c:strCache>
                <c:ptCount val="1"/>
                <c:pt idx="0">
                  <c:v>Italy</c:v>
                </c:pt>
              </c:strCache>
            </c:strRef>
          </c:tx>
          <c:spPr>
            <a:ln w="12700" cap="rnd">
              <a:solidFill>
                <a:schemeClr val="accent1">
                  <a:lumMod val="60000"/>
                </a:schemeClr>
              </a:solidFill>
              <a:round/>
            </a:ln>
            <a:effectLst/>
          </c:spPr>
          <c:marker>
            <c:symbol val="none"/>
          </c:marker>
          <c:cat>
            <c:numRef>
              <c:f>'Posining and Self Harm'!$A$2:$A$39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'Posining and Self Harm'!$H$2:$H$39</c:f>
              <c:numCache>
                <c:formatCode>General</c:formatCode>
                <c:ptCount val="38"/>
                <c:pt idx="0">
                  <c:v>6.6999999999999993</c:v>
                </c:pt>
                <c:pt idx="1">
                  <c:v>6.9</c:v>
                </c:pt>
                <c:pt idx="2">
                  <c:v>6.7</c:v>
                </c:pt>
                <c:pt idx="3">
                  <c:v>7</c:v>
                </c:pt>
                <c:pt idx="4">
                  <c:v>7.2</c:v>
                </c:pt>
                <c:pt idx="5">
                  <c:v>7.2</c:v>
                </c:pt>
                <c:pt idx="6">
                  <c:v>7.4</c:v>
                </c:pt>
                <c:pt idx="7">
                  <c:v>7.3</c:v>
                </c:pt>
                <c:pt idx="8">
                  <c:v>7</c:v>
                </c:pt>
                <c:pt idx="9">
                  <c:v>6.6</c:v>
                </c:pt>
                <c:pt idx="10">
                  <c:v>6.7</c:v>
                </c:pt>
                <c:pt idx="11">
                  <c:v>6.7</c:v>
                </c:pt>
                <c:pt idx="12">
                  <c:v>7</c:v>
                </c:pt>
                <c:pt idx="13">
                  <c:v>6.7</c:v>
                </c:pt>
                <c:pt idx="14">
                  <c:v>7</c:v>
                </c:pt>
                <c:pt idx="15">
                  <c:v>6.7</c:v>
                </c:pt>
                <c:pt idx="16">
                  <c:v>6.8</c:v>
                </c:pt>
                <c:pt idx="17">
                  <c:v>6.8999999999999995</c:v>
                </c:pt>
                <c:pt idx="18">
                  <c:v>6.7</c:v>
                </c:pt>
                <c:pt idx="19">
                  <c:v>6.3000000000000007</c:v>
                </c:pt>
                <c:pt idx="20">
                  <c:v>5.8000000000000007</c:v>
                </c:pt>
                <c:pt idx="21">
                  <c:v>5.8000000000000007</c:v>
                </c:pt>
                <c:pt idx="22">
                  <c:v>5.7</c:v>
                </c:pt>
                <c:pt idx="23">
                  <c:v>5.7</c:v>
                </c:pt>
                <c:pt idx="24">
                  <c:v>5.5</c:v>
                </c:pt>
                <c:pt idx="25">
                  <c:v>5.5</c:v>
                </c:pt>
                <c:pt idx="26">
                  <c:v>5.0999999999999996</c:v>
                </c:pt>
                <c:pt idx="27">
                  <c:v>5.0999999999999996</c:v>
                </c:pt>
                <c:pt idx="28">
                  <c:v>5.3999999999999995</c:v>
                </c:pt>
                <c:pt idx="29">
                  <c:v>5.5</c:v>
                </c:pt>
                <c:pt idx="30">
                  <c:v>5.5</c:v>
                </c:pt>
                <c:pt idx="31">
                  <c:v>5.3999999999999995</c:v>
                </c:pt>
                <c:pt idx="32">
                  <c:v>5.6</c:v>
                </c:pt>
                <c:pt idx="33">
                  <c:v>5.8999999999999995</c:v>
                </c:pt>
                <c:pt idx="34">
                  <c:v>5.8</c:v>
                </c:pt>
                <c:pt idx="35">
                  <c:v>5.6</c:v>
                </c:pt>
                <c:pt idx="36">
                  <c:v>5.3</c:v>
                </c:pt>
              </c:numCache>
            </c:numRef>
          </c:val>
          <c:smooth val="0"/>
        </c:ser>
        <c:ser>
          <c:idx val="7"/>
          <c:order val="7"/>
          <c:tx>
            <c:strRef>
              <c:f>'Posining and Self Harm'!$I$1</c:f>
              <c:strCache>
                <c:ptCount val="1"/>
                <c:pt idx="0">
                  <c:v>Japan</c:v>
                </c:pt>
              </c:strCache>
            </c:strRef>
          </c:tx>
          <c:spPr>
            <a:ln w="12700" cap="rnd">
              <a:solidFill>
                <a:schemeClr val="accent2">
                  <a:lumMod val="60000"/>
                </a:schemeClr>
              </a:solidFill>
              <a:prstDash val="dash"/>
              <a:round/>
            </a:ln>
            <a:effectLst/>
          </c:spPr>
          <c:marker>
            <c:symbol val="none"/>
          </c:marker>
          <c:cat>
            <c:numRef>
              <c:f>'Posining and Self Harm'!$A$2:$A$39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'Posining and Self Harm'!$I$2:$I$39</c:f>
              <c:numCache>
                <c:formatCode>General</c:formatCode>
                <c:ptCount val="38"/>
                <c:pt idx="0">
                  <c:v>17.700000000000003</c:v>
                </c:pt>
                <c:pt idx="1">
                  <c:v>17.100000000000001</c:v>
                </c:pt>
                <c:pt idx="2">
                  <c:v>16.400000000000002</c:v>
                </c:pt>
                <c:pt idx="3">
                  <c:v>16.600000000000001</c:v>
                </c:pt>
                <c:pt idx="4">
                  <c:v>19.700000000000003</c:v>
                </c:pt>
                <c:pt idx="5">
                  <c:v>18.8</c:v>
                </c:pt>
                <c:pt idx="6">
                  <c:v>17.700000000000003</c:v>
                </c:pt>
                <c:pt idx="7">
                  <c:v>19.100000000000001</c:v>
                </c:pt>
                <c:pt idx="8">
                  <c:v>17.3</c:v>
                </c:pt>
                <c:pt idx="9">
                  <c:v>16.2</c:v>
                </c:pt>
                <c:pt idx="10">
                  <c:v>14.700000000000001</c:v>
                </c:pt>
                <c:pt idx="11">
                  <c:v>13.8</c:v>
                </c:pt>
                <c:pt idx="12">
                  <c:v>13.4</c:v>
                </c:pt>
                <c:pt idx="13">
                  <c:v>13.9</c:v>
                </c:pt>
                <c:pt idx="14">
                  <c:v>13.4</c:v>
                </c:pt>
                <c:pt idx="15">
                  <c:v>13.600000000000001</c:v>
                </c:pt>
                <c:pt idx="16">
                  <c:v>13.8</c:v>
                </c:pt>
                <c:pt idx="17">
                  <c:v>14.2</c:v>
                </c:pt>
                <c:pt idx="18">
                  <c:v>14.8</c:v>
                </c:pt>
                <c:pt idx="19">
                  <c:v>19.7</c:v>
                </c:pt>
                <c:pt idx="20">
                  <c:v>19.5</c:v>
                </c:pt>
                <c:pt idx="21">
                  <c:v>18.599999999999998</c:v>
                </c:pt>
                <c:pt idx="22">
                  <c:v>18</c:v>
                </c:pt>
                <c:pt idx="23">
                  <c:v>18.299999999999997</c:v>
                </c:pt>
                <c:pt idx="24">
                  <c:v>20</c:v>
                </c:pt>
                <c:pt idx="25">
                  <c:v>18.899999999999999</c:v>
                </c:pt>
                <c:pt idx="26">
                  <c:v>19.400000000000002</c:v>
                </c:pt>
                <c:pt idx="27">
                  <c:v>19</c:v>
                </c:pt>
                <c:pt idx="28">
                  <c:v>19.400000000000002</c:v>
                </c:pt>
                <c:pt idx="29">
                  <c:v>19.400000000000002</c:v>
                </c:pt>
                <c:pt idx="30">
                  <c:v>19.700000000000003</c:v>
                </c:pt>
                <c:pt idx="31">
                  <c:v>18.900000000000002</c:v>
                </c:pt>
                <c:pt idx="32">
                  <c:v>18.8</c:v>
                </c:pt>
                <c:pt idx="33">
                  <c:v>17.100000000000001</c:v>
                </c:pt>
                <c:pt idx="34">
                  <c:v>16.7</c:v>
                </c:pt>
                <c:pt idx="35">
                  <c:v>15.9</c:v>
                </c:pt>
                <c:pt idx="36">
                  <c:v>14.9</c:v>
                </c:pt>
              </c:numCache>
            </c:numRef>
          </c:val>
          <c:smooth val="0"/>
        </c:ser>
        <c:ser>
          <c:idx val="8"/>
          <c:order val="8"/>
          <c:tx>
            <c:strRef>
              <c:f>'Posining and Self Harm'!$J$1</c:f>
              <c:strCache>
                <c:ptCount val="1"/>
                <c:pt idx="0">
                  <c:v>Netherlands</c:v>
                </c:pt>
              </c:strCache>
            </c:strRef>
          </c:tx>
          <c:spPr>
            <a:ln w="12700" cap="rnd">
              <a:solidFill>
                <a:schemeClr val="accent3">
                  <a:lumMod val="60000"/>
                </a:schemeClr>
              </a:solidFill>
              <a:round/>
            </a:ln>
            <a:effectLst/>
          </c:spPr>
          <c:marker>
            <c:symbol val="none"/>
          </c:marker>
          <c:cat>
            <c:numRef>
              <c:f>'Posining and Self Harm'!$A$2:$A$39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'Posining and Self Harm'!$J$2:$J$39</c:f>
              <c:numCache>
                <c:formatCode>General</c:formatCode>
                <c:ptCount val="38"/>
                <c:pt idx="0">
                  <c:v>10.4</c:v>
                </c:pt>
                <c:pt idx="1">
                  <c:v>10.200000000000001</c:v>
                </c:pt>
                <c:pt idx="2">
                  <c:v>9.8999999999999986</c:v>
                </c:pt>
                <c:pt idx="3">
                  <c:v>10.3</c:v>
                </c:pt>
                <c:pt idx="4">
                  <c:v>11.4</c:v>
                </c:pt>
                <c:pt idx="5">
                  <c:v>11.7</c:v>
                </c:pt>
                <c:pt idx="6">
                  <c:v>10.6</c:v>
                </c:pt>
                <c:pt idx="7">
                  <c:v>10.299999999999999</c:v>
                </c:pt>
                <c:pt idx="8">
                  <c:v>9.8999999999999986</c:v>
                </c:pt>
                <c:pt idx="9">
                  <c:v>9.3000000000000007</c:v>
                </c:pt>
                <c:pt idx="10">
                  <c:v>9.3000000000000007</c:v>
                </c:pt>
                <c:pt idx="11">
                  <c:v>8.7000000000000011</c:v>
                </c:pt>
                <c:pt idx="12">
                  <c:v>9.6999999999999993</c:v>
                </c:pt>
                <c:pt idx="13">
                  <c:v>9.4</c:v>
                </c:pt>
                <c:pt idx="14">
                  <c:v>9.1000000000000014</c:v>
                </c:pt>
                <c:pt idx="15">
                  <c:v>9.3000000000000007</c:v>
                </c:pt>
                <c:pt idx="16">
                  <c:v>8.7000000000000011</c:v>
                </c:pt>
                <c:pt idx="17">
                  <c:v>9.1999999999999993</c:v>
                </c:pt>
                <c:pt idx="18">
                  <c:v>9.2999999999999989</c:v>
                </c:pt>
                <c:pt idx="19">
                  <c:v>8.7000000000000011</c:v>
                </c:pt>
                <c:pt idx="20">
                  <c:v>8.9</c:v>
                </c:pt>
                <c:pt idx="21">
                  <c:v>8.6999999999999993</c:v>
                </c:pt>
                <c:pt idx="22">
                  <c:v>8.5</c:v>
                </c:pt>
                <c:pt idx="23">
                  <c:v>8.8999999999999986</c:v>
                </c:pt>
                <c:pt idx="24">
                  <c:v>8.5</c:v>
                </c:pt>
                <c:pt idx="25">
                  <c:v>8.6999999999999993</c:v>
                </c:pt>
                <c:pt idx="26">
                  <c:v>8.8999999999999986</c:v>
                </c:pt>
                <c:pt idx="27">
                  <c:v>8.5</c:v>
                </c:pt>
                <c:pt idx="28">
                  <c:v>7.5</c:v>
                </c:pt>
                <c:pt idx="29">
                  <c:v>8.1</c:v>
                </c:pt>
                <c:pt idx="30">
                  <c:v>8.5</c:v>
                </c:pt>
                <c:pt idx="31">
                  <c:v>8.6</c:v>
                </c:pt>
                <c:pt idx="32">
                  <c:v>9</c:v>
                </c:pt>
                <c:pt idx="33">
                  <c:v>9.5</c:v>
                </c:pt>
                <c:pt idx="34">
                  <c:v>9.6999999999999993</c:v>
                </c:pt>
                <c:pt idx="35">
                  <c:v>9.6</c:v>
                </c:pt>
                <c:pt idx="36">
                  <c:v>9.8000000000000007</c:v>
                </c:pt>
                <c:pt idx="37">
                  <c:v>9.9</c:v>
                </c:pt>
              </c:numCache>
            </c:numRef>
          </c:val>
          <c:smooth val="0"/>
        </c:ser>
        <c:ser>
          <c:idx val="9"/>
          <c:order val="9"/>
          <c:tx>
            <c:strRef>
              <c:f>'Posining and Self Harm'!$K$1</c:f>
              <c:strCache>
                <c:ptCount val="1"/>
                <c:pt idx="0">
                  <c:v>Norway</c:v>
                </c:pt>
              </c:strCache>
            </c:strRef>
          </c:tx>
          <c:spPr>
            <a:ln w="12700" cap="rnd">
              <a:solidFill>
                <a:schemeClr val="accent4">
                  <a:lumMod val="60000"/>
                </a:schemeClr>
              </a:solidFill>
              <a:round/>
            </a:ln>
            <a:effectLst/>
          </c:spPr>
          <c:marker>
            <c:symbol val="none"/>
          </c:marker>
          <c:cat>
            <c:numRef>
              <c:f>'Posining and Self Harm'!$A$2:$A$39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'Posining and Self Harm'!$K$2:$K$39</c:f>
              <c:numCache>
                <c:formatCode>General</c:formatCode>
                <c:ptCount val="38"/>
                <c:pt idx="7">
                  <c:v>15.1</c:v>
                </c:pt>
                <c:pt idx="8">
                  <c:v>15.600000000000001</c:v>
                </c:pt>
                <c:pt idx="9">
                  <c:v>17.399999999999999</c:v>
                </c:pt>
                <c:pt idx="10">
                  <c:v>16.599999999999998</c:v>
                </c:pt>
                <c:pt idx="11">
                  <c:v>15.8</c:v>
                </c:pt>
                <c:pt idx="12">
                  <c:v>16.7</c:v>
                </c:pt>
                <c:pt idx="13">
                  <c:v>15.1</c:v>
                </c:pt>
                <c:pt idx="14">
                  <c:v>14.3</c:v>
                </c:pt>
                <c:pt idx="15">
                  <c:v>12.9</c:v>
                </c:pt>
                <c:pt idx="16">
                  <c:v>13.2</c:v>
                </c:pt>
                <c:pt idx="17">
                  <c:v>12.200000000000001</c:v>
                </c:pt>
                <c:pt idx="18">
                  <c:v>12.200000000000001</c:v>
                </c:pt>
                <c:pt idx="19">
                  <c:v>13</c:v>
                </c:pt>
                <c:pt idx="20">
                  <c:v>13.700000000000001</c:v>
                </c:pt>
                <c:pt idx="21">
                  <c:v>12.700000000000001</c:v>
                </c:pt>
                <c:pt idx="22">
                  <c:v>13.3</c:v>
                </c:pt>
                <c:pt idx="23">
                  <c:v>12.1</c:v>
                </c:pt>
                <c:pt idx="24">
                  <c:v>17.100000000000001</c:v>
                </c:pt>
                <c:pt idx="25">
                  <c:v>18.799999999999997</c:v>
                </c:pt>
                <c:pt idx="26">
                  <c:v>17.3</c:v>
                </c:pt>
                <c:pt idx="27">
                  <c:v>17.7</c:v>
                </c:pt>
                <c:pt idx="28">
                  <c:v>16.5</c:v>
                </c:pt>
                <c:pt idx="29">
                  <c:v>16.7</c:v>
                </c:pt>
                <c:pt idx="30">
                  <c:v>17.7</c:v>
                </c:pt>
                <c:pt idx="31">
                  <c:v>17</c:v>
                </c:pt>
                <c:pt idx="32">
                  <c:v>16.5</c:v>
                </c:pt>
                <c:pt idx="33">
                  <c:v>15</c:v>
                </c:pt>
                <c:pt idx="34">
                  <c:v>15.399999999999999</c:v>
                </c:pt>
                <c:pt idx="35">
                  <c:v>15.4</c:v>
                </c:pt>
                <c:pt idx="36">
                  <c:v>15.3</c:v>
                </c:pt>
              </c:numCache>
            </c:numRef>
          </c:val>
          <c:smooth val="0"/>
        </c:ser>
        <c:ser>
          <c:idx val="10"/>
          <c:order val="10"/>
          <c:tx>
            <c:strRef>
              <c:f>'Posining and Self Harm'!$L$1</c:f>
              <c:strCache>
                <c:ptCount val="1"/>
                <c:pt idx="0">
                  <c:v>Singapore</c:v>
                </c:pt>
              </c:strCache>
            </c:strRef>
          </c:tx>
          <c:spPr>
            <a:ln w="12700" cap="rnd">
              <a:solidFill>
                <a:schemeClr val="accent5">
                  <a:lumMod val="60000"/>
                </a:schemeClr>
              </a:solidFill>
              <a:prstDash val="dash"/>
              <a:round/>
            </a:ln>
            <a:effectLst/>
          </c:spPr>
          <c:marker>
            <c:symbol val="none"/>
          </c:marker>
          <c:cat>
            <c:numRef>
              <c:f>'Posining and Self Harm'!$A$2:$A$39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'Posining and Self Harm'!$L$2:$L$39</c:f>
              <c:numCache>
                <c:formatCode>General</c:formatCode>
                <c:ptCount val="38"/>
                <c:pt idx="0">
                  <c:v>14.3</c:v>
                </c:pt>
                <c:pt idx="1">
                  <c:v>13.2</c:v>
                </c:pt>
                <c:pt idx="2">
                  <c:v>9.1</c:v>
                </c:pt>
                <c:pt idx="3">
                  <c:v>11.7</c:v>
                </c:pt>
                <c:pt idx="4">
                  <c:v>13.1</c:v>
                </c:pt>
                <c:pt idx="5">
                  <c:v>9.6999999999999993</c:v>
                </c:pt>
                <c:pt idx="6">
                  <c:v>14.6</c:v>
                </c:pt>
                <c:pt idx="7">
                  <c:v>14.600000000000001</c:v>
                </c:pt>
                <c:pt idx="8">
                  <c:v>13.3</c:v>
                </c:pt>
                <c:pt idx="9">
                  <c:v>15.700000000000001</c:v>
                </c:pt>
                <c:pt idx="10">
                  <c:v>16.3</c:v>
                </c:pt>
                <c:pt idx="11">
                  <c:v>13.8</c:v>
                </c:pt>
                <c:pt idx="12">
                  <c:v>11.1</c:v>
                </c:pt>
                <c:pt idx="13">
                  <c:v>10</c:v>
                </c:pt>
                <c:pt idx="14">
                  <c:v>10.1</c:v>
                </c:pt>
                <c:pt idx="15">
                  <c:v>11.3</c:v>
                </c:pt>
                <c:pt idx="16">
                  <c:v>12.5</c:v>
                </c:pt>
                <c:pt idx="17">
                  <c:v>8.2999999999999989</c:v>
                </c:pt>
                <c:pt idx="18">
                  <c:v>9.8000000000000007</c:v>
                </c:pt>
                <c:pt idx="19">
                  <c:v>10.7</c:v>
                </c:pt>
                <c:pt idx="20">
                  <c:v>8.4</c:v>
                </c:pt>
                <c:pt idx="21">
                  <c:v>9.1</c:v>
                </c:pt>
                <c:pt idx="22">
                  <c:v>9</c:v>
                </c:pt>
                <c:pt idx="23">
                  <c:v>9.1</c:v>
                </c:pt>
                <c:pt idx="24">
                  <c:v>8.9</c:v>
                </c:pt>
                <c:pt idx="25">
                  <c:v>8.8999999999999986</c:v>
                </c:pt>
                <c:pt idx="26">
                  <c:v>9.6999999999999993</c:v>
                </c:pt>
                <c:pt idx="27">
                  <c:v>9.6</c:v>
                </c:pt>
                <c:pt idx="28">
                  <c:v>8.6</c:v>
                </c:pt>
                <c:pt idx="29">
                  <c:v>7.9</c:v>
                </c:pt>
                <c:pt idx="30">
                  <c:v>8.2999999999999989</c:v>
                </c:pt>
                <c:pt idx="31">
                  <c:v>6.8</c:v>
                </c:pt>
                <c:pt idx="32">
                  <c:v>7.1000000000000005</c:v>
                </c:pt>
                <c:pt idx="33">
                  <c:v>8.7000000000000011</c:v>
                </c:pt>
                <c:pt idx="34">
                  <c:v>8</c:v>
                </c:pt>
                <c:pt idx="35">
                  <c:v>7.5</c:v>
                </c:pt>
                <c:pt idx="36">
                  <c:v>7.5</c:v>
                </c:pt>
              </c:numCache>
            </c:numRef>
          </c:val>
          <c:smooth val="0"/>
        </c:ser>
        <c:ser>
          <c:idx val="11"/>
          <c:order val="11"/>
          <c:tx>
            <c:strRef>
              <c:f>'Posining and Self Harm'!$M$1</c:f>
              <c:strCache>
                <c:ptCount val="1"/>
                <c:pt idx="0">
                  <c:v>Spain</c:v>
                </c:pt>
              </c:strCache>
            </c:strRef>
          </c:tx>
          <c:spPr>
            <a:ln w="12700" cap="rnd">
              <a:solidFill>
                <a:schemeClr val="accent6">
                  <a:lumMod val="60000"/>
                </a:schemeClr>
              </a:solidFill>
              <a:round/>
            </a:ln>
            <a:effectLst/>
          </c:spPr>
          <c:marker>
            <c:symbol val="none"/>
          </c:marker>
          <c:cat>
            <c:numRef>
              <c:f>'Posining and Self Harm'!$A$2:$A$39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'Posining and Self Harm'!$M$2:$M$39</c:f>
              <c:numCache>
                <c:formatCode>General</c:formatCode>
                <c:ptCount val="38"/>
                <c:pt idx="1">
                  <c:v>4.6999999999999993</c:v>
                </c:pt>
                <c:pt idx="2">
                  <c:v>5.2</c:v>
                </c:pt>
                <c:pt idx="3">
                  <c:v>5.2</c:v>
                </c:pt>
                <c:pt idx="4">
                  <c:v>5.6999999999999993</c:v>
                </c:pt>
                <c:pt idx="5">
                  <c:v>6.5</c:v>
                </c:pt>
                <c:pt idx="6">
                  <c:v>6.4</c:v>
                </c:pt>
                <c:pt idx="7">
                  <c:v>7</c:v>
                </c:pt>
                <c:pt idx="8">
                  <c:v>7.3000000000000007</c:v>
                </c:pt>
                <c:pt idx="9">
                  <c:v>7.8</c:v>
                </c:pt>
                <c:pt idx="10">
                  <c:v>8</c:v>
                </c:pt>
                <c:pt idx="11">
                  <c:v>8</c:v>
                </c:pt>
                <c:pt idx="12">
                  <c:v>8.5</c:v>
                </c:pt>
                <c:pt idx="13">
                  <c:v>8.3000000000000007</c:v>
                </c:pt>
                <c:pt idx="14">
                  <c:v>8.8000000000000007</c:v>
                </c:pt>
                <c:pt idx="15">
                  <c:v>9.1999999999999993</c:v>
                </c:pt>
                <c:pt idx="16">
                  <c:v>9</c:v>
                </c:pt>
                <c:pt idx="17">
                  <c:v>9.4</c:v>
                </c:pt>
                <c:pt idx="18">
                  <c:v>9.3000000000000007</c:v>
                </c:pt>
                <c:pt idx="19">
                  <c:v>8.9</c:v>
                </c:pt>
                <c:pt idx="20">
                  <c:v>8.3000000000000007</c:v>
                </c:pt>
                <c:pt idx="21">
                  <c:v>8.5</c:v>
                </c:pt>
                <c:pt idx="22">
                  <c:v>7.9</c:v>
                </c:pt>
                <c:pt idx="23">
                  <c:v>7.7</c:v>
                </c:pt>
                <c:pt idx="24">
                  <c:v>7.6999999999999993</c:v>
                </c:pt>
                <c:pt idx="25">
                  <c:v>7.7</c:v>
                </c:pt>
                <c:pt idx="26">
                  <c:v>7.7</c:v>
                </c:pt>
                <c:pt idx="27">
                  <c:v>6.9</c:v>
                </c:pt>
                <c:pt idx="28">
                  <c:v>6.9</c:v>
                </c:pt>
                <c:pt idx="29">
                  <c:v>7.3000000000000007</c:v>
                </c:pt>
                <c:pt idx="30">
                  <c:v>7</c:v>
                </c:pt>
                <c:pt idx="31">
                  <c:v>6.2</c:v>
                </c:pt>
                <c:pt idx="32">
                  <c:v>6.2</c:v>
                </c:pt>
                <c:pt idx="33">
                  <c:v>6.8999999999999995</c:v>
                </c:pt>
                <c:pt idx="34">
                  <c:v>7.5</c:v>
                </c:pt>
                <c:pt idx="35">
                  <c:v>7.6</c:v>
                </c:pt>
                <c:pt idx="36">
                  <c:v>6.8</c:v>
                </c:pt>
              </c:numCache>
            </c:numRef>
          </c:val>
          <c:smooth val="0"/>
        </c:ser>
        <c:ser>
          <c:idx val="12"/>
          <c:order val="12"/>
          <c:tx>
            <c:strRef>
              <c:f>'Posining and Self Harm'!$N$1</c:f>
              <c:strCache>
                <c:ptCount val="1"/>
                <c:pt idx="0">
                  <c:v>Sweden</c:v>
                </c:pt>
              </c:strCache>
            </c:strRef>
          </c:tx>
          <c:spPr>
            <a:ln w="12700" cap="rnd">
              <a:solidFill>
                <a:schemeClr val="accent1">
                  <a:lumMod val="80000"/>
                  <a:lumOff val="20000"/>
                </a:schemeClr>
              </a:solidFill>
              <a:round/>
            </a:ln>
            <a:effectLst/>
          </c:spPr>
          <c:marker>
            <c:symbol val="none"/>
          </c:marker>
          <c:cat>
            <c:numRef>
              <c:f>'Posining and Self Harm'!$A$2:$A$39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'Posining and Self Harm'!$N$2:$N$39</c:f>
              <c:numCache>
                <c:formatCode>General</c:formatCode>
                <c:ptCount val="38"/>
                <c:pt idx="8">
                  <c:v>17</c:v>
                </c:pt>
                <c:pt idx="9">
                  <c:v>17.7</c:v>
                </c:pt>
                <c:pt idx="10">
                  <c:v>17.2</c:v>
                </c:pt>
                <c:pt idx="11">
                  <c:v>15.5</c:v>
                </c:pt>
                <c:pt idx="12">
                  <c:v>15.9</c:v>
                </c:pt>
                <c:pt idx="13">
                  <c:v>14.1</c:v>
                </c:pt>
                <c:pt idx="14">
                  <c:v>14.4</c:v>
                </c:pt>
                <c:pt idx="15">
                  <c:v>13.4</c:v>
                </c:pt>
                <c:pt idx="16">
                  <c:v>14</c:v>
                </c:pt>
                <c:pt idx="17">
                  <c:v>13</c:v>
                </c:pt>
                <c:pt idx="18">
                  <c:v>12.6</c:v>
                </c:pt>
                <c:pt idx="19">
                  <c:v>12.700000000000001</c:v>
                </c:pt>
                <c:pt idx="20">
                  <c:v>13.1</c:v>
                </c:pt>
                <c:pt idx="21">
                  <c:v>12.7</c:v>
                </c:pt>
                <c:pt idx="22">
                  <c:v>13.9</c:v>
                </c:pt>
                <c:pt idx="23">
                  <c:v>13.5</c:v>
                </c:pt>
                <c:pt idx="24">
                  <c:v>13</c:v>
                </c:pt>
                <c:pt idx="25">
                  <c:v>13.2</c:v>
                </c:pt>
                <c:pt idx="26">
                  <c:v>14</c:v>
                </c:pt>
                <c:pt idx="27">
                  <c:v>13.8</c:v>
                </c:pt>
                <c:pt idx="28">
                  <c:v>13.8</c:v>
                </c:pt>
                <c:pt idx="29">
                  <c:v>14.1</c:v>
                </c:pt>
                <c:pt idx="30">
                  <c:v>15</c:v>
                </c:pt>
                <c:pt idx="31">
                  <c:v>13.899999999999999</c:v>
                </c:pt>
                <c:pt idx="32">
                  <c:v>14</c:v>
                </c:pt>
                <c:pt idx="33">
                  <c:v>13.9</c:v>
                </c:pt>
                <c:pt idx="34">
                  <c:v>14.899999999999999</c:v>
                </c:pt>
                <c:pt idx="35">
                  <c:v>14.9</c:v>
                </c:pt>
                <c:pt idx="36">
                  <c:v>15.8</c:v>
                </c:pt>
                <c:pt idx="37">
                  <c:v>15</c:v>
                </c:pt>
              </c:numCache>
            </c:numRef>
          </c:val>
          <c:smooth val="0"/>
        </c:ser>
        <c:ser>
          <c:idx val="13"/>
          <c:order val="13"/>
          <c:tx>
            <c:strRef>
              <c:f>'Posining and Self Harm'!$O$1</c:f>
              <c:strCache>
                <c:ptCount val="1"/>
                <c:pt idx="0">
                  <c:v>UK</c:v>
                </c:pt>
              </c:strCache>
            </c:strRef>
          </c:tx>
          <c:spPr>
            <a:ln w="47625" cap="rnd">
              <a:solidFill>
                <a:srgbClr val="FF0000"/>
              </a:solidFill>
              <a:round/>
            </a:ln>
            <a:effectLst/>
          </c:spPr>
          <c:marker>
            <c:symbol val="none"/>
          </c:marker>
          <c:cat>
            <c:numRef>
              <c:f>'Posining and Self Harm'!$A$2:$A$39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'Posining and Self Harm'!$O$2:$O$39</c:f>
              <c:numCache>
                <c:formatCode>General</c:formatCode>
                <c:ptCount val="38"/>
                <c:pt idx="0">
                  <c:v>9.1</c:v>
                </c:pt>
                <c:pt idx="1">
                  <c:v>9.1999999999999993</c:v>
                </c:pt>
                <c:pt idx="2">
                  <c:v>9.3000000000000007</c:v>
                </c:pt>
                <c:pt idx="3">
                  <c:v>9.1999999999999993</c:v>
                </c:pt>
                <c:pt idx="4">
                  <c:v>8.9</c:v>
                </c:pt>
                <c:pt idx="5">
                  <c:v>8.9</c:v>
                </c:pt>
                <c:pt idx="6">
                  <c:v>9.1</c:v>
                </c:pt>
                <c:pt idx="7">
                  <c:v>8.6</c:v>
                </c:pt>
                <c:pt idx="8">
                  <c:v>8.3000000000000007</c:v>
                </c:pt>
                <c:pt idx="9">
                  <c:v>8.8000000000000007</c:v>
                </c:pt>
                <c:pt idx="10">
                  <c:v>7.8</c:v>
                </c:pt>
                <c:pt idx="11">
                  <c:v>8.5</c:v>
                </c:pt>
                <c:pt idx="12">
                  <c:v>8.4</c:v>
                </c:pt>
                <c:pt idx="13">
                  <c:v>8.6</c:v>
                </c:pt>
                <c:pt idx="14">
                  <c:v>8.6</c:v>
                </c:pt>
                <c:pt idx="15">
                  <c:v>8.5</c:v>
                </c:pt>
                <c:pt idx="16">
                  <c:v>8.3000000000000007</c:v>
                </c:pt>
                <c:pt idx="17">
                  <c:v>8.3000000000000007</c:v>
                </c:pt>
                <c:pt idx="18">
                  <c:v>8.3000000000000007</c:v>
                </c:pt>
                <c:pt idx="19">
                  <c:v>8.6999999999999993</c:v>
                </c:pt>
                <c:pt idx="20">
                  <c:v>8.6</c:v>
                </c:pt>
                <c:pt idx="21">
                  <c:v>8.4</c:v>
                </c:pt>
                <c:pt idx="22">
                  <c:v>8.3000000000000007</c:v>
                </c:pt>
                <c:pt idx="23">
                  <c:v>8.1</c:v>
                </c:pt>
                <c:pt idx="24">
                  <c:v>7.6</c:v>
                </c:pt>
                <c:pt idx="25">
                  <c:v>8</c:v>
                </c:pt>
                <c:pt idx="26">
                  <c:v>7.7</c:v>
                </c:pt>
                <c:pt idx="27">
                  <c:v>8.1</c:v>
                </c:pt>
                <c:pt idx="28">
                  <c:v>8.1</c:v>
                </c:pt>
                <c:pt idx="29">
                  <c:v>8.8000000000000007</c:v>
                </c:pt>
                <c:pt idx="30">
                  <c:v>8.9</c:v>
                </c:pt>
                <c:pt idx="31">
                  <c:v>8.9</c:v>
                </c:pt>
                <c:pt idx="32">
                  <c:v>10.1</c:v>
                </c:pt>
                <c:pt idx="33">
                  <c:v>10.1</c:v>
                </c:pt>
                <c:pt idx="34">
                  <c:v>10.899999999999999</c:v>
                </c:pt>
                <c:pt idx="35">
                  <c:v>11.7</c:v>
                </c:pt>
                <c:pt idx="36">
                  <c:v>12.3</c:v>
                </c:pt>
              </c:numCache>
            </c:numRef>
          </c:val>
          <c:smooth val="0"/>
        </c:ser>
        <c:ser>
          <c:idx val="14"/>
          <c:order val="14"/>
          <c:tx>
            <c:strRef>
              <c:f>'Posining and Self Harm'!$P$1</c:f>
              <c:strCache>
                <c:ptCount val="1"/>
                <c:pt idx="0">
                  <c:v>USA</c:v>
                </c:pt>
              </c:strCache>
            </c:strRef>
          </c:tx>
          <c:spPr>
            <a:ln w="47625" cap="rnd">
              <a:solidFill>
                <a:srgbClr val="00B0F0"/>
              </a:solidFill>
              <a:round/>
            </a:ln>
            <a:effectLst/>
          </c:spPr>
          <c:marker>
            <c:symbol val="none"/>
          </c:marker>
          <c:cat>
            <c:numRef>
              <c:f>'Posining and Self Harm'!$A$2:$A$39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'Posining and Self Harm'!$P$2:$P$39</c:f>
              <c:numCache>
                <c:formatCode>General</c:formatCode>
                <c:ptCount val="38"/>
                <c:pt idx="0">
                  <c:v>13.6</c:v>
                </c:pt>
                <c:pt idx="1">
                  <c:v>13</c:v>
                </c:pt>
                <c:pt idx="2">
                  <c:v>13.3</c:v>
                </c:pt>
                <c:pt idx="3">
                  <c:v>13.4</c:v>
                </c:pt>
                <c:pt idx="4">
                  <c:v>13.200000000000001</c:v>
                </c:pt>
                <c:pt idx="5">
                  <c:v>13.4</c:v>
                </c:pt>
                <c:pt idx="6">
                  <c:v>13.4</c:v>
                </c:pt>
                <c:pt idx="7">
                  <c:v>14</c:v>
                </c:pt>
                <c:pt idx="8">
                  <c:v>13.7</c:v>
                </c:pt>
                <c:pt idx="9">
                  <c:v>13.7</c:v>
                </c:pt>
                <c:pt idx="10">
                  <c:v>13.6</c:v>
                </c:pt>
                <c:pt idx="11">
                  <c:v>13.5</c:v>
                </c:pt>
                <c:pt idx="12">
                  <c:v>13.600000000000001</c:v>
                </c:pt>
                <c:pt idx="13">
                  <c:v>13.6</c:v>
                </c:pt>
                <c:pt idx="14">
                  <c:v>14.2</c:v>
                </c:pt>
                <c:pt idx="15">
                  <c:v>14.3</c:v>
                </c:pt>
                <c:pt idx="16">
                  <c:v>14.3</c:v>
                </c:pt>
                <c:pt idx="17">
                  <c:v>14.100000000000001</c:v>
                </c:pt>
                <c:pt idx="18">
                  <c:v>14</c:v>
                </c:pt>
                <c:pt idx="19">
                  <c:v>14.100000000000001</c:v>
                </c:pt>
                <c:pt idx="20">
                  <c:v>13.9</c:v>
                </c:pt>
                <c:pt idx="21">
                  <c:v>13.7</c:v>
                </c:pt>
                <c:pt idx="22">
                  <c:v>14.4</c:v>
                </c:pt>
                <c:pt idx="23">
                  <c:v>15.6</c:v>
                </c:pt>
                <c:pt idx="24">
                  <c:v>16</c:v>
                </c:pt>
                <c:pt idx="25">
                  <c:v>16.600000000000001</c:v>
                </c:pt>
                <c:pt idx="26">
                  <c:v>17.3</c:v>
                </c:pt>
                <c:pt idx="27">
                  <c:v>18.8</c:v>
                </c:pt>
                <c:pt idx="28">
                  <c:v>19.600000000000001</c:v>
                </c:pt>
                <c:pt idx="29">
                  <c:v>20.399999999999999</c:v>
                </c:pt>
                <c:pt idx="30">
                  <c:v>20.6</c:v>
                </c:pt>
                <c:pt idx="31">
                  <c:v>21.299999999999997</c:v>
                </c:pt>
                <c:pt idx="32">
                  <c:v>22.5</c:v>
                </c:pt>
                <c:pt idx="33">
                  <c:v>22.6</c:v>
                </c:pt>
                <c:pt idx="34">
                  <c:v>23.2</c:v>
                </c:pt>
                <c:pt idx="35">
                  <c:v>24.5</c:v>
                </c:pt>
                <c:pt idx="36">
                  <c:v>26.5</c:v>
                </c:pt>
                <c:pt idx="37">
                  <c:v>30</c:v>
                </c:pt>
              </c:numCache>
            </c:numRef>
          </c:val>
          <c:smooth val="0"/>
        </c:ser>
        <c:dLbls>
          <c:showLegendKey val="0"/>
          <c:showVal val="0"/>
          <c:showCatName val="0"/>
          <c:showSerName val="0"/>
          <c:showPercent val="0"/>
          <c:showBubbleSize val="0"/>
        </c:dLbls>
        <c:smooth val="0"/>
        <c:axId val="312848400"/>
        <c:axId val="312848792"/>
      </c:lineChart>
      <c:catAx>
        <c:axId val="312848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2940000" spcFirstLastPara="1" vertOverflow="ellipsis"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2848792"/>
        <c:crosses val="autoZero"/>
        <c:auto val="1"/>
        <c:lblAlgn val="ctr"/>
        <c:lblOffset val="100"/>
        <c:noMultiLvlLbl val="0"/>
      </c:catAx>
      <c:valAx>
        <c:axId val="312848792"/>
        <c:scaling>
          <c:orientation val="minMax"/>
          <c:max val="5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28484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'Under 65'!$A$2</c:f>
              <c:strCache>
                <c:ptCount val="1"/>
                <c:pt idx="0">
                  <c:v>E&amp;W</c:v>
                </c:pt>
              </c:strCache>
            </c:strRef>
          </c:tx>
          <c:spPr>
            <a:ln w="28575" cap="rnd">
              <a:solidFill>
                <a:schemeClr val="accent1"/>
              </a:solidFill>
              <a:round/>
            </a:ln>
            <a:effectLst/>
          </c:spPr>
          <c:marker>
            <c:symbol val="none"/>
          </c:marker>
          <c:dPt>
            <c:idx val="16"/>
            <c:marker>
              <c:symbol val="none"/>
            </c:marker>
            <c:bubble3D val="0"/>
            <c:spPr>
              <a:ln w="28575" cap="rnd">
                <a:solidFill>
                  <a:schemeClr val="accent1"/>
                </a:solidFill>
                <a:prstDash val="dash"/>
                <a:round/>
              </a:ln>
              <a:effectLst/>
            </c:spPr>
          </c:dPt>
          <c:cat>
            <c:numRef>
              <c:f>'Under 65'!$B$1:$R$1</c:f>
              <c:numCache>
                <c:formatCode>General</c:formatCod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numCache>
            </c:numRef>
          </c:cat>
          <c:val>
            <c:numRef>
              <c:f>'Under 65'!$B$2:$R$2</c:f>
              <c:numCache>
                <c:formatCode>0%</c:formatCode>
                <c:ptCount val="17"/>
                <c:pt idx="0">
                  <c:v>1</c:v>
                </c:pt>
                <c:pt idx="1">
                  <c:v>0.9837227674021809</c:v>
                </c:pt>
                <c:pt idx="2">
                  <c:v>0.97726012436632326</c:v>
                </c:pt>
                <c:pt idx="3">
                  <c:v>0.93115021447312907</c:v>
                </c:pt>
                <c:pt idx="4">
                  <c:v>0.91663146596560807</c:v>
                </c:pt>
                <c:pt idx="5">
                  <c:v>0.90551588379115144</c:v>
                </c:pt>
                <c:pt idx="6">
                  <c:v>0.88767696681731778</c:v>
                </c:pt>
                <c:pt idx="7">
                  <c:v>0.87856417192199532</c:v>
                </c:pt>
                <c:pt idx="8">
                  <c:v>0.84763431974493508</c:v>
                </c:pt>
                <c:pt idx="9">
                  <c:v>0.83032678973650076</c:v>
                </c:pt>
                <c:pt idx="10">
                  <c:v>0.801708674970257</c:v>
                </c:pt>
                <c:pt idx="11">
                  <c:v>0.78120736228224785</c:v>
                </c:pt>
                <c:pt idx="12">
                  <c:v>0.78828731840107513</c:v>
                </c:pt>
                <c:pt idx="13">
                  <c:v>0.77869872482944846</c:v>
                </c:pt>
                <c:pt idx="14">
                  <c:v>0.78504852629276811</c:v>
                </c:pt>
                <c:pt idx="15">
                  <c:v>0.79180898364526087</c:v>
                </c:pt>
                <c:pt idx="16">
                  <c:v>0.77377655057364803</c:v>
                </c:pt>
              </c:numCache>
            </c:numRef>
          </c:val>
          <c:smooth val="0"/>
        </c:ser>
        <c:ser>
          <c:idx val="1"/>
          <c:order val="1"/>
          <c:tx>
            <c:strRef>
              <c:f>'Under 65'!$A$3</c:f>
              <c:strCache>
                <c:ptCount val="1"/>
                <c:pt idx="0">
                  <c:v>U.S.A.</c:v>
                </c:pt>
              </c:strCache>
            </c:strRef>
          </c:tx>
          <c:spPr>
            <a:ln w="28575" cap="rnd">
              <a:solidFill>
                <a:schemeClr val="accent2"/>
              </a:solidFill>
              <a:round/>
            </a:ln>
            <a:effectLst/>
          </c:spPr>
          <c:marker>
            <c:symbol val="none"/>
          </c:marker>
          <c:cat>
            <c:numRef>
              <c:f>'Under 65'!$B$1:$R$1</c:f>
              <c:numCache>
                <c:formatCode>General</c:formatCod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numCache>
            </c:numRef>
          </c:cat>
          <c:val>
            <c:numRef>
              <c:f>'Under 65'!$B$3:$R$3</c:f>
              <c:numCache>
                <c:formatCode>0%</c:formatCode>
                <c:ptCount val="17"/>
                <c:pt idx="0">
                  <c:v>1.2887135577011921</c:v>
                </c:pt>
                <c:pt idx="1">
                  <c:v>1.2809491398061752</c:v>
                </c:pt>
                <c:pt idx="2">
                  <c:v>1.2719412651578532</c:v>
                </c:pt>
                <c:pt idx="3">
                  <c:v>1.2323736742774112</c:v>
                </c:pt>
                <c:pt idx="4">
                  <c:v>1.2322580172240443</c:v>
                </c:pt>
                <c:pt idx="5">
                  <c:v>1.2101701453798579</c:v>
                </c:pt>
                <c:pt idx="6">
                  <c:v>1.1863023563872035</c:v>
                </c:pt>
                <c:pt idx="7">
                  <c:v>1.1785068574244491</c:v>
                </c:pt>
                <c:pt idx="8">
                  <c:v>1.1647091695198266</c:v>
                </c:pt>
                <c:pt idx="9">
                  <c:v>1.1359646256359275</c:v>
                </c:pt>
                <c:pt idx="10">
                  <c:v>1.136547111241671</c:v>
                </c:pt>
                <c:pt idx="11">
                  <c:v>1.1336087501239602</c:v>
                </c:pt>
                <c:pt idx="12">
                  <c:v>1.1403711868917139</c:v>
                </c:pt>
                <c:pt idx="13">
                  <c:v>1.1498469313328641</c:v>
                </c:pt>
                <c:pt idx="14">
                  <c:v>1.1626918054651061</c:v>
                </c:pt>
                <c:pt idx="15">
                  <c:v>1.1814612629727164</c:v>
                </c:pt>
              </c:numCache>
            </c:numRef>
          </c:val>
          <c:smooth val="0"/>
        </c:ser>
        <c:ser>
          <c:idx val="2"/>
          <c:order val="2"/>
          <c:tx>
            <c:strRef>
              <c:f>'Under 65'!$A$4</c:f>
              <c:strCache>
                <c:ptCount val="1"/>
                <c:pt idx="0">
                  <c:v>Canada</c:v>
                </c:pt>
              </c:strCache>
            </c:strRef>
          </c:tx>
          <c:spPr>
            <a:ln w="28575" cap="rnd">
              <a:solidFill>
                <a:schemeClr val="accent3"/>
              </a:solidFill>
              <a:round/>
            </a:ln>
            <a:effectLst/>
          </c:spPr>
          <c:marker>
            <c:symbol val="none"/>
          </c:marker>
          <c:dPt>
            <c:idx val="12"/>
            <c:marker>
              <c:symbol val="none"/>
            </c:marker>
            <c:bubble3D val="0"/>
            <c:spPr>
              <a:ln w="28575" cap="rnd">
                <a:solidFill>
                  <a:schemeClr val="accent3"/>
                </a:solidFill>
                <a:prstDash val="dash"/>
                <a:round/>
              </a:ln>
              <a:effectLst/>
            </c:spPr>
          </c:dPt>
          <c:dPt>
            <c:idx val="13"/>
            <c:marker>
              <c:symbol val="none"/>
            </c:marker>
            <c:bubble3D val="0"/>
            <c:spPr>
              <a:ln w="28575" cap="rnd">
                <a:solidFill>
                  <a:schemeClr val="accent3"/>
                </a:solidFill>
                <a:prstDash val="dash"/>
                <a:round/>
              </a:ln>
              <a:effectLst/>
            </c:spPr>
          </c:dPt>
          <c:dPt>
            <c:idx val="14"/>
            <c:marker>
              <c:symbol val="none"/>
            </c:marker>
            <c:bubble3D val="0"/>
            <c:spPr>
              <a:ln w="28575" cap="rnd">
                <a:solidFill>
                  <a:schemeClr val="accent3"/>
                </a:solidFill>
                <a:prstDash val="dash"/>
                <a:round/>
              </a:ln>
              <a:effectLst/>
            </c:spPr>
          </c:dPt>
          <c:dPt>
            <c:idx val="15"/>
            <c:marker>
              <c:symbol val="none"/>
            </c:marker>
            <c:bubble3D val="0"/>
            <c:spPr>
              <a:ln w="28575" cap="rnd">
                <a:solidFill>
                  <a:schemeClr val="accent3"/>
                </a:solidFill>
                <a:prstDash val="dash"/>
                <a:round/>
              </a:ln>
              <a:effectLst/>
            </c:spPr>
          </c:dPt>
          <c:cat>
            <c:numRef>
              <c:f>'Under 65'!$B$1:$R$1</c:f>
              <c:numCache>
                <c:formatCode>General</c:formatCod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numCache>
            </c:numRef>
          </c:cat>
          <c:val>
            <c:numRef>
              <c:f>'Under 65'!$B$4:$R$4</c:f>
              <c:numCache>
                <c:formatCode>0%</c:formatCode>
                <c:ptCount val="17"/>
                <c:pt idx="0">
                  <c:v>0.92598785894353319</c:v>
                </c:pt>
                <c:pt idx="1">
                  <c:v>0.91869074848619048</c:v>
                </c:pt>
                <c:pt idx="2">
                  <c:v>0.90646328641266261</c:v>
                </c:pt>
                <c:pt idx="3">
                  <c:v>0.88333152864487685</c:v>
                </c:pt>
                <c:pt idx="4">
                  <c:v>0.86835544476318416</c:v>
                </c:pt>
                <c:pt idx="5">
                  <c:v>0.84074618399698808</c:v>
                </c:pt>
                <c:pt idx="6">
                  <c:v>0.83859961001602878</c:v>
                </c:pt>
                <c:pt idx="7">
                  <c:v>0.82868034569638782</c:v>
                </c:pt>
                <c:pt idx="8">
                  <c:v>0.80740675526697225</c:v>
                </c:pt>
                <c:pt idx="9">
                  <c:v>0.77953781568253522</c:v>
                </c:pt>
                <c:pt idx="10">
                  <c:v>0.75696308480879837</c:v>
                </c:pt>
                <c:pt idx="11">
                  <c:v>0.76251581157891812</c:v>
                </c:pt>
                <c:pt idx="12">
                  <c:v>0.75381508024754562</c:v>
                </c:pt>
                <c:pt idx="13">
                  <c:v>0.75857179777207828</c:v>
                </c:pt>
                <c:pt idx="14">
                  <c:v>0.75532003615552989</c:v>
                </c:pt>
                <c:pt idx="15">
                  <c:v>0.76178318558199143</c:v>
                </c:pt>
              </c:numCache>
            </c:numRef>
          </c:val>
          <c:smooth val="0"/>
        </c:ser>
        <c:dLbls>
          <c:showLegendKey val="0"/>
          <c:showVal val="0"/>
          <c:showCatName val="0"/>
          <c:showSerName val="0"/>
          <c:showPercent val="0"/>
          <c:showBubbleSize val="0"/>
        </c:dLbls>
        <c:smooth val="0"/>
        <c:axId val="310426656"/>
        <c:axId val="310371072"/>
      </c:lineChart>
      <c:catAx>
        <c:axId val="310426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10371072"/>
        <c:crosses val="autoZero"/>
        <c:auto val="1"/>
        <c:lblAlgn val="ctr"/>
        <c:lblOffset val="100"/>
        <c:noMultiLvlLbl val="0"/>
      </c:catAx>
      <c:valAx>
        <c:axId val="310371072"/>
        <c:scaling>
          <c:orientation val="minMax"/>
          <c:min val="0.60000000000000009"/>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104266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'Over 65'!$A$2</c:f>
              <c:strCache>
                <c:ptCount val="1"/>
                <c:pt idx="0">
                  <c:v>E&amp;W</c:v>
                </c:pt>
              </c:strCache>
            </c:strRef>
          </c:tx>
          <c:spPr>
            <a:ln w="28575" cap="rnd">
              <a:solidFill>
                <a:schemeClr val="accent1"/>
              </a:solidFill>
              <a:round/>
            </a:ln>
            <a:effectLst/>
          </c:spPr>
          <c:marker>
            <c:symbol val="none"/>
          </c:marker>
          <c:dPt>
            <c:idx val="16"/>
            <c:marker>
              <c:symbol val="none"/>
            </c:marker>
            <c:bubble3D val="0"/>
            <c:spPr>
              <a:ln w="28575" cap="rnd">
                <a:solidFill>
                  <a:schemeClr val="accent1"/>
                </a:solidFill>
                <a:prstDash val="dash"/>
                <a:round/>
              </a:ln>
              <a:effectLst/>
            </c:spPr>
          </c:dPt>
          <c:cat>
            <c:numRef>
              <c:f>'Over 65'!$B$1:$R$1</c:f>
              <c:numCache>
                <c:formatCode>General</c:formatCod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numCache>
            </c:numRef>
          </c:cat>
          <c:val>
            <c:numRef>
              <c:f>'Over 65'!$B$2:$R$2</c:f>
              <c:numCache>
                <c:formatCode>0%</c:formatCode>
                <c:ptCount val="17"/>
                <c:pt idx="0">
                  <c:v>1</c:v>
                </c:pt>
                <c:pt idx="1">
                  <c:v>0.99425337340848463</c:v>
                </c:pt>
                <c:pt idx="2">
                  <c:v>0.99060316467238574</c:v>
                </c:pt>
                <c:pt idx="3">
                  <c:v>0.93515926970017293</c:v>
                </c:pt>
                <c:pt idx="4">
                  <c:v>0.92058876525577149</c:v>
                </c:pt>
                <c:pt idx="5">
                  <c:v>0.88418999238600127</c:v>
                </c:pt>
                <c:pt idx="6">
                  <c:v>0.87113940008857982</c:v>
                </c:pt>
                <c:pt idx="7">
                  <c:v>0.86533399577460701</c:v>
                </c:pt>
                <c:pt idx="8">
                  <c:v>0.82069813504393352</c:v>
                </c:pt>
                <c:pt idx="9">
                  <c:v>0.80740609229054572</c:v>
                </c:pt>
                <c:pt idx="10">
                  <c:v>0.77581299840874052</c:v>
                </c:pt>
                <c:pt idx="11">
                  <c:v>0.78557252853645743</c:v>
                </c:pt>
                <c:pt idx="12">
                  <c:v>0.78029653589063042</c:v>
                </c:pt>
                <c:pt idx="13">
                  <c:v>0.75498802117309194</c:v>
                </c:pt>
                <c:pt idx="14">
                  <c:v>0.78199166523556962</c:v>
                </c:pt>
                <c:pt idx="15">
                  <c:v>0.75921218266517088</c:v>
                </c:pt>
                <c:pt idx="16">
                  <c:v>0.75688366551508557</c:v>
                </c:pt>
              </c:numCache>
            </c:numRef>
          </c:val>
          <c:smooth val="0"/>
        </c:ser>
        <c:ser>
          <c:idx val="1"/>
          <c:order val="1"/>
          <c:tx>
            <c:strRef>
              <c:f>'Over 65'!$A$3</c:f>
              <c:strCache>
                <c:ptCount val="1"/>
                <c:pt idx="0">
                  <c:v>U.S.A.</c:v>
                </c:pt>
              </c:strCache>
            </c:strRef>
          </c:tx>
          <c:spPr>
            <a:ln w="28575" cap="rnd">
              <a:solidFill>
                <a:schemeClr val="accent2"/>
              </a:solidFill>
              <a:round/>
            </a:ln>
            <a:effectLst/>
          </c:spPr>
          <c:marker>
            <c:symbol val="none"/>
          </c:marker>
          <c:cat>
            <c:numRef>
              <c:f>'Over 65'!$B$1:$R$1</c:f>
              <c:numCache>
                <c:formatCode>General</c:formatCod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numCache>
            </c:numRef>
          </c:cat>
          <c:val>
            <c:numRef>
              <c:f>'Over 65'!$B$3:$R$3</c:f>
              <c:numCache>
                <c:formatCode>0.0%</c:formatCode>
                <c:ptCount val="17"/>
                <c:pt idx="0">
                  <c:v>0.96798544573918954</c:v>
                </c:pt>
                <c:pt idx="1">
                  <c:v>0.96256507340254949</c:v>
                </c:pt>
                <c:pt idx="2">
                  <c:v>0.9436680646067912</c:v>
                </c:pt>
                <c:pt idx="3">
                  <c:v>0.90608842950995605</c:v>
                </c:pt>
                <c:pt idx="4">
                  <c:v>0.90420969973149445</c:v>
                </c:pt>
                <c:pt idx="5">
                  <c:v>0.87340175625525029</c:v>
                </c:pt>
                <c:pt idx="6">
                  <c:v>0.8522032326820308</c:v>
                </c:pt>
                <c:pt idx="7">
                  <c:v>0.85252332342333292</c:v>
                </c:pt>
                <c:pt idx="8">
                  <c:v>0.81699719301436091</c:v>
                </c:pt>
                <c:pt idx="9">
                  <c:v>0.81128909074962807</c:v>
                </c:pt>
                <c:pt idx="10">
                  <c:v>0.80485209788229084</c:v>
                </c:pt>
                <c:pt idx="11">
                  <c:v>0.79239944101488458</c:v>
                </c:pt>
                <c:pt idx="12">
                  <c:v>0.78862742106330719</c:v>
                </c:pt>
                <c:pt idx="13">
                  <c:v>0.77345971680307923</c:v>
                </c:pt>
                <c:pt idx="14">
                  <c:v>0.77683735176255897</c:v>
                </c:pt>
                <c:pt idx="15">
                  <c:v>0.75888898455469489</c:v>
                </c:pt>
              </c:numCache>
            </c:numRef>
          </c:val>
          <c:smooth val="0"/>
        </c:ser>
        <c:ser>
          <c:idx val="2"/>
          <c:order val="2"/>
          <c:tx>
            <c:strRef>
              <c:f>'Over 65'!$A$4</c:f>
              <c:strCache>
                <c:ptCount val="1"/>
                <c:pt idx="0">
                  <c:v>Canada</c:v>
                </c:pt>
              </c:strCache>
            </c:strRef>
          </c:tx>
          <c:spPr>
            <a:ln w="28575" cap="rnd">
              <a:solidFill>
                <a:schemeClr val="accent3"/>
              </a:solidFill>
              <a:round/>
            </a:ln>
            <a:effectLst/>
          </c:spPr>
          <c:marker>
            <c:symbol val="none"/>
          </c:marker>
          <c:dPt>
            <c:idx val="12"/>
            <c:marker>
              <c:symbol val="none"/>
            </c:marker>
            <c:bubble3D val="0"/>
            <c:spPr>
              <a:ln w="28575" cap="rnd">
                <a:solidFill>
                  <a:schemeClr val="accent3"/>
                </a:solidFill>
                <a:prstDash val="dash"/>
                <a:round/>
              </a:ln>
              <a:effectLst/>
            </c:spPr>
          </c:dPt>
          <c:dPt>
            <c:idx val="13"/>
            <c:marker>
              <c:symbol val="none"/>
            </c:marker>
            <c:bubble3D val="0"/>
            <c:spPr>
              <a:ln w="28575" cap="rnd">
                <a:solidFill>
                  <a:schemeClr val="accent3"/>
                </a:solidFill>
                <a:prstDash val="dash"/>
                <a:round/>
              </a:ln>
              <a:effectLst/>
            </c:spPr>
          </c:dPt>
          <c:dPt>
            <c:idx val="14"/>
            <c:marker>
              <c:symbol val="none"/>
            </c:marker>
            <c:bubble3D val="0"/>
            <c:spPr>
              <a:ln w="28575" cap="rnd">
                <a:solidFill>
                  <a:schemeClr val="accent3"/>
                </a:solidFill>
                <a:prstDash val="dash"/>
                <a:round/>
              </a:ln>
              <a:effectLst/>
            </c:spPr>
          </c:dPt>
          <c:dPt>
            <c:idx val="15"/>
            <c:marker>
              <c:symbol val="none"/>
            </c:marker>
            <c:bubble3D val="0"/>
            <c:spPr>
              <a:ln w="28575" cap="rnd">
                <a:solidFill>
                  <a:schemeClr val="accent3"/>
                </a:solidFill>
                <a:prstDash val="dash"/>
                <a:round/>
              </a:ln>
              <a:effectLst/>
            </c:spPr>
          </c:dPt>
          <c:cat>
            <c:numRef>
              <c:f>'Over 65'!$B$1:$R$1</c:f>
              <c:numCache>
                <c:formatCode>General</c:formatCod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numCache>
            </c:numRef>
          </c:cat>
          <c:val>
            <c:numRef>
              <c:f>'Over 65'!$B$4:$R$4</c:f>
              <c:numCache>
                <c:formatCode>0.0%</c:formatCode>
                <c:ptCount val="17"/>
                <c:pt idx="0">
                  <c:v>0.8807220174799345</c:v>
                </c:pt>
                <c:pt idx="1">
                  <c:v>0.87115550650618045</c:v>
                </c:pt>
                <c:pt idx="2">
                  <c:v>0.8548132200076225</c:v>
                </c:pt>
                <c:pt idx="3">
                  <c:v>0.83113310667896323</c:v>
                </c:pt>
                <c:pt idx="4">
                  <c:v>0.81730384448553228</c:v>
                </c:pt>
                <c:pt idx="5">
                  <c:v>0.78677099089981128</c:v>
                </c:pt>
                <c:pt idx="6">
                  <c:v>0.78608547999764433</c:v>
                </c:pt>
                <c:pt idx="7">
                  <c:v>0.7737980436234736</c:v>
                </c:pt>
                <c:pt idx="8">
                  <c:v>0.7473707739994353</c:v>
                </c:pt>
                <c:pt idx="9">
                  <c:v>0.72940578638350106</c:v>
                </c:pt>
                <c:pt idx="10">
                  <c:v>0.7142777880364849</c:v>
                </c:pt>
                <c:pt idx="11">
                  <c:v>0.72189797809411227</c:v>
                </c:pt>
                <c:pt idx="12">
                  <c:v>0.71374549085220318</c:v>
                </c:pt>
                <c:pt idx="13">
                  <c:v>0.7065415185953553</c:v>
                </c:pt>
                <c:pt idx="14">
                  <c:v>0.69840158577196831</c:v>
                </c:pt>
                <c:pt idx="15">
                  <c:v>0.68183992068803134</c:v>
                </c:pt>
              </c:numCache>
            </c:numRef>
          </c:val>
          <c:smooth val="0"/>
        </c:ser>
        <c:dLbls>
          <c:showLegendKey val="0"/>
          <c:showVal val="0"/>
          <c:showCatName val="0"/>
          <c:showSerName val="0"/>
          <c:showPercent val="0"/>
          <c:showBubbleSize val="0"/>
        </c:dLbls>
        <c:smooth val="0"/>
        <c:axId val="310365032"/>
        <c:axId val="311562680"/>
      </c:lineChart>
      <c:catAx>
        <c:axId val="310365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11562680"/>
        <c:crosses val="autoZero"/>
        <c:auto val="1"/>
        <c:lblAlgn val="ctr"/>
        <c:lblOffset val="100"/>
        <c:noMultiLvlLbl val="0"/>
      </c:catAx>
      <c:valAx>
        <c:axId val="311562680"/>
        <c:scaling>
          <c:orientation val="minMax"/>
          <c:max val="1.4"/>
          <c:min val="0.60000000000000009"/>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103650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UK!$C$2</c:f>
              <c:strCache>
                <c:ptCount val="1"/>
                <c:pt idx="0">
                  <c:v>Ages 30-65</c:v>
                </c:pt>
              </c:strCache>
            </c:strRef>
          </c:tx>
          <c:spPr>
            <a:ln w="28575" cap="rnd">
              <a:solidFill>
                <a:schemeClr val="accent1"/>
              </a:solidFill>
              <a:round/>
            </a:ln>
            <a:effectLst/>
          </c:spPr>
          <c:marker>
            <c:symbol val="none"/>
          </c:marker>
          <c:cat>
            <c:numRef>
              <c:f>UK!$D$1:$BR$1</c:f>
              <c:numCache>
                <c:formatCode>General</c:formatCode>
                <c:ptCount val="67"/>
                <c:pt idx="0">
                  <c:v>1951</c:v>
                </c:pt>
                <c:pt idx="1">
                  <c:v>1952</c:v>
                </c:pt>
                <c:pt idx="2">
                  <c:v>1953</c:v>
                </c:pt>
                <c:pt idx="3">
                  <c:v>1954</c:v>
                </c:pt>
                <c:pt idx="4">
                  <c:v>1955</c:v>
                </c:pt>
                <c:pt idx="5">
                  <c:v>1956</c:v>
                </c:pt>
                <c:pt idx="6">
                  <c:v>1957</c:v>
                </c:pt>
                <c:pt idx="7">
                  <c:v>1958</c:v>
                </c:pt>
                <c:pt idx="8">
                  <c:v>1959</c:v>
                </c:pt>
                <c:pt idx="9">
                  <c:v>1960</c:v>
                </c:pt>
                <c:pt idx="10">
                  <c:v>1961</c:v>
                </c:pt>
                <c:pt idx="11">
                  <c:v>1962</c:v>
                </c:pt>
                <c:pt idx="12">
                  <c:v>1963</c:v>
                </c:pt>
                <c:pt idx="13">
                  <c:v>1964</c:v>
                </c:pt>
                <c:pt idx="14">
                  <c:v>1965</c:v>
                </c:pt>
                <c:pt idx="15">
                  <c:v>1966</c:v>
                </c:pt>
                <c:pt idx="16">
                  <c:v>1967</c:v>
                </c:pt>
                <c:pt idx="17">
                  <c:v>1968</c:v>
                </c:pt>
                <c:pt idx="18">
                  <c:v>1969</c:v>
                </c:pt>
                <c:pt idx="19">
                  <c:v>1970</c:v>
                </c:pt>
                <c:pt idx="20">
                  <c:v>1971</c:v>
                </c:pt>
                <c:pt idx="21">
                  <c:v>1972</c:v>
                </c:pt>
                <c:pt idx="22">
                  <c:v>1973</c:v>
                </c:pt>
                <c:pt idx="23">
                  <c:v>1974</c:v>
                </c:pt>
                <c:pt idx="24">
                  <c:v>1975</c:v>
                </c:pt>
                <c:pt idx="25">
                  <c:v>1976</c:v>
                </c:pt>
                <c:pt idx="26">
                  <c:v>1977</c:v>
                </c:pt>
                <c:pt idx="27">
                  <c:v>1978</c:v>
                </c:pt>
                <c:pt idx="28">
                  <c:v>1979</c:v>
                </c:pt>
                <c:pt idx="29">
                  <c:v>1980</c:v>
                </c:pt>
                <c:pt idx="30">
                  <c:v>1981</c:v>
                </c:pt>
                <c:pt idx="31">
                  <c:v>1982</c:v>
                </c:pt>
                <c:pt idx="32">
                  <c:v>1983</c:v>
                </c:pt>
                <c:pt idx="33">
                  <c:v>1984</c:v>
                </c:pt>
                <c:pt idx="34">
                  <c:v>1985</c:v>
                </c:pt>
                <c:pt idx="35">
                  <c:v>1986</c:v>
                </c:pt>
                <c:pt idx="36">
                  <c:v>1987</c:v>
                </c:pt>
                <c:pt idx="37">
                  <c:v>1988</c:v>
                </c:pt>
                <c:pt idx="38">
                  <c:v>1989</c:v>
                </c:pt>
                <c:pt idx="39">
                  <c:v>1990</c:v>
                </c:pt>
                <c:pt idx="40">
                  <c:v>1991</c:v>
                </c:pt>
                <c:pt idx="41">
                  <c:v>1992</c:v>
                </c:pt>
                <c:pt idx="42">
                  <c:v>1993</c:v>
                </c:pt>
                <c:pt idx="43">
                  <c:v>1994</c:v>
                </c:pt>
                <c:pt idx="44">
                  <c:v>1995</c:v>
                </c:pt>
                <c:pt idx="45">
                  <c:v>1996</c:v>
                </c:pt>
                <c:pt idx="46">
                  <c:v>1997</c:v>
                </c:pt>
                <c:pt idx="47">
                  <c:v>1998</c:v>
                </c:pt>
                <c:pt idx="48">
                  <c:v>1999</c:v>
                </c:pt>
                <c:pt idx="49">
                  <c:v>2000</c:v>
                </c:pt>
                <c:pt idx="50">
                  <c:v>2001</c:v>
                </c:pt>
                <c:pt idx="51">
                  <c:v>2002</c:v>
                </c:pt>
                <c:pt idx="52">
                  <c:v>2003</c:v>
                </c:pt>
                <c:pt idx="53">
                  <c:v>2004</c:v>
                </c:pt>
                <c:pt idx="54">
                  <c:v>2005</c:v>
                </c:pt>
                <c:pt idx="55">
                  <c:v>2006</c:v>
                </c:pt>
                <c:pt idx="56">
                  <c:v>2007</c:v>
                </c:pt>
                <c:pt idx="57">
                  <c:v>2008</c:v>
                </c:pt>
                <c:pt idx="58">
                  <c:v>2009</c:v>
                </c:pt>
                <c:pt idx="59">
                  <c:v>2010</c:v>
                </c:pt>
                <c:pt idx="60">
                  <c:v>2011</c:v>
                </c:pt>
                <c:pt idx="61">
                  <c:v>2012</c:v>
                </c:pt>
                <c:pt idx="62">
                  <c:v>2013</c:v>
                </c:pt>
                <c:pt idx="63">
                  <c:v>2014</c:v>
                </c:pt>
                <c:pt idx="64">
                  <c:v>2015</c:v>
                </c:pt>
                <c:pt idx="65">
                  <c:v>2016</c:v>
                </c:pt>
                <c:pt idx="66">
                  <c:v>2017</c:v>
                </c:pt>
              </c:numCache>
            </c:numRef>
          </c:cat>
          <c:val>
            <c:numRef>
              <c:f>UK!$D$2:$BR$2</c:f>
              <c:numCache>
                <c:formatCode>0.0%</c:formatCode>
                <c:ptCount val="67"/>
                <c:pt idx="0">
                  <c:v>4.7093182172462722E-2</c:v>
                </c:pt>
                <c:pt idx="1">
                  <c:v>-8.4504488892477747E-2</c:v>
                </c:pt>
                <c:pt idx="2">
                  <c:v>-1.465720708373075E-2</c:v>
                </c:pt>
                <c:pt idx="3">
                  <c:v>-1.3837901597484326E-2</c:v>
                </c:pt>
                <c:pt idx="4">
                  <c:v>-6.6625585798040232E-3</c:v>
                </c:pt>
                <c:pt idx="5">
                  <c:v>-1.0609493124678071E-2</c:v>
                </c:pt>
                <c:pt idx="6">
                  <c:v>9.0393764776866004E-3</c:v>
                </c:pt>
                <c:pt idx="7">
                  <c:v>-2.0498021591657367E-2</c:v>
                </c:pt>
                <c:pt idx="8">
                  <c:v>-9.3790314097779159E-3</c:v>
                </c:pt>
                <c:pt idx="9">
                  <c:v>-1.7605707586825226E-2</c:v>
                </c:pt>
                <c:pt idx="10">
                  <c:v>2.1179319157208054E-2</c:v>
                </c:pt>
                <c:pt idx="11">
                  <c:v>-3.4532274762666404E-4</c:v>
                </c:pt>
                <c:pt idx="12">
                  <c:v>8.8035531397536726E-3</c:v>
                </c:pt>
                <c:pt idx="13">
                  <c:v>-4.3083633253343745E-2</c:v>
                </c:pt>
                <c:pt idx="14">
                  <c:v>6.8994812429337138E-3</c:v>
                </c:pt>
                <c:pt idx="15">
                  <c:v>-2.1230763465712732E-3</c:v>
                </c:pt>
                <c:pt idx="16">
                  <c:v>-4.1283623183772433E-2</c:v>
                </c:pt>
                <c:pt idx="17">
                  <c:v>2.0366792097981312E-2</c:v>
                </c:pt>
                <c:pt idx="18">
                  <c:v>2.6330433995966462E-2</c:v>
                </c:pt>
                <c:pt idx="19">
                  <c:v>-2.8958252732913636E-2</c:v>
                </c:pt>
                <c:pt idx="20">
                  <c:v>-2.3947044742129164E-2</c:v>
                </c:pt>
                <c:pt idx="21">
                  <c:v>1.7166906407719784E-2</c:v>
                </c:pt>
                <c:pt idx="22">
                  <c:v>-2.10691740854827E-2</c:v>
                </c:pt>
                <c:pt idx="23">
                  <c:v>-1.1113940158945179E-2</c:v>
                </c:pt>
                <c:pt idx="24">
                  <c:v>-1.8060498288286597E-2</c:v>
                </c:pt>
                <c:pt idx="25">
                  <c:v>5.580044055578659E-3</c:v>
                </c:pt>
                <c:pt idx="26">
                  <c:v>-3.4778719268726777E-2</c:v>
                </c:pt>
                <c:pt idx="27">
                  <c:v>6.8374689531092159E-3</c:v>
                </c:pt>
                <c:pt idx="28">
                  <c:v>-4.2654854880579407E-3</c:v>
                </c:pt>
                <c:pt idx="29">
                  <c:v>-3.1072910074465776E-2</c:v>
                </c:pt>
                <c:pt idx="30">
                  <c:v>-2.6827104405481417E-2</c:v>
                </c:pt>
                <c:pt idx="31">
                  <c:v>-1.7573949899511887E-2</c:v>
                </c:pt>
                <c:pt idx="32">
                  <c:v>-1.8349119735747377E-2</c:v>
                </c:pt>
                <c:pt idx="33">
                  <c:v>-2.7330123207595314E-2</c:v>
                </c:pt>
                <c:pt idx="34">
                  <c:v>9.6317323323826809E-3</c:v>
                </c:pt>
                <c:pt idx="35">
                  <c:v>-3.46773970095825E-2</c:v>
                </c:pt>
                <c:pt idx="36">
                  <c:v>-2.3538716572705787E-2</c:v>
                </c:pt>
                <c:pt idx="37">
                  <c:v>-2.1642405751633897E-2</c:v>
                </c:pt>
                <c:pt idx="38">
                  <c:v>-2.9364335875472714E-2</c:v>
                </c:pt>
                <c:pt idx="39">
                  <c:v>-2.1601165418970725E-2</c:v>
                </c:pt>
                <c:pt idx="40">
                  <c:v>-2.8978269506561571E-2</c:v>
                </c:pt>
                <c:pt idx="41">
                  <c:v>-3.0368369381419735E-2</c:v>
                </c:pt>
                <c:pt idx="42">
                  <c:v>-5.0519753888715879E-3</c:v>
                </c:pt>
                <c:pt idx="43">
                  <c:v>-4.8734481310444111E-2</c:v>
                </c:pt>
                <c:pt idx="44">
                  <c:v>-2.7163572105236566E-3</c:v>
                </c:pt>
                <c:pt idx="45">
                  <c:v>-2.8994914232043811E-2</c:v>
                </c:pt>
                <c:pt idx="46">
                  <c:v>-3.004742121547932E-2</c:v>
                </c:pt>
                <c:pt idx="47">
                  <c:v>-1.1487490439894388E-2</c:v>
                </c:pt>
                <c:pt idx="48">
                  <c:v>-1.7617236172951634E-2</c:v>
                </c:pt>
                <c:pt idx="49">
                  <c:v>-3.2982960126681116E-2</c:v>
                </c:pt>
                <c:pt idx="50">
                  <c:v>-2.5704185669058299E-2</c:v>
                </c:pt>
                <c:pt idx="51">
                  <c:v>-1.6277232597819102E-2</c:v>
                </c:pt>
                <c:pt idx="52">
                  <c:v>-6.5695775781668964E-3</c:v>
                </c:pt>
                <c:pt idx="53">
                  <c:v>-4.7182841848881218E-2</c:v>
                </c:pt>
                <c:pt idx="54">
                  <c:v>-1.5592273171237014E-2</c:v>
                </c:pt>
                <c:pt idx="55">
                  <c:v>-1.2126555313860088E-2</c:v>
                </c:pt>
                <c:pt idx="56">
                  <c:v>-1.9700280572823248E-2</c:v>
                </c:pt>
                <c:pt idx="57">
                  <c:v>-1.0265890899473828E-2</c:v>
                </c:pt>
                <c:pt idx="58">
                  <c:v>-3.5205000574285106E-2</c:v>
                </c:pt>
                <c:pt idx="59">
                  <c:v>-2.0418628181127052E-2</c:v>
                </c:pt>
                <c:pt idx="60">
                  <c:v>-3.4466086268667206E-2</c:v>
                </c:pt>
                <c:pt idx="61">
                  <c:v>-2.5572023015429823E-2</c:v>
                </c:pt>
                <c:pt idx="62">
                  <c:v>9.0628384480959667E-3</c:v>
                </c:pt>
                <c:pt idx="63">
                  <c:v>-1.2163830811176446E-2</c:v>
                </c:pt>
                <c:pt idx="64">
                  <c:v>8.1543750629748946E-3</c:v>
                </c:pt>
                <c:pt idx="65">
                  <c:v>8.6115152453283272E-3</c:v>
                </c:pt>
                <c:pt idx="66">
                  <c:v>-2.2773716191747062E-2</c:v>
                </c:pt>
              </c:numCache>
            </c:numRef>
          </c:val>
          <c:smooth val="0"/>
        </c:ser>
        <c:ser>
          <c:idx val="1"/>
          <c:order val="1"/>
          <c:tx>
            <c:strRef>
              <c:f>UK!$C$3</c:f>
              <c:strCache>
                <c:ptCount val="1"/>
                <c:pt idx="0">
                  <c:v>Ages 65-100</c:v>
                </c:pt>
              </c:strCache>
            </c:strRef>
          </c:tx>
          <c:spPr>
            <a:ln w="28575" cap="rnd">
              <a:solidFill>
                <a:schemeClr val="accent2"/>
              </a:solidFill>
              <a:round/>
            </a:ln>
            <a:effectLst/>
          </c:spPr>
          <c:marker>
            <c:symbol val="none"/>
          </c:marker>
          <c:cat>
            <c:numRef>
              <c:f>UK!$D$1:$BR$1</c:f>
              <c:numCache>
                <c:formatCode>General</c:formatCode>
                <c:ptCount val="67"/>
                <c:pt idx="0">
                  <c:v>1951</c:v>
                </c:pt>
                <c:pt idx="1">
                  <c:v>1952</c:v>
                </c:pt>
                <c:pt idx="2">
                  <c:v>1953</c:v>
                </c:pt>
                <c:pt idx="3">
                  <c:v>1954</c:v>
                </c:pt>
                <c:pt idx="4">
                  <c:v>1955</c:v>
                </c:pt>
                <c:pt idx="5">
                  <c:v>1956</c:v>
                </c:pt>
                <c:pt idx="6">
                  <c:v>1957</c:v>
                </c:pt>
                <c:pt idx="7">
                  <c:v>1958</c:v>
                </c:pt>
                <c:pt idx="8">
                  <c:v>1959</c:v>
                </c:pt>
                <c:pt idx="9">
                  <c:v>1960</c:v>
                </c:pt>
                <c:pt idx="10">
                  <c:v>1961</c:v>
                </c:pt>
                <c:pt idx="11">
                  <c:v>1962</c:v>
                </c:pt>
                <c:pt idx="12">
                  <c:v>1963</c:v>
                </c:pt>
                <c:pt idx="13">
                  <c:v>1964</c:v>
                </c:pt>
                <c:pt idx="14">
                  <c:v>1965</c:v>
                </c:pt>
                <c:pt idx="15">
                  <c:v>1966</c:v>
                </c:pt>
                <c:pt idx="16">
                  <c:v>1967</c:v>
                </c:pt>
                <c:pt idx="17">
                  <c:v>1968</c:v>
                </c:pt>
                <c:pt idx="18">
                  <c:v>1969</c:v>
                </c:pt>
                <c:pt idx="19">
                  <c:v>1970</c:v>
                </c:pt>
                <c:pt idx="20">
                  <c:v>1971</c:v>
                </c:pt>
                <c:pt idx="21">
                  <c:v>1972</c:v>
                </c:pt>
                <c:pt idx="22">
                  <c:v>1973</c:v>
                </c:pt>
                <c:pt idx="23">
                  <c:v>1974</c:v>
                </c:pt>
                <c:pt idx="24">
                  <c:v>1975</c:v>
                </c:pt>
                <c:pt idx="25">
                  <c:v>1976</c:v>
                </c:pt>
                <c:pt idx="26">
                  <c:v>1977</c:v>
                </c:pt>
                <c:pt idx="27">
                  <c:v>1978</c:v>
                </c:pt>
                <c:pt idx="28">
                  <c:v>1979</c:v>
                </c:pt>
                <c:pt idx="29">
                  <c:v>1980</c:v>
                </c:pt>
                <c:pt idx="30">
                  <c:v>1981</c:v>
                </c:pt>
                <c:pt idx="31">
                  <c:v>1982</c:v>
                </c:pt>
                <c:pt idx="32">
                  <c:v>1983</c:v>
                </c:pt>
                <c:pt idx="33">
                  <c:v>1984</c:v>
                </c:pt>
                <c:pt idx="34">
                  <c:v>1985</c:v>
                </c:pt>
                <c:pt idx="35">
                  <c:v>1986</c:v>
                </c:pt>
                <c:pt idx="36">
                  <c:v>1987</c:v>
                </c:pt>
                <c:pt idx="37">
                  <c:v>1988</c:v>
                </c:pt>
                <c:pt idx="38">
                  <c:v>1989</c:v>
                </c:pt>
                <c:pt idx="39">
                  <c:v>1990</c:v>
                </c:pt>
                <c:pt idx="40">
                  <c:v>1991</c:v>
                </c:pt>
                <c:pt idx="41">
                  <c:v>1992</c:v>
                </c:pt>
                <c:pt idx="42">
                  <c:v>1993</c:v>
                </c:pt>
                <c:pt idx="43">
                  <c:v>1994</c:v>
                </c:pt>
                <c:pt idx="44">
                  <c:v>1995</c:v>
                </c:pt>
                <c:pt idx="45">
                  <c:v>1996</c:v>
                </c:pt>
                <c:pt idx="46">
                  <c:v>1997</c:v>
                </c:pt>
                <c:pt idx="47">
                  <c:v>1998</c:v>
                </c:pt>
                <c:pt idx="48">
                  <c:v>1999</c:v>
                </c:pt>
                <c:pt idx="49">
                  <c:v>2000</c:v>
                </c:pt>
                <c:pt idx="50">
                  <c:v>2001</c:v>
                </c:pt>
                <c:pt idx="51">
                  <c:v>2002</c:v>
                </c:pt>
                <c:pt idx="52">
                  <c:v>2003</c:v>
                </c:pt>
                <c:pt idx="53">
                  <c:v>2004</c:v>
                </c:pt>
                <c:pt idx="54">
                  <c:v>2005</c:v>
                </c:pt>
                <c:pt idx="55">
                  <c:v>2006</c:v>
                </c:pt>
                <c:pt idx="56">
                  <c:v>2007</c:v>
                </c:pt>
                <c:pt idx="57">
                  <c:v>2008</c:v>
                </c:pt>
                <c:pt idx="58">
                  <c:v>2009</c:v>
                </c:pt>
                <c:pt idx="59">
                  <c:v>2010</c:v>
                </c:pt>
                <c:pt idx="60">
                  <c:v>2011</c:v>
                </c:pt>
                <c:pt idx="61">
                  <c:v>2012</c:v>
                </c:pt>
                <c:pt idx="62">
                  <c:v>2013</c:v>
                </c:pt>
                <c:pt idx="63">
                  <c:v>2014</c:v>
                </c:pt>
                <c:pt idx="64">
                  <c:v>2015</c:v>
                </c:pt>
                <c:pt idx="65">
                  <c:v>2016</c:v>
                </c:pt>
                <c:pt idx="66">
                  <c:v>2017</c:v>
                </c:pt>
              </c:numCache>
            </c:numRef>
          </c:cat>
          <c:val>
            <c:numRef>
              <c:f>UK!$D$3:$BR$3</c:f>
              <c:numCache>
                <c:formatCode>0.0%</c:formatCode>
                <c:ptCount val="67"/>
                <c:pt idx="0">
                  <c:v>8.2041319026967985E-2</c:v>
                </c:pt>
                <c:pt idx="1">
                  <c:v>-0.10593799289451966</c:v>
                </c:pt>
                <c:pt idx="2">
                  <c:v>-2.3773418379091638E-4</c:v>
                </c:pt>
                <c:pt idx="3">
                  <c:v>-8.4004205520635811E-3</c:v>
                </c:pt>
                <c:pt idx="4">
                  <c:v>3.1248620789250836E-2</c:v>
                </c:pt>
                <c:pt idx="5">
                  <c:v>-7.410184694838895E-3</c:v>
                </c:pt>
                <c:pt idx="6">
                  <c:v>-4.9854295115050462E-2</c:v>
                </c:pt>
                <c:pt idx="7">
                  <c:v>2.4801281756511973E-2</c:v>
                </c:pt>
                <c:pt idx="8">
                  <c:v>-1.8221072535866023E-2</c:v>
                </c:pt>
                <c:pt idx="9">
                  <c:v>-2.0116567840011479E-2</c:v>
                </c:pt>
                <c:pt idx="10">
                  <c:v>3.6221911463085732E-2</c:v>
                </c:pt>
                <c:pt idx="11">
                  <c:v>-2.2329914577519094E-3</c:v>
                </c:pt>
                <c:pt idx="12">
                  <c:v>1.6605831965505136E-2</c:v>
                </c:pt>
                <c:pt idx="13">
                  <c:v>-9.9934613193441768E-2</c:v>
                </c:pt>
                <c:pt idx="14">
                  <c:v>1.6955361937668778E-2</c:v>
                </c:pt>
                <c:pt idx="15">
                  <c:v>2.2306390285241173E-2</c:v>
                </c:pt>
                <c:pt idx="16">
                  <c:v>-5.1774415217051062E-2</c:v>
                </c:pt>
                <c:pt idx="17">
                  <c:v>6.2698757952014184E-2</c:v>
                </c:pt>
                <c:pt idx="18">
                  <c:v>-2.6229248930654481E-2</c:v>
                </c:pt>
                <c:pt idx="19">
                  <c:v>-1.4068901206469087E-2</c:v>
                </c:pt>
                <c:pt idx="20">
                  <c:v>-2.3749592415554077E-2</c:v>
                </c:pt>
                <c:pt idx="21">
                  <c:v>3.7333269771590238E-2</c:v>
                </c:pt>
                <c:pt idx="22">
                  <c:v>-1.5436402111345893E-2</c:v>
                </c:pt>
                <c:pt idx="23">
                  <c:v>-1.037128830682843E-2</c:v>
                </c:pt>
                <c:pt idx="24">
                  <c:v>-1.0836487801388794E-2</c:v>
                </c:pt>
                <c:pt idx="25">
                  <c:v>2.3030876558632452E-2</c:v>
                </c:pt>
                <c:pt idx="26">
                  <c:v>-5.3191779589775057E-2</c:v>
                </c:pt>
                <c:pt idx="27">
                  <c:v>2.3507288515467462E-3</c:v>
                </c:pt>
                <c:pt idx="28">
                  <c:v>3.6741129135045014E-3</c:v>
                </c:pt>
                <c:pt idx="29">
                  <c:v>-3.1209977002106482E-2</c:v>
                </c:pt>
                <c:pt idx="30">
                  <c:v>-1.1937649315341803E-2</c:v>
                </c:pt>
                <c:pt idx="31">
                  <c:v>-3.4712267774391625E-3</c:v>
                </c:pt>
                <c:pt idx="32">
                  <c:v>-1.392241646542336E-2</c:v>
                </c:pt>
                <c:pt idx="33">
                  <c:v>-3.6977487945070941E-2</c:v>
                </c:pt>
                <c:pt idx="34">
                  <c:v>3.7895709807405531E-2</c:v>
                </c:pt>
                <c:pt idx="35">
                  <c:v>-2.9119356253428985E-2</c:v>
                </c:pt>
                <c:pt idx="36">
                  <c:v>-4.2074932858934599E-2</c:v>
                </c:pt>
                <c:pt idx="37">
                  <c:v>-2.1834390837868201E-3</c:v>
                </c:pt>
                <c:pt idx="38">
                  <c:v>6.5575959327310862E-3</c:v>
                </c:pt>
                <c:pt idx="39">
                  <c:v>-3.6204875825761595E-2</c:v>
                </c:pt>
                <c:pt idx="40">
                  <c:v>3.1035833267347712E-3</c:v>
                </c:pt>
                <c:pt idx="41">
                  <c:v>-3.3165996804453757E-2</c:v>
                </c:pt>
                <c:pt idx="42">
                  <c:v>3.3135800061104614E-2</c:v>
                </c:pt>
                <c:pt idx="43">
                  <c:v>-5.5938955787688593E-2</c:v>
                </c:pt>
                <c:pt idx="44">
                  <c:v>2.1931700906125062E-2</c:v>
                </c:pt>
                <c:pt idx="45">
                  <c:v>-2.6847172754933868E-2</c:v>
                </c:pt>
                <c:pt idx="46">
                  <c:v>-1.8871467705165235E-2</c:v>
                </c:pt>
                <c:pt idx="47">
                  <c:v>-9.7891933852832791E-3</c:v>
                </c:pt>
                <c:pt idx="48">
                  <c:v>-2.9050457239032657E-3</c:v>
                </c:pt>
                <c:pt idx="49">
                  <c:v>-4.8164876277883018E-2</c:v>
                </c:pt>
                <c:pt idx="50">
                  <c:v>-2.2397611549071939E-2</c:v>
                </c:pt>
                <c:pt idx="51">
                  <c:v>-5.7466265915153691E-3</c:v>
                </c:pt>
                <c:pt idx="52">
                  <c:v>-3.6713063628692755E-3</c:v>
                </c:pt>
                <c:pt idx="53">
                  <c:v>-5.596983428833413E-2</c:v>
                </c:pt>
                <c:pt idx="54">
                  <c:v>-1.5580773154366567E-2</c:v>
                </c:pt>
                <c:pt idx="55">
                  <c:v>-3.9538580355863107E-2</c:v>
                </c:pt>
                <c:pt idx="56">
                  <c:v>-1.4759941200198634E-2</c:v>
                </c:pt>
                <c:pt idx="57">
                  <c:v>-6.6641507815884404E-3</c:v>
                </c:pt>
                <c:pt idx="58">
                  <c:v>-5.1582234083751177E-2</c:v>
                </c:pt>
                <c:pt idx="59">
                  <c:v>-1.6196019200989453E-2</c:v>
                </c:pt>
                <c:pt idx="60">
                  <c:v>-3.9129124963843465E-2</c:v>
                </c:pt>
                <c:pt idx="61">
                  <c:v>1.2579745567210754E-2</c:v>
                </c:pt>
                <c:pt idx="62">
                  <c:v>-6.7161114399663102E-3</c:v>
                </c:pt>
                <c:pt idx="63">
                  <c:v>-3.2434482986203994E-2</c:v>
                </c:pt>
                <c:pt idx="64">
                  <c:v>3.5766983455604695E-2</c:v>
                </c:pt>
                <c:pt idx="65">
                  <c:v>-2.9130083584121835E-2</c:v>
                </c:pt>
                <c:pt idx="66">
                  <c:v>-3.0670176312386221E-3</c:v>
                </c:pt>
              </c:numCache>
            </c:numRef>
          </c:val>
          <c:smooth val="0"/>
        </c:ser>
        <c:dLbls>
          <c:showLegendKey val="0"/>
          <c:showVal val="0"/>
          <c:showCatName val="0"/>
          <c:showSerName val="0"/>
          <c:showPercent val="0"/>
          <c:showBubbleSize val="0"/>
        </c:dLbls>
        <c:smooth val="0"/>
        <c:axId val="158148008"/>
        <c:axId val="311117848"/>
      </c:lineChart>
      <c:catAx>
        <c:axId val="15814800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11117848"/>
        <c:crosses val="autoZero"/>
        <c:auto val="1"/>
        <c:lblAlgn val="ctr"/>
        <c:lblOffset val="100"/>
        <c:noMultiLvlLbl val="0"/>
      </c:catAx>
      <c:valAx>
        <c:axId val="31111784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581480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409375798670084E-2"/>
          <c:y val="2.4255616320794874E-2"/>
          <c:w val="0.91438376576465197"/>
          <c:h val="0.72910814996914253"/>
        </c:manualLayout>
      </c:layout>
      <c:lineChart>
        <c:grouping val="standard"/>
        <c:varyColors val="0"/>
        <c:ser>
          <c:idx val="0"/>
          <c:order val="0"/>
          <c:tx>
            <c:strRef>
              <c:f>USA!$C$2</c:f>
              <c:strCache>
                <c:ptCount val="1"/>
                <c:pt idx="0">
                  <c:v>Ages 30-65</c:v>
                </c:pt>
              </c:strCache>
            </c:strRef>
          </c:tx>
          <c:spPr>
            <a:ln w="28575" cap="rnd">
              <a:solidFill>
                <a:schemeClr val="accent1"/>
              </a:solidFill>
              <a:round/>
            </a:ln>
            <a:effectLst/>
          </c:spPr>
          <c:marker>
            <c:symbol val="none"/>
          </c:marker>
          <c:cat>
            <c:numRef>
              <c:f>USA!$D$1:$BR$1</c:f>
              <c:numCache>
                <c:formatCode>General</c:formatCode>
                <c:ptCount val="67"/>
                <c:pt idx="0">
                  <c:v>1951</c:v>
                </c:pt>
                <c:pt idx="1">
                  <c:v>1952</c:v>
                </c:pt>
                <c:pt idx="2">
                  <c:v>1953</c:v>
                </c:pt>
                <c:pt idx="3">
                  <c:v>1954</c:v>
                </c:pt>
                <c:pt idx="4">
                  <c:v>1955</c:v>
                </c:pt>
                <c:pt idx="5">
                  <c:v>1956</c:v>
                </c:pt>
                <c:pt idx="6">
                  <c:v>1957</c:v>
                </c:pt>
                <c:pt idx="7">
                  <c:v>1958</c:v>
                </c:pt>
                <c:pt idx="8">
                  <c:v>1959</c:v>
                </c:pt>
                <c:pt idx="9">
                  <c:v>1960</c:v>
                </c:pt>
                <c:pt idx="10">
                  <c:v>1961</c:v>
                </c:pt>
                <c:pt idx="11">
                  <c:v>1962</c:v>
                </c:pt>
                <c:pt idx="12">
                  <c:v>1963</c:v>
                </c:pt>
                <c:pt idx="13">
                  <c:v>1964</c:v>
                </c:pt>
                <c:pt idx="14">
                  <c:v>1965</c:v>
                </c:pt>
                <c:pt idx="15">
                  <c:v>1966</c:v>
                </c:pt>
                <c:pt idx="16">
                  <c:v>1967</c:v>
                </c:pt>
                <c:pt idx="17">
                  <c:v>1968</c:v>
                </c:pt>
                <c:pt idx="18">
                  <c:v>1969</c:v>
                </c:pt>
                <c:pt idx="19">
                  <c:v>1970</c:v>
                </c:pt>
                <c:pt idx="20">
                  <c:v>1971</c:v>
                </c:pt>
                <c:pt idx="21">
                  <c:v>1972</c:v>
                </c:pt>
                <c:pt idx="22">
                  <c:v>1973</c:v>
                </c:pt>
                <c:pt idx="23">
                  <c:v>1974</c:v>
                </c:pt>
                <c:pt idx="24">
                  <c:v>1975</c:v>
                </c:pt>
                <c:pt idx="25">
                  <c:v>1976</c:v>
                </c:pt>
                <c:pt idx="26">
                  <c:v>1977</c:v>
                </c:pt>
                <c:pt idx="27">
                  <c:v>1978</c:v>
                </c:pt>
                <c:pt idx="28">
                  <c:v>1979</c:v>
                </c:pt>
                <c:pt idx="29">
                  <c:v>1980</c:v>
                </c:pt>
                <c:pt idx="30">
                  <c:v>1981</c:v>
                </c:pt>
                <c:pt idx="31">
                  <c:v>1982</c:v>
                </c:pt>
                <c:pt idx="32">
                  <c:v>1983</c:v>
                </c:pt>
                <c:pt idx="33">
                  <c:v>1984</c:v>
                </c:pt>
                <c:pt idx="34">
                  <c:v>1985</c:v>
                </c:pt>
                <c:pt idx="35">
                  <c:v>1986</c:v>
                </c:pt>
                <c:pt idx="36">
                  <c:v>1987</c:v>
                </c:pt>
                <c:pt idx="37">
                  <c:v>1988</c:v>
                </c:pt>
                <c:pt idx="38">
                  <c:v>1989</c:v>
                </c:pt>
                <c:pt idx="39">
                  <c:v>1990</c:v>
                </c:pt>
                <c:pt idx="40">
                  <c:v>1991</c:v>
                </c:pt>
                <c:pt idx="41">
                  <c:v>1992</c:v>
                </c:pt>
                <c:pt idx="42">
                  <c:v>1993</c:v>
                </c:pt>
                <c:pt idx="43">
                  <c:v>1994</c:v>
                </c:pt>
                <c:pt idx="44">
                  <c:v>1995</c:v>
                </c:pt>
                <c:pt idx="45">
                  <c:v>1996</c:v>
                </c:pt>
                <c:pt idx="46">
                  <c:v>1997</c:v>
                </c:pt>
                <c:pt idx="47">
                  <c:v>1998</c:v>
                </c:pt>
                <c:pt idx="48">
                  <c:v>1999</c:v>
                </c:pt>
                <c:pt idx="49">
                  <c:v>2000</c:v>
                </c:pt>
                <c:pt idx="50">
                  <c:v>2001</c:v>
                </c:pt>
                <c:pt idx="51">
                  <c:v>2002</c:v>
                </c:pt>
                <c:pt idx="52">
                  <c:v>2003</c:v>
                </c:pt>
                <c:pt idx="53">
                  <c:v>2004</c:v>
                </c:pt>
                <c:pt idx="54">
                  <c:v>2005</c:v>
                </c:pt>
                <c:pt idx="55">
                  <c:v>2006</c:v>
                </c:pt>
                <c:pt idx="56">
                  <c:v>2007</c:v>
                </c:pt>
                <c:pt idx="57">
                  <c:v>2008</c:v>
                </c:pt>
                <c:pt idx="58">
                  <c:v>2009</c:v>
                </c:pt>
                <c:pt idx="59">
                  <c:v>2010</c:v>
                </c:pt>
                <c:pt idx="60">
                  <c:v>2011</c:v>
                </c:pt>
                <c:pt idx="61">
                  <c:v>2012</c:v>
                </c:pt>
                <c:pt idx="62">
                  <c:v>2013</c:v>
                </c:pt>
                <c:pt idx="63">
                  <c:v>2014</c:v>
                </c:pt>
                <c:pt idx="64">
                  <c:v>2015</c:v>
                </c:pt>
                <c:pt idx="65">
                  <c:v>2016</c:v>
                </c:pt>
                <c:pt idx="66">
                  <c:v>2017</c:v>
                </c:pt>
              </c:numCache>
            </c:numRef>
          </c:cat>
          <c:val>
            <c:numRef>
              <c:f>USA!$D$2:$BR$2</c:f>
              <c:numCache>
                <c:formatCode>0.0%</c:formatCode>
                <c:ptCount val="67"/>
                <c:pt idx="0">
                  <c:v>-6.8835938422608933E-3</c:v>
                </c:pt>
                <c:pt idx="1">
                  <c:v>-1.3649447994633523E-2</c:v>
                </c:pt>
                <c:pt idx="2">
                  <c:v>-1.6576052503483374E-2</c:v>
                </c:pt>
                <c:pt idx="3">
                  <c:v>-5.3263529438204116E-2</c:v>
                </c:pt>
                <c:pt idx="4">
                  <c:v>-9.6468841855801291E-3</c:v>
                </c:pt>
                <c:pt idx="5">
                  <c:v>-3.7994628710402711E-4</c:v>
                </c:pt>
                <c:pt idx="6">
                  <c:v>2.2676238241495783E-2</c:v>
                </c:pt>
                <c:pt idx="7">
                  <c:v>-2.2389542203912205E-2</c:v>
                </c:pt>
                <c:pt idx="8">
                  <c:v>-9.2630960563002684E-3</c:v>
                </c:pt>
                <c:pt idx="9">
                  <c:v>1.4288933430969708E-2</c:v>
                </c:pt>
                <c:pt idx="10">
                  <c:v>-2.8008467826825423E-2</c:v>
                </c:pt>
                <c:pt idx="11">
                  <c:v>1.1874550279705298E-2</c:v>
                </c:pt>
                <c:pt idx="12">
                  <c:v>1.6180089492726646E-2</c:v>
                </c:pt>
                <c:pt idx="13">
                  <c:v>-1.2984620005861758E-2</c:v>
                </c:pt>
                <c:pt idx="14">
                  <c:v>4.5655828714856739E-3</c:v>
                </c:pt>
                <c:pt idx="15">
                  <c:v>3.2779488863230455E-3</c:v>
                </c:pt>
                <c:pt idx="16">
                  <c:v>-2.1011612856313477E-2</c:v>
                </c:pt>
                <c:pt idx="17">
                  <c:v>2.8611812546806448E-2</c:v>
                </c:pt>
                <c:pt idx="18">
                  <c:v>-2.2996011493090718E-2</c:v>
                </c:pt>
                <c:pt idx="19">
                  <c:v>-8.4635987333001594E-3</c:v>
                </c:pt>
                <c:pt idx="20">
                  <c:v>-2.4078630563290737E-2</c:v>
                </c:pt>
                <c:pt idx="21">
                  <c:v>-3.3849700850399067E-3</c:v>
                </c:pt>
                <c:pt idx="22">
                  <c:v>-1.745054881390018E-2</c:v>
                </c:pt>
                <c:pt idx="23">
                  <c:v>-4.154929889738479E-2</c:v>
                </c:pt>
                <c:pt idx="24">
                  <c:v>-3.6364246284062429E-2</c:v>
                </c:pt>
                <c:pt idx="25">
                  <c:v>-1.9884909956201513E-2</c:v>
                </c:pt>
                <c:pt idx="26">
                  <c:v>-2.6032661142392444E-2</c:v>
                </c:pt>
                <c:pt idx="27">
                  <c:v>-1.6833232585050872E-2</c:v>
                </c:pt>
                <c:pt idx="28">
                  <c:v>-3.306638790309302E-2</c:v>
                </c:pt>
                <c:pt idx="29">
                  <c:v>-1.4720375631505078E-3</c:v>
                </c:pt>
                <c:pt idx="30">
                  <c:v>-2.1003350977825019E-2</c:v>
                </c:pt>
                <c:pt idx="31">
                  <c:v>-2.8345688130419711E-2</c:v>
                </c:pt>
                <c:pt idx="32">
                  <c:v>-7.4271027750854035E-3</c:v>
                </c:pt>
                <c:pt idx="33">
                  <c:v>-1.0525025736105476E-2</c:v>
                </c:pt>
                <c:pt idx="34">
                  <c:v>8.2111268277462734E-4</c:v>
                </c:pt>
                <c:pt idx="35">
                  <c:v>-1.3605565548938658E-2</c:v>
                </c:pt>
                <c:pt idx="36">
                  <c:v>-9.6309044116931197E-3</c:v>
                </c:pt>
                <c:pt idx="37">
                  <c:v>-3.5990908409304634E-3</c:v>
                </c:pt>
                <c:pt idx="38">
                  <c:v>-1.9191354508776071E-2</c:v>
                </c:pt>
                <c:pt idx="39">
                  <c:v>-1.884983493140846E-2</c:v>
                </c:pt>
                <c:pt idx="40">
                  <c:v>-1.2026580338869164E-2</c:v>
                </c:pt>
                <c:pt idx="41">
                  <c:v>-1.6891575301461015E-2</c:v>
                </c:pt>
                <c:pt idx="42">
                  <c:v>8.9120412020604611E-3</c:v>
                </c:pt>
                <c:pt idx="43">
                  <c:v>-1.210050083658909E-2</c:v>
                </c:pt>
                <c:pt idx="44">
                  <c:v>-8.0962898501183433E-3</c:v>
                </c:pt>
                <c:pt idx="45">
                  <c:v>-3.2963477538990205E-2</c:v>
                </c:pt>
                <c:pt idx="46">
                  <c:v>-3.8189737364712317E-2</c:v>
                </c:pt>
                <c:pt idx="47">
                  <c:v>-2.1677616937513355E-2</c:v>
                </c:pt>
                <c:pt idx="48">
                  <c:v>-6.7268318304766206E-3</c:v>
                </c:pt>
                <c:pt idx="49">
                  <c:v>-1.2733689465136422E-2</c:v>
                </c:pt>
                <c:pt idx="50">
                  <c:v>-6.0619165337651992E-3</c:v>
                </c:pt>
                <c:pt idx="51">
                  <c:v>-6.0249369214886439E-3</c:v>
                </c:pt>
                <c:pt idx="52">
                  <c:v>-7.0321875930882127E-3</c:v>
                </c:pt>
                <c:pt idx="53">
                  <c:v>-3.1108033023467874E-2</c:v>
                </c:pt>
                <c:pt idx="54">
                  <c:v>-9.3849013315550067E-5</c:v>
                </c:pt>
                <c:pt idx="55">
                  <c:v>-1.7924713441057061E-2</c:v>
                </c:pt>
                <c:pt idx="56">
                  <c:v>-1.9722672124887541E-2</c:v>
                </c:pt>
                <c:pt idx="57">
                  <c:v>-6.5712580951918786E-3</c:v>
                </c:pt>
                <c:pt idx="58">
                  <c:v>-1.1707770572312426E-2</c:v>
                </c:pt>
                <c:pt idx="59">
                  <c:v>-2.4679589236641486E-2</c:v>
                </c:pt>
                <c:pt idx="60">
                  <c:v>5.1276738077787876E-4</c:v>
                </c:pt>
                <c:pt idx="61">
                  <c:v>-2.5853403599792601E-3</c:v>
                </c:pt>
                <c:pt idx="62">
                  <c:v>5.9654062894400894E-3</c:v>
                </c:pt>
                <c:pt idx="63">
                  <c:v>8.3093509815679312E-3</c:v>
                </c:pt>
                <c:pt idx="64">
                  <c:v>1.1170942655256422E-2</c:v>
                </c:pt>
                <c:pt idx="65">
                  <c:v>1.6143106384156614E-2</c:v>
                </c:pt>
                <c:pt idx="66">
                  <c:v>0</c:v>
                </c:pt>
              </c:numCache>
            </c:numRef>
          </c:val>
          <c:smooth val="0"/>
        </c:ser>
        <c:ser>
          <c:idx val="1"/>
          <c:order val="1"/>
          <c:tx>
            <c:strRef>
              <c:f>USA!$C$3</c:f>
              <c:strCache>
                <c:ptCount val="1"/>
                <c:pt idx="0">
                  <c:v>Ages 65-100</c:v>
                </c:pt>
              </c:strCache>
            </c:strRef>
          </c:tx>
          <c:spPr>
            <a:ln w="28575" cap="rnd">
              <a:solidFill>
                <a:schemeClr val="accent2"/>
              </a:solidFill>
              <a:round/>
            </a:ln>
            <a:effectLst/>
          </c:spPr>
          <c:marker>
            <c:symbol val="none"/>
          </c:marker>
          <c:cat>
            <c:numRef>
              <c:f>USA!$D$1:$BR$1</c:f>
              <c:numCache>
                <c:formatCode>General</c:formatCode>
                <c:ptCount val="67"/>
                <c:pt idx="0">
                  <c:v>1951</c:v>
                </c:pt>
                <c:pt idx="1">
                  <c:v>1952</c:v>
                </c:pt>
                <c:pt idx="2">
                  <c:v>1953</c:v>
                </c:pt>
                <c:pt idx="3">
                  <c:v>1954</c:v>
                </c:pt>
                <c:pt idx="4">
                  <c:v>1955</c:v>
                </c:pt>
                <c:pt idx="5">
                  <c:v>1956</c:v>
                </c:pt>
                <c:pt idx="6">
                  <c:v>1957</c:v>
                </c:pt>
                <c:pt idx="7">
                  <c:v>1958</c:v>
                </c:pt>
                <c:pt idx="8">
                  <c:v>1959</c:v>
                </c:pt>
                <c:pt idx="9">
                  <c:v>1960</c:v>
                </c:pt>
                <c:pt idx="10">
                  <c:v>1961</c:v>
                </c:pt>
                <c:pt idx="11">
                  <c:v>1962</c:v>
                </c:pt>
                <c:pt idx="12">
                  <c:v>1963</c:v>
                </c:pt>
                <c:pt idx="13">
                  <c:v>1964</c:v>
                </c:pt>
                <c:pt idx="14">
                  <c:v>1965</c:v>
                </c:pt>
                <c:pt idx="15">
                  <c:v>1966</c:v>
                </c:pt>
                <c:pt idx="16">
                  <c:v>1967</c:v>
                </c:pt>
                <c:pt idx="17">
                  <c:v>1968</c:v>
                </c:pt>
                <c:pt idx="18">
                  <c:v>1969</c:v>
                </c:pt>
                <c:pt idx="19">
                  <c:v>1970</c:v>
                </c:pt>
                <c:pt idx="20">
                  <c:v>1971</c:v>
                </c:pt>
                <c:pt idx="21">
                  <c:v>1972</c:v>
                </c:pt>
                <c:pt idx="22">
                  <c:v>1973</c:v>
                </c:pt>
                <c:pt idx="23">
                  <c:v>1974</c:v>
                </c:pt>
                <c:pt idx="24">
                  <c:v>1975</c:v>
                </c:pt>
                <c:pt idx="25">
                  <c:v>1976</c:v>
                </c:pt>
                <c:pt idx="26">
                  <c:v>1977</c:v>
                </c:pt>
                <c:pt idx="27">
                  <c:v>1978</c:v>
                </c:pt>
                <c:pt idx="28">
                  <c:v>1979</c:v>
                </c:pt>
                <c:pt idx="29">
                  <c:v>1980</c:v>
                </c:pt>
                <c:pt idx="30">
                  <c:v>1981</c:v>
                </c:pt>
                <c:pt idx="31">
                  <c:v>1982</c:v>
                </c:pt>
                <c:pt idx="32">
                  <c:v>1983</c:v>
                </c:pt>
                <c:pt idx="33">
                  <c:v>1984</c:v>
                </c:pt>
                <c:pt idx="34">
                  <c:v>1985</c:v>
                </c:pt>
                <c:pt idx="35">
                  <c:v>1986</c:v>
                </c:pt>
                <c:pt idx="36">
                  <c:v>1987</c:v>
                </c:pt>
                <c:pt idx="37">
                  <c:v>1988</c:v>
                </c:pt>
                <c:pt idx="38">
                  <c:v>1989</c:v>
                </c:pt>
                <c:pt idx="39">
                  <c:v>1990</c:v>
                </c:pt>
                <c:pt idx="40">
                  <c:v>1991</c:v>
                </c:pt>
                <c:pt idx="41">
                  <c:v>1992</c:v>
                </c:pt>
                <c:pt idx="42">
                  <c:v>1993</c:v>
                </c:pt>
                <c:pt idx="43">
                  <c:v>1994</c:v>
                </c:pt>
                <c:pt idx="44">
                  <c:v>1995</c:v>
                </c:pt>
                <c:pt idx="45">
                  <c:v>1996</c:v>
                </c:pt>
                <c:pt idx="46">
                  <c:v>1997</c:v>
                </c:pt>
                <c:pt idx="47">
                  <c:v>1998</c:v>
                </c:pt>
                <c:pt idx="48">
                  <c:v>1999</c:v>
                </c:pt>
                <c:pt idx="49">
                  <c:v>2000</c:v>
                </c:pt>
                <c:pt idx="50">
                  <c:v>2001</c:v>
                </c:pt>
                <c:pt idx="51">
                  <c:v>2002</c:v>
                </c:pt>
                <c:pt idx="52">
                  <c:v>2003</c:v>
                </c:pt>
                <c:pt idx="53">
                  <c:v>2004</c:v>
                </c:pt>
                <c:pt idx="54">
                  <c:v>2005</c:v>
                </c:pt>
                <c:pt idx="55">
                  <c:v>2006</c:v>
                </c:pt>
                <c:pt idx="56">
                  <c:v>2007</c:v>
                </c:pt>
                <c:pt idx="57">
                  <c:v>2008</c:v>
                </c:pt>
                <c:pt idx="58">
                  <c:v>2009</c:v>
                </c:pt>
                <c:pt idx="59">
                  <c:v>2010</c:v>
                </c:pt>
                <c:pt idx="60">
                  <c:v>2011</c:v>
                </c:pt>
                <c:pt idx="61">
                  <c:v>2012</c:v>
                </c:pt>
                <c:pt idx="62">
                  <c:v>2013</c:v>
                </c:pt>
                <c:pt idx="63">
                  <c:v>2014</c:v>
                </c:pt>
                <c:pt idx="64">
                  <c:v>2015</c:v>
                </c:pt>
                <c:pt idx="65">
                  <c:v>2016</c:v>
                </c:pt>
                <c:pt idx="66">
                  <c:v>2017</c:v>
                </c:pt>
              </c:numCache>
            </c:numRef>
          </c:cat>
          <c:val>
            <c:numRef>
              <c:f>USA!$D$3:$BR$3</c:f>
              <c:numCache>
                <c:formatCode>0.0%</c:formatCode>
                <c:ptCount val="67"/>
                <c:pt idx="0">
                  <c:v>-4.4359750160392064E-3</c:v>
                </c:pt>
                <c:pt idx="1">
                  <c:v>-2.1772094001868747E-2</c:v>
                </c:pt>
                <c:pt idx="2">
                  <c:v>1.7282257041109084E-3</c:v>
                </c:pt>
                <c:pt idx="3">
                  <c:v>-4.4032474804417077E-2</c:v>
                </c:pt>
                <c:pt idx="4">
                  <c:v>2.1673885647507829E-2</c:v>
                </c:pt>
                <c:pt idx="5">
                  <c:v>-1.6343217987080383E-3</c:v>
                </c:pt>
                <c:pt idx="6">
                  <c:v>1.825189807917571E-2</c:v>
                </c:pt>
                <c:pt idx="7">
                  <c:v>-7.6147639132034817E-3</c:v>
                </c:pt>
                <c:pt idx="8">
                  <c:v>-1.6666666160639387E-2</c:v>
                </c:pt>
                <c:pt idx="9">
                  <c:v>1.0319066321720305E-2</c:v>
                </c:pt>
                <c:pt idx="10">
                  <c:v>-2.2620854137434643E-2</c:v>
                </c:pt>
                <c:pt idx="11">
                  <c:v>1.8757732135653349E-2</c:v>
                </c:pt>
                <c:pt idx="12">
                  <c:v>1.5731108983400466E-2</c:v>
                </c:pt>
                <c:pt idx="13">
                  <c:v>-3.5822167844015373E-2</c:v>
                </c:pt>
                <c:pt idx="14">
                  <c:v>4.0014307699463014E-3</c:v>
                </c:pt>
                <c:pt idx="15">
                  <c:v>2.9082562829534364E-3</c:v>
                </c:pt>
                <c:pt idx="16">
                  <c:v>-2.1100578501894063E-2</c:v>
                </c:pt>
                <c:pt idx="17">
                  <c:v>2.408490995732504E-2</c:v>
                </c:pt>
                <c:pt idx="18">
                  <c:v>-2.3130212858430088E-2</c:v>
                </c:pt>
                <c:pt idx="19">
                  <c:v>-2.6321072639317711E-2</c:v>
                </c:pt>
                <c:pt idx="20">
                  <c:v>-5.8277293016230081E-3</c:v>
                </c:pt>
                <c:pt idx="21">
                  <c:v>4.9784039251741241E-3</c:v>
                </c:pt>
                <c:pt idx="22">
                  <c:v>-8.4370551185405374E-3</c:v>
                </c:pt>
                <c:pt idx="23">
                  <c:v>-3.2445383859610932E-2</c:v>
                </c:pt>
                <c:pt idx="24">
                  <c:v>-4.2878739883384753E-2</c:v>
                </c:pt>
                <c:pt idx="25">
                  <c:v>-2.8323219967347768E-3</c:v>
                </c:pt>
                <c:pt idx="26">
                  <c:v>-3.1580431030678313E-2</c:v>
                </c:pt>
                <c:pt idx="27">
                  <c:v>-4.8025582343784734E-3</c:v>
                </c:pt>
                <c:pt idx="28">
                  <c:v>-3.0612303859860024E-2</c:v>
                </c:pt>
                <c:pt idx="29">
                  <c:v>2.7218864411868049E-2</c:v>
                </c:pt>
                <c:pt idx="30">
                  <c:v>-2.5156835159977797E-2</c:v>
                </c:pt>
                <c:pt idx="31">
                  <c:v>-1.5187136364612885E-2</c:v>
                </c:pt>
                <c:pt idx="32">
                  <c:v>1.1505700831255572E-2</c:v>
                </c:pt>
                <c:pt idx="33">
                  <c:v>-8.020334925719963E-3</c:v>
                </c:pt>
                <c:pt idx="34">
                  <c:v>6.4959438374370126E-3</c:v>
                </c:pt>
                <c:pt idx="35">
                  <c:v>-1.2176684804735882E-2</c:v>
                </c:pt>
                <c:pt idx="36">
                  <c:v>-8.2885235041902927E-3</c:v>
                </c:pt>
                <c:pt idx="37">
                  <c:v>5.8619280222003134E-3</c:v>
                </c:pt>
                <c:pt idx="38">
                  <c:v>-3.0802271516319424E-2</c:v>
                </c:pt>
                <c:pt idx="39">
                  <c:v>-2.0096411653955149E-2</c:v>
                </c:pt>
                <c:pt idx="40">
                  <c:v>-1.0469318769370517E-2</c:v>
                </c:pt>
                <c:pt idx="41">
                  <c:v>-1.5030311554402154E-2</c:v>
                </c:pt>
                <c:pt idx="42">
                  <c:v>2.432523570860945E-2</c:v>
                </c:pt>
                <c:pt idx="43">
                  <c:v>-1.5210539705022952E-2</c:v>
                </c:pt>
                <c:pt idx="44">
                  <c:v>-1.116878244036168E-3</c:v>
                </c:pt>
                <c:pt idx="45">
                  <c:v>-6.5838380066995938E-3</c:v>
                </c:pt>
                <c:pt idx="46">
                  <c:v>-6.980161125422768E-3</c:v>
                </c:pt>
                <c:pt idx="47">
                  <c:v>-3.5546936118957539E-3</c:v>
                </c:pt>
                <c:pt idx="48">
                  <c:v>9.5306865167954502E-3</c:v>
                </c:pt>
                <c:pt idx="49">
                  <c:v>-1.1776639190413829E-2</c:v>
                </c:pt>
                <c:pt idx="50">
                  <c:v>-1.6313329493948037E-2</c:v>
                </c:pt>
                <c:pt idx="51">
                  <c:v>-5.5996423918346361E-3</c:v>
                </c:pt>
                <c:pt idx="52">
                  <c:v>-1.9631928601938187E-2</c:v>
                </c:pt>
                <c:pt idx="53">
                  <c:v>-3.9822938283382348E-2</c:v>
                </c:pt>
                <c:pt idx="54">
                  <c:v>-2.0734507993637186E-3</c:v>
                </c:pt>
                <c:pt idx="55">
                  <c:v>-3.4071679927114906E-2</c:v>
                </c:pt>
                <c:pt idx="56">
                  <c:v>-2.4271217021716418E-2</c:v>
                </c:pt>
                <c:pt idx="57">
                  <c:v>3.7560376331202683E-4</c:v>
                </c:pt>
                <c:pt idx="58">
                  <c:v>-4.1671740154059167E-2</c:v>
                </c:pt>
                <c:pt idx="59">
                  <c:v>-6.9866852830575699E-3</c:v>
                </c:pt>
                <c:pt idx="60">
                  <c:v>-7.9342776092176104E-3</c:v>
                </c:pt>
                <c:pt idx="61">
                  <c:v>-1.5471981622675046E-2</c:v>
                </c:pt>
                <c:pt idx="62">
                  <c:v>-4.7602506467524508E-3</c:v>
                </c:pt>
                <c:pt idx="63">
                  <c:v>-1.9233041934779926E-2</c:v>
                </c:pt>
                <c:pt idx="64">
                  <c:v>4.3669177412890559E-3</c:v>
                </c:pt>
                <c:pt idx="65">
                  <c:v>-2.3104408106975338E-2</c:v>
                </c:pt>
                <c:pt idx="66">
                  <c:v>0</c:v>
                </c:pt>
              </c:numCache>
            </c:numRef>
          </c:val>
          <c:smooth val="0"/>
        </c:ser>
        <c:dLbls>
          <c:showLegendKey val="0"/>
          <c:showVal val="0"/>
          <c:showCatName val="0"/>
          <c:showSerName val="0"/>
          <c:showPercent val="0"/>
          <c:showBubbleSize val="0"/>
        </c:dLbls>
        <c:smooth val="0"/>
        <c:axId val="311118632"/>
        <c:axId val="311119024"/>
      </c:lineChart>
      <c:catAx>
        <c:axId val="311118632"/>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11119024"/>
        <c:crosses val="autoZero"/>
        <c:auto val="1"/>
        <c:lblAlgn val="ctr"/>
        <c:lblOffset val="100"/>
        <c:noMultiLvlLbl val="0"/>
      </c:catAx>
      <c:valAx>
        <c:axId val="311119024"/>
        <c:scaling>
          <c:orientation val="minMax"/>
          <c:max val="6.0000000000000012E-2"/>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11118632"/>
        <c:crosses val="autoZero"/>
        <c:crossBetween val="between"/>
        <c:majorUnit val="2.0000000000000004E-2"/>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920175738902203E-2"/>
          <c:y val="3.8715223097112859E-2"/>
          <c:w val="0.91175615276351329"/>
          <c:h val="0.72273425196850394"/>
        </c:manualLayout>
      </c:layout>
      <c:lineChart>
        <c:grouping val="standard"/>
        <c:varyColors val="0"/>
        <c:ser>
          <c:idx val="0"/>
          <c:order val="0"/>
          <c:tx>
            <c:strRef>
              <c:f>Canada!$C$2</c:f>
              <c:strCache>
                <c:ptCount val="1"/>
                <c:pt idx="0">
                  <c:v>Ages 30-65</c:v>
                </c:pt>
              </c:strCache>
            </c:strRef>
          </c:tx>
          <c:spPr>
            <a:ln w="28575" cap="rnd">
              <a:solidFill>
                <a:schemeClr val="accent1"/>
              </a:solidFill>
              <a:round/>
            </a:ln>
            <a:effectLst/>
          </c:spPr>
          <c:marker>
            <c:symbol val="none"/>
          </c:marker>
          <c:cat>
            <c:numRef>
              <c:f>Canada!$D$1:$BR$1</c:f>
              <c:numCache>
                <c:formatCode>General</c:formatCode>
                <c:ptCount val="67"/>
                <c:pt idx="0">
                  <c:v>1951</c:v>
                </c:pt>
                <c:pt idx="1">
                  <c:v>1952</c:v>
                </c:pt>
                <c:pt idx="2">
                  <c:v>1953</c:v>
                </c:pt>
                <c:pt idx="3">
                  <c:v>1954</c:v>
                </c:pt>
                <c:pt idx="4">
                  <c:v>1955</c:v>
                </c:pt>
                <c:pt idx="5">
                  <c:v>1956</c:v>
                </c:pt>
                <c:pt idx="6">
                  <c:v>1957</c:v>
                </c:pt>
                <c:pt idx="7">
                  <c:v>1958</c:v>
                </c:pt>
                <c:pt idx="8">
                  <c:v>1959</c:v>
                </c:pt>
                <c:pt idx="9">
                  <c:v>1960</c:v>
                </c:pt>
                <c:pt idx="10">
                  <c:v>1961</c:v>
                </c:pt>
                <c:pt idx="11">
                  <c:v>1962</c:v>
                </c:pt>
                <c:pt idx="12">
                  <c:v>1963</c:v>
                </c:pt>
                <c:pt idx="13">
                  <c:v>1964</c:v>
                </c:pt>
                <c:pt idx="14">
                  <c:v>1965</c:v>
                </c:pt>
                <c:pt idx="15">
                  <c:v>1966</c:v>
                </c:pt>
                <c:pt idx="16">
                  <c:v>1967</c:v>
                </c:pt>
                <c:pt idx="17">
                  <c:v>1968</c:v>
                </c:pt>
                <c:pt idx="18">
                  <c:v>1969</c:v>
                </c:pt>
                <c:pt idx="19">
                  <c:v>1970</c:v>
                </c:pt>
                <c:pt idx="20">
                  <c:v>1971</c:v>
                </c:pt>
                <c:pt idx="21">
                  <c:v>1972</c:v>
                </c:pt>
                <c:pt idx="22">
                  <c:v>1973</c:v>
                </c:pt>
                <c:pt idx="23">
                  <c:v>1974</c:v>
                </c:pt>
                <c:pt idx="24">
                  <c:v>1975</c:v>
                </c:pt>
                <c:pt idx="25">
                  <c:v>1976</c:v>
                </c:pt>
                <c:pt idx="26">
                  <c:v>1977</c:v>
                </c:pt>
                <c:pt idx="27">
                  <c:v>1978</c:v>
                </c:pt>
                <c:pt idx="28">
                  <c:v>1979</c:v>
                </c:pt>
                <c:pt idx="29">
                  <c:v>1980</c:v>
                </c:pt>
                <c:pt idx="30">
                  <c:v>1981</c:v>
                </c:pt>
                <c:pt idx="31">
                  <c:v>1982</c:v>
                </c:pt>
                <c:pt idx="32">
                  <c:v>1983</c:v>
                </c:pt>
                <c:pt idx="33">
                  <c:v>1984</c:v>
                </c:pt>
                <c:pt idx="34">
                  <c:v>1985</c:v>
                </c:pt>
                <c:pt idx="35">
                  <c:v>1986</c:v>
                </c:pt>
                <c:pt idx="36">
                  <c:v>1987</c:v>
                </c:pt>
                <c:pt idx="37">
                  <c:v>1988</c:v>
                </c:pt>
                <c:pt idx="38">
                  <c:v>1989</c:v>
                </c:pt>
                <c:pt idx="39">
                  <c:v>1990</c:v>
                </c:pt>
                <c:pt idx="40">
                  <c:v>1991</c:v>
                </c:pt>
                <c:pt idx="41">
                  <c:v>1992</c:v>
                </c:pt>
                <c:pt idx="42">
                  <c:v>1993</c:v>
                </c:pt>
                <c:pt idx="43">
                  <c:v>1994</c:v>
                </c:pt>
                <c:pt idx="44">
                  <c:v>1995</c:v>
                </c:pt>
                <c:pt idx="45">
                  <c:v>1996</c:v>
                </c:pt>
                <c:pt idx="46">
                  <c:v>1997</c:v>
                </c:pt>
                <c:pt idx="47">
                  <c:v>1998</c:v>
                </c:pt>
                <c:pt idx="48">
                  <c:v>1999</c:v>
                </c:pt>
                <c:pt idx="49">
                  <c:v>2000</c:v>
                </c:pt>
                <c:pt idx="50">
                  <c:v>2001</c:v>
                </c:pt>
                <c:pt idx="51">
                  <c:v>2002</c:v>
                </c:pt>
                <c:pt idx="52">
                  <c:v>2003</c:v>
                </c:pt>
                <c:pt idx="53">
                  <c:v>2004</c:v>
                </c:pt>
                <c:pt idx="54">
                  <c:v>2005</c:v>
                </c:pt>
                <c:pt idx="55">
                  <c:v>2006</c:v>
                </c:pt>
                <c:pt idx="56">
                  <c:v>2007</c:v>
                </c:pt>
                <c:pt idx="57">
                  <c:v>2008</c:v>
                </c:pt>
                <c:pt idx="58">
                  <c:v>2009</c:v>
                </c:pt>
                <c:pt idx="59">
                  <c:v>2010</c:v>
                </c:pt>
                <c:pt idx="60">
                  <c:v>2011</c:v>
                </c:pt>
                <c:pt idx="61">
                  <c:v>2012</c:v>
                </c:pt>
                <c:pt idx="62">
                  <c:v>2013</c:v>
                </c:pt>
                <c:pt idx="63">
                  <c:v>2014</c:v>
                </c:pt>
                <c:pt idx="64">
                  <c:v>2015</c:v>
                </c:pt>
                <c:pt idx="65">
                  <c:v>2016</c:v>
                </c:pt>
                <c:pt idx="66">
                  <c:v>2017</c:v>
                </c:pt>
              </c:numCache>
            </c:numRef>
          </c:cat>
          <c:val>
            <c:numRef>
              <c:f>Canada!$D$2:$BR$2</c:f>
              <c:numCache>
                <c:formatCode>0.0%</c:formatCode>
                <c:ptCount val="67"/>
                <c:pt idx="0">
                  <c:v>-6.4748868864463738E-3</c:v>
                </c:pt>
                <c:pt idx="1">
                  <c:v>-8.2396238917485931E-3</c:v>
                </c:pt>
                <c:pt idx="2">
                  <c:v>-2.0609428870793312E-2</c:v>
                </c:pt>
                <c:pt idx="3">
                  <c:v>-4.6082929233140835E-2</c:v>
                </c:pt>
                <c:pt idx="4">
                  <c:v>-1.7042262331048996E-2</c:v>
                </c:pt>
                <c:pt idx="5">
                  <c:v>5.7757853944628845E-3</c:v>
                </c:pt>
                <c:pt idx="6">
                  <c:v>2.6703521925686147E-2</c:v>
                </c:pt>
                <c:pt idx="7">
                  <c:v>-3.7639050637375826E-2</c:v>
                </c:pt>
                <c:pt idx="8">
                  <c:v>-7.4329241006885205E-3</c:v>
                </c:pt>
                <c:pt idx="9">
                  <c:v>-1.0735662514588795E-2</c:v>
                </c:pt>
                <c:pt idx="10">
                  <c:v>-1.4743169601377115E-2</c:v>
                </c:pt>
                <c:pt idx="11">
                  <c:v>-1.7979081779051498E-3</c:v>
                </c:pt>
                <c:pt idx="12">
                  <c:v>2.5502526213814214E-3</c:v>
                </c:pt>
                <c:pt idx="13">
                  <c:v>-2.7985446082079424E-3</c:v>
                </c:pt>
                <c:pt idx="14">
                  <c:v>-5.3931419038188988E-4</c:v>
                </c:pt>
                <c:pt idx="15">
                  <c:v>-6.5920147895007775E-3</c:v>
                </c:pt>
                <c:pt idx="16">
                  <c:v>-8.8489438744941973E-3</c:v>
                </c:pt>
                <c:pt idx="17">
                  <c:v>-1.6523355043772114E-2</c:v>
                </c:pt>
                <c:pt idx="18">
                  <c:v>-4.8585734900999933E-3</c:v>
                </c:pt>
                <c:pt idx="19">
                  <c:v>-5.7462892500972362E-3</c:v>
                </c:pt>
                <c:pt idx="20">
                  <c:v>-2.6540561335308799E-2</c:v>
                </c:pt>
                <c:pt idx="21">
                  <c:v>9.8437168572866884E-3</c:v>
                </c:pt>
                <c:pt idx="22">
                  <c:v>2.0692914181013045E-3</c:v>
                </c:pt>
                <c:pt idx="23">
                  <c:v>-1.4809779437239046E-2</c:v>
                </c:pt>
                <c:pt idx="24">
                  <c:v>-1.7290548911532033E-2</c:v>
                </c:pt>
                <c:pt idx="25">
                  <c:v>-2.3669658542279759E-2</c:v>
                </c:pt>
                <c:pt idx="26">
                  <c:v>-8.813061097042163E-3</c:v>
                </c:pt>
                <c:pt idx="27">
                  <c:v>-2.4867206152156762E-2</c:v>
                </c:pt>
                <c:pt idx="28">
                  <c:v>-2.689751810275387E-2</c:v>
                </c:pt>
                <c:pt idx="29">
                  <c:v>-3.3026803038298636E-2</c:v>
                </c:pt>
                <c:pt idx="30">
                  <c:v>-2.0736482020500602E-2</c:v>
                </c:pt>
                <c:pt idx="31">
                  <c:v>-2.6544996659225828E-2</c:v>
                </c:pt>
                <c:pt idx="32">
                  <c:v>-3.7749764017753318E-2</c:v>
                </c:pt>
                <c:pt idx="33">
                  <c:v>-1.9733923117160601E-2</c:v>
                </c:pt>
                <c:pt idx="34">
                  <c:v>-6.5844277635399573E-3</c:v>
                </c:pt>
                <c:pt idx="35">
                  <c:v>-2.088003390065718E-2</c:v>
                </c:pt>
                <c:pt idx="36">
                  <c:v>-2.2870877942851364E-2</c:v>
                </c:pt>
                <c:pt idx="37">
                  <c:v>-1.9862139431995662E-2</c:v>
                </c:pt>
                <c:pt idx="38">
                  <c:v>-2.1876751931597993E-2</c:v>
                </c:pt>
                <c:pt idx="39">
                  <c:v>-2.6306698140632245E-2</c:v>
                </c:pt>
                <c:pt idx="40">
                  <c:v>-2.0813568527063731E-2</c:v>
                </c:pt>
                <c:pt idx="41">
                  <c:v>-1.560533518216678E-2</c:v>
                </c:pt>
                <c:pt idx="42">
                  <c:v>-3.0862426702027435E-3</c:v>
                </c:pt>
                <c:pt idx="43">
                  <c:v>-1.6858856128104671E-2</c:v>
                </c:pt>
                <c:pt idx="44">
                  <c:v>-2.0819407716819116E-2</c:v>
                </c:pt>
                <c:pt idx="45">
                  <c:v>-2.6835028478870759E-2</c:v>
                </c:pt>
                <c:pt idx="46">
                  <c:v>-3.3057446124292733E-2</c:v>
                </c:pt>
                <c:pt idx="47">
                  <c:v>-2.9226534162338669E-2</c:v>
                </c:pt>
                <c:pt idx="48">
                  <c:v>-2.0116968702662663E-2</c:v>
                </c:pt>
                <c:pt idx="49">
                  <c:v>-2.1191549208217308E-2</c:v>
                </c:pt>
                <c:pt idx="50">
                  <c:v>-2.5440218414388815E-2</c:v>
                </c:pt>
                <c:pt idx="51">
                  <c:v>-7.8803521956195555E-3</c:v>
                </c:pt>
                <c:pt idx="52">
                  <c:v>-1.3309660616128038E-2</c:v>
                </c:pt>
                <c:pt idx="53">
                  <c:v>-2.5518692388888597E-2</c:v>
                </c:pt>
                <c:pt idx="54">
                  <c:v>-1.6954091862505627E-2</c:v>
                </c:pt>
                <c:pt idx="55">
                  <c:v>-3.1794884148766522E-2</c:v>
                </c:pt>
                <c:pt idx="56">
                  <c:v>-2.5531771916634804E-3</c:v>
                </c:pt>
                <c:pt idx="57">
                  <c:v>-1.1828367436816922E-2</c:v>
                </c:pt>
                <c:pt idx="58">
                  <c:v>-2.5671648350170773E-2</c:v>
                </c:pt>
                <c:pt idx="59">
                  <c:v>-3.4516604428485476E-2</c:v>
                </c:pt>
                <c:pt idx="60">
                  <c:v>-2.8959122212655175E-2</c:v>
                </c:pt>
                <c:pt idx="61">
                  <c:v>7.335531786893279E-3</c:v>
                </c:pt>
                <c:pt idx="62">
                  <c:v>-1.1410558573672236E-2</c:v>
                </c:pt>
                <c:pt idx="63">
                  <c:v>6.3101915166920985E-3</c:v>
                </c:pt>
                <c:pt idx="64">
                  <c:v>-4.2866893102257997E-3</c:v>
                </c:pt>
                <c:pt idx="65">
                  <c:v>8.556835668438012E-3</c:v>
                </c:pt>
                <c:pt idx="66">
                  <c:v>0</c:v>
                </c:pt>
              </c:numCache>
            </c:numRef>
          </c:val>
          <c:smooth val="0"/>
        </c:ser>
        <c:ser>
          <c:idx val="1"/>
          <c:order val="1"/>
          <c:tx>
            <c:strRef>
              <c:f>Canada!$C$3</c:f>
              <c:strCache>
                <c:ptCount val="1"/>
                <c:pt idx="0">
                  <c:v>Ages 65-100</c:v>
                </c:pt>
              </c:strCache>
            </c:strRef>
          </c:tx>
          <c:spPr>
            <a:ln w="28575" cap="rnd">
              <a:solidFill>
                <a:schemeClr val="accent2"/>
              </a:solidFill>
              <a:round/>
            </a:ln>
            <a:effectLst/>
          </c:spPr>
          <c:marker>
            <c:symbol val="none"/>
          </c:marker>
          <c:cat>
            <c:numRef>
              <c:f>Canada!$D$1:$BR$1</c:f>
              <c:numCache>
                <c:formatCode>General</c:formatCode>
                <c:ptCount val="67"/>
                <c:pt idx="0">
                  <c:v>1951</c:v>
                </c:pt>
                <c:pt idx="1">
                  <c:v>1952</c:v>
                </c:pt>
                <c:pt idx="2">
                  <c:v>1953</c:v>
                </c:pt>
                <c:pt idx="3">
                  <c:v>1954</c:v>
                </c:pt>
                <c:pt idx="4">
                  <c:v>1955</c:v>
                </c:pt>
                <c:pt idx="5">
                  <c:v>1956</c:v>
                </c:pt>
                <c:pt idx="6">
                  <c:v>1957</c:v>
                </c:pt>
                <c:pt idx="7">
                  <c:v>1958</c:v>
                </c:pt>
                <c:pt idx="8">
                  <c:v>1959</c:v>
                </c:pt>
                <c:pt idx="9">
                  <c:v>1960</c:v>
                </c:pt>
                <c:pt idx="10">
                  <c:v>1961</c:v>
                </c:pt>
                <c:pt idx="11">
                  <c:v>1962</c:v>
                </c:pt>
                <c:pt idx="12">
                  <c:v>1963</c:v>
                </c:pt>
                <c:pt idx="13">
                  <c:v>1964</c:v>
                </c:pt>
                <c:pt idx="14">
                  <c:v>1965</c:v>
                </c:pt>
                <c:pt idx="15">
                  <c:v>1966</c:v>
                </c:pt>
                <c:pt idx="16">
                  <c:v>1967</c:v>
                </c:pt>
                <c:pt idx="17">
                  <c:v>1968</c:v>
                </c:pt>
                <c:pt idx="18">
                  <c:v>1969</c:v>
                </c:pt>
                <c:pt idx="19">
                  <c:v>1970</c:v>
                </c:pt>
                <c:pt idx="20">
                  <c:v>1971</c:v>
                </c:pt>
                <c:pt idx="21">
                  <c:v>1972</c:v>
                </c:pt>
                <c:pt idx="22">
                  <c:v>1973</c:v>
                </c:pt>
                <c:pt idx="23">
                  <c:v>1974</c:v>
                </c:pt>
                <c:pt idx="24">
                  <c:v>1975</c:v>
                </c:pt>
                <c:pt idx="25">
                  <c:v>1976</c:v>
                </c:pt>
                <c:pt idx="26">
                  <c:v>1977</c:v>
                </c:pt>
                <c:pt idx="27">
                  <c:v>1978</c:v>
                </c:pt>
                <c:pt idx="28">
                  <c:v>1979</c:v>
                </c:pt>
                <c:pt idx="29">
                  <c:v>1980</c:v>
                </c:pt>
                <c:pt idx="30">
                  <c:v>1981</c:v>
                </c:pt>
                <c:pt idx="31">
                  <c:v>1982</c:v>
                </c:pt>
                <c:pt idx="32">
                  <c:v>1983</c:v>
                </c:pt>
                <c:pt idx="33">
                  <c:v>1984</c:v>
                </c:pt>
                <c:pt idx="34">
                  <c:v>1985</c:v>
                </c:pt>
                <c:pt idx="35">
                  <c:v>1986</c:v>
                </c:pt>
                <c:pt idx="36">
                  <c:v>1987</c:v>
                </c:pt>
                <c:pt idx="37">
                  <c:v>1988</c:v>
                </c:pt>
                <c:pt idx="38">
                  <c:v>1989</c:v>
                </c:pt>
                <c:pt idx="39">
                  <c:v>1990</c:v>
                </c:pt>
                <c:pt idx="40">
                  <c:v>1991</c:v>
                </c:pt>
                <c:pt idx="41">
                  <c:v>1992</c:v>
                </c:pt>
                <c:pt idx="42">
                  <c:v>1993</c:v>
                </c:pt>
                <c:pt idx="43">
                  <c:v>1994</c:v>
                </c:pt>
                <c:pt idx="44">
                  <c:v>1995</c:v>
                </c:pt>
                <c:pt idx="45">
                  <c:v>1996</c:v>
                </c:pt>
                <c:pt idx="46">
                  <c:v>1997</c:v>
                </c:pt>
                <c:pt idx="47">
                  <c:v>1998</c:v>
                </c:pt>
                <c:pt idx="48">
                  <c:v>1999</c:v>
                </c:pt>
                <c:pt idx="49">
                  <c:v>2000</c:v>
                </c:pt>
                <c:pt idx="50">
                  <c:v>2001</c:v>
                </c:pt>
                <c:pt idx="51">
                  <c:v>2002</c:v>
                </c:pt>
                <c:pt idx="52">
                  <c:v>2003</c:v>
                </c:pt>
                <c:pt idx="53">
                  <c:v>2004</c:v>
                </c:pt>
                <c:pt idx="54">
                  <c:v>2005</c:v>
                </c:pt>
                <c:pt idx="55">
                  <c:v>2006</c:v>
                </c:pt>
                <c:pt idx="56">
                  <c:v>2007</c:v>
                </c:pt>
                <c:pt idx="57">
                  <c:v>2008</c:v>
                </c:pt>
                <c:pt idx="58">
                  <c:v>2009</c:v>
                </c:pt>
                <c:pt idx="59">
                  <c:v>2010</c:v>
                </c:pt>
                <c:pt idx="60">
                  <c:v>2011</c:v>
                </c:pt>
                <c:pt idx="61">
                  <c:v>2012</c:v>
                </c:pt>
                <c:pt idx="62">
                  <c:v>2013</c:v>
                </c:pt>
                <c:pt idx="63">
                  <c:v>2014</c:v>
                </c:pt>
                <c:pt idx="64">
                  <c:v>2015</c:v>
                </c:pt>
                <c:pt idx="65">
                  <c:v>2016</c:v>
                </c:pt>
                <c:pt idx="66">
                  <c:v>2017</c:v>
                </c:pt>
              </c:numCache>
            </c:numRef>
          </c:cat>
          <c:val>
            <c:numRef>
              <c:f>Canada!$D$3:$BR$3</c:f>
              <c:numCache>
                <c:formatCode>0.0%</c:formatCode>
                <c:ptCount val="67"/>
                <c:pt idx="0">
                  <c:v>-1.7830575443793517E-3</c:v>
                </c:pt>
                <c:pt idx="1">
                  <c:v>-4.4824767758801287E-2</c:v>
                </c:pt>
                <c:pt idx="2">
                  <c:v>5.3425694210738062E-3</c:v>
                </c:pt>
                <c:pt idx="3">
                  <c:v>-3.198771299044989E-2</c:v>
                </c:pt>
                <c:pt idx="4">
                  <c:v>2.1523797520538013E-2</c:v>
                </c:pt>
                <c:pt idx="5">
                  <c:v>-2.448416360231187E-3</c:v>
                </c:pt>
                <c:pt idx="6">
                  <c:v>-2.8834469884333469E-3</c:v>
                </c:pt>
                <c:pt idx="7">
                  <c:v>-2.5879659104082631E-2</c:v>
                </c:pt>
                <c:pt idx="8">
                  <c:v>3.0171532175995219E-2</c:v>
                </c:pt>
                <c:pt idx="9">
                  <c:v>-3.3864363906050743E-2</c:v>
                </c:pt>
                <c:pt idx="10">
                  <c:v>-9.6424605983904677E-3</c:v>
                </c:pt>
                <c:pt idx="11">
                  <c:v>-3.1184129768944135E-3</c:v>
                </c:pt>
                <c:pt idx="12">
                  <c:v>1.5248217037496348E-2</c:v>
                </c:pt>
                <c:pt idx="13">
                  <c:v>-3.8664973339310293E-2</c:v>
                </c:pt>
                <c:pt idx="14">
                  <c:v>1.7181325908588452E-2</c:v>
                </c:pt>
                <c:pt idx="15">
                  <c:v>-1.7499221107370788E-2</c:v>
                </c:pt>
                <c:pt idx="16">
                  <c:v>-2.1152407752625169E-2</c:v>
                </c:pt>
                <c:pt idx="17">
                  <c:v>1.1188213739770081E-2</c:v>
                </c:pt>
                <c:pt idx="18">
                  <c:v>-1.8069100859650966E-2</c:v>
                </c:pt>
                <c:pt idx="19">
                  <c:v>-2.1367795742002982E-2</c:v>
                </c:pt>
                <c:pt idx="20">
                  <c:v>-5.6571559521633175E-3</c:v>
                </c:pt>
                <c:pt idx="21">
                  <c:v>7.088271925324019E-3</c:v>
                </c:pt>
                <c:pt idx="22">
                  <c:v>-6.5307395126370515E-3</c:v>
                </c:pt>
                <c:pt idx="23">
                  <c:v>-1.1235431562319764E-3</c:v>
                </c:pt>
                <c:pt idx="24">
                  <c:v>-2.0986620465585748E-2</c:v>
                </c:pt>
                <c:pt idx="25">
                  <c:v>-8.7321982888070027E-3</c:v>
                </c:pt>
                <c:pt idx="26">
                  <c:v>-3.7473173199605969E-2</c:v>
                </c:pt>
                <c:pt idx="27">
                  <c:v>-1.527606395083414E-2</c:v>
                </c:pt>
                <c:pt idx="28">
                  <c:v>-2.5166523803303753E-2</c:v>
                </c:pt>
                <c:pt idx="29">
                  <c:v>1.0790279525292101E-2</c:v>
                </c:pt>
                <c:pt idx="30">
                  <c:v>-2.7789679308093951E-2</c:v>
                </c:pt>
                <c:pt idx="31">
                  <c:v>1.1479238463521391E-2</c:v>
                </c:pt>
                <c:pt idx="32">
                  <c:v>-1.81973831936032E-2</c:v>
                </c:pt>
                <c:pt idx="33">
                  <c:v>-1.595296510684141E-2</c:v>
                </c:pt>
                <c:pt idx="34">
                  <c:v>1.6455475651853568E-2</c:v>
                </c:pt>
                <c:pt idx="35">
                  <c:v>-9.4727886233644254E-3</c:v>
                </c:pt>
                <c:pt idx="36">
                  <c:v>-1.9947658069839669E-2</c:v>
                </c:pt>
                <c:pt idx="37">
                  <c:v>1.1417896650795401E-2</c:v>
                </c:pt>
                <c:pt idx="38">
                  <c:v>-2.6287833283846096E-2</c:v>
                </c:pt>
                <c:pt idx="39">
                  <c:v>-1.9966668090404149E-2</c:v>
                </c:pt>
                <c:pt idx="40">
                  <c:v>-1.9544411287255592E-3</c:v>
                </c:pt>
                <c:pt idx="41">
                  <c:v>-2.0896664810143739E-2</c:v>
                </c:pt>
                <c:pt idx="42">
                  <c:v>2.1633071154623318E-2</c:v>
                </c:pt>
                <c:pt idx="43">
                  <c:v>-1.2569318709204413E-2</c:v>
                </c:pt>
                <c:pt idx="44">
                  <c:v>-4.4225783362376037E-3</c:v>
                </c:pt>
                <c:pt idx="45">
                  <c:v>-8.5031256779980469E-3</c:v>
                </c:pt>
                <c:pt idx="46">
                  <c:v>-2.428195633634167E-3</c:v>
                </c:pt>
                <c:pt idx="47">
                  <c:v>-7.2700691925591254E-3</c:v>
                </c:pt>
                <c:pt idx="48">
                  <c:v>-1.5444182684299812E-2</c:v>
                </c:pt>
                <c:pt idx="49">
                  <c:v>-3.5464818408357801E-2</c:v>
                </c:pt>
                <c:pt idx="50">
                  <c:v>-1.8862374308837082E-2</c:v>
                </c:pt>
                <c:pt idx="51">
                  <c:v>-1.0862123103413834E-2</c:v>
                </c:pt>
                <c:pt idx="52">
                  <c:v>-1.8759321816261831E-2</c:v>
                </c:pt>
                <c:pt idx="53">
                  <c:v>-2.7702090672448998E-2</c:v>
                </c:pt>
                <c:pt idx="54">
                  <c:v>-1.6639046239765198E-2</c:v>
                </c:pt>
                <c:pt idx="55">
                  <c:v>-3.7358020265939818E-2</c:v>
                </c:pt>
                <c:pt idx="56">
                  <c:v>-8.7129661629103961E-4</c:v>
                </c:pt>
                <c:pt idx="57">
                  <c:v>-1.5631170765560309E-2</c:v>
                </c:pt>
                <c:pt idx="58">
                  <c:v>-3.4152670508556748E-2</c:v>
                </c:pt>
                <c:pt idx="59">
                  <c:v>-2.4037583808365293E-2</c:v>
                </c:pt>
                <c:pt idx="60">
                  <c:v>-2.0740167722034242E-2</c:v>
                </c:pt>
                <c:pt idx="61">
                  <c:v>1.0668384465062131E-2</c:v>
                </c:pt>
                <c:pt idx="62">
                  <c:v>-1.1293129346937048E-2</c:v>
                </c:pt>
                <c:pt idx="63">
                  <c:v>-1.0093194772055725E-2</c:v>
                </c:pt>
                <c:pt idx="64">
                  <c:v>-1.1520813156981391E-2</c:v>
                </c:pt>
                <c:pt idx="65">
                  <c:v>-2.3713670503240247E-2</c:v>
                </c:pt>
                <c:pt idx="66">
                  <c:v>0</c:v>
                </c:pt>
              </c:numCache>
            </c:numRef>
          </c:val>
          <c:smooth val="0"/>
        </c:ser>
        <c:dLbls>
          <c:showLegendKey val="0"/>
          <c:showVal val="0"/>
          <c:showCatName val="0"/>
          <c:showSerName val="0"/>
          <c:showPercent val="0"/>
          <c:showBubbleSize val="0"/>
        </c:dLbls>
        <c:smooth val="0"/>
        <c:axId val="311119808"/>
        <c:axId val="311120200"/>
      </c:lineChart>
      <c:catAx>
        <c:axId val="31111980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11120200"/>
        <c:crosses val="autoZero"/>
        <c:auto val="1"/>
        <c:lblAlgn val="ctr"/>
        <c:lblOffset val="100"/>
        <c:noMultiLvlLbl val="0"/>
      </c:catAx>
      <c:valAx>
        <c:axId val="311120200"/>
        <c:scaling>
          <c:orientation val="minMax"/>
          <c:max val="6.0000000000000012E-2"/>
          <c:min val="-6.0000000000000012E-2"/>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11119808"/>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'International Comparison'!$B$1</c:f>
              <c:strCache>
                <c:ptCount val="1"/>
                <c:pt idx="0">
                  <c:v>Males</c:v>
                </c:pt>
              </c:strCache>
            </c:strRef>
          </c:tx>
          <c:spPr>
            <a:solidFill>
              <a:schemeClr val="accent1"/>
            </a:solidFill>
            <a:ln>
              <a:noFill/>
            </a:ln>
            <a:effectLst/>
          </c:spPr>
          <c:invertIfNegative val="0"/>
          <c:cat>
            <c:strRef>
              <c:f>'International Comparison'!$A$2:$A$22</c:f>
              <c:strCache>
                <c:ptCount val="21"/>
                <c:pt idx="0">
                  <c:v> Germany </c:v>
                </c:pt>
                <c:pt idx="1">
                  <c:v> E&amp;W </c:v>
                </c:pt>
                <c:pt idx="2">
                  <c:v> Netherland </c:v>
                </c:pt>
                <c:pt idx="3">
                  <c:v> Portugal </c:v>
                </c:pt>
                <c:pt idx="4">
                  <c:v> Belgium </c:v>
                </c:pt>
                <c:pt idx="5">
                  <c:v> France </c:v>
                </c:pt>
                <c:pt idx="6">
                  <c:v> Canada </c:v>
                </c:pt>
                <c:pt idx="7">
                  <c:v> Ireland </c:v>
                </c:pt>
                <c:pt idx="8">
                  <c:v> U.S.A. </c:v>
                </c:pt>
                <c:pt idx="9">
                  <c:v> Austria </c:v>
                </c:pt>
                <c:pt idx="10">
                  <c:v> Spain </c:v>
                </c:pt>
                <c:pt idx="11">
                  <c:v> Sweden </c:v>
                </c:pt>
                <c:pt idx="12">
                  <c:v> Czech Rep </c:v>
                </c:pt>
                <c:pt idx="13">
                  <c:v> Switzerland </c:v>
                </c:pt>
                <c:pt idx="14">
                  <c:v> Poland </c:v>
                </c:pt>
                <c:pt idx="15">
                  <c:v> Australia </c:v>
                </c:pt>
                <c:pt idx="16">
                  <c:v> Finland </c:v>
                </c:pt>
                <c:pt idx="17">
                  <c:v> Italy </c:v>
                </c:pt>
                <c:pt idx="18">
                  <c:v> Denmark </c:v>
                </c:pt>
                <c:pt idx="19">
                  <c:v> Japan </c:v>
                </c:pt>
                <c:pt idx="20">
                  <c:v>Norway</c:v>
                </c:pt>
              </c:strCache>
            </c:strRef>
          </c:cat>
          <c:val>
            <c:numRef>
              <c:f>'International Comparison'!$B$2:$B$22</c:f>
              <c:numCache>
                <c:formatCode>0%</c:formatCode>
                <c:ptCount val="21"/>
                <c:pt idx="0">
                  <c:v>0.24308651622304467</c:v>
                </c:pt>
                <c:pt idx="1">
                  <c:v>0.24874589662500265</c:v>
                </c:pt>
                <c:pt idx="2">
                  <c:v>0.39262511117585591</c:v>
                </c:pt>
                <c:pt idx="3">
                  <c:v>0.38839747863809576</c:v>
                </c:pt>
                <c:pt idx="4">
                  <c:v>0.48980855164412818</c:v>
                </c:pt>
                <c:pt idx="5">
                  <c:v>0.47003244867293298</c:v>
                </c:pt>
                <c:pt idx="6">
                  <c:v>0.37903362428079884</c:v>
                </c:pt>
                <c:pt idx="7">
                  <c:v>0.53572170896730598</c:v>
                </c:pt>
                <c:pt idx="8">
                  <c:v>0.41585710865898756</c:v>
                </c:pt>
                <c:pt idx="9">
                  <c:v>0.55185263561817188</c:v>
                </c:pt>
                <c:pt idx="10">
                  <c:v>0.70584670209608069</c:v>
                </c:pt>
                <c:pt idx="11">
                  <c:v>0.75654730279756033</c:v>
                </c:pt>
                <c:pt idx="12">
                  <c:v>0.64778902376346892</c:v>
                </c:pt>
                <c:pt idx="13">
                  <c:v>0.97592057842109003</c:v>
                </c:pt>
                <c:pt idx="14">
                  <c:v>0.84277450567263368</c:v>
                </c:pt>
                <c:pt idx="15">
                  <c:v>1.1347874410120247</c:v>
                </c:pt>
                <c:pt idx="16">
                  <c:v>1.3538025742929649</c:v>
                </c:pt>
                <c:pt idx="17">
                  <c:v>1.0258568864440463</c:v>
                </c:pt>
                <c:pt idx="18">
                  <c:v>1.0439690535254762</c:v>
                </c:pt>
                <c:pt idx="19">
                  <c:v>1.3496245169445868</c:v>
                </c:pt>
                <c:pt idx="20">
                  <c:v>1.3908503205154004</c:v>
                </c:pt>
              </c:numCache>
            </c:numRef>
          </c:val>
        </c:ser>
        <c:ser>
          <c:idx val="1"/>
          <c:order val="1"/>
          <c:tx>
            <c:strRef>
              <c:f>'International Comparison'!$C$1</c:f>
              <c:strCache>
                <c:ptCount val="1"/>
                <c:pt idx="0">
                  <c:v>Females</c:v>
                </c:pt>
              </c:strCache>
            </c:strRef>
          </c:tx>
          <c:spPr>
            <a:solidFill>
              <a:schemeClr val="accent2"/>
            </a:solidFill>
            <a:ln>
              <a:noFill/>
            </a:ln>
            <a:effectLst/>
          </c:spPr>
          <c:invertIfNegative val="0"/>
          <c:cat>
            <c:strRef>
              <c:f>'International Comparison'!$A$2:$A$22</c:f>
              <c:strCache>
                <c:ptCount val="21"/>
                <c:pt idx="0">
                  <c:v> Germany </c:v>
                </c:pt>
                <c:pt idx="1">
                  <c:v> E&amp;W </c:v>
                </c:pt>
                <c:pt idx="2">
                  <c:v> Netherland </c:v>
                </c:pt>
                <c:pt idx="3">
                  <c:v> Portugal </c:v>
                </c:pt>
                <c:pt idx="4">
                  <c:v> Belgium </c:v>
                </c:pt>
                <c:pt idx="5">
                  <c:v> France </c:v>
                </c:pt>
                <c:pt idx="6">
                  <c:v> Canada </c:v>
                </c:pt>
                <c:pt idx="7">
                  <c:v> Ireland </c:v>
                </c:pt>
                <c:pt idx="8">
                  <c:v> U.S.A. </c:v>
                </c:pt>
                <c:pt idx="9">
                  <c:v> Austria </c:v>
                </c:pt>
                <c:pt idx="10">
                  <c:v> Spain </c:v>
                </c:pt>
                <c:pt idx="11">
                  <c:v> Sweden </c:v>
                </c:pt>
                <c:pt idx="12">
                  <c:v> Czech Rep </c:v>
                </c:pt>
                <c:pt idx="13">
                  <c:v> Switzerland </c:v>
                </c:pt>
                <c:pt idx="14">
                  <c:v> Poland </c:v>
                </c:pt>
                <c:pt idx="15">
                  <c:v> Australia </c:v>
                </c:pt>
                <c:pt idx="16">
                  <c:v> Finland </c:v>
                </c:pt>
                <c:pt idx="17">
                  <c:v> Italy </c:v>
                </c:pt>
                <c:pt idx="18">
                  <c:v> Denmark </c:v>
                </c:pt>
                <c:pt idx="19">
                  <c:v> Japan </c:v>
                </c:pt>
                <c:pt idx="20">
                  <c:v>Norway</c:v>
                </c:pt>
              </c:strCache>
            </c:strRef>
          </c:cat>
          <c:val>
            <c:numRef>
              <c:f>'International Comparison'!$C$2:$C$22</c:f>
              <c:numCache>
                <c:formatCode>0%</c:formatCode>
                <c:ptCount val="21"/>
                <c:pt idx="0">
                  <c:v>5.9321763419329321E-2</c:v>
                </c:pt>
                <c:pt idx="1">
                  <c:v>0.11048234626496919</c:v>
                </c:pt>
                <c:pt idx="2">
                  <c:v>0.17165826724218186</c:v>
                </c:pt>
                <c:pt idx="3">
                  <c:v>0.2707867931739617</c:v>
                </c:pt>
                <c:pt idx="4">
                  <c:v>0.17107259639657055</c:v>
                </c:pt>
                <c:pt idx="5">
                  <c:v>0.25862771700810716</c:v>
                </c:pt>
                <c:pt idx="6">
                  <c:v>0.45651548008152287</c:v>
                </c:pt>
                <c:pt idx="7">
                  <c:v>0.31167563287107425</c:v>
                </c:pt>
                <c:pt idx="8">
                  <c:v>0.5036235268360868</c:v>
                </c:pt>
                <c:pt idx="9">
                  <c:v>0.40768221251652531</c:v>
                </c:pt>
                <c:pt idx="10">
                  <c:v>0.55122302061210637</c:v>
                </c:pt>
                <c:pt idx="11">
                  <c:v>0.69044309841985285</c:v>
                </c:pt>
                <c:pt idx="12">
                  <c:v>0.81120649605957496</c:v>
                </c:pt>
                <c:pt idx="13">
                  <c:v>0.68608645442777916</c:v>
                </c:pt>
                <c:pt idx="14">
                  <c:v>0.87385000088315334</c:v>
                </c:pt>
                <c:pt idx="15">
                  <c:v>0.71196450637495401</c:v>
                </c:pt>
                <c:pt idx="16">
                  <c:v>0.67897012619963693</c:v>
                </c:pt>
                <c:pt idx="17">
                  <c:v>1.0934284382171371</c:v>
                </c:pt>
                <c:pt idx="18">
                  <c:v>1.2612456139531458</c:v>
                </c:pt>
                <c:pt idx="19">
                  <c:v>1.194976910833262</c:v>
                </c:pt>
                <c:pt idx="20">
                  <c:v>1.6205667010983766</c:v>
                </c:pt>
              </c:numCache>
            </c:numRef>
          </c:val>
        </c:ser>
        <c:dLbls>
          <c:showLegendKey val="0"/>
          <c:showVal val="0"/>
          <c:showCatName val="0"/>
          <c:showSerName val="0"/>
          <c:showPercent val="0"/>
          <c:showBubbleSize val="0"/>
        </c:dLbls>
        <c:gapWidth val="150"/>
        <c:axId val="311120984"/>
        <c:axId val="311121376"/>
      </c:barChart>
      <c:catAx>
        <c:axId val="3111209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11121376"/>
        <c:crosses val="autoZero"/>
        <c:auto val="1"/>
        <c:lblAlgn val="ctr"/>
        <c:lblOffset val="100"/>
        <c:noMultiLvlLbl val="0"/>
      </c:catAx>
      <c:valAx>
        <c:axId val="3111213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111209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Cardio!$B$1</c:f>
              <c:strCache>
                <c:ptCount val="1"/>
                <c:pt idx="0">
                  <c:v>Australia</c:v>
                </c:pt>
              </c:strCache>
            </c:strRef>
          </c:tx>
          <c:spPr>
            <a:ln w="12700" cap="rnd">
              <a:solidFill>
                <a:schemeClr val="accent1"/>
              </a:solidFill>
              <a:round/>
            </a:ln>
            <a:effectLst/>
          </c:spPr>
          <c:marker>
            <c:symbol val="none"/>
          </c:marker>
          <c:cat>
            <c:numRef>
              <c:f>Cardio!$A$2:$A$39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Cardio!$B$2:$B$39</c:f>
              <c:numCache>
                <c:formatCode>General</c:formatCode>
                <c:ptCount val="38"/>
                <c:pt idx="0">
                  <c:v>356</c:v>
                </c:pt>
                <c:pt idx="1">
                  <c:v>347</c:v>
                </c:pt>
                <c:pt idx="2">
                  <c:v>333.9</c:v>
                </c:pt>
                <c:pt idx="3">
                  <c:v>331.6</c:v>
                </c:pt>
                <c:pt idx="4">
                  <c:v>308.7</c:v>
                </c:pt>
                <c:pt idx="5">
                  <c:v>305.5</c:v>
                </c:pt>
                <c:pt idx="6">
                  <c:v>301.10000000000002</c:v>
                </c:pt>
                <c:pt idx="7">
                  <c:v>276.89999999999998</c:v>
                </c:pt>
                <c:pt idx="8">
                  <c:v>272.10000000000002</c:v>
                </c:pt>
                <c:pt idx="9">
                  <c:v>257.7</c:v>
                </c:pt>
                <c:pt idx="10">
                  <c:v>261.89999999999998</c:v>
                </c:pt>
                <c:pt idx="11">
                  <c:v>239.6</c:v>
                </c:pt>
                <c:pt idx="12">
                  <c:v>227.4</c:v>
                </c:pt>
                <c:pt idx="13">
                  <c:v>226.6</c:v>
                </c:pt>
                <c:pt idx="14">
                  <c:v>212.2</c:v>
                </c:pt>
                <c:pt idx="15">
                  <c:v>212.8</c:v>
                </c:pt>
                <c:pt idx="16">
                  <c:v>197.3</c:v>
                </c:pt>
                <c:pt idx="17">
                  <c:v>193.2</c:v>
                </c:pt>
                <c:pt idx="18">
                  <c:v>182</c:v>
                </c:pt>
                <c:pt idx="19">
                  <c:v>173.8</c:v>
                </c:pt>
                <c:pt idx="20">
                  <c:v>165.1</c:v>
                </c:pt>
                <c:pt idx="21">
                  <c:v>154.1</c:v>
                </c:pt>
                <c:pt idx="22">
                  <c:v>147.30000000000001</c:v>
                </c:pt>
                <c:pt idx="23">
                  <c:v>142.6</c:v>
                </c:pt>
                <c:pt idx="24">
                  <c:v>134.5</c:v>
                </c:pt>
                <c:pt idx="25">
                  <c:v>129.1</c:v>
                </c:pt>
                <c:pt idx="27">
                  <c:v>119.4</c:v>
                </c:pt>
                <c:pt idx="28">
                  <c:v>113.9</c:v>
                </c:pt>
                <c:pt idx="29">
                  <c:v>113.7</c:v>
                </c:pt>
                <c:pt idx="30">
                  <c:v>104.7</c:v>
                </c:pt>
                <c:pt idx="31">
                  <c:v>99.7</c:v>
                </c:pt>
                <c:pt idx="32">
                  <c:v>97.6</c:v>
                </c:pt>
                <c:pt idx="33">
                  <c:v>91.2</c:v>
                </c:pt>
                <c:pt idx="34">
                  <c:v>87.8</c:v>
                </c:pt>
                <c:pt idx="35">
                  <c:v>88</c:v>
                </c:pt>
                <c:pt idx="36">
                  <c:v>85.6</c:v>
                </c:pt>
              </c:numCache>
            </c:numRef>
          </c:val>
          <c:smooth val="0"/>
        </c:ser>
        <c:ser>
          <c:idx val="1"/>
          <c:order val="1"/>
          <c:tx>
            <c:strRef>
              <c:f>Cardio!$C$1</c:f>
              <c:strCache>
                <c:ptCount val="1"/>
                <c:pt idx="0">
                  <c:v>Canada</c:v>
                </c:pt>
              </c:strCache>
            </c:strRef>
          </c:tx>
          <c:spPr>
            <a:ln w="47625" cap="rnd">
              <a:solidFill>
                <a:schemeClr val="accent2"/>
              </a:solidFill>
              <a:round/>
            </a:ln>
            <a:effectLst/>
          </c:spPr>
          <c:marker>
            <c:symbol val="none"/>
          </c:marker>
          <c:cat>
            <c:numRef>
              <c:f>Cardio!$A$2:$A$39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Cardio!$C$2:$C$39</c:f>
              <c:numCache>
                <c:formatCode>General</c:formatCode>
                <c:ptCount val="38"/>
                <c:pt idx="0">
                  <c:v>302</c:v>
                </c:pt>
                <c:pt idx="1">
                  <c:v>296.60000000000002</c:v>
                </c:pt>
                <c:pt idx="2">
                  <c:v>282.89999999999998</c:v>
                </c:pt>
                <c:pt idx="3">
                  <c:v>286.7</c:v>
                </c:pt>
                <c:pt idx="4">
                  <c:v>263.2</c:v>
                </c:pt>
                <c:pt idx="5">
                  <c:v>252.9</c:v>
                </c:pt>
                <c:pt idx="6">
                  <c:v>245.4</c:v>
                </c:pt>
                <c:pt idx="7">
                  <c:v>244.1</c:v>
                </c:pt>
                <c:pt idx="8">
                  <c:v>231.8</c:v>
                </c:pt>
                <c:pt idx="9">
                  <c:v>226.1</c:v>
                </c:pt>
                <c:pt idx="10">
                  <c:v>216.5</c:v>
                </c:pt>
                <c:pt idx="11">
                  <c:v>203.1</c:v>
                </c:pt>
                <c:pt idx="12">
                  <c:v>197.3</c:v>
                </c:pt>
                <c:pt idx="13">
                  <c:v>188.5</c:v>
                </c:pt>
                <c:pt idx="14">
                  <c:v>188.9</c:v>
                </c:pt>
                <c:pt idx="15">
                  <c:v>182.2</c:v>
                </c:pt>
                <c:pt idx="16">
                  <c:v>176.9</c:v>
                </c:pt>
                <c:pt idx="17">
                  <c:v>175.8</c:v>
                </c:pt>
                <c:pt idx="18">
                  <c:v>170.5</c:v>
                </c:pt>
                <c:pt idx="19">
                  <c:v>165.2</c:v>
                </c:pt>
                <c:pt idx="20">
                  <c:v>159.69999999999999</c:v>
                </c:pt>
                <c:pt idx="21">
                  <c:v>149.1</c:v>
                </c:pt>
                <c:pt idx="22">
                  <c:v>142</c:v>
                </c:pt>
                <c:pt idx="23">
                  <c:v>137</c:v>
                </c:pt>
                <c:pt idx="24">
                  <c:v>132.6</c:v>
                </c:pt>
                <c:pt idx="25">
                  <c:v>125.9</c:v>
                </c:pt>
                <c:pt idx="26">
                  <c:v>120.3</c:v>
                </c:pt>
                <c:pt idx="27">
                  <c:v>111.4</c:v>
                </c:pt>
                <c:pt idx="28">
                  <c:v>108.9</c:v>
                </c:pt>
                <c:pt idx="29">
                  <c:v>105.4</c:v>
                </c:pt>
                <c:pt idx="30">
                  <c:v>100.3</c:v>
                </c:pt>
                <c:pt idx="31">
                  <c:v>95.7</c:v>
                </c:pt>
                <c:pt idx="32">
                  <c:v>90.4</c:v>
                </c:pt>
                <c:pt idx="33">
                  <c:v>88.5</c:v>
                </c:pt>
                <c:pt idx="34">
                  <c:v>87.9</c:v>
                </c:pt>
              </c:numCache>
            </c:numRef>
          </c:val>
          <c:smooth val="0"/>
        </c:ser>
        <c:ser>
          <c:idx val="2"/>
          <c:order val="2"/>
          <c:tx>
            <c:strRef>
              <c:f>Cardio!$D$1</c:f>
              <c:strCache>
                <c:ptCount val="1"/>
                <c:pt idx="0">
                  <c:v>France</c:v>
                </c:pt>
              </c:strCache>
            </c:strRef>
          </c:tx>
          <c:spPr>
            <a:ln w="12700" cap="rnd">
              <a:solidFill>
                <a:schemeClr val="accent3"/>
              </a:solidFill>
              <a:round/>
            </a:ln>
            <a:effectLst/>
          </c:spPr>
          <c:marker>
            <c:symbol val="none"/>
          </c:marker>
          <c:cat>
            <c:numRef>
              <c:f>Cardio!$A$2:$A$39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Cardio!$D$2:$D$39</c:f>
              <c:numCache>
                <c:formatCode>General</c:formatCode>
                <c:ptCount val="38"/>
                <c:pt idx="0">
                  <c:v>221.6</c:v>
                </c:pt>
                <c:pt idx="1">
                  <c:v>219.7</c:v>
                </c:pt>
                <c:pt idx="2">
                  <c:v>212.8</c:v>
                </c:pt>
                <c:pt idx="3">
                  <c:v>205.3</c:v>
                </c:pt>
                <c:pt idx="4">
                  <c:v>204.5</c:v>
                </c:pt>
                <c:pt idx="5">
                  <c:v>195.4</c:v>
                </c:pt>
                <c:pt idx="6">
                  <c:v>197</c:v>
                </c:pt>
                <c:pt idx="7">
                  <c:v>196.6</c:v>
                </c:pt>
                <c:pt idx="8">
                  <c:v>175.9</c:v>
                </c:pt>
                <c:pt idx="9">
                  <c:v>166.8</c:v>
                </c:pt>
                <c:pt idx="10">
                  <c:v>159.80000000000001</c:v>
                </c:pt>
                <c:pt idx="11">
                  <c:v>152.6</c:v>
                </c:pt>
                <c:pt idx="12">
                  <c:v>151.19999999999999</c:v>
                </c:pt>
                <c:pt idx="13">
                  <c:v>144.80000000000001</c:v>
                </c:pt>
                <c:pt idx="14">
                  <c:v>143.6</c:v>
                </c:pt>
                <c:pt idx="15">
                  <c:v>135.4</c:v>
                </c:pt>
                <c:pt idx="16">
                  <c:v>135.19999999999999</c:v>
                </c:pt>
                <c:pt idx="17">
                  <c:v>134.30000000000001</c:v>
                </c:pt>
                <c:pt idx="18">
                  <c:v>129.9</c:v>
                </c:pt>
                <c:pt idx="19">
                  <c:v>131.9</c:v>
                </c:pt>
                <c:pt idx="20">
                  <c:v>128.30000000000001</c:v>
                </c:pt>
                <c:pt idx="21">
                  <c:v>123.2</c:v>
                </c:pt>
                <c:pt idx="22">
                  <c:v>120.4</c:v>
                </c:pt>
                <c:pt idx="23">
                  <c:v>117.8</c:v>
                </c:pt>
                <c:pt idx="24">
                  <c:v>117.5</c:v>
                </c:pt>
                <c:pt idx="25">
                  <c:v>106.6</c:v>
                </c:pt>
                <c:pt idx="26">
                  <c:v>104.8</c:v>
                </c:pt>
                <c:pt idx="27">
                  <c:v>97.5</c:v>
                </c:pt>
                <c:pt idx="28">
                  <c:v>93.5</c:v>
                </c:pt>
                <c:pt idx="29">
                  <c:v>91.4</c:v>
                </c:pt>
                <c:pt idx="30">
                  <c:v>87.3</c:v>
                </c:pt>
                <c:pt idx="31">
                  <c:v>83.5</c:v>
                </c:pt>
                <c:pt idx="32">
                  <c:v>78.5</c:v>
                </c:pt>
                <c:pt idx="33">
                  <c:v>77.2</c:v>
                </c:pt>
                <c:pt idx="34">
                  <c:v>74.099999999999994</c:v>
                </c:pt>
                <c:pt idx="35">
                  <c:v>70.900000000000006</c:v>
                </c:pt>
              </c:numCache>
            </c:numRef>
          </c:val>
          <c:smooth val="0"/>
        </c:ser>
        <c:ser>
          <c:idx val="3"/>
          <c:order val="3"/>
          <c:tx>
            <c:strRef>
              <c:f>Cardio!$E$1</c:f>
              <c:strCache>
                <c:ptCount val="1"/>
                <c:pt idx="0">
                  <c:v>Germany</c:v>
                </c:pt>
              </c:strCache>
            </c:strRef>
          </c:tx>
          <c:spPr>
            <a:ln w="12700" cap="rnd">
              <a:solidFill>
                <a:schemeClr val="accent4"/>
              </a:solidFill>
              <a:round/>
            </a:ln>
            <a:effectLst/>
          </c:spPr>
          <c:marker>
            <c:symbol val="none"/>
          </c:marker>
          <c:cat>
            <c:numRef>
              <c:f>Cardio!$A$2:$A$39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Cardio!$E$2:$E$39</c:f>
              <c:numCache>
                <c:formatCode>General</c:formatCode>
                <c:ptCount val="38"/>
                <c:pt idx="11">
                  <c:v>295.7</c:v>
                </c:pt>
                <c:pt idx="12">
                  <c:v>287.89999999999998</c:v>
                </c:pt>
                <c:pt idx="13">
                  <c:v>272.89999999999998</c:v>
                </c:pt>
                <c:pt idx="14">
                  <c:v>271.2</c:v>
                </c:pt>
                <c:pt idx="15">
                  <c:v>260.5</c:v>
                </c:pt>
                <c:pt idx="16">
                  <c:v>254.4</c:v>
                </c:pt>
                <c:pt idx="17">
                  <c:v>247.9</c:v>
                </c:pt>
                <c:pt idx="18">
                  <c:v>239.5</c:v>
                </c:pt>
                <c:pt idx="19">
                  <c:v>234.3</c:v>
                </c:pt>
                <c:pt idx="20">
                  <c:v>226.7</c:v>
                </c:pt>
                <c:pt idx="21">
                  <c:v>215.1</c:v>
                </c:pt>
                <c:pt idx="22">
                  <c:v>209.8</c:v>
                </c:pt>
                <c:pt idx="23">
                  <c:v>209.1</c:v>
                </c:pt>
                <c:pt idx="24">
                  <c:v>209.8</c:v>
                </c:pt>
                <c:pt idx="25">
                  <c:v>192.5</c:v>
                </c:pt>
                <c:pt idx="26">
                  <c:v>185.8</c:v>
                </c:pt>
                <c:pt idx="27">
                  <c:v>175.3</c:v>
                </c:pt>
                <c:pt idx="28">
                  <c:v>169.6</c:v>
                </c:pt>
                <c:pt idx="29">
                  <c:v>163.30000000000001</c:v>
                </c:pt>
                <c:pt idx="30">
                  <c:v>158.9</c:v>
                </c:pt>
                <c:pt idx="31">
                  <c:v>152.6</c:v>
                </c:pt>
                <c:pt idx="32">
                  <c:v>143.6</c:v>
                </c:pt>
                <c:pt idx="33">
                  <c:v>142.6</c:v>
                </c:pt>
                <c:pt idx="34">
                  <c:v>145.5</c:v>
                </c:pt>
                <c:pt idx="35">
                  <c:v>135.6</c:v>
                </c:pt>
                <c:pt idx="36">
                  <c:v>139</c:v>
                </c:pt>
              </c:numCache>
            </c:numRef>
          </c:val>
          <c:smooth val="0"/>
        </c:ser>
        <c:ser>
          <c:idx val="4"/>
          <c:order val="4"/>
          <c:tx>
            <c:strRef>
              <c:f>Cardio!$F$1</c:f>
              <c:strCache>
                <c:ptCount val="1"/>
                <c:pt idx="0">
                  <c:v>Hong Kong SAR</c:v>
                </c:pt>
              </c:strCache>
            </c:strRef>
          </c:tx>
          <c:spPr>
            <a:ln w="12700" cap="rnd">
              <a:solidFill>
                <a:schemeClr val="accent5"/>
              </a:solidFill>
              <a:prstDash val="dash"/>
              <a:round/>
            </a:ln>
            <a:effectLst/>
          </c:spPr>
          <c:marker>
            <c:symbol val="none"/>
          </c:marker>
          <c:cat>
            <c:numRef>
              <c:f>Cardio!$A$2:$A$39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Cardio!$F$2:$F$39</c:f>
              <c:numCache>
                <c:formatCode>General</c:formatCode>
                <c:ptCount val="38"/>
                <c:pt idx="0">
                  <c:v>213.9</c:v>
                </c:pt>
                <c:pt idx="1">
                  <c:v>199.2</c:v>
                </c:pt>
                <c:pt idx="2">
                  <c:v>178.3</c:v>
                </c:pt>
                <c:pt idx="3">
                  <c:v>175.8</c:v>
                </c:pt>
                <c:pt idx="4">
                  <c:v>173.3</c:v>
                </c:pt>
                <c:pt idx="5">
                  <c:v>158.30000000000001</c:v>
                </c:pt>
                <c:pt idx="6">
                  <c:v>149.6</c:v>
                </c:pt>
                <c:pt idx="7">
                  <c:v>152.6</c:v>
                </c:pt>
                <c:pt idx="8">
                  <c:v>150.80000000000001</c:v>
                </c:pt>
                <c:pt idx="9">
                  <c:v>145.1</c:v>
                </c:pt>
                <c:pt idx="10">
                  <c:v>139.80000000000001</c:v>
                </c:pt>
                <c:pt idx="11">
                  <c:v>149.6</c:v>
                </c:pt>
                <c:pt idx="12">
                  <c:v>141.9</c:v>
                </c:pt>
                <c:pt idx="13">
                  <c:v>147.30000000000001</c:v>
                </c:pt>
                <c:pt idx="14">
                  <c:v>133.5</c:v>
                </c:pt>
                <c:pt idx="15">
                  <c:v>129.69999999999999</c:v>
                </c:pt>
                <c:pt idx="16">
                  <c:v>124.2</c:v>
                </c:pt>
                <c:pt idx="17">
                  <c:v>111.4</c:v>
                </c:pt>
                <c:pt idx="18">
                  <c:v>106.8</c:v>
                </c:pt>
                <c:pt idx="19">
                  <c:v>111.9</c:v>
                </c:pt>
                <c:pt idx="20">
                  <c:v>111.9</c:v>
                </c:pt>
                <c:pt idx="21">
                  <c:v>111.7</c:v>
                </c:pt>
                <c:pt idx="22">
                  <c:v>93.4</c:v>
                </c:pt>
                <c:pt idx="23">
                  <c:v>93.7</c:v>
                </c:pt>
                <c:pt idx="24">
                  <c:v>97.1</c:v>
                </c:pt>
                <c:pt idx="25">
                  <c:v>97.7</c:v>
                </c:pt>
                <c:pt idx="26">
                  <c:v>93.6</c:v>
                </c:pt>
                <c:pt idx="27">
                  <c:v>85.3</c:v>
                </c:pt>
                <c:pt idx="28">
                  <c:v>89.8</c:v>
                </c:pt>
                <c:pt idx="29">
                  <c:v>90.5</c:v>
                </c:pt>
                <c:pt idx="30">
                  <c:v>82.2</c:v>
                </c:pt>
                <c:pt idx="31">
                  <c:v>80.7</c:v>
                </c:pt>
                <c:pt idx="32">
                  <c:v>73.2</c:v>
                </c:pt>
                <c:pt idx="33">
                  <c:v>70.8</c:v>
                </c:pt>
                <c:pt idx="34">
                  <c:v>64.8</c:v>
                </c:pt>
                <c:pt idx="35">
                  <c:v>66.599999999999994</c:v>
                </c:pt>
                <c:pt idx="36">
                  <c:v>62</c:v>
                </c:pt>
              </c:numCache>
            </c:numRef>
          </c:val>
          <c:smooth val="0"/>
        </c:ser>
        <c:ser>
          <c:idx val="5"/>
          <c:order val="5"/>
          <c:tx>
            <c:strRef>
              <c:f>Cardio!$G$1</c:f>
              <c:strCache>
                <c:ptCount val="1"/>
                <c:pt idx="0">
                  <c:v>Israel</c:v>
                </c:pt>
              </c:strCache>
            </c:strRef>
          </c:tx>
          <c:spPr>
            <a:ln w="12700" cap="rnd">
              <a:solidFill>
                <a:schemeClr val="accent6"/>
              </a:solidFill>
              <a:round/>
            </a:ln>
            <a:effectLst/>
          </c:spPr>
          <c:marker>
            <c:symbol val="none"/>
          </c:marker>
          <c:cat>
            <c:numRef>
              <c:f>Cardio!$A$2:$A$39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Cardio!$G$2:$G$39</c:f>
              <c:numCache>
                <c:formatCode>General</c:formatCode>
                <c:ptCount val="38"/>
                <c:pt idx="0">
                  <c:v>345.5</c:v>
                </c:pt>
                <c:pt idx="1">
                  <c:v>352.7</c:v>
                </c:pt>
                <c:pt idx="2">
                  <c:v>334.9</c:v>
                </c:pt>
                <c:pt idx="3">
                  <c:v>344.3</c:v>
                </c:pt>
                <c:pt idx="4">
                  <c:v>294.39999999999998</c:v>
                </c:pt>
                <c:pt idx="5">
                  <c:v>285.89999999999998</c:v>
                </c:pt>
                <c:pt idx="6">
                  <c:v>277.7</c:v>
                </c:pt>
                <c:pt idx="7">
                  <c:v>293.60000000000002</c:v>
                </c:pt>
                <c:pt idx="8">
                  <c:v>279.89999999999998</c:v>
                </c:pt>
                <c:pt idx="9">
                  <c:v>265.2</c:v>
                </c:pt>
                <c:pt idx="10">
                  <c:v>250.3</c:v>
                </c:pt>
                <c:pt idx="11">
                  <c:v>232.8</c:v>
                </c:pt>
                <c:pt idx="12">
                  <c:v>240.4</c:v>
                </c:pt>
                <c:pt idx="13">
                  <c:v>236.7</c:v>
                </c:pt>
                <c:pt idx="14">
                  <c:v>236.7</c:v>
                </c:pt>
                <c:pt idx="15">
                  <c:v>237.2</c:v>
                </c:pt>
                <c:pt idx="16">
                  <c:v>230.3</c:v>
                </c:pt>
                <c:pt idx="17">
                  <c:v>183.2</c:v>
                </c:pt>
                <c:pt idx="18">
                  <c:v>170.6</c:v>
                </c:pt>
                <c:pt idx="19">
                  <c:v>175.4</c:v>
                </c:pt>
                <c:pt idx="20">
                  <c:v>149.5</c:v>
                </c:pt>
                <c:pt idx="21">
                  <c:v>146.5</c:v>
                </c:pt>
                <c:pt idx="22">
                  <c:v>138.6</c:v>
                </c:pt>
                <c:pt idx="23">
                  <c:v>133.19999999999999</c:v>
                </c:pt>
                <c:pt idx="24">
                  <c:v>128.1</c:v>
                </c:pt>
                <c:pt idx="25">
                  <c:v>121.9</c:v>
                </c:pt>
                <c:pt idx="26">
                  <c:v>118</c:v>
                </c:pt>
                <c:pt idx="27">
                  <c:v>110.2</c:v>
                </c:pt>
                <c:pt idx="28">
                  <c:v>111.7</c:v>
                </c:pt>
                <c:pt idx="29">
                  <c:v>98.2</c:v>
                </c:pt>
                <c:pt idx="30">
                  <c:v>89</c:v>
                </c:pt>
                <c:pt idx="31">
                  <c:v>87.5</c:v>
                </c:pt>
                <c:pt idx="32">
                  <c:v>86.3</c:v>
                </c:pt>
                <c:pt idx="33">
                  <c:v>81.8</c:v>
                </c:pt>
                <c:pt idx="34">
                  <c:v>79</c:v>
                </c:pt>
                <c:pt idx="35">
                  <c:v>76.3</c:v>
                </c:pt>
                <c:pt idx="36">
                  <c:v>76.7</c:v>
                </c:pt>
              </c:numCache>
            </c:numRef>
          </c:val>
          <c:smooth val="0"/>
        </c:ser>
        <c:ser>
          <c:idx val="6"/>
          <c:order val="6"/>
          <c:tx>
            <c:strRef>
              <c:f>Cardio!$H$1</c:f>
              <c:strCache>
                <c:ptCount val="1"/>
                <c:pt idx="0">
                  <c:v>Italy</c:v>
                </c:pt>
              </c:strCache>
            </c:strRef>
          </c:tx>
          <c:spPr>
            <a:ln w="12700" cap="rnd">
              <a:solidFill>
                <a:schemeClr val="accent1">
                  <a:lumMod val="60000"/>
                </a:schemeClr>
              </a:solidFill>
              <a:round/>
            </a:ln>
            <a:effectLst/>
          </c:spPr>
          <c:marker>
            <c:symbol val="none"/>
          </c:marker>
          <c:cat>
            <c:numRef>
              <c:f>Cardio!$A$2:$A$39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Cardio!$H$2:$H$39</c:f>
              <c:numCache>
                <c:formatCode>General</c:formatCode>
                <c:ptCount val="38"/>
                <c:pt idx="0">
                  <c:v>319.2</c:v>
                </c:pt>
                <c:pt idx="1">
                  <c:v>316.39999999999998</c:v>
                </c:pt>
                <c:pt idx="2">
                  <c:v>299.3</c:v>
                </c:pt>
                <c:pt idx="3">
                  <c:v>301.89999999999998</c:v>
                </c:pt>
                <c:pt idx="4">
                  <c:v>312.5</c:v>
                </c:pt>
                <c:pt idx="5">
                  <c:v>283.5</c:v>
                </c:pt>
                <c:pt idx="6">
                  <c:v>276.8</c:v>
                </c:pt>
                <c:pt idx="7">
                  <c:v>264.39999999999998</c:v>
                </c:pt>
                <c:pt idx="8">
                  <c:v>250.7</c:v>
                </c:pt>
                <c:pt idx="9">
                  <c:v>240.4</c:v>
                </c:pt>
                <c:pt idx="10">
                  <c:v>228.7</c:v>
                </c:pt>
                <c:pt idx="11">
                  <c:v>223.9</c:v>
                </c:pt>
                <c:pt idx="12">
                  <c:v>223.6</c:v>
                </c:pt>
                <c:pt idx="13">
                  <c:v>216.8</c:v>
                </c:pt>
                <c:pt idx="14">
                  <c:v>214.3</c:v>
                </c:pt>
                <c:pt idx="15">
                  <c:v>209.4</c:v>
                </c:pt>
                <c:pt idx="16">
                  <c:v>204.4</c:v>
                </c:pt>
                <c:pt idx="17">
                  <c:v>194.3</c:v>
                </c:pt>
                <c:pt idx="18">
                  <c:v>191.1</c:v>
                </c:pt>
                <c:pt idx="19">
                  <c:v>192.8</c:v>
                </c:pt>
                <c:pt idx="20">
                  <c:v>183.1</c:v>
                </c:pt>
                <c:pt idx="21">
                  <c:v>174.5</c:v>
                </c:pt>
                <c:pt idx="22">
                  <c:v>165.6</c:v>
                </c:pt>
                <c:pt idx="23">
                  <c:v>160.69999999999999</c:v>
                </c:pt>
                <c:pt idx="24">
                  <c:v>160.19999999999999</c:v>
                </c:pt>
                <c:pt idx="25">
                  <c:v>145.30000000000001</c:v>
                </c:pt>
                <c:pt idx="26">
                  <c:v>146.5</c:v>
                </c:pt>
                <c:pt idx="27">
                  <c:v>133.5</c:v>
                </c:pt>
                <c:pt idx="28">
                  <c:v>130.30000000000001</c:v>
                </c:pt>
                <c:pt idx="29">
                  <c:v>126.5</c:v>
                </c:pt>
                <c:pt idx="30">
                  <c:v>122</c:v>
                </c:pt>
                <c:pt idx="31">
                  <c:v>116.2</c:v>
                </c:pt>
                <c:pt idx="32">
                  <c:v>115.7</c:v>
                </c:pt>
                <c:pt idx="33">
                  <c:v>115.4</c:v>
                </c:pt>
                <c:pt idx="34">
                  <c:v>108.3</c:v>
                </c:pt>
                <c:pt idx="35">
                  <c:v>104.3</c:v>
                </c:pt>
                <c:pt idx="36">
                  <c:v>110.1</c:v>
                </c:pt>
              </c:numCache>
            </c:numRef>
          </c:val>
          <c:smooth val="0"/>
        </c:ser>
        <c:ser>
          <c:idx val="7"/>
          <c:order val="7"/>
          <c:tx>
            <c:strRef>
              <c:f>Cardio!$I$1</c:f>
              <c:strCache>
                <c:ptCount val="1"/>
                <c:pt idx="0">
                  <c:v>Japan</c:v>
                </c:pt>
              </c:strCache>
            </c:strRef>
          </c:tx>
          <c:spPr>
            <a:ln w="12700" cap="rnd">
              <a:solidFill>
                <a:schemeClr val="accent2">
                  <a:lumMod val="60000"/>
                </a:schemeClr>
              </a:solidFill>
              <a:prstDash val="dash"/>
              <a:round/>
            </a:ln>
            <a:effectLst/>
          </c:spPr>
          <c:marker>
            <c:symbol val="none"/>
          </c:marker>
          <c:cat>
            <c:numRef>
              <c:f>Cardio!$A$2:$A$39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Cardio!$I$2:$I$39</c:f>
              <c:numCache>
                <c:formatCode>General</c:formatCode>
                <c:ptCount val="38"/>
                <c:pt idx="0">
                  <c:v>258.60000000000002</c:v>
                </c:pt>
                <c:pt idx="1">
                  <c:v>262.2</c:v>
                </c:pt>
                <c:pt idx="2">
                  <c:v>249.4</c:v>
                </c:pt>
                <c:pt idx="3">
                  <c:v>229.1</c:v>
                </c:pt>
                <c:pt idx="4">
                  <c:v>223.9</c:v>
                </c:pt>
                <c:pt idx="5">
                  <c:v>213.6</c:v>
                </c:pt>
                <c:pt idx="6">
                  <c:v>204.1</c:v>
                </c:pt>
                <c:pt idx="7">
                  <c:v>191</c:v>
                </c:pt>
                <c:pt idx="8">
                  <c:v>178.8</c:v>
                </c:pt>
                <c:pt idx="9">
                  <c:v>182.6</c:v>
                </c:pt>
                <c:pt idx="10">
                  <c:v>169.5</c:v>
                </c:pt>
                <c:pt idx="11">
                  <c:v>168.4</c:v>
                </c:pt>
                <c:pt idx="12">
                  <c:v>162.1</c:v>
                </c:pt>
                <c:pt idx="13">
                  <c:v>158.1</c:v>
                </c:pt>
                <c:pt idx="14">
                  <c:v>154.69999999999999</c:v>
                </c:pt>
                <c:pt idx="15">
                  <c:v>139.4</c:v>
                </c:pt>
                <c:pt idx="16">
                  <c:v>137.1</c:v>
                </c:pt>
                <c:pt idx="17">
                  <c:v>128</c:v>
                </c:pt>
                <c:pt idx="18">
                  <c:v>122.9</c:v>
                </c:pt>
                <c:pt idx="19">
                  <c:v>119.1</c:v>
                </c:pt>
                <c:pt idx="20">
                  <c:v>118.5</c:v>
                </c:pt>
                <c:pt idx="21">
                  <c:v>109.4</c:v>
                </c:pt>
                <c:pt idx="22">
                  <c:v>105.8</c:v>
                </c:pt>
                <c:pt idx="23">
                  <c:v>102.8</c:v>
                </c:pt>
                <c:pt idx="24">
                  <c:v>102</c:v>
                </c:pt>
                <c:pt idx="25">
                  <c:v>98</c:v>
                </c:pt>
                <c:pt idx="26">
                  <c:v>99.1</c:v>
                </c:pt>
                <c:pt idx="27">
                  <c:v>94</c:v>
                </c:pt>
                <c:pt idx="28">
                  <c:v>91.1</c:v>
                </c:pt>
                <c:pt idx="29">
                  <c:v>89.6</c:v>
                </c:pt>
                <c:pt idx="30">
                  <c:v>85.4</c:v>
                </c:pt>
                <c:pt idx="31">
                  <c:v>84.9</c:v>
                </c:pt>
                <c:pt idx="32">
                  <c:v>83.7</c:v>
                </c:pt>
                <c:pt idx="33">
                  <c:v>81.099999999999994</c:v>
                </c:pt>
                <c:pt idx="34">
                  <c:v>77.3</c:v>
                </c:pt>
                <c:pt idx="35">
                  <c:v>74.5</c:v>
                </c:pt>
                <c:pt idx="36">
                  <c:v>71.900000000000006</c:v>
                </c:pt>
              </c:numCache>
            </c:numRef>
          </c:val>
          <c:smooth val="0"/>
        </c:ser>
        <c:ser>
          <c:idx val="8"/>
          <c:order val="8"/>
          <c:tx>
            <c:strRef>
              <c:f>Cardio!$J$1</c:f>
              <c:strCache>
                <c:ptCount val="1"/>
                <c:pt idx="0">
                  <c:v>Netherlands</c:v>
                </c:pt>
              </c:strCache>
            </c:strRef>
          </c:tx>
          <c:spPr>
            <a:ln w="12700" cap="rnd">
              <a:solidFill>
                <a:schemeClr val="accent3">
                  <a:lumMod val="60000"/>
                </a:schemeClr>
              </a:solidFill>
              <a:round/>
            </a:ln>
            <a:effectLst/>
          </c:spPr>
          <c:marker>
            <c:symbol val="none"/>
          </c:marker>
          <c:cat>
            <c:numRef>
              <c:f>Cardio!$A$2:$A$39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Cardio!$J$2:$J$39</c:f>
              <c:numCache>
                <c:formatCode>General</c:formatCode>
                <c:ptCount val="38"/>
                <c:pt idx="0">
                  <c:v>276.39999999999998</c:v>
                </c:pt>
                <c:pt idx="1">
                  <c:v>268.3</c:v>
                </c:pt>
                <c:pt idx="2">
                  <c:v>266.39999999999998</c:v>
                </c:pt>
                <c:pt idx="3">
                  <c:v>262.60000000000002</c:v>
                </c:pt>
                <c:pt idx="4">
                  <c:v>256.2</c:v>
                </c:pt>
                <c:pt idx="5">
                  <c:v>254.6</c:v>
                </c:pt>
                <c:pt idx="6">
                  <c:v>254.1</c:v>
                </c:pt>
                <c:pt idx="7">
                  <c:v>244.1</c:v>
                </c:pt>
                <c:pt idx="8">
                  <c:v>227.8</c:v>
                </c:pt>
                <c:pt idx="9">
                  <c:v>224.9</c:v>
                </c:pt>
                <c:pt idx="10">
                  <c:v>221.2</c:v>
                </c:pt>
                <c:pt idx="11">
                  <c:v>216.7</c:v>
                </c:pt>
                <c:pt idx="12">
                  <c:v>213.7</c:v>
                </c:pt>
                <c:pt idx="13">
                  <c:v>208.3</c:v>
                </c:pt>
                <c:pt idx="14">
                  <c:v>215.5</c:v>
                </c:pt>
                <c:pt idx="15">
                  <c:v>202.2</c:v>
                </c:pt>
                <c:pt idx="16">
                  <c:v>200.4</c:v>
                </c:pt>
                <c:pt idx="17">
                  <c:v>194.5</c:v>
                </c:pt>
                <c:pt idx="18">
                  <c:v>185.5</c:v>
                </c:pt>
                <c:pt idx="19">
                  <c:v>182.8</c:v>
                </c:pt>
                <c:pt idx="20">
                  <c:v>178.4</c:v>
                </c:pt>
                <c:pt idx="21">
                  <c:v>174.1</c:v>
                </c:pt>
                <c:pt idx="22">
                  <c:v>164.8</c:v>
                </c:pt>
                <c:pt idx="23">
                  <c:v>163.4</c:v>
                </c:pt>
                <c:pt idx="24">
                  <c:v>157.19999999999999</c:v>
                </c:pt>
                <c:pt idx="25">
                  <c:v>146.19999999999999</c:v>
                </c:pt>
                <c:pt idx="26">
                  <c:v>138.69999999999999</c:v>
                </c:pt>
                <c:pt idx="27">
                  <c:v>129.5</c:v>
                </c:pt>
                <c:pt idx="28">
                  <c:v>123.6</c:v>
                </c:pt>
                <c:pt idx="29">
                  <c:v>117.5</c:v>
                </c:pt>
                <c:pt idx="30">
                  <c:v>110.9</c:v>
                </c:pt>
                <c:pt idx="31">
                  <c:v>107.9</c:v>
                </c:pt>
                <c:pt idx="32">
                  <c:v>102.3</c:v>
                </c:pt>
                <c:pt idx="33">
                  <c:v>100.1</c:v>
                </c:pt>
                <c:pt idx="34">
                  <c:v>97.3</c:v>
                </c:pt>
                <c:pt idx="35">
                  <c:v>95.2</c:v>
                </c:pt>
                <c:pt idx="36">
                  <c:v>94.1</c:v>
                </c:pt>
                <c:pt idx="37">
                  <c:v>89.9</c:v>
                </c:pt>
              </c:numCache>
            </c:numRef>
          </c:val>
          <c:smooth val="0"/>
        </c:ser>
        <c:ser>
          <c:idx val="9"/>
          <c:order val="9"/>
          <c:tx>
            <c:strRef>
              <c:f>Cardio!$K$1</c:f>
              <c:strCache>
                <c:ptCount val="1"/>
                <c:pt idx="0">
                  <c:v>Norway</c:v>
                </c:pt>
              </c:strCache>
            </c:strRef>
          </c:tx>
          <c:spPr>
            <a:ln w="12700" cap="rnd">
              <a:solidFill>
                <a:schemeClr val="accent4">
                  <a:lumMod val="60000"/>
                </a:schemeClr>
              </a:solidFill>
              <a:round/>
            </a:ln>
            <a:effectLst/>
          </c:spPr>
          <c:marker>
            <c:symbol val="none"/>
          </c:marker>
          <c:cat>
            <c:numRef>
              <c:f>Cardio!$A$2:$A$39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Cardio!$K$2:$K$39</c:f>
              <c:numCache>
                <c:formatCode>General</c:formatCode>
                <c:ptCount val="38"/>
                <c:pt idx="7">
                  <c:v>271.7</c:v>
                </c:pt>
                <c:pt idx="8">
                  <c:v>272.39999999999998</c:v>
                </c:pt>
                <c:pt idx="9">
                  <c:v>261.5</c:v>
                </c:pt>
                <c:pt idx="10">
                  <c:v>255.8</c:v>
                </c:pt>
                <c:pt idx="11">
                  <c:v>256.5</c:v>
                </c:pt>
                <c:pt idx="12">
                  <c:v>242.8</c:v>
                </c:pt>
                <c:pt idx="13">
                  <c:v>237.7</c:v>
                </c:pt>
                <c:pt idx="14">
                  <c:v>234.9</c:v>
                </c:pt>
                <c:pt idx="15">
                  <c:v>217.9</c:v>
                </c:pt>
                <c:pt idx="16">
                  <c:v>218.5</c:v>
                </c:pt>
                <c:pt idx="17">
                  <c:v>207.8</c:v>
                </c:pt>
                <c:pt idx="18">
                  <c:v>203.3</c:v>
                </c:pt>
                <c:pt idx="19">
                  <c:v>199.6</c:v>
                </c:pt>
                <c:pt idx="20">
                  <c:v>194.9</c:v>
                </c:pt>
                <c:pt idx="21">
                  <c:v>181</c:v>
                </c:pt>
                <c:pt idx="22">
                  <c:v>175</c:v>
                </c:pt>
                <c:pt idx="23">
                  <c:v>170.4</c:v>
                </c:pt>
                <c:pt idx="24">
                  <c:v>157.19999999999999</c:v>
                </c:pt>
                <c:pt idx="25">
                  <c:v>147.9</c:v>
                </c:pt>
                <c:pt idx="26">
                  <c:v>134</c:v>
                </c:pt>
                <c:pt idx="27">
                  <c:v>131.4</c:v>
                </c:pt>
                <c:pt idx="28">
                  <c:v>128.5</c:v>
                </c:pt>
                <c:pt idx="29">
                  <c:v>122.2</c:v>
                </c:pt>
                <c:pt idx="30">
                  <c:v>115</c:v>
                </c:pt>
                <c:pt idx="31">
                  <c:v>110.9</c:v>
                </c:pt>
                <c:pt idx="32">
                  <c:v>106.9</c:v>
                </c:pt>
                <c:pt idx="33">
                  <c:v>106.4</c:v>
                </c:pt>
                <c:pt idx="34">
                  <c:v>97.5</c:v>
                </c:pt>
                <c:pt idx="35">
                  <c:v>92.7</c:v>
                </c:pt>
                <c:pt idx="36">
                  <c:v>90.8</c:v>
                </c:pt>
              </c:numCache>
            </c:numRef>
          </c:val>
          <c:smooth val="0"/>
        </c:ser>
        <c:ser>
          <c:idx val="10"/>
          <c:order val="10"/>
          <c:tx>
            <c:strRef>
              <c:f>Cardio!$L$1</c:f>
              <c:strCache>
                <c:ptCount val="1"/>
                <c:pt idx="0">
                  <c:v>Singapore</c:v>
                </c:pt>
              </c:strCache>
            </c:strRef>
          </c:tx>
          <c:spPr>
            <a:ln w="12700" cap="rnd">
              <a:solidFill>
                <a:schemeClr val="accent5">
                  <a:lumMod val="60000"/>
                </a:schemeClr>
              </a:solidFill>
              <a:prstDash val="dash"/>
              <a:round/>
            </a:ln>
            <a:effectLst/>
          </c:spPr>
          <c:marker>
            <c:symbol val="none"/>
          </c:marker>
          <c:cat>
            <c:numRef>
              <c:f>Cardio!$A$2:$A$39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Cardio!$L$2:$L$39</c:f>
              <c:numCache>
                <c:formatCode>General</c:formatCode>
                <c:ptCount val="38"/>
                <c:pt idx="0">
                  <c:v>345.4</c:v>
                </c:pt>
                <c:pt idx="1">
                  <c:v>316.2</c:v>
                </c:pt>
                <c:pt idx="2">
                  <c:v>310.5</c:v>
                </c:pt>
                <c:pt idx="3">
                  <c:v>306.39999999999998</c:v>
                </c:pt>
                <c:pt idx="4">
                  <c:v>301.3</c:v>
                </c:pt>
                <c:pt idx="5">
                  <c:v>303.89999999999998</c:v>
                </c:pt>
                <c:pt idx="6">
                  <c:v>292.89999999999998</c:v>
                </c:pt>
                <c:pt idx="7">
                  <c:v>275.2</c:v>
                </c:pt>
                <c:pt idx="8">
                  <c:v>274.39999999999998</c:v>
                </c:pt>
                <c:pt idx="9">
                  <c:v>272</c:v>
                </c:pt>
                <c:pt idx="10">
                  <c:v>270.89999999999998</c:v>
                </c:pt>
                <c:pt idx="11">
                  <c:v>250.6</c:v>
                </c:pt>
                <c:pt idx="12">
                  <c:v>225.4</c:v>
                </c:pt>
                <c:pt idx="13">
                  <c:v>226.9</c:v>
                </c:pt>
                <c:pt idx="14">
                  <c:v>217.6</c:v>
                </c:pt>
                <c:pt idx="15">
                  <c:v>216.5</c:v>
                </c:pt>
                <c:pt idx="16">
                  <c:v>213.3</c:v>
                </c:pt>
                <c:pt idx="17">
                  <c:v>219.3</c:v>
                </c:pt>
                <c:pt idx="18">
                  <c:v>204.4</c:v>
                </c:pt>
                <c:pt idx="19">
                  <c:v>198.5</c:v>
                </c:pt>
                <c:pt idx="20">
                  <c:v>197.3</c:v>
                </c:pt>
                <c:pt idx="21">
                  <c:v>189.4</c:v>
                </c:pt>
                <c:pt idx="22">
                  <c:v>176.6</c:v>
                </c:pt>
                <c:pt idx="23">
                  <c:v>161.19999999999999</c:v>
                </c:pt>
                <c:pt idx="24">
                  <c:v>163.80000000000001</c:v>
                </c:pt>
                <c:pt idx="25">
                  <c:v>145.5</c:v>
                </c:pt>
                <c:pt idx="26">
                  <c:v>138.5</c:v>
                </c:pt>
                <c:pt idx="27">
                  <c:v>133</c:v>
                </c:pt>
                <c:pt idx="28">
                  <c:v>140.6</c:v>
                </c:pt>
                <c:pt idx="29">
                  <c:v>133.30000000000001</c:v>
                </c:pt>
                <c:pt idx="30">
                  <c:v>122.3</c:v>
                </c:pt>
                <c:pt idx="31">
                  <c:v>119.4</c:v>
                </c:pt>
                <c:pt idx="32">
                  <c:v>112.9</c:v>
                </c:pt>
                <c:pt idx="33">
                  <c:v>107.2</c:v>
                </c:pt>
                <c:pt idx="34">
                  <c:v>102.9</c:v>
                </c:pt>
                <c:pt idx="35">
                  <c:v>101.5</c:v>
                </c:pt>
                <c:pt idx="36">
                  <c:v>98</c:v>
                </c:pt>
              </c:numCache>
            </c:numRef>
          </c:val>
          <c:smooth val="0"/>
        </c:ser>
        <c:ser>
          <c:idx val="11"/>
          <c:order val="11"/>
          <c:tx>
            <c:strRef>
              <c:f>Cardio!$M$1</c:f>
              <c:strCache>
                <c:ptCount val="1"/>
                <c:pt idx="0">
                  <c:v>Spain</c:v>
                </c:pt>
              </c:strCache>
            </c:strRef>
          </c:tx>
          <c:spPr>
            <a:ln w="12700" cap="rnd">
              <a:solidFill>
                <a:schemeClr val="accent6">
                  <a:lumMod val="60000"/>
                </a:schemeClr>
              </a:solidFill>
              <a:round/>
            </a:ln>
            <a:effectLst/>
          </c:spPr>
          <c:marker>
            <c:symbol val="none"/>
          </c:marker>
          <c:cat>
            <c:numRef>
              <c:f>Cardio!$A$2:$A$39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Cardio!$M$2:$M$39</c:f>
              <c:numCache>
                <c:formatCode>General</c:formatCode>
                <c:ptCount val="38"/>
                <c:pt idx="1">
                  <c:v>282.39999999999998</c:v>
                </c:pt>
                <c:pt idx="2">
                  <c:v>278.2</c:v>
                </c:pt>
                <c:pt idx="3">
                  <c:v>262</c:v>
                </c:pt>
                <c:pt idx="4">
                  <c:v>266.7</c:v>
                </c:pt>
                <c:pt idx="5">
                  <c:v>251.3</c:v>
                </c:pt>
                <c:pt idx="6">
                  <c:v>254.5</c:v>
                </c:pt>
                <c:pt idx="7">
                  <c:v>240.7</c:v>
                </c:pt>
                <c:pt idx="8">
                  <c:v>225.8</c:v>
                </c:pt>
                <c:pt idx="9">
                  <c:v>224.2</c:v>
                </c:pt>
                <c:pt idx="10">
                  <c:v>216.4</c:v>
                </c:pt>
                <c:pt idx="11">
                  <c:v>212.9</c:v>
                </c:pt>
                <c:pt idx="12">
                  <c:v>211</c:v>
                </c:pt>
                <c:pt idx="13">
                  <c:v>196.4</c:v>
                </c:pt>
                <c:pt idx="14">
                  <c:v>191.9</c:v>
                </c:pt>
                <c:pt idx="15">
                  <c:v>181.7</c:v>
                </c:pt>
                <c:pt idx="16">
                  <c:v>178.4</c:v>
                </c:pt>
                <c:pt idx="17">
                  <c:v>176.5</c:v>
                </c:pt>
                <c:pt idx="18">
                  <c:v>169</c:v>
                </c:pt>
                <c:pt idx="19">
                  <c:v>168.5</c:v>
                </c:pt>
                <c:pt idx="20">
                  <c:v>159.4</c:v>
                </c:pt>
                <c:pt idx="21">
                  <c:v>145.9</c:v>
                </c:pt>
                <c:pt idx="22">
                  <c:v>140.6</c:v>
                </c:pt>
                <c:pt idx="23">
                  <c:v>138</c:v>
                </c:pt>
                <c:pt idx="24">
                  <c:v>137.6</c:v>
                </c:pt>
                <c:pt idx="25">
                  <c:v>127.7</c:v>
                </c:pt>
                <c:pt idx="26">
                  <c:v>126.6</c:v>
                </c:pt>
                <c:pt idx="27">
                  <c:v>117</c:v>
                </c:pt>
                <c:pt idx="28">
                  <c:v>116</c:v>
                </c:pt>
                <c:pt idx="29">
                  <c:v>111.2</c:v>
                </c:pt>
                <c:pt idx="30">
                  <c:v>105</c:v>
                </c:pt>
                <c:pt idx="31">
                  <c:v>100.8</c:v>
                </c:pt>
                <c:pt idx="32">
                  <c:v>97</c:v>
                </c:pt>
                <c:pt idx="33">
                  <c:v>95.3</c:v>
                </c:pt>
                <c:pt idx="34">
                  <c:v>89.6</c:v>
                </c:pt>
                <c:pt idx="35">
                  <c:v>87.2</c:v>
                </c:pt>
                <c:pt idx="36">
                  <c:v>89.4</c:v>
                </c:pt>
              </c:numCache>
            </c:numRef>
          </c:val>
          <c:smooth val="0"/>
        </c:ser>
        <c:ser>
          <c:idx val="12"/>
          <c:order val="12"/>
          <c:tx>
            <c:strRef>
              <c:f>Cardio!$N$1</c:f>
              <c:strCache>
                <c:ptCount val="1"/>
                <c:pt idx="0">
                  <c:v>Sweden</c:v>
                </c:pt>
              </c:strCache>
            </c:strRef>
          </c:tx>
          <c:spPr>
            <a:ln w="12700" cap="rnd">
              <a:solidFill>
                <a:schemeClr val="accent1">
                  <a:lumMod val="80000"/>
                  <a:lumOff val="20000"/>
                </a:schemeClr>
              </a:solidFill>
              <a:round/>
            </a:ln>
            <a:effectLst/>
          </c:spPr>
          <c:marker>
            <c:symbol val="none"/>
          </c:marker>
          <c:cat>
            <c:numRef>
              <c:f>Cardio!$A$2:$A$39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Cardio!$N$2:$N$39</c:f>
              <c:numCache>
                <c:formatCode>General</c:formatCode>
                <c:ptCount val="38"/>
                <c:pt idx="8">
                  <c:v>276.10000000000002</c:v>
                </c:pt>
                <c:pt idx="9">
                  <c:v>272.5</c:v>
                </c:pt>
                <c:pt idx="10">
                  <c:v>249.4</c:v>
                </c:pt>
                <c:pt idx="11">
                  <c:v>251.4</c:v>
                </c:pt>
                <c:pt idx="12">
                  <c:v>246.6</c:v>
                </c:pt>
                <c:pt idx="13">
                  <c:v>237.8</c:v>
                </c:pt>
                <c:pt idx="14">
                  <c:v>236.4</c:v>
                </c:pt>
                <c:pt idx="15">
                  <c:v>218.8</c:v>
                </c:pt>
                <c:pt idx="16">
                  <c:v>218.5</c:v>
                </c:pt>
                <c:pt idx="17">
                  <c:v>211.5</c:v>
                </c:pt>
                <c:pt idx="18">
                  <c:v>204.4</c:v>
                </c:pt>
                <c:pt idx="19">
                  <c:v>200.9</c:v>
                </c:pt>
                <c:pt idx="20">
                  <c:v>196.1</c:v>
                </c:pt>
                <c:pt idx="21">
                  <c:v>187.6</c:v>
                </c:pt>
                <c:pt idx="22">
                  <c:v>182.3</c:v>
                </c:pt>
                <c:pt idx="23">
                  <c:v>178</c:v>
                </c:pt>
                <c:pt idx="24">
                  <c:v>171.7</c:v>
                </c:pt>
                <c:pt idx="25">
                  <c:v>160.1</c:v>
                </c:pt>
                <c:pt idx="26">
                  <c:v>155</c:v>
                </c:pt>
                <c:pt idx="27">
                  <c:v>151.19999999999999</c:v>
                </c:pt>
                <c:pt idx="28">
                  <c:v>146.5</c:v>
                </c:pt>
                <c:pt idx="29">
                  <c:v>142.4</c:v>
                </c:pt>
                <c:pt idx="30">
                  <c:v>136</c:v>
                </c:pt>
                <c:pt idx="31">
                  <c:v>132.19999999999999</c:v>
                </c:pt>
                <c:pt idx="32">
                  <c:v>127</c:v>
                </c:pt>
                <c:pt idx="33">
                  <c:v>125.7</c:v>
                </c:pt>
                <c:pt idx="34">
                  <c:v>120.6</c:v>
                </c:pt>
                <c:pt idx="35">
                  <c:v>115</c:v>
                </c:pt>
                <c:pt idx="36">
                  <c:v>113.2</c:v>
                </c:pt>
                <c:pt idx="37">
                  <c:v>109</c:v>
                </c:pt>
              </c:numCache>
            </c:numRef>
          </c:val>
          <c:smooth val="0"/>
        </c:ser>
        <c:ser>
          <c:idx val="13"/>
          <c:order val="13"/>
          <c:tx>
            <c:strRef>
              <c:f>Cardio!$O$1</c:f>
              <c:strCache>
                <c:ptCount val="1"/>
                <c:pt idx="0">
                  <c:v>UK</c:v>
                </c:pt>
              </c:strCache>
            </c:strRef>
          </c:tx>
          <c:spPr>
            <a:ln w="47625" cap="rnd">
              <a:solidFill>
                <a:srgbClr val="FF0000"/>
              </a:solidFill>
              <a:round/>
            </a:ln>
            <a:effectLst/>
          </c:spPr>
          <c:marker>
            <c:symbol val="none"/>
          </c:marker>
          <c:cat>
            <c:numRef>
              <c:f>Cardio!$A$2:$A$39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Cardio!$O$2:$O$39</c:f>
              <c:numCache>
                <c:formatCode>General</c:formatCode>
                <c:ptCount val="38"/>
                <c:pt idx="0">
                  <c:v>378.6</c:v>
                </c:pt>
                <c:pt idx="1">
                  <c:v>361.3</c:v>
                </c:pt>
                <c:pt idx="2">
                  <c:v>345.1</c:v>
                </c:pt>
                <c:pt idx="3">
                  <c:v>338.4</c:v>
                </c:pt>
                <c:pt idx="4">
                  <c:v>332.4</c:v>
                </c:pt>
                <c:pt idx="5">
                  <c:v>322.2</c:v>
                </c:pt>
                <c:pt idx="6">
                  <c:v>324.7</c:v>
                </c:pt>
                <c:pt idx="7">
                  <c:v>312.10000000000002</c:v>
                </c:pt>
                <c:pt idx="8">
                  <c:v>298.10000000000002</c:v>
                </c:pt>
                <c:pt idx="9">
                  <c:v>290.3</c:v>
                </c:pt>
                <c:pt idx="10">
                  <c:v>282.3</c:v>
                </c:pt>
                <c:pt idx="11">
                  <c:v>271.60000000000002</c:v>
                </c:pt>
                <c:pt idx="12">
                  <c:v>268</c:v>
                </c:pt>
                <c:pt idx="13">
                  <c:v>257.7</c:v>
                </c:pt>
                <c:pt idx="14">
                  <c:v>258.60000000000002</c:v>
                </c:pt>
                <c:pt idx="15">
                  <c:v>240.4</c:v>
                </c:pt>
                <c:pt idx="16">
                  <c:v>237.1</c:v>
                </c:pt>
                <c:pt idx="17">
                  <c:v>228.8</c:v>
                </c:pt>
                <c:pt idx="18">
                  <c:v>218.1</c:v>
                </c:pt>
                <c:pt idx="19">
                  <c:v>213.7</c:v>
                </c:pt>
                <c:pt idx="20">
                  <c:v>205.2</c:v>
                </c:pt>
                <c:pt idx="21">
                  <c:v>191.3</c:v>
                </c:pt>
                <c:pt idx="22">
                  <c:v>191.5</c:v>
                </c:pt>
                <c:pt idx="23">
                  <c:v>186.5</c:v>
                </c:pt>
                <c:pt idx="24">
                  <c:v>180.7</c:v>
                </c:pt>
                <c:pt idx="25">
                  <c:v>166.5</c:v>
                </c:pt>
                <c:pt idx="26">
                  <c:v>157.1</c:v>
                </c:pt>
                <c:pt idx="27">
                  <c:v>146.5</c:v>
                </c:pt>
                <c:pt idx="28">
                  <c:v>139.80000000000001</c:v>
                </c:pt>
                <c:pt idx="29">
                  <c:v>134.9</c:v>
                </c:pt>
                <c:pt idx="30">
                  <c:v>125.6</c:v>
                </c:pt>
                <c:pt idx="31">
                  <c:v>121.8</c:v>
                </c:pt>
                <c:pt idx="32">
                  <c:v>107.4</c:v>
                </c:pt>
                <c:pt idx="33">
                  <c:v>106.5</c:v>
                </c:pt>
                <c:pt idx="34">
                  <c:v>104.3</c:v>
                </c:pt>
                <c:pt idx="35">
                  <c:v>99</c:v>
                </c:pt>
                <c:pt idx="36">
                  <c:v>99.7</c:v>
                </c:pt>
              </c:numCache>
            </c:numRef>
          </c:val>
          <c:smooth val="0"/>
        </c:ser>
        <c:ser>
          <c:idx val="14"/>
          <c:order val="14"/>
          <c:tx>
            <c:strRef>
              <c:f>Cardio!$P$1</c:f>
              <c:strCache>
                <c:ptCount val="1"/>
                <c:pt idx="0">
                  <c:v>USA</c:v>
                </c:pt>
              </c:strCache>
            </c:strRef>
          </c:tx>
          <c:spPr>
            <a:ln w="47625" cap="rnd">
              <a:solidFill>
                <a:srgbClr val="00B0F0"/>
              </a:solidFill>
              <a:round/>
            </a:ln>
            <a:effectLst/>
          </c:spPr>
          <c:marker>
            <c:symbol val="none"/>
          </c:marker>
          <c:cat>
            <c:numRef>
              <c:f>Cardio!$A$2:$A$39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Cardio!$P$2:$P$39</c:f>
              <c:numCache>
                <c:formatCode>General</c:formatCode>
                <c:ptCount val="38"/>
                <c:pt idx="0">
                  <c:v>324.60000000000002</c:v>
                </c:pt>
                <c:pt idx="1">
                  <c:v>326</c:v>
                </c:pt>
                <c:pt idx="2">
                  <c:v>313.8</c:v>
                </c:pt>
                <c:pt idx="3">
                  <c:v>304.39999999999998</c:v>
                </c:pt>
                <c:pt idx="4">
                  <c:v>304.60000000000002</c:v>
                </c:pt>
                <c:pt idx="5">
                  <c:v>292.8</c:v>
                </c:pt>
                <c:pt idx="6">
                  <c:v>287.60000000000002</c:v>
                </c:pt>
                <c:pt idx="7">
                  <c:v>278.60000000000002</c:v>
                </c:pt>
                <c:pt idx="8">
                  <c:v>271.39999999999998</c:v>
                </c:pt>
                <c:pt idx="9">
                  <c:v>266.8</c:v>
                </c:pt>
                <c:pt idx="10">
                  <c:v>251</c:v>
                </c:pt>
                <c:pt idx="11">
                  <c:v>245.4</c:v>
                </c:pt>
                <c:pt idx="12">
                  <c:v>238.7</c:v>
                </c:pt>
                <c:pt idx="13">
                  <c:v>232.9</c:v>
                </c:pt>
                <c:pt idx="14">
                  <c:v>235.2</c:v>
                </c:pt>
                <c:pt idx="15">
                  <c:v>228.8</c:v>
                </c:pt>
                <c:pt idx="16">
                  <c:v>226.7</c:v>
                </c:pt>
                <c:pt idx="17">
                  <c:v>221.6</c:v>
                </c:pt>
                <c:pt idx="18">
                  <c:v>215.8</c:v>
                </c:pt>
                <c:pt idx="19">
                  <c:v>209.3</c:v>
                </c:pt>
                <c:pt idx="20">
                  <c:v>206.1</c:v>
                </c:pt>
                <c:pt idx="21">
                  <c:v>198.9</c:v>
                </c:pt>
                <c:pt idx="22">
                  <c:v>191</c:v>
                </c:pt>
                <c:pt idx="23">
                  <c:v>186</c:v>
                </c:pt>
                <c:pt idx="24">
                  <c:v>179.6</c:v>
                </c:pt>
                <c:pt idx="25">
                  <c:v>168.4</c:v>
                </c:pt>
                <c:pt idx="26">
                  <c:v>163.30000000000001</c:v>
                </c:pt>
                <c:pt idx="27">
                  <c:v>154.69999999999999</c:v>
                </c:pt>
                <c:pt idx="28">
                  <c:v>149.19999999999999</c:v>
                </c:pt>
                <c:pt idx="29">
                  <c:v>148.19999999999999</c:v>
                </c:pt>
                <c:pt idx="30">
                  <c:v>141.6</c:v>
                </c:pt>
                <c:pt idx="31">
                  <c:v>138.69999999999999</c:v>
                </c:pt>
                <c:pt idx="32">
                  <c:v>135.19999999999999</c:v>
                </c:pt>
                <c:pt idx="33">
                  <c:v>132.9</c:v>
                </c:pt>
                <c:pt idx="34">
                  <c:v>132.6</c:v>
                </c:pt>
                <c:pt idx="35">
                  <c:v>131.6</c:v>
                </c:pt>
                <c:pt idx="36">
                  <c:v>133.6</c:v>
                </c:pt>
                <c:pt idx="37">
                  <c:v>131.80000000000001</c:v>
                </c:pt>
              </c:numCache>
            </c:numRef>
          </c:val>
          <c:smooth val="0"/>
        </c:ser>
        <c:dLbls>
          <c:showLegendKey val="0"/>
          <c:showVal val="0"/>
          <c:showCatName val="0"/>
          <c:showSerName val="0"/>
          <c:showPercent val="0"/>
          <c:showBubbleSize val="0"/>
        </c:dLbls>
        <c:smooth val="0"/>
        <c:axId val="311849184"/>
        <c:axId val="311849576"/>
      </c:lineChart>
      <c:catAx>
        <c:axId val="311849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1849576"/>
        <c:crosses val="autoZero"/>
        <c:auto val="1"/>
        <c:lblAlgn val="ctr"/>
        <c:lblOffset val="100"/>
        <c:noMultiLvlLbl val="0"/>
      </c:catAx>
      <c:valAx>
        <c:axId val="3118495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18491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Cancer!$B$1</c:f>
              <c:strCache>
                <c:ptCount val="1"/>
                <c:pt idx="0">
                  <c:v>Australia</c:v>
                </c:pt>
              </c:strCache>
            </c:strRef>
          </c:tx>
          <c:spPr>
            <a:ln w="12700" cap="rnd">
              <a:solidFill>
                <a:schemeClr val="accent1"/>
              </a:solidFill>
              <a:round/>
            </a:ln>
            <a:effectLst/>
          </c:spPr>
          <c:marker>
            <c:symbol val="none"/>
          </c:marker>
          <c:cat>
            <c:numRef>
              <c:f>Cancer!$A$2:$A$39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Cancer!$B$2:$B$39</c:f>
              <c:numCache>
                <c:formatCode>General</c:formatCode>
                <c:ptCount val="38"/>
                <c:pt idx="0">
                  <c:v>143.30000000000001</c:v>
                </c:pt>
                <c:pt idx="1">
                  <c:v>147.30000000000001</c:v>
                </c:pt>
                <c:pt idx="2">
                  <c:v>145.5</c:v>
                </c:pt>
                <c:pt idx="3">
                  <c:v>148</c:v>
                </c:pt>
                <c:pt idx="4">
                  <c:v>149.4</c:v>
                </c:pt>
                <c:pt idx="5">
                  <c:v>150.80000000000001</c:v>
                </c:pt>
                <c:pt idx="6">
                  <c:v>151.5</c:v>
                </c:pt>
                <c:pt idx="7">
                  <c:v>147.30000000000001</c:v>
                </c:pt>
                <c:pt idx="8">
                  <c:v>148.5</c:v>
                </c:pt>
                <c:pt idx="9">
                  <c:v>148.4</c:v>
                </c:pt>
                <c:pt idx="10">
                  <c:v>149.80000000000001</c:v>
                </c:pt>
                <c:pt idx="11">
                  <c:v>146</c:v>
                </c:pt>
                <c:pt idx="12">
                  <c:v>146.19999999999999</c:v>
                </c:pt>
                <c:pt idx="13">
                  <c:v>145.80000000000001</c:v>
                </c:pt>
                <c:pt idx="14">
                  <c:v>145.30000000000001</c:v>
                </c:pt>
                <c:pt idx="15">
                  <c:v>147.69999999999999</c:v>
                </c:pt>
                <c:pt idx="16">
                  <c:v>141.6</c:v>
                </c:pt>
                <c:pt idx="17">
                  <c:v>141.9</c:v>
                </c:pt>
                <c:pt idx="18">
                  <c:v>137.80000000000001</c:v>
                </c:pt>
                <c:pt idx="19">
                  <c:v>136.80000000000001</c:v>
                </c:pt>
                <c:pt idx="20">
                  <c:v>133.19999999999999</c:v>
                </c:pt>
                <c:pt idx="21">
                  <c:v>131.69999999999999</c:v>
                </c:pt>
                <c:pt idx="22">
                  <c:v>130.80000000000001</c:v>
                </c:pt>
                <c:pt idx="23">
                  <c:v>129.6</c:v>
                </c:pt>
                <c:pt idx="24">
                  <c:v>126.2</c:v>
                </c:pt>
                <c:pt idx="25">
                  <c:v>125.5</c:v>
                </c:pt>
                <c:pt idx="27">
                  <c:v>123.8</c:v>
                </c:pt>
                <c:pt idx="28">
                  <c:v>119.4</c:v>
                </c:pt>
                <c:pt idx="29">
                  <c:v>121.2</c:v>
                </c:pt>
                <c:pt idx="30">
                  <c:v>117</c:v>
                </c:pt>
                <c:pt idx="31">
                  <c:v>117.1</c:v>
                </c:pt>
                <c:pt idx="32">
                  <c:v>115.9</c:v>
                </c:pt>
                <c:pt idx="33">
                  <c:v>111.7</c:v>
                </c:pt>
                <c:pt idx="34">
                  <c:v>111.4</c:v>
                </c:pt>
                <c:pt idx="35">
                  <c:v>108.6</c:v>
                </c:pt>
                <c:pt idx="36">
                  <c:v>109.9</c:v>
                </c:pt>
              </c:numCache>
            </c:numRef>
          </c:val>
          <c:smooth val="0"/>
        </c:ser>
        <c:ser>
          <c:idx val="1"/>
          <c:order val="1"/>
          <c:tx>
            <c:strRef>
              <c:f>Cancer!$C$1</c:f>
              <c:strCache>
                <c:ptCount val="1"/>
                <c:pt idx="0">
                  <c:v>Canada</c:v>
                </c:pt>
              </c:strCache>
            </c:strRef>
          </c:tx>
          <c:spPr>
            <a:ln w="47625" cap="rnd">
              <a:solidFill>
                <a:schemeClr val="accent2"/>
              </a:solidFill>
              <a:round/>
            </a:ln>
            <a:effectLst/>
          </c:spPr>
          <c:marker>
            <c:symbol val="none"/>
          </c:marker>
          <c:cat>
            <c:numRef>
              <c:f>Cancer!$A$2:$A$39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Cancer!$C$2:$C$39</c:f>
              <c:numCache>
                <c:formatCode>General</c:formatCode>
                <c:ptCount val="38"/>
                <c:pt idx="0">
                  <c:v>153.1</c:v>
                </c:pt>
                <c:pt idx="1">
                  <c:v>152.80000000000001</c:v>
                </c:pt>
                <c:pt idx="2">
                  <c:v>151.1</c:v>
                </c:pt>
                <c:pt idx="3">
                  <c:v>157</c:v>
                </c:pt>
                <c:pt idx="4">
                  <c:v>151.5</c:v>
                </c:pt>
                <c:pt idx="5">
                  <c:v>154.30000000000001</c:v>
                </c:pt>
                <c:pt idx="6">
                  <c:v>155.5</c:v>
                </c:pt>
                <c:pt idx="7">
                  <c:v>157.69999999999999</c:v>
                </c:pt>
                <c:pt idx="8">
                  <c:v>157.1</c:v>
                </c:pt>
                <c:pt idx="9">
                  <c:v>159.19999999999999</c:v>
                </c:pt>
                <c:pt idx="10">
                  <c:v>157.19999999999999</c:v>
                </c:pt>
                <c:pt idx="11">
                  <c:v>156.9</c:v>
                </c:pt>
                <c:pt idx="12">
                  <c:v>155.6</c:v>
                </c:pt>
                <c:pt idx="13">
                  <c:v>152</c:v>
                </c:pt>
                <c:pt idx="14">
                  <c:v>151.4</c:v>
                </c:pt>
                <c:pt idx="15">
                  <c:v>150.80000000000001</c:v>
                </c:pt>
                <c:pt idx="16">
                  <c:v>147.6</c:v>
                </c:pt>
                <c:pt idx="17">
                  <c:v>149.6</c:v>
                </c:pt>
                <c:pt idx="18">
                  <c:v>144.5</c:v>
                </c:pt>
                <c:pt idx="19">
                  <c:v>145.69999999999999</c:v>
                </c:pt>
                <c:pt idx="20">
                  <c:v>144.30000000000001</c:v>
                </c:pt>
                <c:pt idx="21">
                  <c:v>143.6</c:v>
                </c:pt>
                <c:pt idx="22">
                  <c:v>142.30000000000001</c:v>
                </c:pt>
                <c:pt idx="23">
                  <c:v>141.30000000000001</c:v>
                </c:pt>
                <c:pt idx="24">
                  <c:v>139.1</c:v>
                </c:pt>
                <c:pt idx="25">
                  <c:v>137.30000000000001</c:v>
                </c:pt>
                <c:pt idx="26">
                  <c:v>134.5</c:v>
                </c:pt>
                <c:pt idx="27">
                  <c:v>131</c:v>
                </c:pt>
                <c:pt idx="28">
                  <c:v>130.6</c:v>
                </c:pt>
                <c:pt idx="29">
                  <c:v>128.5</c:v>
                </c:pt>
                <c:pt idx="30">
                  <c:v>125.8</c:v>
                </c:pt>
                <c:pt idx="31">
                  <c:v>122.9</c:v>
                </c:pt>
                <c:pt idx="32">
                  <c:v>120.6</c:v>
                </c:pt>
                <c:pt idx="33">
                  <c:v>120.1</c:v>
                </c:pt>
                <c:pt idx="34">
                  <c:v>117.8</c:v>
                </c:pt>
              </c:numCache>
            </c:numRef>
          </c:val>
          <c:smooth val="0"/>
        </c:ser>
        <c:ser>
          <c:idx val="2"/>
          <c:order val="2"/>
          <c:tx>
            <c:strRef>
              <c:f>Cancer!$D$1</c:f>
              <c:strCache>
                <c:ptCount val="1"/>
                <c:pt idx="0">
                  <c:v>France</c:v>
                </c:pt>
              </c:strCache>
            </c:strRef>
          </c:tx>
          <c:spPr>
            <a:ln w="12700" cap="rnd">
              <a:solidFill>
                <a:schemeClr val="accent3"/>
              </a:solidFill>
              <a:round/>
            </a:ln>
            <a:effectLst/>
          </c:spPr>
          <c:marker>
            <c:symbol val="none"/>
          </c:marker>
          <c:cat>
            <c:numRef>
              <c:f>Cancer!$A$2:$A$39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Cancer!$D$2:$D$39</c:f>
              <c:numCache>
                <c:formatCode>General</c:formatCode>
                <c:ptCount val="38"/>
                <c:pt idx="0">
                  <c:v>163.69999999999999</c:v>
                </c:pt>
                <c:pt idx="1">
                  <c:v>163.6</c:v>
                </c:pt>
                <c:pt idx="2">
                  <c:v>164.3</c:v>
                </c:pt>
                <c:pt idx="3">
                  <c:v>163.19999999999999</c:v>
                </c:pt>
                <c:pt idx="4">
                  <c:v>163.5</c:v>
                </c:pt>
                <c:pt idx="5">
                  <c:v>164.2</c:v>
                </c:pt>
                <c:pt idx="6">
                  <c:v>163.1</c:v>
                </c:pt>
                <c:pt idx="7">
                  <c:v>166.5</c:v>
                </c:pt>
                <c:pt idx="8">
                  <c:v>163</c:v>
                </c:pt>
                <c:pt idx="9">
                  <c:v>162.19999999999999</c:v>
                </c:pt>
                <c:pt idx="10">
                  <c:v>161.6</c:v>
                </c:pt>
                <c:pt idx="11">
                  <c:v>158.80000000000001</c:v>
                </c:pt>
                <c:pt idx="12">
                  <c:v>158.19999999999999</c:v>
                </c:pt>
                <c:pt idx="13">
                  <c:v>157.5</c:v>
                </c:pt>
                <c:pt idx="14">
                  <c:v>156.80000000000001</c:v>
                </c:pt>
                <c:pt idx="15">
                  <c:v>153.19999999999999</c:v>
                </c:pt>
                <c:pt idx="16">
                  <c:v>152.1</c:v>
                </c:pt>
                <c:pt idx="17">
                  <c:v>151.1</c:v>
                </c:pt>
                <c:pt idx="18">
                  <c:v>148.1</c:v>
                </c:pt>
                <c:pt idx="19">
                  <c:v>151.6</c:v>
                </c:pt>
                <c:pt idx="20">
                  <c:v>150.19999999999999</c:v>
                </c:pt>
                <c:pt idx="21">
                  <c:v>148.69999999999999</c:v>
                </c:pt>
                <c:pt idx="22">
                  <c:v>147.30000000000001</c:v>
                </c:pt>
                <c:pt idx="23">
                  <c:v>146.4</c:v>
                </c:pt>
                <c:pt idx="24">
                  <c:v>144.4</c:v>
                </c:pt>
                <c:pt idx="25">
                  <c:v>140.80000000000001</c:v>
                </c:pt>
                <c:pt idx="26">
                  <c:v>140.19999999999999</c:v>
                </c:pt>
                <c:pt idx="27">
                  <c:v>136.4</c:v>
                </c:pt>
                <c:pt idx="28">
                  <c:v>133.69999999999999</c:v>
                </c:pt>
                <c:pt idx="29">
                  <c:v>132.4</c:v>
                </c:pt>
                <c:pt idx="30">
                  <c:v>131.30000000000001</c:v>
                </c:pt>
                <c:pt idx="31">
                  <c:v>128.4</c:v>
                </c:pt>
                <c:pt idx="32">
                  <c:v>125.6</c:v>
                </c:pt>
                <c:pt idx="33">
                  <c:v>123.6</c:v>
                </c:pt>
                <c:pt idx="34">
                  <c:v>120.5</c:v>
                </c:pt>
                <c:pt idx="35">
                  <c:v>120.8</c:v>
                </c:pt>
              </c:numCache>
            </c:numRef>
          </c:val>
          <c:smooth val="0"/>
        </c:ser>
        <c:ser>
          <c:idx val="3"/>
          <c:order val="3"/>
          <c:tx>
            <c:strRef>
              <c:f>Cancer!$E$1</c:f>
              <c:strCache>
                <c:ptCount val="1"/>
                <c:pt idx="0">
                  <c:v>Germany</c:v>
                </c:pt>
              </c:strCache>
            </c:strRef>
          </c:tx>
          <c:spPr>
            <a:ln w="12700" cap="rnd">
              <a:solidFill>
                <a:schemeClr val="accent4"/>
              </a:solidFill>
              <a:round/>
            </a:ln>
            <a:effectLst/>
          </c:spPr>
          <c:marker>
            <c:symbol val="none"/>
          </c:marker>
          <c:cat>
            <c:numRef>
              <c:f>Cancer!$A$2:$A$39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Cancer!$E$2:$E$39</c:f>
              <c:numCache>
                <c:formatCode>General</c:formatCode>
                <c:ptCount val="38"/>
                <c:pt idx="11">
                  <c:v>157.80000000000001</c:v>
                </c:pt>
                <c:pt idx="12">
                  <c:v>160.19999999999999</c:v>
                </c:pt>
                <c:pt idx="13">
                  <c:v>159.69999999999999</c:v>
                </c:pt>
                <c:pt idx="14">
                  <c:v>159.6</c:v>
                </c:pt>
                <c:pt idx="15">
                  <c:v>156.4</c:v>
                </c:pt>
                <c:pt idx="16">
                  <c:v>154.30000000000001</c:v>
                </c:pt>
                <c:pt idx="17">
                  <c:v>152.6</c:v>
                </c:pt>
                <c:pt idx="18">
                  <c:v>148.6</c:v>
                </c:pt>
                <c:pt idx="19">
                  <c:v>148.19999999999999</c:v>
                </c:pt>
                <c:pt idx="20">
                  <c:v>144.80000000000001</c:v>
                </c:pt>
                <c:pt idx="21">
                  <c:v>142.6</c:v>
                </c:pt>
                <c:pt idx="22">
                  <c:v>138.1</c:v>
                </c:pt>
                <c:pt idx="23">
                  <c:v>137.5</c:v>
                </c:pt>
                <c:pt idx="24">
                  <c:v>135.30000000000001</c:v>
                </c:pt>
                <c:pt idx="25">
                  <c:v>132.80000000000001</c:v>
                </c:pt>
                <c:pt idx="26">
                  <c:v>131.19999999999999</c:v>
                </c:pt>
                <c:pt idx="27">
                  <c:v>128.80000000000001</c:v>
                </c:pt>
                <c:pt idx="28">
                  <c:v>126.7</c:v>
                </c:pt>
                <c:pt idx="29">
                  <c:v>127.2</c:v>
                </c:pt>
                <c:pt idx="30">
                  <c:v>125</c:v>
                </c:pt>
                <c:pt idx="31">
                  <c:v>124.1</c:v>
                </c:pt>
                <c:pt idx="32">
                  <c:v>123.6</c:v>
                </c:pt>
                <c:pt idx="33">
                  <c:v>121.2</c:v>
                </c:pt>
                <c:pt idx="34">
                  <c:v>122.8</c:v>
                </c:pt>
                <c:pt idx="35">
                  <c:v>120</c:v>
                </c:pt>
                <c:pt idx="36">
                  <c:v>119.3</c:v>
                </c:pt>
              </c:numCache>
            </c:numRef>
          </c:val>
          <c:smooth val="0"/>
        </c:ser>
        <c:ser>
          <c:idx val="4"/>
          <c:order val="4"/>
          <c:tx>
            <c:strRef>
              <c:f>Cancer!$F$1</c:f>
              <c:strCache>
                <c:ptCount val="1"/>
                <c:pt idx="0">
                  <c:v>Hong Kong SAR</c:v>
                </c:pt>
              </c:strCache>
            </c:strRef>
          </c:tx>
          <c:spPr>
            <a:ln w="12700" cap="rnd">
              <a:solidFill>
                <a:schemeClr val="accent5"/>
              </a:solidFill>
              <a:prstDash val="dash"/>
              <a:round/>
            </a:ln>
            <a:effectLst/>
          </c:spPr>
          <c:marker>
            <c:symbol val="none"/>
          </c:marker>
          <c:cat>
            <c:numRef>
              <c:f>Cancer!$A$2:$A$39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Cancer!$F$2:$F$39</c:f>
              <c:numCache>
                <c:formatCode>General</c:formatCode>
                <c:ptCount val="38"/>
                <c:pt idx="0">
                  <c:v>154.80000000000001</c:v>
                </c:pt>
                <c:pt idx="1">
                  <c:v>154.30000000000001</c:v>
                </c:pt>
                <c:pt idx="2">
                  <c:v>149.1</c:v>
                </c:pt>
                <c:pt idx="3">
                  <c:v>148.69999999999999</c:v>
                </c:pt>
                <c:pt idx="4">
                  <c:v>151.9</c:v>
                </c:pt>
                <c:pt idx="5">
                  <c:v>149.80000000000001</c:v>
                </c:pt>
                <c:pt idx="6">
                  <c:v>148.5</c:v>
                </c:pt>
                <c:pt idx="7">
                  <c:v>155</c:v>
                </c:pt>
                <c:pt idx="8">
                  <c:v>153.4</c:v>
                </c:pt>
                <c:pt idx="9">
                  <c:v>146.6</c:v>
                </c:pt>
                <c:pt idx="10">
                  <c:v>149</c:v>
                </c:pt>
                <c:pt idx="11">
                  <c:v>152</c:v>
                </c:pt>
                <c:pt idx="12">
                  <c:v>150.69999999999999</c:v>
                </c:pt>
                <c:pt idx="13">
                  <c:v>150.5</c:v>
                </c:pt>
                <c:pt idx="14">
                  <c:v>149.5</c:v>
                </c:pt>
                <c:pt idx="15">
                  <c:v>144.69999999999999</c:v>
                </c:pt>
                <c:pt idx="16">
                  <c:v>143.6</c:v>
                </c:pt>
                <c:pt idx="17">
                  <c:v>138.5</c:v>
                </c:pt>
                <c:pt idx="18">
                  <c:v>138.4</c:v>
                </c:pt>
                <c:pt idx="19">
                  <c:v>139.6</c:v>
                </c:pt>
                <c:pt idx="20">
                  <c:v>139.69999999999999</c:v>
                </c:pt>
                <c:pt idx="21">
                  <c:v>138.19999999999999</c:v>
                </c:pt>
                <c:pt idx="22">
                  <c:v>135.9</c:v>
                </c:pt>
                <c:pt idx="23">
                  <c:v>133.5</c:v>
                </c:pt>
                <c:pt idx="24">
                  <c:v>128.5</c:v>
                </c:pt>
                <c:pt idx="25">
                  <c:v>127</c:v>
                </c:pt>
                <c:pt idx="26">
                  <c:v>127.8</c:v>
                </c:pt>
                <c:pt idx="27">
                  <c:v>120.9</c:v>
                </c:pt>
                <c:pt idx="28">
                  <c:v>119.2</c:v>
                </c:pt>
                <c:pt idx="29">
                  <c:v>116.7</c:v>
                </c:pt>
                <c:pt idx="30">
                  <c:v>116.2</c:v>
                </c:pt>
                <c:pt idx="31">
                  <c:v>113.9</c:v>
                </c:pt>
                <c:pt idx="32">
                  <c:v>111.8</c:v>
                </c:pt>
                <c:pt idx="33">
                  <c:v>108.4</c:v>
                </c:pt>
                <c:pt idx="34">
                  <c:v>106.8</c:v>
                </c:pt>
                <c:pt idx="35">
                  <c:v>105.5</c:v>
                </c:pt>
                <c:pt idx="36">
                  <c:v>106.4</c:v>
                </c:pt>
              </c:numCache>
            </c:numRef>
          </c:val>
          <c:smooth val="0"/>
        </c:ser>
        <c:ser>
          <c:idx val="5"/>
          <c:order val="5"/>
          <c:tx>
            <c:strRef>
              <c:f>Cancer!$G$1</c:f>
              <c:strCache>
                <c:ptCount val="1"/>
                <c:pt idx="0">
                  <c:v>Israel</c:v>
                </c:pt>
              </c:strCache>
            </c:strRef>
          </c:tx>
          <c:spPr>
            <a:ln w="12700" cap="rnd">
              <a:solidFill>
                <a:schemeClr val="accent6"/>
              </a:solidFill>
              <a:round/>
            </a:ln>
            <a:effectLst/>
          </c:spPr>
          <c:marker>
            <c:symbol val="none"/>
          </c:marker>
          <c:cat>
            <c:numRef>
              <c:f>Cancer!$A$2:$A$39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Cancer!$G$2:$G$39</c:f>
              <c:numCache>
                <c:formatCode>General</c:formatCode>
                <c:ptCount val="38"/>
                <c:pt idx="0">
                  <c:v>147.80000000000001</c:v>
                </c:pt>
                <c:pt idx="1">
                  <c:v>139.9</c:v>
                </c:pt>
                <c:pt idx="2">
                  <c:v>132.69999999999999</c:v>
                </c:pt>
                <c:pt idx="3">
                  <c:v>131.1</c:v>
                </c:pt>
                <c:pt idx="4">
                  <c:v>132</c:v>
                </c:pt>
                <c:pt idx="5">
                  <c:v>131.30000000000001</c:v>
                </c:pt>
                <c:pt idx="6">
                  <c:v>127.6</c:v>
                </c:pt>
                <c:pt idx="7">
                  <c:v>129.9</c:v>
                </c:pt>
                <c:pt idx="8">
                  <c:v>129.4</c:v>
                </c:pt>
                <c:pt idx="9">
                  <c:v>129</c:v>
                </c:pt>
                <c:pt idx="10">
                  <c:v>127.2</c:v>
                </c:pt>
                <c:pt idx="11">
                  <c:v>129.5</c:v>
                </c:pt>
                <c:pt idx="12">
                  <c:v>130.1</c:v>
                </c:pt>
                <c:pt idx="13">
                  <c:v>128.30000000000001</c:v>
                </c:pt>
                <c:pt idx="14">
                  <c:v>136.69999999999999</c:v>
                </c:pt>
                <c:pt idx="15">
                  <c:v>142</c:v>
                </c:pt>
                <c:pt idx="16">
                  <c:v>141.6</c:v>
                </c:pt>
                <c:pt idx="17">
                  <c:v>137.1</c:v>
                </c:pt>
                <c:pt idx="18">
                  <c:v>132.1</c:v>
                </c:pt>
                <c:pt idx="19">
                  <c:v>136.30000000000001</c:v>
                </c:pt>
                <c:pt idx="20">
                  <c:v>129.19999999999999</c:v>
                </c:pt>
                <c:pt idx="21">
                  <c:v>128.5</c:v>
                </c:pt>
                <c:pt idx="22">
                  <c:v>126.4</c:v>
                </c:pt>
                <c:pt idx="23">
                  <c:v>126.3</c:v>
                </c:pt>
                <c:pt idx="24">
                  <c:v>125.7</c:v>
                </c:pt>
                <c:pt idx="25">
                  <c:v>119</c:v>
                </c:pt>
                <c:pt idx="26">
                  <c:v>119.6</c:v>
                </c:pt>
                <c:pt idx="27">
                  <c:v>116.7</c:v>
                </c:pt>
                <c:pt idx="28">
                  <c:v>116.9</c:v>
                </c:pt>
                <c:pt idx="29">
                  <c:v>115.5</c:v>
                </c:pt>
                <c:pt idx="30">
                  <c:v>109.8</c:v>
                </c:pt>
                <c:pt idx="31">
                  <c:v>111.7</c:v>
                </c:pt>
                <c:pt idx="32">
                  <c:v>106.1</c:v>
                </c:pt>
                <c:pt idx="33">
                  <c:v>107.4</c:v>
                </c:pt>
                <c:pt idx="34">
                  <c:v>104.9</c:v>
                </c:pt>
                <c:pt idx="35">
                  <c:v>103.9</c:v>
                </c:pt>
                <c:pt idx="36">
                  <c:v>102.6</c:v>
                </c:pt>
              </c:numCache>
            </c:numRef>
          </c:val>
          <c:smooth val="0"/>
        </c:ser>
        <c:ser>
          <c:idx val="6"/>
          <c:order val="6"/>
          <c:tx>
            <c:strRef>
              <c:f>Cancer!$H$1</c:f>
              <c:strCache>
                <c:ptCount val="1"/>
                <c:pt idx="0">
                  <c:v>Italy</c:v>
                </c:pt>
              </c:strCache>
            </c:strRef>
          </c:tx>
          <c:spPr>
            <a:ln w="12700" cap="rnd">
              <a:solidFill>
                <a:schemeClr val="accent1">
                  <a:lumMod val="60000"/>
                </a:schemeClr>
              </a:solidFill>
              <a:round/>
            </a:ln>
            <a:effectLst/>
          </c:spPr>
          <c:marker>
            <c:symbol val="none"/>
          </c:marker>
          <c:cat>
            <c:numRef>
              <c:f>Cancer!$A$2:$A$39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Cancer!$H$2:$H$39</c:f>
              <c:numCache>
                <c:formatCode>General</c:formatCode>
                <c:ptCount val="38"/>
                <c:pt idx="0">
                  <c:v>155.30000000000001</c:v>
                </c:pt>
                <c:pt idx="1">
                  <c:v>155.69999999999999</c:v>
                </c:pt>
                <c:pt idx="2">
                  <c:v>154.5</c:v>
                </c:pt>
                <c:pt idx="3">
                  <c:v>159.5</c:v>
                </c:pt>
                <c:pt idx="4">
                  <c:v>162.5</c:v>
                </c:pt>
                <c:pt idx="5">
                  <c:v>160.6</c:v>
                </c:pt>
                <c:pt idx="6">
                  <c:v>161.80000000000001</c:v>
                </c:pt>
                <c:pt idx="7">
                  <c:v>160.69999999999999</c:v>
                </c:pt>
                <c:pt idx="8">
                  <c:v>162.69999999999999</c:v>
                </c:pt>
                <c:pt idx="9">
                  <c:v>163.69999999999999</c:v>
                </c:pt>
                <c:pt idx="10">
                  <c:v>161</c:v>
                </c:pt>
                <c:pt idx="11">
                  <c:v>160.30000000000001</c:v>
                </c:pt>
                <c:pt idx="12">
                  <c:v>160.19999999999999</c:v>
                </c:pt>
                <c:pt idx="13">
                  <c:v>159</c:v>
                </c:pt>
                <c:pt idx="14">
                  <c:v>158.4</c:v>
                </c:pt>
                <c:pt idx="15">
                  <c:v>157.6</c:v>
                </c:pt>
                <c:pt idx="16">
                  <c:v>152.69999999999999</c:v>
                </c:pt>
                <c:pt idx="17">
                  <c:v>151.69999999999999</c:v>
                </c:pt>
                <c:pt idx="18">
                  <c:v>149.19999999999999</c:v>
                </c:pt>
                <c:pt idx="19">
                  <c:v>148.19999999999999</c:v>
                </c:pt>
                <c:pt idx="20">
                  <c:v>144.69999999999999</c:v>
                </c:pt>
                <c:pt idx="21">
                  <c:v>143.80000000000001</c:v>
                </c:pt>
                <c:pt idx="22">
                  <c:v>143.80000000000001</c:v>
                </c:pt>
                <c:pt idx="23">
                  <c:v>139.1</c:v>
                </c:pt>
                <c:pt idx="24">
                  <c:v>139.19999999999999</c:v>
                </c:pt>
                <c:pt idx="25">
                  <c:v>136.80000000000001</c:v>
                </c:pt>
                <c:pt idx="26">
                  <c:v>133.9</c:v>
                </c:pt>
                <c:pt idx="27">
                  <c:v>131.5</c:v>
                </c:pt>
                <c:pt idx="28">
                  <c:v>130.5</c:v>
                </c:pt>
                <c:pt idx="29">
                  <c:v>128.5</c:v>
                </c:pt>
                <c:pt idx="30">
                  <c:v>127.2</c:v>
                </c:pt>
                <c:pt idx="31">
                  <c:v>124.6</c:v>
                </c:pt>
                <c:pt idx="32">
                  <c:v>125</c:v>
                </c:pt>
                <c:pt idx="33">
                  <c:v>123.8</c:v>
                </c:pt>
                <c:pt idx="34">
                  <c:v>119.7</c:v>
                </c:pt>
                <c:pt idx="35">
                  <c:v>117.6</c:v>
                </c:pt>
                <c:pt idx="36">
                  <c:v>116.5</c:v>
                </c:pt>
              </c:numCache>
            </c:numRef>
          </c:val>
          <c:smooth val="0"/>
        </c:ser>
        <c:ser>
          <c:idx val="7"/>
          <c:order val="7"/>
          <c:tx>
            <c:strRef>
              <c:f>Cancer!$I$1</c:f>
              <c:strCache>
                <c:ptCount val="1"/>
                <c:pt idx="0">
                  <c:v>Japan</c:v>
                </c:pt>
              </c:strCache>
            </c:strRef>
          </c:tx>
          <c:spPr>
            <a:ln w="12700" cap="rnd">
              <a:solidFill>
                <a:schemeClr val="accent2">
                  <a:lumMod val="60000"/>
                </a:schemeClr>
              </a:solidFill>
              <a:prstDash val="dash"/>
              <a:round/>
            </a:ln>
            <a:effectLst/>
          </c:spPr>
          <c:marker>
            <c:symbol val="none"/>
          </c:marker>
          <c:cat>
            <c:numRef>
              <c:f>Cancer!$A$2:$A$39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Cancer!$I$2:$I$39</c:f>
              <c:numCache>
                <c:formatCode>General</c:formatCode>
                <c:ptCount val="38"/>
                <c:pt idx="0">
                  <c:v>132.19999999999999</c:v>
                </c:pt>
                <c:pt idx="1">
                  <c:v>132.5</c:v>
                </c:pt>
                <c:pt idx="2">
                  <c:v>132.1</c:v>
                </c:pt>
                <c:pt idx="3">
                  <c:v>130.5</c:v>
                </c:pt>
                <c:pt idx="4">
                  <c:v>131.5</c:v>
                </c:pt>
                <c:pt idx="5">
                  <c:v>131.9</c:v>
                </c:pt>
                <c:pt idx="6">
                  <c:v>131.69999999999999</c:v>
                </c:pt>
                <c:pt idx="7">
                  <c:v>129.19999999999999</c:v>
                </c:pt>
                <c:pt idx="8">
                  <c:v>130.1</c:v>
                </c:pt>
                <c:pt idx="9">
                  <c:v>129.69999999999999</c:v>
                </c:pt>
                <c:pt idx="10">
                  <c:v>130.19999999999999</c:v>
                </c:pt>
                <c:pt idx="11">
                  <c:v>128.6</c:v>
                </c:pt>
                <c:pt idx="12">
                  <c:v>127.8</c:v>
                </c:pt>
                <c:pt idx="13">
                  <c:v>128.19999999999999</c:v>
                </c:pt>
                <c:pt idx="14">
                  <c:v>126.3</c:v>
                </c:pt>
                <c:pt idx="15">
                  <c:v>126.3</c:v>
                </c:pt>
                <c:pt idx="16">
                  <c:v>131.6</c:v>
                </c:pt>
                <c:pt idx="17">
                  <c:v>131.4</c:v>
                </c:pt>
                <c:pt idx="18">
                  <c:v>129.19999999999999</c:v>
                </c:pt>
                <c:pt idx="19">
                  <c:v>129</c:v>
                </c:pt>
                <c:pt idx="20">
                  <c:v>127.9</c:v>
                </c:pt>
                <c:pt idx="21">
                  <c:v>125.7</c:v>
                </c:pt>
                <c:pt idx="22">
                  <c:v>123.6</c:v>
                </c:pt>
                <c:pt idx="23">
                  <c:v>120.8</c:v>
                </c:pt>
                <c:pt idx="24">
                  <c:v>118.9</c:v>
                </c:pt>
                <c:pt idx="25">
                  <c:v>119.5</c:v>
                </c:pt>
                <c:pt idx="26">
                  <c:v>117.1</c:v>
                </c:pt>
                <c:pt idx="27">
                  <c:v>115.1</c:v>
                </c:pt>
                <c:pt idx="28">
                  <c:v>113.7</c:v>
                </c:pt>
                <c:pt idx="29">
                  <c:v>112.5</c:v>
                </c:pt>
                <c:pt idx="30">
                  <c:v>109.6</c:v>
                </c:pt>
                <c:pt idx="31">
                  <c:v>109.1</c:v>
                </c:pt>
                <c:pt idx="32">
                  <c:v>108</c:v>
                </c:pt>
                <c:pt idx="33">
                  <c:v>106.1</c:v>
                </c:pt>
                <c:pt idx="34">
                  <c:v>104.7</c:v>
                </c:pt>
                <c:pt idx="35">
                  <c:v>103.2</c:v>
                </c:pt>
                <c:pt idx="36">
                  <c:v>101.3</c:v>
                </c:pt>
              </c:numCache>
            </c:numRef>
          </c:val>
          <c:smooth val="0"/>
        </c:ser>
        <c:ser>
          <c:idx val="8"/>
          <c:order val="8"/>
          <c:tx>
            <c:strRef>
              <c:f>Cancer!$J$1</c:f>
              <c:strCache>
                <c:ptCount val="1"/>
                <c:pt idx="0">
                  <c:v>Netherlands</c:v>
                </c:pt>
              </c:strCache>
            </c:strRef>
          </c:tx>
          <c:spPr>
            <a:ln w="12700" cap="rnd">
              <a:solidFill>
                <a:schemeClr val="accent3">
                  <a:lumMod val="60000"/>
                </a:schemeClr>
              </a:solidFill>
              <a:round/>
            </a:ln>
            <a:effectLst/>
          </c:spPr>
          <c:marker>
            <c:symbol val="none"/>
          </c:marker>
          <c:cat>
            <c:numRef>
              <c:f>Cancer!$A$2:$A$39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Cancer!$J$2:$J$39</c:f>
              <c:numCache>
                <c:formatCode>General</c:formatCode>
                <c:ptCount val="38"/>
                <c:pt idx="0">
                  <c:v>174.1</c:v>
                </c:pt>
                <c:pt idx="1">
                  <c:v>172.4</c:v>
                </c:pt>
                <c:pt idx="2">
                  <c:v>174</c:v>
                </c:pt>
                <c:pt idx="3">
                  <c:v>171.9</c:v>
                </c:pt>
                <c:pt idx="4">
                  <c:v>170.5</c:v>
                </c:pt>
                <c:pt idx="5">
                  <c:v>171.2</c:v>
                </c:pt>
                <c:pt idx="6">
                  <c:v>170.7</c:v>
                </c:pt>
                <c:pt idx="7">
                  <c:v>171.3</c:v>
                </c:pt>
                <c:pt idx="8">
                  <c:v>173.7</c:v>
                </c:pt>
                <c:pt idx="9">
                  <c:v>172.2</c:v>
                </c:pt>
                <c:pt idx="10">
                  <c:v>170.8</c:v>
                </c:pt>
                <c:pt idx="11">
                  <c:v>167.3</c:v>
                </c:pt>
                <c:pt idx="12">
                  <c:v>167.5</c:v>
                </c:pt>
                <c:pt idx="13">
                  <c:v>167.1</c:v>
                </c:pt>
                <c:pt idx="14">
                  <c:v>166.7</c:v>
                </c:pt>
                <c:pt idx="15">
                  <c:v>164.3</c:v>
                </c:pt>
                <c:pt idx="16">
                  <c:v>161.69999999999999</c:v>
                </c:pt>
                <c:pt idx="17">
                  <c:v>163.30000000000001</c:v>
                </c:pt>
                <c:pt idx="18">
                  <c:v>160</c:v>
                </c:pt>
                <c:pt idx="19">
                  <c:v>158.30000000000001</c:v>
                </c:pt>
                <c:pt idx="20">
                  <c:v>159.4</c:v>
                </c:pt>
                <c:pt idx="21">
                  <c:v>155.80000000000001</c:v>
                </c:pt>
                <c:pt idx="22">
                  <c:v>153.9</c:v>
                </c:pt>
                <c:pt idx="23">
                  <c:v>154.1</c:v>
                </c:pt>
                <c:pt idx="24">
                  <c:v>152</c:v>
                </c:pt>
                <c:pt idx="25">
                  <c:v>151.30000000000001</c:v>
                </c:pt>
                <c:pt idx="26">
                  <c:v>148.1</c:v>
                </c:pt>
                <c:pt idx="27">
                  <c:v>145.9</c:v>
                </c:pt>
                <c:pt idx="28">
                  <c:v>143.69999999999999</c:v>
                </c:pt>
                <c:pt idx="29">
                  <c:v>144.30000000000001</c:v>
                </c:pt>
                <c:pt idx="30">
                  <c:v>142.4</c:v>
                </c:pt>
                <c:pt idx="31">
                  <c:v>142.9</c:v>
                </c:pt>
                <c:pt idx="32">
                  <c:v>141.19999999999999</c:v>
                </c:pt>
                <c:pt idx="33">
                  <c:v>139.69999999999999</c:v>
                </c:pt>
                <c:pt idx="34">
                  <c:v>134.6</c:v>
                </c:pt>
                <c:pt idx="35">
                  <c:v>135.80000000000001</c:v>
                </c:pt>
                <c:pt idx="36">
                  <c:v>132.6</c:v>
                </c:pt>
                <c:pt idx="37">
                  <c:v>132.9</c:v>
                </c:pt>
              </c:numCache>
            </c:numRef>
          </c:val>
          <c:smooth val="0"/>
        </c:ser>
        <c:ser>
          <c:idx val="9"/>
          <c:order val="9"/>
          <c:tx>
            <c:strRef>
              <c:f>Cancer!$K$1</c:f>
              <c:strCache>
                <c:ptCount val="1"/>
                <c:pt idx="0">
                  <c:v>Norway</c:v>
                </c:pt>
              </c:strCache>
            </c:strRef>
          </c:tx>
          <c:spPr>
            <a:ln w="12700" cap="rnd">
              <a:solidFill>
                <a:schemeClr val="accent4">
                  <a:lumMod val="60000"/>
                </a:schemeClr>
              </a:solidFill>
              <a:round/>
            </a:ln>
            <a:effectLst/>
          </c:spPr>
          <c:marker>
            <c:symbol val="none"/>
          </c:marker>
          <c:cat>
            <c:numRef>
              <c:f>Cancer!$A$2:$A$39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Cancer!$K$2:$K$39</c:f>
              <c:numCache>
                <c:formatCode>General</c:formatCode>
                <c:ptCount val="38"/>
                <c:pt idx="7">
                  <c:v>141.80000000000001</c:v>
                </c:pt>
                <c:pt idx="8">
                  <c:v>141.1</c:v>
                </c:pt>
                <c:pt idx="9">
                  <c:v>146</c:v>
                </c:pt>
                <c:pt idx="10">
                  <c:v>140.6</c:v>
                </c:pt>
                <c:pt idx="11">
                  <c:v>140.69999999999999</c:v>
                </c:pt>
                <c:pt idx="12">
                  <c:v>138.80000000000001</c:v>
                </c:pt>
                <c:pt idx="13">
                  <c:v>138</c:v>
                </c:pt>
                <c:pt idx="14">
                  <c:v>142.30000000000001</c:v>
                </c:pt>
                <c:pt idx="15">
                  <c:v>144.19999999999999</c:v>
                </c:pt>
                <c:pt idx="16">
                  <c:v>141.69999999999999</c:v>
                </c:pt>
                <c:pt idx="17">
                  <c:v>145.1</c:v>
                </c:pt>
                <c:pt idx="18">
                  <c:v>144.4</c:v>
                </c:pt>
                <c:pt idx="19">
                  <c:v>137.19999999999999</c:v>
                </c:pt>
                <c:pt idx="20">
                  <c:v>137.9</c:v>
                </c:pt>
                <c:pt idx="21">
                  <c:v>136.9</c:v>
                </c:pt>
                <c:pt idx="22">
                  <c:v>135.6</c:v>
                </c:pt>
                <c:pt idx="23">
                  <c:v>136.1</c:v>
                </c:pt>
                <c:pt idx="24">
                  <c:v>132.1</c:v>
                </c:pt>
                <c:pt idx="25">
                  <c:v>130.69999999999999</c:v>
                </c:pt>
                <c:pt idx="26">
                  <c:v>129.19999999999999</c:v>
                </c:pt>
                <c:pt idx="27">
                  <c:v>125.4</c:v>
                </c:pt>
                <c:pt idx="28">
                  <c:v>126.3</c:v>
                </c:pt>
                <c:pt idx="29">
                  <c:v>124.8</c:v>
                </c:pt>
                <c:pt idx="30">
                  <c:v>121.8</c:v>
                </c:pt>
                <c:pt idx="31">
                  <c:v>123.3</c:v>
                </c:pt>
                <c:pt idx="32">
                  <c:v>120.4</c:v>
                </c:pt>
                <c:pt idx="33">
                  <c:v>117.7</c:v>
                </c:pt>
                <c:pt idx="34">
                  <c:v>113.7</c:v>
                </c:pt>
                <c:pt idx="35">
                  <c:v>113.9</c:v>
                </c:pt>
                <c:pt idx="36">
                  <c:v>110.3</c:v>
                </c:pt>
              </c:numCache>
            </c:numRef>
          </c:val>
          <c:smooth val="0"/>
        </c:ser>
        <c:ser>
          <c:idx val="10"/>
          <c:order val="10"/>
          <c:tx>
            <c:strRef>
              <c:f>Cancer!$L$1</c:f>
              <c:strCache>
                <c:ptCount val="1"/>
                <c:pt idx="0">
                  <c:v>Singapore</c:v>
                </c:pt>
              </c:strCache>
            </c:strRef>
          </c:tx>
          <c:spPr>
            <a:ln w="12700" cap="rnd">
              <a:solidFill>
                <a:schemeClr val="accent5">
                  <a:lumMod val="60000"/>
                </a:schemeClr>
              </a:solidFill>
              <a:prstDash val="dash"/>
              <a:round/>
            </a:ln>
            <a:effectLst/>
          </c:spPr>
          <c:marker>
            <c:symbol val="none"/>
          </c:marker>
          <c:cat>
            <c:numRef>
              <c:f>Cancer!$A$2:$A$39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Cancer!$L$2:$L$39</c:f>
              <c:numCache>
                <c:formatCode>General</c:formatCode>
                <c:ptCount val="38"/>
                <c:pt idx="0">
                  <c:v>170.4</c:v>
                </c:pt>
                <c:pt idx="1">
                  <c:v>169.2</c:v>
                </c:pt>
                <c:pt idx="2">
                  <c:v>168.4</c:v>
                </c:pt>
                <c:pt idx="3">
                  <c:v>166.3</c:v>
                </c:pt>
                <c:pt idx="4">
                  <c:v>173.9</c:v>
                </c:pt>
                <c:pt idx="5">
                  <c:v>163.6</c:v>
                </c:pt>
                <c:pt idx="6">
                  <c:v>165.8</c:v>
                </c:pt>
                <c:pt idx="7">
                  <c:v>160.69999999999999</c:v>
                </c:pt>
                <c:pt idx="8">
                  <c:v>166.8</c:v>
                </c:pt>
                <c:pt idx="9">
                  <c:v>149.30000000000001</c:v>
                </c:pt>
                <c:pt idx="10">
                  <c:v>163.19999999999999</c:v>
                </c:pt>
                <c:pt idx="11">
                  <c:v>153</c:v>
                </c:pt>
                <c:pt idx="12">
                  <c:v>145.6</c:v>
                </c:pt>
                <c:pt idx="13">
                  <c:v>144.4</c:v>
                </c:pt>
                <c:pt idx="14">
                  <c:v>142</c:v>
                </c:pt>
                <c:pt idx="15">
                  <c:v>146.80000000000001</c:v>
                </c:pt>
                <c:pt idx="16">
                  <c:v>147.19999999999999</c:v>
                </c:pt>
                <c:pt idx="17">
                  <c:v>145.1</c:v>
                </c:pt>
                <c:pt idx="18">
                  <c:v>147.19999999999999</c:v>
                </c:pt>
                <c:pt idx="19">
                  <c:v>139.80000000000001</c:v>
                </c:pt>
                <c:pt idx="20">
                  <c:v>137.5</c:v>
                </c:pt>
                <c:pt idx="21">
                  <c:v>136.9</c:v>
                </c:pt>
                <c:pt idx="22">
                  <c:v>132.80000000000001</c:v>
                </c:pt>
                <c:pt idx="23">
                  <c:v>129.9</c:v>
                </c:pt>
                <c:pt idx="24">
                  <c:v>117.1</c:v>
                </c:pt>
                <c:pt idx="25">
                  <c:v>114.7</c:v>
                </c:pt>
                <c:pt idx="26">
                  <c:v>108.9</c:v>
                </c:pt>
                <c:pt idx="27">
                  <c:v>113.4</c:v>
                </c:pt>
                <c:pt idx="28">
                  <c:v>115.6</c:v>
                </c:pt>
                <c:pt idx="29">
                  <c:v>116.8</c:v>
                </c:pt>
                <c:pt idx="30">
                  <c:v>109.6</c:v>
                </c:pt>
                <c:pt idx="31">
                  <c:v>105.8</c:v>
                </c:pt>
                <c:pt idx="32">
                  <c:v>108.2</c:v>
                </c:pt>
                <c:pt idx="33">
                  <c:v>107.5</c:v>
                </c:pt>
                <c:pt idx="34">
                  <c:v>107</c:v>
                </c:pt>
                <c:pt idx="35">
                  <c:v>100.7</c:v>
                </c:pt>
                <c:pt idx="36">
                  <c:v>99.8</c:v>
                </c:pt>
              </c:numCache>
            </c:numRef>
          </c:val>
          <c:smooth val="0"/>
        </c:ser>
        <c:ser>
          <c:idx val="11"/>
          <c:order val="11"/>
          <c:tx>
            <c:strRef>
              <c:f>Cancer!$M$1</c:f>
              <c:strCache>
                <c:ptCount val="1"/>
                <c:pt idx="0">
                  <c:v>Spain</c:v>
                </c:pt>
              </c:strCache>
            </c:strRef>
          </c:tx>
          <c:spPr>
            <a:ln w="12700" cap="rnd">
              <a:solidFill>
                <a:schemeClr val="accent6">
                  <a:lumMod val="60000"/>
                </a:schemeClr>
              </a:solidFill>
              <a:round/>
            </a:ln>
            <a:effectLst/>
          </c:spPr>
          <c:marker>
            <c:symbol val="none"/>
          </c:marker>
          <c:cat>
            <c:numRef>
              <c:f>Cancer!$A$2:$A$39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Cancer!$M$2:$M$39</c:f>
              <c:numCache>
                <c:formatCode>General</c:formatCode>
                <c:ptCount val="38"/>
                <c:pt idx="1">
                  <c:v>126.5</c:v>
                </c:pt>
                <c:pt idx="2">
                  <c:v>126.6</c:v>
                </c:pt>
                <c:pt idx="3">
                  <c:v>127.7</c:v>
                </c:pt>
                <c:pt idx="4">
                  <c:v>128.69999999999999</c:v>
                </c:pt>
                <c:pt idx="5">
                  <c:v>132.30000000000001</c:v>
                </c:pt>
                <c:pt idx="6">
                  <c:v>133.9</c:v>
                </c:pt>
                <c:pt idx="7">
                  <c:v>135</c:v>
                </c:pt>
                <c:pt idx="8">
                  <c:v>138</c:v>
                </c:pt>
                <c:pt idx="9">
                  <c:v>140</c:v>
                </c:pt>
                <c:pt idx="10">
                  <c:v>140</c:v>
                </c:pt>
                <c:pt idx="11">
                  <c:v>140.9</c:v>
                </c:pt>
                <c:pt idx="12">
                  <c:v>141.5</c:v>
                </c:pt>
                <c:pt idx="13">
                  <c:v>141.19999999999999</c:v>
                </c:pt>
                <c:pt idx="14">
                  <c:v>141.9</c:v>
                </c:pt>
                <c:pt idx="15">
                  <c:v>142.9</c:v>
                </c:pt>
                <c:pt idx="16">
                  <c:v>142.80000000000001</c:v>
                </c:pt>
                <c:pt idx="17">
                  <c:v>139.5</c:v>
                </c:pt>
                <c:pt idx="18">
                  <c:v>139.5</c:v>
                </c:pt>
                <c:pt idx="19">
                  <c:v>139</c:v>
                </c:pt>
                <c:pt idx="20">
                  <c:v>138.69999999999999</c:v>
                </c:pt>
                <c:pt idx="21">
                  <c:v>135.30000000000001</c:v>
                </c:pt>
                <c:pt idx="22">
                  <c:v>135.9</c:v>
                </c:pt>
                <c:pt idx="23">
                  <c:v>132.9</c:v>
                </c:pt>
                <c:pt idx="24">
                  <c:v>132.4</c:v>
                </c:pt>
                <c:pt idx="25">
                  <c:v>130</c:v>
                </c:pt>
                <c:pt idx="26">
                  <c:v>126.6</c:v>
                </c:pt>
                <c:pt idx="27">
                  <c:v>125.3</c:v>
                </c:pt>
                <c:pt idx="28">
                  <c:v>124</c:v>
                </c:pt>
                <c:pt idx="29">
                  <c:v>122</c:v>
                </c:pt>
                <c:pt idx="30">
                  <c:v>120.7</c:v>
                </c:pt>
                <c:pt idx="31">
                  <c:v>120.3</c:v>
                </c:pt>
                <c:pt idx="32">
                  <c:v>120</c:v>
                </c:pt>
                <c:pt idx="33">
                  <c:v>118</c:v>
                </c:pt>
                <c:pt idx="34">
                  <c:v>115.6</c:v>
                </c:pt>
                <c:pt idx="35">
                  <c:v>112.6</c:v>
                </c:pt>
                <c:pt idx="36">
                  <c:v>111.5</c:v>
                </c:pt>
              </c:numCache>
            </c:numRef>
          </c:val>
          <c:smooth val="0"/>
        </c:ser>
        <c:ser>
          <c:idx val="12"/>
          <c:order val="12"/>
          <c:tx>
            <c:strRef>
              <c:f>Cancer!$N$1</c:f>
              <c:strCache>
                <c:ptCount val="1"/>
                <c:pt idx="0">
                  <c:v>Sweden</c:v>
                </c:pt>
              </c:strCache>
            </c:strRef>
          </c:tx>
          <c:spPr>
            <a:ln w="12700" cap="rnd">
              <a:solidFill>
                <a:schemeClr val="accent1">
                  <a:lumMod val="80000"/>
                  <a:lumOff val="20000"/>
                </a:schemeClr>
              </a:solidFill>
              <a:round/>
            </a:ln>
            <a:effectLst/>
          </c:spPr>
          <c:marker>
            <c:symbol val="none"/>
          </c:marker>
          <c:cat>
            <c:numRef>
              <c:f>Cancer!$A$2:$A$39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Cancer!$N$2:$N$39</c:f>
              <c:numCache>
                <c:formatCode>General</c:formatCode>
                <c:ptCount val="38"/>
                <c:pt idx="8">
                  <c:v>131.30000000000001</c:v>
                </c:pt>
                <c:pt idx="9">
                  <c:v>133.9</c:v>
                </c:pt>
                <c:pt idx="10">
                  <c:v>129.6</c:v>
                </c:pt>
                <c:pt idx="11">
                  <c:v>130.80000000000001</c:v>
                </c:pt>
                <c:pt idx="12">
                  <c:v>129.9</c:v>
                </c:pt>
                <c:pt idx="13">
                  <c:v>128.9</c:v>
                </c:pt>
                <c:pt idx="14">
                  <c:v>129.9</c:v>
                </c:pt>
                <c:pt idx="15">
                  <c:v>125.3</c:v>
                </c:pt>
                <c:pt idx="16">
                  <c:v>126.4</c:v>
                </c:pt>
                <c:pt idx="17">
                  <c:v>125.9</c:v>
                </c:pt>
                <c:pt idx="18">
                  <c:v>127.3</c:v>
                </c:pt>
                <c:pt idx="19">
                  <c:v>126.1</c:v>
                </c:pt>
                <c:pt idx="20">
                  <c:v>124.7</c:v>
                </c:pt>
                <c:pt idx="21">
                  <c:v>123.8</c:v>
                </c:pt>
                <c:pt idx="22">
                  <c:v>124.4</c:v>
                </c:pt>
                <c:pt idx="23">
                  <c:v>121.7</c:v>
                </c:pt>
                <c:pt idx="24">
                  <c:v>122.7</c:v>
                </c:pt>
                <c:pt idx="25">
                  <c:v>122</c:v>
                </c:pt>
                <c:pt idx="26">
                  <c:v>121.2</c:v>
                </c:pt>
                <c:pt idx="27">
                  <c:v>119.6</c:v>
                </c:pt>
                <c:pt idx="28">
                  <c:v>116.8</c:v>
                </c:pt>
                <c:pt idx="29">
                  <c:v>115.1</c:v>
                </c:pt>
                <c:pt idx="30">
                  <c:v>113.4</c:v>
                </c:pt>
                <c:pt idx="31">
                  <c:v>110.6</c:v>
                </c:pt>
                <c:pt idx="32">
                  <c:v>110.8</c:v>
                </c:pt>
                <c:pt idx="33">
                  <c:v>110.6</c:v>
                </c:pt>
                <c:pt idx="34">
                  <c:v>109.1</c:v>
                </c:pt>
                <c:pt idx="35">
                  <c:v>108.2</c:v>
                </c:pt>
                <c:pt idx="36">
                  <c:v>107.4</c:v>
                </c:pt>
                <c:pt idx="37">
                  <c:v>105.1</c:v>
                </c:pt>
              </c:numCache>
            </c:numRef>
          </c:val>
          <c:smooth val="0"/>
        </c:ser>
        <c:ser>
          <c:idx val="13"/>
          <c:order val="13"/>
          <c:tx>
            <c:strRef>
              <c:f>Cancer!$O$1</c:f>
              <c:strCache>
                <c:ptCount val="1"/>
                <c:pt idx="0">
                  <c:v>UK</c:v>
                </c:pt>
              </c:strCache>
            </c:strRef>
          </c:tx>
          <c:spPr>
            <a:ln w="47625" cap="rnd">
              <a:solidFill>
                <a:srgbClr val="FF0000"/>
              </a:solidFill>
              <a:round/>
            </a:ln>
            <a:effectLst/>
          </c:spPr>
          <c:marker>
            <c:symbol val="none"/>
          </c:marker>
          <c:cat>
            <c:numRef>
              <c:f>Cancer!$A$2:$A$39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Cancer!$O$2:$O$39</c:f>
              <c:numCache>
                <c:formatCode>General</c:formatCode>
                <c:ptCount val="38"/>
                <c:pt idx="0">
                  <c:v>172.7</c:v>
                </c:pt>
                <c:pt idx="1">
                  <c:v>171.5</c:v>
                </c:pt>
                <c:pt idx="2">
                  <c:v>168.8</c:v>
                </c:pt>
                <c:pt idx="3">
                  <c:v>169.3</c:v>
                </c:pt>
                <c:pt idx="4">
                  <c:v>170.2</c:v>
                </c:pt>
                <c:pt idx="5">
                  <c:v>175.3</c:v>
                </c:pt>
                <c:pt idx="6">
                  <c:v>174.7</c:v>
                </c:pt>
                <c:pt idx="7">
                  <c:v>172.6</c:v>
                </c:pt>
                <c:pt idx="8">
                  <c:v>172.6</c:v>
                </c:pt>
                <c:pt idx="9">
                  <c:v>173.6</c:v>
                </c:pt>
                <c:pt idx="10">
                  <c:v>172.9</c:v>
                </c:pt>
                <c:pt idx="11">
                  <c:v>170.9</c:v>
                </c:pt>
                <c:pt idx="12">
                  <c:v>169.4</c:v>
                </c:pt>
                <c:pt idx="13">
                  <c:v>168.8</c:v>
                </c:pt>
                <c:pt idx="14">
                  <c:v>165</c:v>
                </c:pt>
                <c:pt idx="15">
                  <c:v>162.80000000000001</c:v>
                </c:pt>
                <c:pt idx="16">
                  <c:v>160.6</c:v>
                </c:pt>
                <c:pt idx="17">
                  <c:v>157.6</c:v>
                </c:pt>
                <c:pt idx="18">
                  <c:v>153.69999999999999</c:v>
                </c:pt>
                <c:pt idx="19">
                  <c:v>153</c:v>
                </c:pt>
                <c:pt idx="20">
                  <c:v>149.6</c:v>
                </c:pt>
                <c:pt idx="21">
                  <c:v>146.9</c:v>
                </c:pt>
                <c:pt idx="22">
                  <c:v>149.6</c:v>
                </c:pt>
                <c:pt idx="23">
                  <c:v>148.4</c:v>
                </c:pt>
                <c:pt idx="24">
                  <c:v>145.69999999999999</c:v>
                </c:pt>
                <c:pt idx="25">
                  <c:v>142.9</c:v>
                </c:pt>
                <c:pt idx="26">
                  <c:v>140.9</c:v>
                </c:pt>
                <c:pt idx="27">
                  <c:v>139.9</c:v>
                </c:pt>
                <c:pt idx="28">
                  <c:v>138.80000000000001</c:v>
                </c:pt>
                <c:pt idx="29">
                  <c:v>137.1</c:v>
                </c:pt>
                <c:pt idx="30">
                  <c:v>134.19999999999999</c:v>
                </c:pt>
                <c:pt idx="31">
                  <c:v>132.6</c:v>
                </c:pt>
                <c:pt idx="32">
                  <c:v>131.6</c:v>
                </c:pt>
                <c:pt idx="33">
                  <c:v>131.19999999999999</c:v>
                </c:pt>
                <c:pt idx="34">
                  <c:v>128.9</c:v>
                </c:pt>
                <c:pt idx="35">
                  <c:v>127.2</c:v>
                </c:pt>
                <c:pt idx="36">
                  <c:v>125.9</c:v>
                </c:pt>
              </c:numCache>
            </c:numRef>
          </c:val>
          <c:smooth val="0"/>
        </c:ser>
        <c:ser>
          <c:idx val="14"/>
          <c:order val="14"/>
          <c:tx>
            <c:strRef>
              <c:f>Cancer!$P$1</c:f>
              <c:strCache>
                <c:ptCount val="1"/>
                <c:pt idx="0">
                  <c:v>USA</c:v>
                </c:pt>
              </c:strCache>
            </c:strRef>
          </c:tx>
          <c:spPr>
            <a:ln w="47625" cap="rnd">
              <a:solidFill>
                <a:srgbClr val="00B0F0"/>
              </a:solidFill>
              <a:round/>
            </a:ln>
            <a:effectLst/>
          </c:spPr>
          <c:marker>
            <c:symbol val="none"/>
          </c:marker>
          <c:cat>
            <c:numRef>
              <c:f>Cancer!$A$2:$A$39</c:f>
              <c:numCache>
                <c:formatCode>General</c:formatCode>
                <c:ptCount val="38"/>
                <c:pt idx="0">
                  <c:v>1979</c:v>
                </c:pt>
                <c:pt idx="1">
                  <c:v>1980</c:v>
                </c:pt>
                <c:pt idx="2">
                  <c:v>1981</c:v>
                </c:pt>
                <c:pt idx="3">
                  <c:v>1982</c:v>
                </c:pt>
                <c:pt idx="4">
                  <c:v>1983</c:v>
                </c:pt>
                <c:pt idx="5">
                  <c:v>1984</c:v>
                </c:pt>
                <c:pt idx="6">
                  <c:v>1985</c:v>
                </c:pt>
                <c:pt idx="7">
                  <c:v>1986</c:v>
                </c:pt>
                <c:pt idx="8">
                  <c:v>1987</c:v>
                </c:pt>
                <c:pt idx="9">
                  <c:v>1988</c:v>
                </c:pt>
                <c:pt idx="10">
                  <c:v>1989</c:v>
                </c:pt>
                <c:pt idx="11">
                  <c:v>1990</c:v>
                </c:pt>
                <c:pt idx="12">
                  <c:v>1991</c:v>
                </c:pt>
                <c:pt idx="13">
                  <c:v>1992</c:v>
                </c:pt>
                <c:pt idx="14">
                  <c:v>1993</c:v>
                </c:pt>
                <c:pt idx="15">
                  <c:v>1994</c:v>
                </c:pt>
                <c:pt idx="16">
                  <c:v>1995</c:v>
                </c:pt>
                <c:pt idx="17">
                  <c:v>1996</c:v>
                </c:pt>
                <c:pt idx="18">
                  <c:v>1997</c:v>
                </c:pt>
                <c:pt idx="19">
                  <c:v>1998</c:v>
                </c:pt>
                <c:pt idx="20">
                  <c:v>1999</c:v>
                </c:pt>
                <c:pt idx="21">
                  <c:v>2000</c:v>
                </c:pt>
                <c:pt idx="22">
                  <c:v>2001</c:v>
                </c:pt>
                <c:pt idx="23">
                  <c:v>2002</c:v>
                </c:pt>
                <c:pt idx="24">
                  <c:v>2003</c:v>
                </c:pt>
                <c:pt idx="25">
                  <c:v>2004</c:v>
                </c:pt>
                <c:pt idx="26">
                  <c:v>2005</c:v>
                </c:pt>
                <c:pt idx="27">
                  <c:v>2006</c:v>
                </c:pt>
                <c:pt idx="28">
                  <c:v>2007</c:v>
                </c:pt>
                <c:pt idx="29">
                  <c:v>2008</c:v>
                </c:pt>
                <c:pt idx="30">
                  <c:v>2009</c:v>
                </c:pt>
                <c:pt idx="31">
                  <c:v>2010</c:v>
                </c:pt>
                <c:pt idx="32">
                  <c:v>2011</c:v>
                </c:pt>
                <c:pt idx="33">
                  <c:v>2012</c:v>
                </c:pt>
                <c:pt idx="34">
                  <c:v>2013</c:v>
                </c:pt>
                <c:pt idx="35">
                  <c:v>2014</c:v>
                </c:pt>
                <c:pt idx="36">
                  <c:v>2015</c:v>
                </c:pt>
                <c:pt idx="37">
                  <c:v>2016</c:v>
                </c:pt>
              </c:numCache>
            </c:numRef>
          </c:cat>
          <c:val>
            <c:numRef>
              <c:f>Cancer!$P$2:$P$39</c:f>
              <c:numCache>
                <c:formatCode>General</c:formatCode>
                <c:ptCount val="38"/>
                <c:pt idx="0">
                  <c:v>148.9</c:v>
                </c:pt>
                <c:pt idx="1">
                  <c:v>150.6</c:v>
                </c:pt>
                <c:pt idx="2">
                  <c:v>149.80000000000001</c:v>
                </c:pt>
                <c:pt idx="3">
                  <c:v>151</c:v>
                </c:pt>
                <c:pt idx="4">
                  <c:v>152.1</c:v>
                </c:pt>
                <c:pt idx="5">
                  <c:v>152.19999999999999</c:v>
                </c:pt>
                <c:pt idx="6">
                  <c:v>152.30000000000001</c:v>
                </c:pt>
                <c:pt idx="7">
                  <c:v>152.19999999999999</c:v>
                </c:pt>
                <c:pt idx="8">
                  <c:v>151.80000000000001</c:v>
                </c:pt>
                <c:pt idx="9">
                  <c:v>151.80000000000001</c:v>
                </c:pt>
                <c:pt idx="10">
                  <c:v>152.30000000000001</c:v>
                </c:pt>
                <c:pt idx="11">
                  <c:v>154.69999999999999</c:v>
                </c:pt>
                <c:pt idx="12">
                  <c:v>154.1</c:v>
                </c:pt>
                <c:pt idx="13">
                  <c:v>152.80000000000001</c:v>
                </c:pt>
                <c:pt idx="14">
                  <c:v>152.69999999999999</c:v>
                </c:pt>
                <c:pt idx="15">
                  <c:v>151.5</c:v>
                </c:pt>
                <c:pt idx="16">
                  <c:v>150.1</c:v>
                </c:pt>
                <c:pt idx="17">
                  <c:v>147.9</c:v>
                </c:pt>
                <c:pt idx="18">
                  <c:v>145.30000000000001</c:v>
                </c:pt>
                <c:pt idx="19">
                  <c:v>143</c:v>
                </c:pt>
                <c:pt idx="20">
                  <c:v>143.69999999999999</c:v>
                </c:pt>
                <c:pt idx="21">
                  <c:v>141</c:v>
                </c:pt>
                <c:pt idx="22">
                  <c:v>138.5</c:v>
                </c:pt>
                <c:pt idx="23">
                  <c:v>136.5</c:v>
                </c:pt>
                <c:pt idx="24">
                  <c:v>134.1</c:v>
                </c:pt>
                <c:pt idx="25">
                  <c:v>131.1</c:v>
                </c:pt>
                <c:pt idx="26">
                  <c:v>129.6</c:v>
                </c:pt>
                <c:pt idx="27">
                  <c:v>127.5</c:v>
                </c:pt>
                <c:pt idx="28">
                  <c:v>125.5</c:v>
                </c:pt>
                <c:pt idx="29">
                  <c:v>124.6</c:v>
                </c:pt>
                <c:pt idx="30">
                  <c:v>122.4</c:v>
                </c:pt>
                <c:pt idx="31">
                  <c:v>121</c:v>
                </c:pt>
                <c:pt idx="32">
                  <c:v>118.7</c:v>
                </c:pt>
                <c:pt idx="33">
                  <c:v>117.4</c:v>
                </c:pt>
                <c:pt idx="34">
                  <c:v>115.2</c:v>
                </c:pt>
                <c:pt idx="35">
                  <c:v>114</c:v>
                </c:pt>
                <c:pt idx="36">
                  <c:v>112.2</c:v>
                </c:pt>
                <c:pt idx="37">
                  <c:v>109.8</c:v>
                </c:pt>
              </c:numCache>
            </c:numRef>
          </c:val>
          <c:smooth val="0"/>
        </c:ser>
        <c:dLbls>
          <c:showLegendKey val="0"/>
          <c:showVal val="0"/>
          <c:showCatName val="0"/>
          <c:showSerName val="0"/>
          <c:showPercent val="0"/>
          <c:showBubbleSize val="0"/>
        </c:dLbls>
        <c:smooth val="0"/>
        <c:axId val="311850360"/>
        <c:axId val="311850752"/>
      </c:lineChart>
      <c:catAx>
        <c:axId val="311850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1850752"/>
        <c:crosses val="autoZero"/>
        <c:auto val="1"/>
        <c:lblAlgn val="ctr"/>
        <c:lblOffset val="100"/>
        <c:noMultiLvlLbl val="0"/>
      </c:catAx>
      <c:valAx>
        <c:axId val="311850752"/>
        <c:scaling>
          <c:orientation val="minMax"/>
          <c:max val="4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18503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0.07118</cdr:x>
      <cdr:y>0.31392</cdr:y>
    </cdr:from>
    <cdr:to>
      <cdr:x>0.98689</cdr:x>
      <cdr:y>0.31392</cdr:y>
    </cdr:to>
    <cdr:cxnSp macro="">
      <cdr:nvCxnSpPr>
        <cdr:cNvPr id="3" name="Straight Connector 2"/>
        <cdr:cNvCxnSpPr/>
      </cdr:nvCxnSpPr>
      <cdr:spPr>
        <a:xfrm xmlns:a="http://schemas.openxmlformats.org/drawingml/2006/main">
          <a:off x="755450" y="1540648"/>
          <a:ext cx="9718177" cy="0"/>
        </a:xfrm>
        <a:prstGeom xmlns:a="http://schemas.openxmlformats.org/drawingml/2006/main" prst="line">
          <a:avLst/>
        </a:prstGeom>
        <a:ln xmlns:a="http://schemas.openxmlformats.org/drawingml/2006/main" w="28575">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090D53B4-B4FE-442B-BCF3-9023F49641CC}" type="datetimeFigureOut">
              <a:rPr lang="en-US" smtClean="0"/>
              <a:t>9/19/2018</a:t>
            </a:fld>
            <a:endParaRPr lang="en-US"/>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15E3EEC0-60C9-482C-B113-4433E60F7642}" type="slidenum">
              <a:rPr lang="en-US" smtClean="0"/>
              <a:t>‹#›</a:t>
            </a:fld>
            <a:endParaRPr lang="en-US"/>
          </a:p>
        </p:txBody>
      </p:sp>
    </p:spTree>
    <p:extLst>
      <p:ext uri="{BB962C8B-B14F-4D97-AF65-F5344CB8AC3E}">
        <p14:creationId xmlns:p14="http://schemas.microsoft.com/office/powerpoint/2010/main" val="12625604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420688" y="347663"/>
            <a:ext cx="5956300" cy="3351212"/>
          </a:xfrm>
          <a:prstGeom prst="rect">
            <a:avLst/>
          </a:prstGeom>
          <a:noFill/>
          <a:ln w="12700">
            <a:solidFill>
              <a:prstClr val="black"/>
            </a:solidFill>
          </a:ln>
        </p:spPr>
        <p:txBody>
          <a:bodyPr vert="horz" lIns="91440" tIns="45720" rIns="91440" bIns="45720" rtlCol="0" anchor="ctr"/>
          <a:lstStyle/>
          <a:p>
            <a:endParaRPr lang="en-US"/>
          </a:p>
        </p:txBody>
      </p:sp>
      <p:sp>
        <p:nvSpPr>
          <p:cNvPr id="9" name="Notes Placeholder 1"/>
          <p:cNvSpPr>
            <a:spLocks noGrp="1"/>
          </p:cNvSpPr>
          <p:nvPr>
            <p:ph type="body" sz="quarter" idx="3"/>
          </p:nvPr>
        </p:nvSpPr>
        <p:spPr>
          <a:xfrm>
            <a:off x="575914" y="3918954"/>
            <a:ext cx="5645847" cy="5666456"/>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5"/>
          <p:cNvSpPr txBox="1">
            <a:spLocks/>
          </p:cNvSpPr>
          <p:nvPr/>
        </p:nvSpPr>
        <p:spPr bwMode="gray">
          <a:xfrm>
            <a:off x="3109307" y="9683251"/>
            <a:ext cx="579061" cy="130471"/>
          </a:xfrm>
          <a:prstGeom prst="rect">
            <a:avLst/>
          </a:prstGeom>
        </p:spPr>
        <p:txBody>
          <a:bodyPr wrap="none" lIns="0" tIns="0" rIns="0" bIns="0" anchor="b" anchorCtr="0"/>
          <a:lstStyle>
            <a:defPPr>
              <a:defRPr lang="en-US"/>
            </a:defPPr>
            <a:lvl1pPr marL="0" algn="r" defTabSz="914400" rtl="0" eaLnBrk="1" fontAlgn="base" latinLnBrk="0" hangingPunct="1">
              <a:lnSpc>
                <a:spcPct val="90000"/>
              </a:lnSpc>
              <a:spcBef>
                <a:spcPct val="0"/>
              </a:spcBef>
              <a:spcAft>
                <a:spcPct val="0"/>
              </a:spcAft>
              <a:defRPr lang="en-US" sz="900" b="0" kern="1200" smtClean="0">
                <a:solidFill>
                  <a:schemeClr val="tx1">
                    <a:lumMod val="75000"/>
                    <a:lumOff val="2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35C0926A-889A-463A-A5EA-682F15689EEF}" type="slidenum">
              <a:rPr lang="en-US" sz="900" smtClean="0">
                <a:solidFill>
                  <a:schemeClr val="tx1"/>
                </a:solidFill>
              </a:rPr>
              <a:pPr algn="ctr"/>
              <a:t>‹#›</a:t>
            </a:fld>
            <a:endParaRPr lang="en-US" sz="900" dirty="0">
              <a:solidFill>
                <a:schemeClr val="tx1"/>
              </a:solidFill>
            </a:endParaRPr>
          </a:p>
        </p:txBody>
      </p:sp>
    </p:spTree>
    <p:extLst>
      <p:ext uri="{BB962C8B-B14F-4D97-AF65-F5344CB8AC3E}">
        <p14:creationId xmlns:p14="http://schemas.microsoft.com/office/powerpoint/2010/main" val="4134842946"/>
      </p:ext>
    </p:extLst>
  </p:cSld>
  <p:clrMap bg1="lt1" tx1="dk1" bg2="lt2" tx2="dk2" accent1="accent1" accent2="accent2" accent3="accent3" accent4="accent4" accent5="accent5" accent6="accent6" hlink="hlink" folHlink="folHlink"/>
  <p:hf hdr="0" ftr="0" dt="0"/>
  <p:notesStyle>
    <a:lvl1pPr marL="138113" indent="-138113" algn="l" defTabSz="914400" rtl="0" eaLnBrk="1" latinLnBrk="0" hangingPunct="1">
      <a:lnSpc>
        <a:spcPct val="90000"/>
      </a:lnSpc>
      <a:spcBef>
        <a:spcPts val="800"/>
      </a:spcBef>
      <a:buClr>
        <a:schemeClr val="accent1"/>
      </a:buClr>
      <a:buSzPct val="85000"/>
      <a:buFont typeface="Wingdings 2" panose="05020102010507070707" pitchFamily="18" charset="2"/>
      <a:buChar char="¡"/>
      <a:defRPr lang="en-US" sz="1200" kern="1200" dirty="0" smtClean="0">
        <a:solidFill>
          <a:schemeClr val="tx1"/>
        </a:solidFill>
        <a:effectLst/>
        <a:latin typeface="+mn-lt"/>
        <a:ea typeface="+mn-ea"/>
        <a:cs typeface="+mn-cs"/>
      </a:defRPr>
    </a:lvl1pPr>
    <a:lvl2pPr marL="304800" indent="-95250" algn="l" defTabSz="914400" rtl="0" eaLnBrk="1" latinLnBrk="0" hangingPunct="1">
      <a:lnSpc>
        <a:spcPct val="90000"/>
      </a:lnSpc>
      <a:spcBef>
        <a:spcPts val="400"/>
      </a:spcBef>
      <a:buClr>
        <a:schemeClr val="accent1"/>
      </a:buClr>
      <a:buFont typeface="Arial" pitchFamily="34" charset="0"/>
      <a:buChar char="•"/>
      <a:defRPr lang="en-US" sz="1100" kern="1200" dirty="0" smtClean="0">
        <a:solidFill>
          <a:schemeClr val="tx1"/>
        </a:solidFill>
        <a:effectLst/>
        <a:latin typeface="+mn-lt"/>
        <a:ea typeface="+mn-ea"/>
        <a:cs typeface="+mn-cs"/>
      </a:defRPr>
    </a:lvl2pPr>
    <a:lvl3pPr marL="485775" indent="-119063" algn="l" defTabSz="914400" rtl="0" eaLnBrk="1" latinLnBrk="0" hangingPunct="1">
      <a:lnSpc>
        <a:spcPct val="90000"/>
      </a:lnSpc>
      <a:spcBef>
        <a:spcPts val="200"/>
      </a:spcBef>
      <a:buClr>
        <a:schemeClr val="accent1"/>
      </a:buClr>
      <a:buFont typeface="Courier New" panose="02070309020205020404" pitchFamily="49" charset="0"/>
      <a:buChar char="o"/>
      <a:defRPr lang="en-US" sz="1000" kern="1200" dirty="0" smtClean="0">
        <a:solidFill>
          <a:schemeClr val="tx1"/>
        </a:solidFill>
        <a:effectLst/>
        <a:latin typeface="+mn-lt"/>
        <a:ea typeface="+mn-ea"/>
        <a:cs typeface="+mn-cs"/>
      </a:defRPr>
    </a:lvl3pPr>
    <a:lvl4pPr marL="676275" indent="-107950" algn="l" defTabSz="914400" rtl="0" eaLnBrk="1" latinLnBrk="0" hangingPunct="1">
      <a:lnSpc>
        <a:spcPct val="90000"/>
      </a:lnSpc>
      <a:spcBef>
        <a:spcPts val="100"/>
      </a:spcBef>
      <a:buClr>
        <a:schemeClr val="accent1"/>
      </a:buClr>
      <a:buFont typeface="Arial" panose="020B0604020202020204" pitchFamily="34" charset="0"/>
      <a:buChar char="•"/>
      <a:defRPr lang="en-US" sz="900" kern="1200" dirty="0" smtClean="0">
        <a:solidFill>
          <a:schemeClr val="tx1"/>
        </a:solidFill>
        <a:effectLst/>
        <a:latin typeface="+mn-lt"/>
        <a:ea typeface="+mn-ea"/>
        <a:cs typeface="+mn-cs"/>
      </a:defRPr>
    </a:lvl4pPr>
    <a:lvl5pPr marL="828675" indent="-95250" algn="l" defTabSz="914400" rtl="0" eaLnBrk="1" latinLnBrk="0" hangingPunct="1">
      <a:lnSpc>
        <a:spcPct val="90000"/>
      </a:lnSpc>
      <a:spcBef>
        <a:spcPts val="100"/>
      </a:spcBef>
      <a:buClr>
        <a:schemeClr val="accent1"/>
      </a:buClr>
      <a:buSzPct val="100000"/>
      <a:buFont typeface="Courier New" panose="02070309020205020404" pitchFamily="49" charset="0"/>
      <a:buChar char="o"/>
      <a:defRPr lang="en-US" sz="800" kern="1200" dirty="0">
        <a:solidFill>
          <a:schemeClr val="tx1"/>
        </a:solidFill>
        <a:effectLst/>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Image Placeholder 9"/>
          <p:cNvSpPr>
            <a:spLocks noGrp="1" noRot="1" noChangeAspect="1"/>
          </p:cNvSpPr>
          <p:nvPr>
            <p:ph type="sldImg"/>
          </p:nvPr>
        </p:nvSpPr>
        <p:spPr>
          <a:xfrm>
            <a:off x="420688" y="347663"/>
            <a:ext cx="5956300" cy="3351212"/>
          </a:xfrm>
        </p:spPr>
      </p:sp>
      <p:sp>
        <p:nvSpPr>
          <p:cNvPr id="11" name="Notes Placeholder 10"/>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176891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555190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732234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467704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endParaRPr lang="en-GB" baseline="0" dirty="0"/>
          </a:p>
        </p:txBody>
      </p:sp>
    </p:spTree>
    <p:extLst>
      <p:ext uri="{BB962C8B-B14F-4D97-AF65-F5344CB8AC3E}">
        <p14:creationId xmlns:p14="http://schemas.microsoft.com/office/powerpoint/2010/main" val="1715932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Tree>
    <p:extLst>
      <p:ext uri="{BB962C8B-B14F-4D97-AF65-F5344CB8AC3E}">
        <p14:creationId xmlns:p14="http://schemas.microsoft.com/office/powerpoint/2010/main" val="2176277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Tree>
    <p:extLst>
      <p:ext uri="{BB962C8B-B14F-4D97-AF65-F5344CB8AC3E}">
        <p14:creationId xmlns:p14="http://schemas.microsoft.com/office/powerpoint/2010/main" val="3407903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dirty="0"/>
          </a:p>
        </p:txBody>
      </p:sp>
    </p:spTree>
    <p:extLst>
      <p:ext uri="{BB962C8B-B14F-4D97-AF65-F5344CB8AC3E}">
        <p14:creationId xmlns:p14="http://schemas.microsoft.com/office/powerpoint/2010/main" val="4058897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baseline="0" dirty="0"/>
          </a:p>
        </p:txBody>
      </p:sp>
    </p:spTree>
    <p:extLst>
      <p:ext uri="{BB962C8B-B14F-4D97-AF65-F5344CB8AC3E}">
        <p14:creationId xmlns:p14="http://schemas.microsoft.com/office/powerpoint/2010/main" val="36470875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dirty="0"/>
          </a:p>
        </p:txBody>
      </p:sp>
    </p:spTree>
    <p:extLst>
      <p:ext uri="{BB962C8B-B14F-4D97-AF65-F5344CB8AC3E}">
        <p14:creationId xmlns:p14="http://schemas.microsoft.com/office/powerpoint/2010/main" val="1997309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674734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464000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600272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Rectangle 12"/>
          <p:cNvSpPr/>
          <p:nvPr userDrawn="1"/>
        </p:nvSpPr>
        <p:spPr bwMode="gray">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6" name="Freeform 5"/>
          <p:cNvSpPr>
            <a:spLocks noEditPoints="1"/>
          </p:cNvSpPr>
          <p:nvPr userDrawn="1"/>
        </p:nvSpPr>
        <p:spPr bwMode="gray">
          <a:xfrm>
            <a:off x="5084064" y="694944"/>
            <a:ext cx="1311443" cy="471714"/>
          </a:xfrm>
          <a:custGeom>
            <a:avLst/>
            <a:gdLst>
              <a:gd name="T0" fmla="*/ 2400 w 2814"/>
              <a:gd name="T1" fmla="*/ 18 h 1010"/>
              <a:gd name="T2" fmla="*/ 2124 w 2814"/>
              <a:gd name="T3" fmla="*/ 18 h 1010"/>
              <a:gd name="T4" fmla="*/ 1799 w 2814"/>
              <a:gd name="T5" fmla="*/ 783 h 1010"/>
              <a:gd name="T6" fmla="*/ 1799 w 2814"/>
              <a:gd name="T7" fmla="*/ 414 h 1010"/>
              <a:gd name="T8" fmla="*/ 1273 w 2814"/>
              <a:gd name="T9" fmla="*/ 414 h 1010"/>
              <a:gd name="T10" fmla="*/ 1273 w 2814"/>
              <a:gd name="T11" fmla="*/ 630 h 1010"/>
              <a:gd name="T12" fmla="*/ 1536 w 2814"/>
              <a:gd name="T13" fmla="*/ 630 h 1010"/>
              <a:gd name="T14" fmla="*/ 1309 w 2814"/>
              <a:gd name="T15" fmla="*/ 764 h 1010"/>
              <a:gd name="T16" fmla="*/ 1050 w 2814"/>
              <a:gd name="T17" fmla="*/ 504 h 1010"/>
              <a:gd name="T18" fmla="*/ 1309 w 2814"/>
              <a:gd name="T19" fmla="*/ 245 h 1010"/>
              <a:gd name="T20" fmla="*/ 1521 w 2814"/>
              <a:gd name="T21" fmla="*/ 355 h 1010"/>
              <a:gd name="T22" fmla="*/ 1679 w 2814"/>
              <a:gd name="T23" fmla="*/ 163 h 1010"/>
              <a:gd name="T24" fmla="*/ 1309 w 2814"/>
              <a:gd name="T25" fmla="*/ 0 h 1010"/>
              <a:gd name="T26" fmla="*/ 857 w 2814"/>
              <a:gd name="T27" fmla="*/ 282 h 1010"/>
              <a:gd name="T28" fmla="*/ 776 w 2814"/>
              <a:gd name="T29" fmla="*/ 126 h 1010"/>
              <a:gd name="T30" fmla="*/ 461 w 2814"/>
              <a:gd name="T31" fmla="*/ 20 h 1010"/>
              <a:gd name="T32" fmla="*/ 0 w 2814"/>
              <a:gd name="T33" fmla="*/ 20 h 1010"/>
              <a:gd name="T34" fmla="*/ 0 w 2814"/>
              <a:gd name="T35" fmla="*/ 990 h 1010"/>
              <a:gd name="T36" fmla="*/ 287 w 2814"/>
              <a:gd name="T37" fmla="*/ 990 h 1010"/>
              <a:gd name="T38" fmla="*/ 287 w 2814"/>
              <a:gd name="T39" fmla="*/ 678 h 1010"/>
              <a:gd name="T40" fmla="*/ 585 w 2814"/>
              <a:gd name="T41" fmla="*/ 990 h 1010"/>
              <a:gd name="T42" fmla="*/ 935 w 2814"/>
              <a:gd name="T43" fmla="*/ 990 h 1010"/>
              <a:gd name="T44" fmla="*/ 646 w 2814"/>
              <a:gd name="T45" fmla="*/ 688 h 1010"/>
              <a:gd name="T46" fmla="*/ 776 w 2814"/>
              <a:gd name="T47" fmla="*/ 612 h 1010"/>
              <a:gd name="T48" fmla="*/ 810 w 2814"/>
              <a:gd name="T49" fmla="*/ 572 h 1010"/>
              <a:gd name="T50" fmla="*/ 1309 w 2814"/>
              <a:gd name="T51" fmla="*/ 1010 h 1010"/>
              <a:gd name="T52" fmla="*/ 1583 w 2814"/>
              <a:gd name="T53" fmla="*/ 928 h 1010"/>
              <a:gd name="T54" fmla="*/ 1583 w 2814"/>
              <a:gd name="T55" fmla="*/ 990 h 1010"/>
              <a:gd name="T56" fmla="*/ 2021 w 2814"/>
              <a:gd name="T57" fmla="*/ 990 h 1010"/>
              <a:gd name="T58" fmla="*/ 2081 w 2814"/>
              <a:gd name="T59" fmla="*/ 848 h 1010"/>
              <a:gd name="T60" fmla="*/ 2443 w 2814"/>
              <a:gd name="T61" fmla="*/ 848 h 1010"/>
              <a:gd name="T62" fmla="*/ 2504 w 2814"/>
              <a:gd name="T63" fmla="*/ 990 h 1010"/>
              <a:gd name="T64" fmla="*/ 2814 w 2814"/>
              <a:gd name="T65" fmla="*/ 990 h 1010"/>
              <a:gd name="T66" fmla="*/ 2400 w 2814"/>
              <a:gd name="T67" fmla="*/ 18 h 1010"/>
              <a:gd name="T68" fmla="*/ 574 w 2814"/>
              <a:gd name="T69" fmla="*/ 365 h 1010"/>
              <a:gd name="T70" fmla="*/ 447 w 2814"/>
              <a:gd name="T71" fmla="*/ 463 h 1010"/>
              <a:gd name="T72" fmla="*/ 287 w 2814"/>
              <a:gd name="T73" fmla="*/ 463 h 1010"/>
              <a:gd name="T74" fmla="*/ 287 w 2814"/>
              <a:gd name="T75" fmla="*/ 264 h 1010"/>
              <a:gd name="T76" fmla="*/ 446 w 2814"/>
              <a:gd name="T77" fmla="*/ 264 h 1010"/>
              <a:gd name="T78" fmla="*/ 574 w 2814"/>
              <a:gd name="T79" fmla="*/ 362 h 1010"/>
              <a:gd name="T80" fmla="*/ 574 w 2814"/>
              <a:gd name="T81" fmla="*/ 365 h 1010"/>
              <a:gd name="T82" fmla="*/ 2166 w 2814"/>
              <a:gd name="T83" fmla="*/ 629 h 1010"/>
              <a:gd name="T84" fmla="*/ 2262 w 2814"/>
              <a:gd name="T85" fmla="*/ 386 h 1010"/>
              <a:gd name="T86" fmla="*/ 2361 w 2814"/>
              <a:gd name="T87" fmla="*/ 629 h 1010"/>
              <a:gd name="T88" fmla="*/ 2166 w 2814"/>
              <a:gd name="T89" fmla="*/ 629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814" h="1010">
                <a:moveTo>
                  <a:pt x="2400" y="18"/>
                </a:moveTo>
                <a:cubicBezTo>
                  <a:pt x="2124" y="18"/>
                  <a:pt x="2124" y="18"/>
                  <a:pt x="2124" y="18"/>
                </a:cubicBezTo>
                <a:cubicBezTo>
                  <a:pt x="1799" y="783"/>
                  <a:pt x="1799" y="783"/>
                  <a:pt x="1799" y="783"/>
                </a:cubicBezTo>
                <a:cubicBezTo>
                  <a:pt x="1799" y="414"/>
                  <a:pt x="1799" y="414"/>
                  <a:pt x="1799" y="414"/>
                </a:cubicBezTo>
                <a:cubicBezTo>
                  <a:pt x="1273" y="414"/>
                  <a:pt x="1273" y="414"/>
                  <a:pt x="1273" y="414"/>
                </a:cubicBezTo>
                <a:cubicBezTo>
                  <a:pt x="1273" y="630"/>
                  <a:pt x="1273" y="630"/>
                  <a:pt x="1273" y="630"/>
                </a:cubicBezTo>
                <a:cubicBezTo>
                  <a:pt x="1536" y="630"/>
                  <a:pt x="1536" y="630"/>
                  <a:pt x="1536" y="630"/>
                </a:cubicBezTo>
                <a:cubicBezTo>
                  <a:pt x="1492" y="710"/>
                  <a:pt x="1407" y="764"/>
                  <a:pt x="1309" y="764"/>
                </a:cubicBezTo>
                <a:cubicBezTo>
                  <a:pt x="1166" y="764"/>
                  <a:pt x="1050" y="648"/>
                  <a:pt x="1050" y="504"/>
                </a:cubicBezTo>
                <a:cubicBezTo>
                  <a:pt x="1050" y="361"/>
                  <a:pt x="1166" y="245"/>
                  <a:pt x="1309" y="245"/>
                </a:cubicBezTo>
                <a:cubicBezTo>
                  <a:pt x="1396" y="245"/>
                  <a:pt x="1474" y="289"/>
                  <a:pt x="1521" y="355"/>
                </a:cubicBezTo>
                <a:cubicBezTo>
                  <a:pt x="1679" y="163"/>
                  <a:pt x="1679" y="163"/>
                  <a:pt x="1679" y="163"/>
                </a:cubicBezTo>
                <a:cubicBezTo>
                  <a:pt x="1587" y="63"/>
                  <a:pt x="1455" y="0"/>
                  <a:pt x="1309" y="0"/>
                </a:cubicBezTo>
                <a:cubicBezTo>
                  <a:pt x="1110" y="0"/>
                  <a:pt x="939" y="115"/>
                  <a:pt x="857" y="282"/>
                </a:cubicBezTo>
                <a:cubicBezTo>
                  <a:pt x="845" y="220"/>
                  <a:pt x="818" y="168"/>
                  <a:pt x="776" y="126"/>
                </a:cubicBezTo>
                <a:cubicBezTo>
                  <a:pt x="707" y="56"/>
                  <a:pt x="601" y="21"/>
                  <a:pt x="461" y="20"/>
                </a:cubicBezTo>
                <a:cubicBezTo>
                  <a:pt x="0" y="20"/>
                  <a:pt x="0" y="20"/>
                  <a:pt x="0" y="20"/>
                </a:cubicBezTo>
                <a:cubicBezTo>
                  <a:pt x="0" y="990"/>
                  <a:pt x="0" y="990"/>
                  <a:pt x="0" y="990"/>
                </a:cubicBezTo>
                <a:cubicBezTo>
                  <a:pt x="287" y="990"/>
                  <a:pt x="287" y="990"/>
                  <a:pt x="287" y="990"/>
                </a:cubicBezTo>
                <a:cubicBezTo>
                  <a:pt x="287" y="678"/>
                  <a:pt x="287" y="678"/>
                  <a:pt x="287" y="678"/>
                </a:cubicBezTo>
                <a:cubicBezTo>
                  <a:pt x="585" y="990"/>
                  <a:pt x="585" y="990"/>
                  <a:pt x="585" y="990"/>
                </a:cubicBezTo>
                <a:cubicBezTo>
                  <a:pt x="935" y="990"/>
                  <a:pt x="935" y="990"/>
                  <a:pt x="935" y="990"/>
                </a:cubicBezTo>
                <a:cubicBezTo>
                  <a:pt x="646" y="688"/>
                  <a:pt x="646" y="688"/>
                  <a:pt x="646" y="688"/>
                </a:cubicBezTo>
                <a:cubicBezTo>
                  <a:pt x="695" y="670"/>
                  <a:pt x="743" y="645"/>
                  <a:pt x="776" y="612"/>
                </a:cubicBezTo>
                <a:cubicBezTo>
                  <a:pt x="788" y="599"/>
                  <a:pt x="800" y="586"/>
                  <a:pt x="810" y="572"/>
                </a:cubicBezTo>
                <a:cubicBezTo>
                  <a:pt x="842" y="819"/>
                  <a:pt x="1053" y="1010"/>
                  <a:pt x="1309" y="1010"/>
                </a:cubicBezTo>
                <a:cubicBezTo>
                  <a:pt x="1410" y="1010"/>
                  <a:pt x="1504" y="980"/>
                  <a:pt x="1583" y="928"/>
                </a:cubicBezTo>
                <a:cubicBezTo>
                  <a:pt x="1583" y="990"/>
                  <a:pt x="1583" y="990"/>
                  <a:pt x="1583" y="990"/>
                </a:cubicBezTo>
                <a:cubicBezTo>
                  <a:pt x="2021" y="990"/>
                  <a:pt x="2021" y="990"/>
                  <a:pt x="2021" y="990"/>
                </a:cubicBezTo>
                <a:cubicBezTo>
                  <a:pt x="2081" y="848"/>
                  <a:pt x="2081" y="848"/>
                  <a:pt x="2081" y="848"/>
                </a:cubicBezTo>
                <a:cubicBezTo>
                  <a:pt x="2443" y="848"/>
                  <a:pt x="2443" y="848"/>
                  <a:pt x="2443" y="848"/>
                </a:cubicBezTo>
                <a:cubicBezTo>
                  <a:pt x="2504" y="990"/>
                  <a:pt x="2504" y="990"/>
                  <a:pt x="2504" y="990"/>
                </a:cubicBezTo>
                <a:cubicBezTo>
                  <a:pt x="2814" y="990"/>
                  <a:pt x="2814" y="990"/>
                  <a:pt x="2814" y="990"/>
                </a:cubicBezTo>
                <a:lnTo>
                  <a:pt x="2400" y="18"/>
                </a:lnTo>
                <a:close/>
                <a:moveTo>
                  <a:pt x="574" y="365"/>
                </a:moveTo>
                <a:cubicBezTo>
                  <a:pt x="574" y="427"/>
                  <a:pt x="528" y="463"/>
                  <a:pt x="447" y="463"/>
                </a:cubicBezTo>
                <a:cubicBezTo>
                  <a:pt x="287" y="463"/>
                  <a:pt x="287" y="463"/>
                  <a:pt x="287" y="463"/>
                </a:cubicBezTo>
                <a:cubicBezTo>
                  <a:pt x="287" y="264"/>
                  <a:pt x="287" y="264"/>
                  <a:pt x="287" y="264"/>
                </a:cubicBezTo>
                <a:cubicBezTo>
                  <a:pt x="446" y="264"/>
                  <a:pt x="446" y="264"/>
                  <a:pt x="446" y="264"/>
                </a:cubicBezTo>
                <a:cubicBezTo>
                  <a:pt x="504" y="264"/>
                  <a:pt x="574" y="281"/>
                  <a:pt x="574" y="362"/>
                </a:cubicBezTo>
                <a:lnTo>
                  <a:pt x="574" y="365"/>
                </a:lnTo>
                <a:close/>
                <a:moveTo>
                  <a:pt x="2166" y="629"/>
                </a:moveTo>
                <a:cubicBezTo>
                  <a:pt x="2262" y="386"/>
                  <a:pt x="2262" y="386"/>
                  <a:pt x="2262" y="386"/>
                </a:cubicBezTo>
                <a:cubicBezTo>
                  <a:pt x="2361" y="629"/>
                  <a:pt x="2361" y="629"/>
                  <a:pt x="2361" y="629"/>
                </a:cubicBezTo>
                <a:lnTo>
                  <a:pt x="2166" y="62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2" name="Title 1"/>
          <p:cNvSpPr>
            <a:spLocks noGrp="1"/>
          </p:cNvSpPr>
          <p:nvPr>
            <p:ph type="ctrTitle" hasCustomPrompt="1"/>
          </p:nvPr>
        </p:nvSpPr>
        <p:spPr bwMode="gray">
          <a:xfrm>
            <a:off x="5075708" y="2738628"/>
            <a:ext cx="6620991" cy="1380744"/>
          </a:xfrm>
        </p:spPr>
        <p:txBody>
          <a:bodyPr lIns="0" tIns="0" rIns="0" bIns="0" anchor="ctr"/>
          <a:lstStyle>
            <a:lvl1pPr algn="l">
              <a:defRPr sz="3200">
                <a:solidFill>
                  <a:schemeClr val="bg1"/>
                </a:solidFill>
              </a:defRPr>
            </a:lvl1pPr>
          </a:lstStyle>
          <a:p>
            <a:r>
              <a:rPr lang="en-US" dirty="0" smtClean="0"/>
              <a:t>Presentation Title Here</a:t>
            </a:r>
            <a:endParaRPr lang="en-US" dirty="0"/>
          </a:p>
        </p:txBody>
      </p:sp>
      <p:sp>
        <p:nvSpPr>
          <p:cNvPr id="3" name="Subtitle 2"/>
          <p:cNvSpPr>
            <a:spLocks noGrp="1"/>
          </p:cNvSpPr>
          <p:nvPr>
            <p:ph type="subTitle" idx="1" hasCustomPrompt="1"/>
          </p:nvPr>
        </p:nvSpPr>
        <p:spPr bwMode="gray">
          <a:xfrm>
            <a:off x="5081296" y="5139028"/>
            <a:ext cx="6613728" cy="309272"/>
          </a:xfrm>
        </p:spPr>
        <p:txBody>
          <a:bodyPr lIns="0" tIns="0" rIns="0" bIns="0"/>
          <a:lstStyle>
            <a:lvl1pPr marL="0" indent="0" algn="l">
              <a:spcBef>
                <a:spcPts val="600"/>
              </a:spcBef>
              <a:buNone/>
              <a:defRPr sz="18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a:t>
            </a:r>
          </a:p>
        </p:txBody>
      </p:sp>
      <p:sp>
        <p:nvSpPr>
          <p:cNvPr id="19" name="Picture Placeholder 18"/>
          <p:cNvSpPr>
            <a:spLocks noGrp="1"/>
          </p:cNvSpPr>
          <p:nvPr>
            <p:ph type="pic" sz="quarter" idx="10" hasCustomPrompt="1"/>
          </p:nvPr>
        </p:nvSpPr>
        <p:spPr bwMode="gray">
          <a:xfrm>
            <a:off x="0" y="0"/>
            <a:ext cx="4453129" cy="6858000"/>
          </a:xfrm>
          <a:solidFill>
            <a:schemeClr val="bg2"/>
          </a:solidFill>
        </p:spPr>
        <p:txBody>
          <a:bodyPr anchor="ctr"/>
          <a:lstStyle>
            <a:lvl1pPr marL="0" indent="0" algn="ctr">
              <a:buNone/>
              <a:defRPr sz="1600" baseline="0"/>
            </a:lvl1pPr>
          </a:lstStyle>
          <a:p>
            <a:r>
              <a:rPr lang="en-US" dirty="0" smtClean="0"/>
              <a:t>Click icon to insert photo</a:t>
            </a:r>
          </a:p>
          <a:p>
            <a:endParaRPr lang="en-US" dirty="0" smtClean="0"/>
          </a:p>
          <a:p>
            <a:endParaRPr lang="en-US" dirty="0" smtClean="0"/>
          </a:p>
        </p:txBody>
      </p:sp>
      <p:grpSp>
        <p:nvGrpSpPr>
          <p:cNvPr id="20" name="Group 19"/>
          <p:cNvGrpSpPr/>
          <p:nvPr userDrawn="1"/>
        </p:nvGrpSpPr>
        <p:grpSpPr>
          <a:xfrm>
            <a:off x="-1847850" y="0"/>
            <a:ext cx="1752600" cy="3554819"/>
            <a:chOff x="-1847850" y="1598386"/>
            <a:chExt cx="1752600" cy="3554819"/>
          </a:xfrm>
        </p:grpSpPr>
        <p:sp>
          <p:nvSpPr>
            <p:cNvPr id="7" name="TextBox 6"/>
            <p:cNvSpPr txBox="1"/>
            <p:nvPr userDrawn="1"/>
          </p:nvSpPr>
          <p:spPr bwMode="gray">
            <a:xfrm>
              <a:off x="-1847850" y="1598386"/>
              <a:ext cx="1752600" cy="3554819"/>
            </a:xfrm>
            <a:prstGeom prst="rect">
              <a:avLst/>
            </a:prstGeom>
            <a:solidFill>
              <a:schemeClr val="tx2"/>
            </a:solidFill>
          </p:spPr>
          <p:txBody>
            <a:bodyPr wrap="square" rtlCol="0">
              <a:spAutoFit/>
            </a:bodyPr>
            <a:lstStyle/>
            <a:p>
              <a:r>
                <a:rPr lang="en-US" sz="1100" b="1" dirty="0" smtClean="0">
                  <a:solidFill>
                    <a:schemeClr val="bg1"/>
                  </a:solidFill>
                </a:rPr>
                <a:t>To change photo:</a:t>
              </a:r>
            </a:p>
            <a:p>
              <a:pPr marL="171450" indent="-171450">
                <a:spcBef>
                  <a:spcPts val="300"/>
                </a:spcBef>
                <a:buFont typeface="+mj-lt"/>
                <a:buAutoNum type="arabicPeriod"/>
              </a:pPr>
              <a:r>
                <a:rPr lang="en-US" sz="1100" dirty="0" smtClean="0">
                  <a:solidFill>
                    <a:schemeClr val="bg1"/>
                  </a:solidFill>
                </a:rPr>
                <a:t>Delet</a:t>
              </a:r>
              <a:r>
                <a:rPr lang="en-US" sz="1100" baseline="0" dirty="0" smtClean="0">
                  <a:solidFill>
                    <a:schemeClr val="bg1"/>
                  </a:solidFill>
                </a:rPr>
                <a:t>e the</a:t>
              </a:r>
              <a:r>
                <a:rPr lang="en-US" sz="1100" dirty="0" smtClean="0">
                  <a:solidFill>
                    <a:schemeClr val="bg1"/>
                  </a:solidFill>
                </a:rPr>
                <a:t> current image. This will leave</a:t>
              </a:r>
              <a:r>
                <a:rPr lang="en-US" sz="1100" baseline="0" dirty="0" smtClean="0">
                  <a:solidFill>
                    <a:schemeClr val="bg1"/>
                  </a:solidFill>
                </a:rPr>
                <a:t> a blank placeholder with a picture icon.</a:t>
              </a:r>
            </a:p>
            <a:p>
              <a:pPr marL="171450" indent="-171450">
                <a:spcBef>
                  <a:spcPts val="300"/>
                </a:spcBef>
                <a:buFont typeface="+mj-lt"/>
                <a:buAutoNum type="arabicPeriod"/>
              </a:pPr>
              <a:r>
                <a:rPr lang="en-US" sz="1100" dirty="0" smtClean="0">
                  <a:solidFill>
                    <a:schemeClr val="bg1"/>
                  </a:solidFill>
                </a:rPr>
                <a:t>Click the icon to add a new image. The photo will be automatically</a:t>
              </a:r>
              <a:r>
                <a:rPr lang="en-US" sz="1100" baseline="0" dirty="0" smtClean="0">
                  <a:solidFill>
                    <a:schemeClr val="bg1"/>
                  </a:solidFill>
                </a:rPr>
                <a:t> </a:t>
              </a:r>
              <a:r>
                <a:rPr lang="en-US" sz="1100" dirty="0" smtClean="0">
                  <a:solidFill>
                    <a:schemeClr val="bg1"/>
                  </a:solidFill>
                </a:rPr>
                <a:t>be cropped to fit the placeholder.</a:t>
              </a:r>
            </a:p>
            <a:p>
              <a:endParaRPr lang="en-US" sz="1100" dirty="0" smtClean="0">
                <a:solidFill>
                  <a:schemeClr val="bg1"/>
                </a:solidFill>
              </a:endParaRPr>
            </a:p>
            <a:p>
              <a:r>
                <a:rPr lang="en-US" sz="1100" b="1" dirty="0" smtClean="0">
                  <a:solidFill>
                    <a:schemeClr val="bg1"/>
                  </a:solidFill>
                </a:rPr>
                <a:t>NOTE: </a:t>
              </a:r>
              <a:r>
                <a:rPr lang="en-US" sz="1100" dirty="0" smtClean="0">
                  <a:solidFill>
                    <a:schemeClr val="bg1"/>
                  </a:solidFill>
                </a:rPr>
                <a:t>If you </a:t>
              </a:r>
              <a:r>
                <a:rPr lang="en-US" sz="1100" baseline="0" dirty="0" smtClean="0">
                  <a:solidFill>
                    <a:schemeClr val="bg1"/>
                  </a:solidFill>
                </a:rPr>
                <a:t>use the  “Change Picture” function,</a:t>
              </a:r>
              <a:br>
                <a:rPr lang="en-US" sz="1100" baseline="0" dirty="0" smtClean="0">
                  <a:solidFill>
                    <a:schemeClr val="bg1"/>
                  </a:solidFill>
                </a:rPr>
              </a:br>
              <a:r>
                <a:rPr lang="en-US" sz="1100" baseline="0" dirty="0" smtClean="0">
                  <a:solidFill>
                    <a:schemeClr val="bg1"/>
                  </a:solidFill>
                </a:rPr>
                <a:t>the image will be imported in its original proportions and won’t fill the placeholder completely and will need to be cropped. </a:t>
              </a:r>
              <a:endParaRPr lang="en-US" sz="1100" dirty="0" smtClean="0">
                <a:solidFill>
                  <a:schemeClr val="bg1"/>
                </a:solidFill>
              </a:endParaRPr>
            </a:p>
          </p:txBody>
        </p:sp>
        <p:pic>
          <p:nvPicPr>
            <p:cNvPr id="5" name="Picture 4"/>
            <p:cNvPicPr>
              <a:picLocks noChangeAspect="1"/>
            </p:cNvPicPr>
            <p:nvPr userDrawn="1"/>
          </p:nvPicPr>
          <p:blipFill rotWithShape="1">
            <a:blip r:embed="rId2"/>
            <a:srcRect t="9894" r="8548" b="9892"/>
            <a:stretch/>
          </p:blipFill>
          <p:spPr>
            <a:xfrm>
              <a:off x="-1182295" y="3914776"/>
              <a:ext cx="911406" cy="157260"/>
            </a:xfrm>
            <a:prstGeom prst="rect">
              <a:avLst/>
            </a:prstGeom>
          </p:spPr>
        </p:pic>
        <p:pic>
          <p:nvPicPr>
            <p:cNvPr id="8" name="Picture 7"/>
            <p:cNvPicPr>
              <a:picLocks noChangeAspect="1"/>
            </p:cNvPicPr>
            <p:nvPr userDrawn="1"/>
          </p:nvPicPr>
          <p:blipFill rotWithShape="1">
            <a:blip r:embed="rId3"/>
            <a:srcRect l="7228" t="8542" r="7228" b="8542"/>
            <a:stretch/>
          </p:blipFill>
          <p:spPr>
            <a:xfrm>
              <a:off x="-386486" y="2338388"/>
              <a:ext cx="207772" cy="176212"/>
            </a:xfrm>
            <a:prstGeom prst="rect">
              <a:avLst/>
            </a:prstGeom>
          </p:spPr>
        </p:pic>
      </p:grpSp>
      <p:sp>
        <p:nvSpPr>
          <p:cNvPr id="15" name="Text Placeholder 14"/>
          <p:cNvSpPr>
            <a:spLocks noGrp="1"/>
          </p:cNvSpPr>
          <p:nvPr>
            <p:ph type="body" sz="quarter" idx="11" hasCustomPrompt="1"/>
          </p:nvPr>
        </p:nvSpPr>
        <p:spPr>
          <a:xfrm>
            <a:off x="5075238" y="6321906"/>
            <a:ext cx="6619875" cy="292100"/>
          </a:xfrm>
        </p:spPr>
        <p:txBody>
          <a:bodyPr lIns="0" tIns="0" rIns="0" bIns="0"/>
          <a:lstStyle>
            <a:lvl1pPr marL="0" indent="0">
              <a:buNone/>
              <a:defRPr sz="1600">
                <a:solidFill>
                  <a:schemeClr val="bg1"/>
                </a:solidFill>
              </a:defRPr>
            </a:lvl1pPr>
            <a:lvl2pPr marL="338328" indent="0">
              <a:buNone/>
              <a:defRPr sz="1800"/>
            </a:lvl2pPr>
            <a:lvl3pPr marL="685800" indent="0">
              <a:buNone/>
              <a:defRPr sz="1600"/>
            </a:lvl3pPr>
            <a:lvl4pPr marL="1033272" indent="0">
              <a:buNone/>
              <a:defRPr sz="1400"/>
            </a:lvl4pPr>
            <a:lvl5pPr marL="1307592" indent="0">
              <a:buNone/>
              <a:defRPr sz="1200"/>
            </a:lvl5pPr>
          </a:lstStyle>
          <a:p>
            <a:pPr lvl="0"/>
            <a:r>
              <a:rPr lang="en-US" dirty="0" smtClean="0"/>
              <a:t>Date</a:t>
            </a:r>
            <a:endParaRPr lang="en-US" dirty="0"/>
          </a:p>
        </p:txBody>
      </p:sp>
      <p:sp>
        <p:nvSpPr>
          <p:cNvPr id="18" name="Text Placeholder 17"/>
          <p:cNvSpPr>
            <a:spLocks noGrp="1"/>
          </p:cNvSpPr>
          <p:nvPr>
            <p:ph type="body" sz="quarter" idx="12" hasCustomPrompt="1"/>
          </p:nvPr>
        </p:nvSpPr>
        <p:spPr>
          <a:xfrm>
            <a:off x="5075238" y="5524499"/>
            <a:ext cx="6619875" cy="600529"/>
          </a:xfrm>
        </p:spPr>
        <p:txBody>
          <a:bodyPr lIns="0" tIns="0" rIns="0" bIns="0"/>
          <a:lstStyle>
            <a:lvl1pPr marL="0" indent="0">
              <a:buNone/>
              <a:defRPr sz="1800" i="1">
                <a:solidFill>
                  <a:schemeClr val="bg1"/>
                </a:solidFill>
              </a:defRPr>
            </a:lvl1pPr>
            <a:lvl2pPr marL="0" indent="0">
              <a:buNone/>
              <a:defRPr sz="1800"/>
            </a:lvl2pPr>
            <a:lvl3pPr marL="0" indent="0">
              <a:buNone/>
              <a:defRPr sz="1800"/>
            </a:lvl3pPr>
            <a:lvl4pPr marL="0" indent="0">
              <a:buNone/>
              <a:defRPr sz="1800"/>
            </a:lvl4pPr>
            <a:lvl5pPr marL="0" indent="0">
              <a:buNone/>
              <a:defRPr sz="1800"/>
            </a:lvl5pPr>
          </a:lstStyle>
          <a:p>
            <a:pPr lvl="0"/>
            <a:r>
              <a:rPr lang="en-US" dirty="0" smtClean="0"/>
              <a:t>Presenter’s Title</a:t>
            </a:r>
            <a:endParaRPr lang="en-US" dirty="0"/>
          </a:p>
        </p:txBody>
      </p:sp>
      <p:sp>
        <p:nvSpPr>
          <p:cNvPr id="21" name="Rectangle 20"/>
          <p:cNvSpPr/>
          <p:nvPr userDrawn="1"/>
        </p:nvSpPr>
        <p:spPr bwMode="gray">
          <a:xfrm>
            <a:off x="4453129" y="0"/>
            <a:ext cx="118872" cy="68580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151434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 Slide">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US"/>
          </a:p>
        </p:txBody>
      </p:sp>
      <p:sp>
        <p:nvSpPr>
          <p:cNvPr id="3" name="Text Placeholder 12"/>
          <p:cNvSpPr>
            <a:spLocks noGrp="1"/>
          </p:cNvSpPr>
          <p:nvPr>
            <p:ph type="body" sz="quarter" idx="16" hasCustomPrompt="1"/>
          </p:nvPr>
        </p:nvSpPr>
        <p:spPr bwMode="gray">
          <a:xfrm>
            <a:off x="891704" y="6252482"/>
            <a:ext cx="8956240" cy="415018"/>
          </a:xfrm>
          <a:prstGeom prst="rect">
            <a:avLst/>
          </a:prstGeom>
        </p:spPr>
        <p:txBody>
          <a:bodyPr lIns="91440" tIns="0" rIns="0" bIns="0" anchor="b" anchorCtr="0">
            <a:noAutofit/>
          </a:bodyPr>
          <a:lstStyle>
            <a:lvl1pPr marL="0" indent="0">
              <a:spcBef>
                <a:spcPts val="600"/>
              </a:spcBef>
              <a:buNone/>
              <a:defRPr sz="1000">
                <a:solidFill>
                  <a:schemeClr val="tx1"/>
                </a:solidFill>
                <a:latin typeface="Arial" pitchFamily="34" charset="0"/>
                <a:cs typeface="Arial" pitchFamily="34" charset="0"/>
              </a:defRPr>
            </a:lvl1pPr>
          </a:lstStyle>
          <a:p>
            <a:pPr lvl="0"/>
            <a:r>
              <a:rPr lang="en-US" dirty="0" smtClean="0"/>
              <a:t>Click to edit source</a:t>
            </a:r>
            <a:endParaRPr lang="en-US" dirty="0"/>
          </a:p>
        </p:txBody>
      </p:sp>
      <p:sp>
        <p:nvSpPr>
          <p:cNvPr id="4" name="Text Placeholder 9"/>
          <p:cNvSpPr>
            <a:spLocks noGrp="1"/>
          </p:cNvSpPr>
          <p:nvPr>
            <p:ph type="body" sz="quarter" idx="15" hasCustomPrompt="1"/>
          </p:nvPr>
        </p:nvSpPr>
        <p:spPr bwMode="gray">
          <a:xfrm>
            <a:off x="891704" y="1185767"/>
            <a:ext cx="10690696" cy="383292"/>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000" b="1" kern="1200" smtClean="0">
                <a:solidFill>
                  <a:schemeClr val="tx1"/>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smtClean="0"/>
              <a:t>Click to edit subtitle</a:t>
            </a:r>
            <a:endParaRPr lang="en-US" dirty="0"/>
          </a:p>
        </p:txBody>
      </p:sp>
      <p:sp>
        <p:nvSpPr>
          <p:cNvPr id="6" name="Picture Placeholder 5"/>
          <p:cNvSpPr>
            <a:spLocks noGrp="1"/>
          </p:cNvSpPr>
          <p:nvPr>
            <p:ph type="pic" sz="quarter" idx="17" hasCustomPrompt="1"/>
          </p:nvPr>
        </p:nvSpPr>
        <p:spPr bwMode="gray">
          <a:xfrm>
            <a:off x="1714500" y="1752600"/>
            <a:ext cx="9029700" cy="4178300"/>
          </a:xfrm>
          <a:solidFill>
            <a:schemeClr val="tx2">
              <a:lumMod val="20000"/>
              <a:lumOff val="80000"/>
            </a:schemeClr>
          </a:solidFill>
          <a:ln w="6350">
            <a:solidFill>
              <a:schemeClr val="tx1"/>
            </a:solidFill>
          </a:ln>
        </p:spPr>
        <p:txBody>
          <a:bodyPr anchor="ctr"/>
          <a:lstStyle>
            <a:lvl1pPr marL="0" indent="0" algn="ctr">
              <a:buNone/>
              <a:defRPr sz="1400">
                <a:solidFill>
                  <a:schemeClr val="tx1"/>
                </a:solidFill>
              </a:defRPr>
            </a:lvl1pPr>
          </a:lstStyle>
          <a:p>
            <a:r>
              <a:rPr lang="en-US" dirty="0" smtClean="0"/>
              <a:t>Click icon to insert photo</a:t>
            </a:r>
          </a:p>
          <a:p>
            <a:endParaRPr lang="en-US" dirty="0" smtClean="0"/>
          </a:p>
          <a:p>
            <a:endParaRPr lang="en-US" dirty="0" smtClean="0"/>
          </a:p>
        </p:txBody>
      </p:sp>
    </p:spTree>
    <p:extLst>
      <p:ext uri="{BB962C8B-B14F-4D97-AF65-F5344CB8AC3E}">
        <p14:creationId xmlns:p14="http://schemas.microsoft.com/office/powerpoint/2010/main" val="137176965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Full-bleed Photo Slide">
    <p:spTree>
      <p:nvGrpSpPr>
        <p:cNvPr id="1" name=""/>
        <p:cNvGrpSpPr/>
        <p:nvPr/>
      </p:nvGrpSpPr>
      <p:grpSpPr>
        <a:xfrm>
          <a:off x="0" y="0"/>
          <a:ext cx="0" cy="0"/>
          <a:chOff x="0" y="0"/>
          <a:chExt cx="0" cy="0"/>
        </a:xfrm>
      </p:grpSpPr>
      <p:sp>
        <p:nvSpPr>
          <p:cNvPr id="6" name="Picture Placeholder 5"/>
          <p:cNvSpPr>
            <a:spLocks noGrp="1"/>
          </p:cNvSpPr>
          <p:nvPr>
            <p:ph type="pic" sz="quarter" idx="17" hasCustomPrompt="1"/>
          </p:nvPr>
        </p:nvSpPr>
        <p:spPr bwMode="gray">
          <a:xfrm>
            <a:off x="0" y="0"/>
            <a:ext cx="12192000" cy="6858000"/>
          </a:xfrm>
          <a:solidFill>
            <a:schemeClr val="tx2">
              <a:lumMod val="20000"/>
              <a:lumOff val="80000"/>
            </a:schemeClr>
          </a:solidFill>
          <a:ln w="6350">
            <a:noFill/>
          </a:ln>
        </p:spPr>
        <p:txBody>
          <a:bodyPr anchor="ctr"/>
          <a:lstStyle>
            <a:lvl1pPr marL="0" indent="0" algn="ctr">
              <a:buNone/>
              <a:defRPr sz="1400">
                <a:solidFill>
                  <a:schemeClr val="tx1"/>
                </a:solidFill>
              </a:defRPr>
            </a:lvl1pPr>
          </a:lstStyle>
          <a:p>
            <a:r>
              <a:rPr lang="en-US" dirty="0" smtClean="0"/>
              <a:t>Click icon to insert photo</a:t>
            </a:r>
          </a:p>
          <a:p>
            <a:endParaRPr lang="en-US" dirty="0" smtClean="0"/>
          </a:p>
          <a:p>
            <a:endParaRPr lang="en-US" dirty="0"/>
          </a:p>
        </p:txBody>
      </p:sp>
      <p:sp>
        <p:nvSpPr>
          <p:cNvPr id="5" name="Title 4"/>
          <p:cNvSpPr>
            <a:spLocks noGrp="1"/>
          </p:cNvSpPr>
          <p:nvPr>
            <p:ph type="title"/>
          </p:nvPr>
        </p:nvSpPr>
        <p:spPr bwMode="gray"/>
        <p:txBody>
          <a:bodyPr/>
          <a:lstStyle>
            <a:lvl1pPr>
              <a:defRPr>
                <a:solidFill>
                  <a:schemeClr val="bg1"/>
                </a:solidFill>
              </a:defRPr>
            </a:lvl1pPr>
          </a:lstStyle>
          <a:p>
            <a:r>
              <a:rPr lang="en-US" smtClean="0"/>
              <a:t>Click to edit Master title style</a:t>
            </a:r>
            <a:endParaRPr lang="en-US"/>
          </a:p>
        </p:txBody>
      </p:sp>
    </p:spTree>
    <p:extLst>
      <p:ext uri="{BB962C8B-B14F-4D97-AF65-F5344CB8AC3E}">
        <p14:creationId xmlns:p14="http://schemas.microsoft.com/office/powerpoint/2010/main" val="390652829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3" name="Rectangle 2"/>
          <p:cNvSpPr/>
          <p:nvPr userDrawn="1"/>
        </p:nvSpPr>
        <p:spPr bwMode="gray">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5"/>
          <p:cNvSpPr>
            <a:spLocks noEditPoints="1"/>
          </p:cNvSpPr>
          <p:nvPr userDrawn="1"/>
        </p:nvSpPr>
        <p:spPr bwMode="gray">
          <a:xfrm>
            <a:off x="3441700" y="2125583"/>
            <a:ext cx="5308600" cy="1909452"/>
          </a:xfrm>
          <a:custGeom>
            <a:avLst/>
            <a:gdLst>
              <a:gd name="T0" fmla="*/ 2400 w 2814"/>
              <a:gd name="T1" fmla="*/ 18 h 1010"/>
              <a:gd name="T2" fmla="*/ 2124 w 2814"/>
              <a:gd name="T3" fmla="*/ 18 h 1010"/>
              <a:gd name="T4" fmla="*/ 1799 w 2814"/>
              <a:gd name="T5" fmla="*/ 783 h 1010"/>
              <a:gd name="T6" fmla="*/ 1799 w 2814"/>
              <a:gd name="T7" fmla="*/ 414 h 1010"/>
              <a:gd name="T8" fmla="*/ 1273 w 2814"/>
              <a:gd name="T9" fmla="*/ 414 h 1010"/>
              <a:gd name="T10" fmla="*/ 1273 w 2814"/>
              <a:gd name="T11" fmla="*/ 630 h 1010"/>
              <a:gd name="T12" fmla="*/ 1536 w 2814"/>
              <a:gd name="T13" fmla="*/ 630 h 1010"/>
              <a:gd name="T14" fmla="*/ 1309 w 2814"/>
              <a:gd name="T15" fmla="*/ 764 h 1010"/>
              <a:gd name="T16" fmla="*/ 1050 w 2814"/>
              <a:gd name="T17" fmla="*/ 504 h 1010"/>
              <a:gd name="T18" fmla="*/ 1309 w 2814"/>
              <a:gd name="T19" fmla="*/ 245 h 1010"/>
              <a:gd name="T20" fmla="*/ 1521 w 2814"/>
              <a:gd name="T21" fmla="*/ 355 h 1010"/>
              <a:gd name="T22" fmla="*/ 1679 w 2814"/>
              <a:gd name="T23" fmla="*/ 163 h 1010"/>
              <a:gd name="T24" fmla="*/ 1309 w 2814"/>
              <a:gd name="T25" fmla="*/ 0 h 1010"/>
              <a:gd name="T26" fmla="*/ 857 w 2814"/>
              <a:gd name="T27" fmla="*/ 282 h 1010"/>
              <a:gd name="T28" fmla="*/ 776 w 2814"/>
              <a:gd name="T29" fmla="*/ 126 h 1010"/>
              <a:gd name="T30" fmla="*/ 461 w 2814"/>
              <a:gd name="T31" fmla="*/ 20 h 1010"/>
              <a:gd name="T32" fmla="*/ 0 w 2814"/>
              <a:gd name="T33" fmla="*/ 20 h 1010"/>
              <a:gd name="T34" fmla="*/ 0 w 2814"/>
              <a:gd name="T35" fmla="*/ 990 h 1010"/>
              <a:gd name="T36" fmla="*/ 287 w 2814"/>
              <a:gd name="T37" fmla="*/ 990 h 1010"/>
              <a:gd name="T38" fmla="*/ 287 w 2814"/>
              <a:gd name="T39" fmla="*/ 678 h 1010"/>
              <a:gd name="T40" fmla="*/ 585 w 2814"/>
              <a:gd name="T41" fmla="*/ 990 h 1010"/>
              <a:gd name="T42" fmla="*/ 935 w 2814"/>
              <a:gd name="T43" fmla="*/ 990 h 1010"/>
              <a:gd name="T44" fmla="*/ 646 w 2814"/>
              <a:gd name="T45" fmla="*/ 688 h 1010"/>
              <a:gd name="T46" fmla="*/ 776 w 2814"/>
              <a:gd name="T47" fmla="*/ 612 h 1010"/>
              <a:gd name="T48" fmla="*/ 810 w 2814"/>
              <a:gd name="T49" fmla="*/ 572 h 1010"/>
              <a:gd name="T50" fmla="*/ 1309 w 2814"/>
              <a:gd name="T51" fmla="*/ 1010 h 1010"/>
              <a:gd name="T52" fmla="*/ 1583 w 2814"/>
              <a:gd name="T53" fmla="*/ 928 h 1010"/>
              <a:gd name="T54" fmla="*/ 1583 w 2814"/>
              <a:gd name="T55" fmla="*/ 990 h 1010"/>
              <a:gd name="T56" fmla="*/ 2021 w 2814"/>
              <a:gd name="T57" fmla="*/ 990 h 1010"/>
              <a:gd name="T58" fmla="*/ 2081 w 2814"/>
              <a:gd name="T59" fmla="*/ 848 h 1010"/>
              <a:gd name="T60" fmla="*/ 2443 w 2814"/>
              <a:gd name="T61" fmla="*/ 848 h 1010"/>
              <a:gd name="T62" fmla="*/ 2504 w 2814"/>
              <a:gd name="T63" fmla="*/ 990 h 1010"/>
              <a:gd name="T64" fmla="*/ 2814 w 2814"/>
              <a:gd name="T65" fmla="*/ 990 h 1010"/>
              <a:gd name="T66" fmla="*/ 2400 w 2814"/>
              <a:gd name="T67" fmla="*/ 18 h 1010"/>
              <a:gd name="T68" fmla="*/ 574 w 2814"/>
              <a:gd name="T69" fmla="*/ 365 h 1010"/>
              <a:gd name="T70" fmla="*/ 447 w 2814"/>
              <a:gd name="T71" fmla="*/ 463 h 1010"/>
              <a:gd name="T72" fmla="*/ 287 w 2814"/>
              <a:gd name="T73" fmla="*/ 463 h 1010"/>
              <a:gd name="T74" fmla="*/ 287 w 2814"/>
              <a:gd name="T75" fmla="*/ 264 h 1010"/>
              <a:gd name="T76" fmla="*/ 446 w 2814"/>
              <a:gd name="T77" fmla="*/ 264 h 1010"/>
              <a:gd name="T78" fmla="*/ 574 w 2814"/>
              <a:gd name="T79" fmla="*/ 362 h 1010"/>
              <a:gd name="T80" fmla="*/ 574 w 2814"/>
              <a:gd name="T81" fmla="*/ 365 h 1010"/>
              <a:gd name="T82" fmla="*/ 2166 w 2814"/>
              <a:gd name="T83" fmla="*/ 629 h 1010"/>
              <a:gd name="T84" fmla="*/ 2262 w 2814"/>
              <a:gd name="T85" fmla="*/ 386 h 1010"/>
              <a:gd name="T86" fmla="*/ 2361 w 2814"/>
              <a:gd name="T87" fmla="*/ 629 h 1010"/>
              <a:gd name="T88" fmla="*/ 2166 w 2814"/>
              <a:gd name="T89" fmla="*/ 629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814" h="1010">
                <a:moveTo>
                  <a:pt x="2400" y="18"/>
                </a:moveTo>
                <a:cubicBezTo>
                  <a:pt x="2124" y="18"/>
                  <a:pt x="2124" y="18"/>
                  <a:pt x="2124" y="18"/>
                </a:cubicBezTo>
                <a:cubicBezTo>
                  <a:pt x="1799" y="783"/>
                  <a:pt x="1799" y="783"/>
                  <a:pt x="1799" y="783"/>
                </a:cubicBezTo>
                <a:cubicBezTo>
                  <a:pt x="1799" y="414"/>
                  <a:pt x="1799" y="414"/>
                  <a:pt x="1799" y="414"/>
                </a:cubicBezTo>
                <a:cubicBezTo>
                  <a:pt x="1273" y="414"/>
                  <a:pt x="1273" y="414"/>
                  <a:pt x="1273" y="414"/>
                </a:cubicBezTo>
                <a:cubicBezTo>
                  <a:pt x="1273" y="630"/>
                  <a:pt x="1273" y="630"/>
                  <a:pt x="1273" y="630"/>
                </a:cubicBezTo>
                <a:cubicBezTo>
                  <a:pt x="1536" y="630"/>
                  <a:pt x="1536" y="630"/>
                  <a:pt x="1536" y="630"/>
                </a:cubicBezTo>
                <a:cubicBezTo>
                  <a:pt x="1492" y="710"/>
                  <a:pt x="1407" y="764"/>
                  <a:pt x="1309" y="764"/>
                </a:cubicBezTo>
                <a:cubicBezTo>
                  <a:pt x="1166" y="764"/>
                  <a:pt x="1050" y="648"/>
                  <a:pt x="1050" y="504"/>
                </a:cubicBezTo>
                <a:cubicBezTo>
                  <a:pt x="1050" y="361"/>
                  <a:pt x="1166" y="245"/>
                  <a:pt x="1309" y="245"/>
                </a:cubicBezTo>
                <a:cubicBezTo>
                  <a:pt x="1396" y="245"/>
                  <a:pt x="1474" y="289"/>
                  <a:pt x="1521" y="355"/>
                </a:cubicBezTo>
                <a:cubicBezTo>
                  <a:pt x="1679" y="163"/>
                  <a:pt x="1679" y="163"/>
                  <a:pt x="1679" y="163"/>
                </a:cubicBezTo>
                <a:cubicBezTo>
                  <a:pt x="1587" y="63"/>
                  <a:pt x="1455" y="0"/>
                  <a:pt x="1309" y="0"/>
                </a:cubicBezTo>
                <a:cubicBezTo>
                  <a:pt x="1110" y="0"/>
                  <a:pt x="939" y="115"/>
                  <a:pt x="857" y="282"/>
                </a:cubicBezTo>
                <a:cubicBezTo>
                  <a:pt x="845" y="220"/>
                  <a:pt x="818" y="168"/>
                  <a:pt x="776" y="126"/>
                </a:cubicBezTo>
                <a:cubicBezTo>
                  <a:pt x="707" y="56"/>
                  <a:pt x="601" y="21"/>
                  <a:pt x="461" y="20"/>
                </a:cubicBezTo>
                <a:cubicBezTo>
                  <a:pt x="0" y="20"/>
                  <a:pt x="0" y="20"/>
                  <a:pt x="0" y="20"/>
                </a:cubicBezTo>
                <a:cubicBezTo>
                  <a:pt x="0" y="990"/>
                  <a:pt x="0" y="990"/>
                  <a:pt x="0" y="990"/>
                </a:cubicBezTo>
                <a:cubicBezTo>
                  <a:pt x="287" y="990"/>
                  <a:pt x="287" y="990"/>
                  <a:pt x="287" y="990"/>
                </a:cubicBezTo>
                <a:cubicBezTo>
                  <a:pt x="287" y="678"/>
                  <a:pt x="287" y="678"/>
                  <a:pt x="287" y="678"/>
                </a:cubicBezTo>
                <a:cubicBezTo>
                  <a:pt x="585" y="990"/>
                  <a:pt x="585" y="990"/>
                  <a:pt x="585" y="990"/>
                </a:cubicBezTo>
                <a:cubicBezTo>
                  <a:pt x="935" y="990"/>
                  <a:pt x="935" y="990"/>
                  <a:pt x="935" y="990"/>
                </a:cubicBezTo>
                <a:cubicBezTo>
                  <a:pt x="646" y="688"/>
                  <a:pt x="646" y="688"/>
                  <a:pt x="646" y="688"/>
                </a:cubicBezTo>
                <a:cubicBezTo>
                  <a:pt x="695" y="670"/>
                  <a:pt x="743" y="645"/>
                  <a:pt x="776" y="612"/>
                </a:cubicBezTo>
                <a:cubicBezTo>
                  <a:pt x="788" y="599"/>
                  <a:pt x="800" y="586"/>
                  <a:pt x="810" y="572"/>
                </a:cubicBezTo>
                <a:cubicBezTo>
                  <a:pt x="842" y="819"/>
                  <a:pt x="1053" y="1010"/>
                  <a:pt x="1309" y="1010"/>
                </a:cubicBezTo>
                <a:cubicBezTo>
                  <a:pt x="1410" y="1010"/>
                  <a:pt x="1504" y="980"/>
                  <a:pt x="1583" y="928"/>
                </a:cubicBezTo>
                <a:cubicBezTo>
                  <a:pt x="1583" y="990"/>
                  <a:pt x="1583" y="990"/>
                  <a:pt x="1583" y="990"/>
                </a:cubicBezTo>
                <a:cubicBezTo>
                  <a:pt x="2021" y="990"/>
                  <a:pt x="2021" y="990"/>
                  <a:pt x="2021" y="990"/>
                </a:cubicBezTo>
                <a:cubicBezTo>
                  <a:pt x="2081" y="848"/>
                  <a:pt x="2081" y="848"/>
                  <a:pt x="2081" y="848"/>
                </a:cubicBezTo>
                <a:cubicBezTo>
                  <a:pt x="2443" y="848"/>
                  <a:pt x="2443" y="848"/>
                  <a:pt x="2443" y="848"/>
                </a:cubicBezTo>
                <a:cubicBezTo>
                  <a:pt x="2504" y="990"/>
                  <a:pt x="2504" y="990"/>
                  <a:pt x="2504" y="990"/>
                </a:cubicBezTo>
                <a:cubicBezTo>
                  <a:pt x="2814" y="990"/>
                  <a:pt x="2814" y="990"/>
                  <a:pt x="2814" y="990"/>
                </a:cubicBezTo>
                <a:lnTo>
                  <a:pt x="2400" y="18"/>
                </a:lnTo>
                <a:close/>
                <a:moveTo>
                  <a:pt x="574" y="365"/>
                </a:moveTo>
                <a:cubicBezTo>
                  <a:pt x="574" y="427"/>
                  <a:pt x="528" y="463"/>
                  <a:pt x="447" y="463"/>
                </a:cubicBezTo>
                <a:cubicBezTo>
                  <a:pt x="287" y="463"/>
                  <a:pt x="287" y="463"/>
                  <a:pt x="287" y="463"/>
                </a:cubicBezTo>
                <a:cubicBezTo>
                  <a:pt x="287" y="264"/>
                  <a:pt x="287" y="264"/>
                  <a:pt x="287" y="264"/>
                </a:cubicBezTo>
                <a:cubicBezTo>
                  <a:pt x="446" y="264"/>
                  <a:pt x="446" y="264"/>
                  <a:pt x="446" y="264"/>
                </a:cubicBezTo>
                <a:cubicBezTo>
                  <a:pt x="504" y="264"/>
                  <a:pt x="574" y="281"/>
                  <a:pt x="574" y="362"/>
                </a:cubicBezTo>
                <a:lnTo>
                  <a:pt x="574" y="365"/>
                </a:lnTo>
                <a:close/>
                <a:moveTo>
                  <a:pt x="2166" y="629"/>
                </a:moveTo>
                <a:cubicBezTo>
                  <a:pt x="2262" y="386"/>
                  <a:pt x="2262" y="386"/>
                  <a:pt x="2262" y="386"/>
                </a:cubicBezTo>
                <a:cubicBezTo>
                  <a:pt x="2361" y="629"/>
                  <a:pt x="2361" y="629"/>
                  <a:pt x="2361" y="629"/>
                </a:cubicBezTo>
                <a:lnTo>
                  <a:pt x="2166" y="62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Tree>
    <p:extLst>
      <p:ext uri="{BB962C8B-B14F-4D97-AF65-F5344CB8AC3E}">
        <p14:creationId xmlns:p14="http://schemas.microsoft.com/office/powerpoint/2010/main" val="42215636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1" userDrawn="1">
  <p:cSld name="Title Slide 1">
    <p:spTree>
      <p:nvGrpSpPr>
        <p:cNvPr id="1" name=""/>
        <p:cNvGrpSpPr/>
        <p:nvPr/>
      </p:nvGrpSpPr>
      <p:grpSpPr>
        <a:xfrm>
          <a:off x="0" y="0"/>
          <a:ext cx="0" cy="0"/>
          <a:chOff x="0" y="0"/>
          <a:chExt cx="0" cy="0"/>
        </a:xfrm>
      </p:grpSpPr>
      <p:sp>
        <p:nvSpPr>
          <p:cNvPr id="10" name="Rectangle 9"/>
          <p:cNvSpPr>
            <a:spLocks/>
          </p:cNvSpPr>
          <p:nvPr userDrawn="1">
            <p:custDataLst>
              <p:tags r:id="rId1"/>
            </p:custDataLst>
          </p:nvPr>
        </p:nvSpPr>
        <p:spPr bwMode="gray">
          <a:xfrm>
            <a:off x="0" y="2971800"/>
            <a:ext cx="12192000" cy="206533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latin typeface="Arial" pitchFamily="34" charset="0"/>
              <a:cs typeface="Arial" pitchFamily="34" charset="0"/>
            </a:endParaRPr>
          </a:p>
        </p:txBody>
      </p:sp>
      <p:sp>
        <p:nvSpPr>
          <p:cNvPr id="3" name="Subtitle 2"/>
          <p:cNvSpPr>
            <a:spLocks noGrp="1"/>
          </p:cNvSpPr>
          <p:nvPr>
            <p:ph type="subTitle" idx="1"/>
          </p:nvPr>
        </p:nvSpPr>
        <p:spPr>
          <a:xfrm>
            <a:off x="719667" y="4004469"/>
            <a:ext cx="10752667" cy="936699"/>
          </a:xfrm>
        </p:spPr>
        <p:txBody>
          <a:bodyPr/>
          <a:lstStyle>
            <a:lvl1pPr marL="0" indent="0" algn="l">
              <a:buNone/>
              <a:defRPr sz="2400" b="1">
                <a:solidFill>
                  <a:srgbClr val="000000"/>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smtClean="0"/>
              <a:t>Click to edit Master subtitle style</a:t>
            </a:r>
            <a:endParaRPr lang="en-US" noProof="0"/>
          </a:p>
        </p:txBody>
      </p:sp>
      <p:sp>
        <p:nvSpPr>
          <p:cNvPr id="7" name="Footer Placeholder 6"/>
          <p:cNvSpPr>
            <a:spLocks noGrp="1"/>
          </p:cNvSpPr>
          <p:nvPr>
            <p:ph type="ftr" sz="quarter" idx="10"/>
          </p:nvPr>
        </p:nvSpPr>
        <p:spPr>
          <a:xfrm>
            <a:off x="719667" y="6448252"/>
            <a:ext cx="9408781" cy="221109"/>
          </a:xfrm>
          <a:prstGeom prst="rect">
            <a:avLst/>
          </a:prstGeom>
        </p:spPr>
        <p:txBody>
          <a:bodyPr/>
          <a:lstStyle>
            <a:lvl1pPr>
              <a:defRPr>
                <a:latin typeface="Arial" pitchFamily="34" charset="0"/>
                <a:cs typeface="Arial" pitchFamily="34" charset="0"/>
              </a:defRPr>
            </a:lvl1pPr>
          </a:lstStyle>
          <a:p>
            <a:r>
              <a:rPr lang="en-US" noProof="0" smtClean="0"/>
              <a:t>February 27, 2013</a:t>
            </a:r>
            <a:endParaRPr lang="en-US" noProof="0"/>
          </a:p>
        </p:txBody>
      </p:sp>
      <p:sp>
        <p:nvSpPr>
          <p:cNvPr id="9" name="Title 8"/>
          <p:cNvSpPr>
            <a:spLocks noGrp="1"/>
          </p:cNvSpPr>
          <p:nvPr>
            <p:ph type="title"/>
          </p:nvPr>
        </p:nvSpPr>
        <p:spPr>
          <a:xfrm>
            <a:off x="719667" y="3068960"/>
            <a:ext cx="10752667" cy="864096"/>
          </a:xfrm>
        </p:spPr>
        <p:txBody>
          <a:bodyPr anchor="b" anchorCtr="0"/>
          <a:lstStyle>
            <a:lvl1pPr>
              <a:defRPr sz="3600" b="1">
                <a:solidFill>
                  <a:srgbClr val="E31B23"/>
                </a:solidFill>
                <a:latin typeface="Arial" pitchFamily="34" charset="0"/>
                <a:cs typeface="Arial" pitchFamily="34" charset="0"/>
              </a:defRPr>
            </a:lvl1pPr>
          </a:lstStyle>
          <a:p>
            <a:r>
              <a:rPr lang="en-US" noProof="0" smtClean="0"/>
              <a:t>Click to edit Master title style</a:t>
            </a:r>
            <a:endParaRPr lang="en-US" noProof="0"/>
          </a:p>
        </p:txBody>
      </p:sp>
      <p:sp>
        <p:nvSpPr>
          <p:cNvPr id="12" name="Picture Placeholder 11"/>
          <p:cNvSpPr>
            <a:spLocks noGrp="1"/>
          </p:cNvSpPr>
          <p:nvPr>
            <p:ph type="pic" sz="quarter" idx="11" hasCustomPrompt="1"/>
          </p:nvPr>
        </p:nvSpPr>
        <p:spPr>
          <a:xfrm>
            <a:off x="0" y="685800"/>
            <a:ext cx="12192000" cy="2286000"/>
          </a:xfrm>
        </p:spPr>
        <p:txBody>
          <a:bodyPr/>
          <a:lstStyle>
            <a:lvl1pPr marL="0" indent="0">
              <a:buFontTx/>
              <a:buNone/>
              <a:defRPr sz="1600" baseline="0">
                <a:latin typeface="Arial" pitchFamily="34" charset="0"/>
                <a:cs typeface="Arial" pitchFamily="34" charset="0"/>
              </a:defRPr>
            </a:lvl1pPr>
          </a:lstStyle>
          <a:p>
            <a:r>
              <a:rPr lang="en-US" noProof="0" smtClean="0"/>
              <a:t>Click icon to browse for a picture or use the RGA image gallery</a:t>
            </a:r>
            <a:endParaRPr lang="en-US" noProof="0"/>
          </a:p>
        </p:txBody>
      </p:sp>
      <p:sp>
        <p:nvSpPr>
          <p:cNvPr id="14" name="Text Placeholder 13"/>
          <p:cNvSpPr>
            <a:spLocks noGrp="1"/>
          </p:cNvSpPr>
          <p:nvPr>
            <p:ph type="body" sz="quarter" idx="12"/>
          </p:nvPr>
        </p:nvSpPr>
        <p:spPr>
          <a:xfrm>
            <a:off x="719667" y="5300663"/>
            <a:ext cx="5376333" cy="153888"/>
          </a:xfrm>
        </p:spPr>
        <p:txBody>
          <a:bodyPr>
            <a:noAutofit/>
          </a:bodyPr>
          <a:lstStyle>
            <a:lvl1pPr marL="0" indent="0">
              <a:buFontTx/>
              <a:buNone/>
              <a:defRPr sz="1000" b="1">
                <a:solidFill>
                  <a:srgbClr val="E31B23"/>
                </a:solidFill>
                <a:latin typeface="Arial" pitchFamily="34" charset="0"/>
                <a:cs typeface="Arial" pitchFamily="34" charset="0"/>
              </a:defRPr>
            </a:lvl1pPr>
            <a:lvl2pPr marL="268288" indent="0">
              <a:buFontTx/>
              <a:buNone/>
              <a:defRPr sz="1000"/>
            </a:lvl2pPr>
            <a:lvl3pPr marL="541338" indent="0" defTabSz="1074738">
              <a:buFontTx/>
              <a:buNone/>
              <a:defRPr sz="1000"/>
            </a:lvl3pPr>
            <a:lvl4pPr marL="804863" indent="0">
              <a:buFontTx/>
              <a:buNone/>
              <a:defRPr sz="1000"/>
            </a:lvl4pPr>
            <a:lvl5pPr marL="1074738" indent="0">
              <a:buFontTx/>
              <a:buNone/>
              <a:defRPr sz="1000"/>
            </a:lvl5pPr>
          </a:lstStyle>
          <a:p>
            <a:pPr lvl="0"/>
            <a:r>
              <a:rPr lang="en-US" noProof="0" smtClean="0"/>
              <a:t>Click to edit Master text styles</a:t>
            </a:r>
          </a:p>
        </p:txBody>
      </p:sp>
      <p:sp>
        <p:nvSpPr>
          <p:cNvPr id="15" name="Text Placeholder 13"/>
          <p:cNvSpPr>
            <a:spLocks noGrp="1"/>
          </p:cNvSpPr>
          <p:nvPr>
            <p:ph type="body" sz="quarter" idx="13"/>
          </p:nvPr>
        </p:nvSpPr>
        <p:spPr>
          <a:xfrm>
            <a:off x="719667" y="5454552"/>
            <a:ext cx="5376333" cy="638744"/>
          </a:xfrm>
        </p:spPr>
        <p:txBody>
          <a:bodyPr tIns="36000"/>
          <a:lstStyle>
            <a:lvl1pPr marL="0" indent="0">
              <a:buFontTx/>
              <a:buNone/>
              <a:defRPr sz="1000">
                <a:latin typeface="Arial" pitchFamily="34" charset="0"/>
                <a:cs typeface="Arial" pitchFamily="34" charset="0"/>
              </a:defRPr>
            </a:lvl1pPr>
            <a:lvl2pPr marL="268288" indent="0">
              <a:buFontTx/>
              <a:buNone/>
              <a:defRPr sz="1000"/>
            </a:lvl2pPr>
            <a:lvl3pPr marL="541338" indent="0" defTabSz="1074738">
              <a:buFontTx/>
              <a:buNone/>
              <a:defRPr sz="1000"/>
            </a:lvl3pPr>
            <a:lvl4pPr marL="804863" indent="0">
              <a:buFontTx/>
              <a:buNone/>
              <a:defRPr sz="1000"/>
            </a:lvl4pPr>
            <a:lvl5pPr marL="1074738" indent="0">
              <a:buFontTx/>
              <a:buNone/>
              <a:defRPr sz="1000"/>
            </a:lvl5pPr>
          </a:lstStyle>
          <a:p>
            <a:pPr lvl="0"/>
            <a:r>
              <a:rPr lang="en-US" noProof="0" smtClean="0"/>
              <a:t>Click to edit Master text styles</a:t>
            </a:r>
          </a:p>
        </p:txBody>
      </p:sp>
    </p:spTree>
    <p:extLst>
      <p:ext uri="{BB962C8B-B14F-4D97-AF65-F5344CB8AC3E}">
        <p14:creationId xmlns:p14="http://schemas.microsoft.com/office/powerpoint/2010/main" val="3227754080"/>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able of Contents" userDrawn="1">
  <p:cSld name="Table of Contents">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noProof="0" smtClean="0"/>
              <a:t>Click to edit Master title style</a:t>
            </a:r>
            <a:endParaRPr lang="en-US" noProof="0"/>
          </a:p>
        </p:txBody>
      </p:sp>
    </p:spTree>
    <p:extLst>
      <p:ext uri="{BB962C8B-B14F-4D97-AF65-F5344CB8AC3E}">
        <p14:creationId xmlns:p14="http://schemas.microsoft.com/office/powerpoint/2010/main" val="2640464580"/>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Content"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9" name="Title 8"/>
          <p:cNvSpPr>
            <a:spLocks noGrp="1"/>
          </p:cNvSpPr>
          <p:nvPr>
            <p:ph type="title"/>
          </p:nvPr>
        </p:nvSpPr>
        <p:spPr/>
        <p:txBody>
          <a:bodyPr/>
          <a:lstStyle/>
          <a:p>
            <a:r>
              <a:rPr lang="en-US" noProof="0" smtClean="0"/>
              <a:t>Click to edit Master title style</a:t>
            </a:r>
            <a:endParaRPr lang="en-US" noProof="0"/>
          </a:p>
        </p:txBody>
      </p:sp>
      <p:sp>
        <p:nvSpPr>
          <p:cNvPr id="13" name="Text Placeholder 12"/>
          <p:cNvSpPr>
            <a:spLocks noGrp="1"/>
          </p:cNvSpPr>
          <p:nvPr>
            <p:ph type="body" sz="quarter" idx="12"/>
          </p:nvPr>
        </p:nvSpPr>
        <p:spPr>
          <a:xfrm>
            <a:off x="719667" y="1412876"/>
            <a:ext cx="10752667" cy="431949"/>
          </a:xfrm>
        </p:spPr>
        <p:txBody>
          <a:bodyPr/>
          <a:lstStyle>
            <a:lvl1pPr marL="0" indent="0">
              <a:buFontTx/>
              <a:buNone/>
              <a:defRPr sz="2000" b="1">
                <a:solidFill>
                  <a:srgbClr val="000000"/>
                </a:solidFill>
              </a:defRPr>
            </a:lvl1pPr>
            <a:lvl2pPr marL="357188" indent="0">
              <a:buFontTx/>
              <a:buNone/>
              <a:defRPr sz="2000" b="1"/>
            </a:lvl2pPr>
            <a:lvl3pPr marL="717550" indent="0" defTabSz="717550">
              <a:buFontTx/>
              <a:buNone/>
              <a:defRPr sz="2000" b="1"/>
            </a:lvl3pPr>
            <a:lvl4pPr marL="1074738" indent="0">
              <a:buFontTx/>
              <a:buNone/>
              <a:defRPr sz="2000" b="1"/>
            </a:lvl4pPr>
            <a:lvl5pPr marL="1433513" indent="0">
              <a:buFontTx/>
              <a:buNone/>
              <a:defRPr sz="2000" b="1"/>
            </a:lvl5pPr>
          </a:lstStyle>
          <a:p>
            <a:pPr lvl="0"/>
            <a:r>
              <a:rPr lang="en-US" noProof="0" smtClean="0"/>
              <a:t>Click to edit Master text styles</a:t>
            </a:r>
          </a:p>
        </p:txBody>
      </p:sp>
    </p:spTree>
    <p:extLst>
      <p:ext uri="{BB962C8B-B14F-4D97-AF65-F5344CB8AC3E}">
        <p14:creationId xmlns:p14="http://schemas.microsoft.com/office/powerpoint/2010/main" val="1818927270"/>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23" name="Picture Placeholder 18"/>
          <p:cNvSpPr>
            <a:spLocks noGrp="1"/>
          </p:cNvSpPr>
          <p:nvPr>
            <p:ph type="pic" sz="quarter" idx="10" hasCustomPrompt="1"/>
          </p:nvPr>
        </p:nvSpPr>
        <p:spPr bwMode="gray">
          <a:xfrm>
            <a:off x="0" y="0"/>
            <a:ext cx="4453129" cy="6858000"/>
          </a:xfrm>
          <a:solidFill>
            <a:schemeClr val="tx2">
              <a:lumMod val="40000"/>
              <a:lumOff val="60000"/>
            </a:schemeClr>
          </a:solidFill>
        </p:spPr>
        <p:txBody>
          <a:bodyPr anchor="ctr"/>
          <a:lstStyle>
            <a:lvl1pPr marL="0" indent="0" algn="ctr">
              <a:buNone/>
              <a:defRPr sz="1600" baseline="0"/>
            </a:lvl1pPr>
          </a:lstStyle>
          <a:p>
            <a:r>
              <a:rPr lang="en-US" dirty="0" smtClean="0"/>
              <a:t>Click icon to insert photo</a:t>
            </a:r>
          </a:p>
          <a:p>
            <a:endParaRPr lang="en-US" dirty="0" smtClean="0"/>
          </a:p>
          <a:p>
            <a:endParaRPr lang="en-US" dirty="0" smtClean="0"/>
          </a:p>
        </p:txBody>
      </p:sp>
      <p:sp>
        <p:nvSpPr>
          <p:cNvPr id="4" name="Freeform 5" hidden="1"/>
          <p:cNvSpPr>
            <a:spLocks noEditPoints="1"/>
          </p:cNvSpPr>
          <p:nvPr userDrawn="1"/>
        </p:nvSpPr>
        <p:spPr bwMode="auto">
          <a:xfrm>
            <a:off x="5081295" y="694872"/>
            <a:ext cx="1311443" cy="471714"/>
          </a:xfrm>
          <a:custGeom>
            <a:avLst/>
            <a:gdLst>
              <a:gd name="T0" fmla="*/ 2400 w 2814"/>
              <a:gd name="T1" fmla="*/ 18 h 1010"/>
              <a:gd name="T2" fmla="*/ 2124 w 2814"/>
              <a:gd name="T3" fmla="*/ 18 h 1010"/>
              <a:gd name="T4" fmla="*/ 1799 w 2814"/>
              <a:gd name="T5" fmla="*/ 783 h 1010"/>
              <a:gd name="T6" fmla="*/ 1799 w 2814"/>
              <a:gd name="T7" fmla="*/ 414 h 1010"/>
              <a:gd name="T8" fmla="*/ 1273 w 2814"/>
              <a:gd name="T9" fmla="*/ 414 h 1010"/>
              <a:gd name="T10" fmla="*/ 1273 w 2814"/>
              <a:gd name="T11" fmla="*/ 630 h 1010"/>
              <a:gd name="T12" fmla="*/ 1536 w 2814"/>
              <a:gd name="T13" fmla="*/ 630 h 1010"/>
              <a:gd name="T14" fmla="*/ 1309 w 2814"/>
              <a:gd name="T15" fmla="*/ 764 h 1010"/>
              <a:gd name="T16" fmla="*/ 1050 w 2814"/>
              <a:gd name="T17" fmla="*/ 504 h 1010"/>
              <a:gd name="T18" fmla="*/ 1309 w 2814"/>
              <a:gd name="T19" fmla="*/ 245 h 1010"/>
              <a:gd name="T20" fmla="*/ 1521 w 2814"/>
              <a:gd name="T21" fmla="*/ 355 h 1010"/>
              <a:gd name="T22" fmla="*/ 1679 w 2814"/>
              <a:gd name="T23" fmla="*/ 163 h 1010"/>
              <a:gd name="T24" fmla="*/ 1309 w 2814"/>
              <a:gd name="T25" fmla="*/ 0 h 1010"/>
              <a:gd name="T26" fmla="*/ 857 w 2814"/>
              <a:gd name="T27" fmla="*/ 282 h 1010"/>
              <a:gd name="T28" fmla="*/ 776 w 2814"/>
              <a:gd name="T29" fmla="*/ 126 h 1010"/>
              <a:gd name="T30" fmla="*/ 461 w 2814"/>
              <a:gd name="T31" fmla="*/ 20 h 1010"/>
              <a:gd name="T32" fmla="*/ 0 w 2814"/>
              <a:gd name="T33" fmla="*/ 20 h 1010"/>
              <a:gd name="T34" fmla="*/ 0 w 2814"/>
              <a:gd name="T35" fmla="*/ 990 h 1010"/>
              <a:gd name="T36" fmla="*/ 287 w 2814"/>
              <a:gd name="T37" fmla="*/ 990 h 1010"/>
              <a:gd name="T38" fmla="*/ 287 w 2814"/>
              <a:gd name="T39" fmla="*/ 678 h 1010"/>
              <a:gd name="T40" fmla="*/ 585 w 2814"/>
              <a:gd name="T41" fmla="*/ 990 h 1010"/>
              <a:gd name="T42" fmla="*/ 935 w 2814"/>
              <a:gd name="T43" fmla="*/ 990 h 1010"/>
              <a:gd name="T44" fmla="*/ 646 w 2814"/>
              <a:gd name="T45" fmla="*/ 688 h 1010"/>
              <a:gd name="T46" fmla="*/ 776 w 2814"/>
              <a:gd name="T47" fmla="*/ 612 h 1010"/>
              <a:gd name="T48" fmla="*/ 810 w 2814"/>
              <a:gd name="T49" fmla="*/ 572 h 1010"/>
              <a:gd name="T50" fmla="*/ 1309 w 2814"/>
              <a:gd name="T51" fmla="*/ 1010 h 1010"/>
              <a:gd name="T52" fmla="*/ 1583 w 2814"/>
              <a:gd name="T53" fmla="*/ 928 h 1010"/>
              <a:gd name="T54" fmla="*/ 1583 w 2814"/>
              <a:gd name="T55" fmla="*/ 990 h 1010"/>
              <a:gd name="T56" fmla="*/ 2021 w 2814"/>
              <a:gd name="T57" fmla="*/ 990 h 1010"/>
              <a:gd name="T58" fmla="*/ 2081 w 2814"/>
              <a:gd name="T59" fmla="*/ 848 h 1010"/>
              <a:gd name="T60" fmla="*/ 2443 w 2814"/>
              <a:gd name="T61" fmla="*/ 848 h 1010"/>
              <a:gd name="T62" fmla="*/ 2504 w 2814"/>
              <a:gd name="T63" fmla="*/ 990 h 1010"/>
              <a:gd name="T64" fmla="*/ 2814 w 2814"/>
              <a:gd name="T65" fmla="*/ 990 h 1010"/>
              <a:gd name="T66" fmla="*/ 2400 w 2814"/>
              <a:gd name="T67" fmla="*/ 18 h 1010"/>
              <a:gd name="T68" fmla="*/ 574 w 2814"/>
              <a:gd name="T69" fmla="*/ 365 h 1010"/>
              <a:gd name="T70" fmla="*/ 447 w 2814"/>
              <a:gd name="T71" fmla="*/ 463 h 1010"/>
              <a:gd name="T72" fmla="*/ 287 w 2814"/>
              <a:gd name="T73" fmla="*/ 463 h 1010"/>
              <a:gd name="T74" fmla="*/ 287 w 2814"/>
              <a:gd name="T75" fmla="*/ 264 h 1010"/>
              <a:gd name="T76" fmla="*/ 446 w 2814"/>
              <a:gd name="T77" fmla="*/ 264 h 1010"/>
              <a:gd name="T78" fmla="*/ 574 w 2814"/>
              <a:gd name="T79" fmla="*/ 362 h 1010"/>
              <a:gd name="T80" fmla="*/ 574 w 2814"/>
              <a:gd name="T81" fmla="*/ 365 h 1010"/>
              <a:gd name="T82" fmla="*/ 2166 w 2814"/>
              <a:gd name="T83" fmla="*/ 629 h 1010"/>
              <a:gd name="T84" fmla="*/ 2262 w 2814"/>
              <a:gd name="T85" fmla="*/ 386 h 1010"/>
              <a:gd name="T86" fmla="*/ 2361 w 2814"/>
              <a:gd name="T87" fmla="*/ 629 h 1010"/>
              <a:gd name="T88" fmla="*/ 2166 w 2814"/>
              <a:gd name="T89" fmla="*/ 629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814" h="1010">
                <a:moveTo>
                  <a:pt x="2400" y="18"/>
                </a:moveTo>
                <a:cubicBezTo>
                  <a:pt x="2124" y="18"/>
                  <a:pt x="2124" y="18"/>
                  <a:pt x="2124" y="18"/>
                </a:cubicBezTo>
                <a:cubicBezTo>
                  <a:pt x="1799" y="783"/>
                  <a:pt x="1799" y="783"/>
                  <a:pt x="1799" y="783"/>
                </a:cubicBezTo>
                <a:cubicBezTo>
                  <a:pt x="1799" y="414"/>
                  <a:pt x="1799" y="414"/>
                  <a:pt x="1799" y="414"/>
                </a:cubicBezTo>
                <a:cubicBezTo>
                  <a:pt x="1273" y="414"/>
                  <a:pt x="1273" y="414"/>
                  <a:pt x="1273" y="414"/>
                </a:cubicBezTo>
                <a:cubicBezTo>
                  <a:pt x="1273" y="630"/>
                  <a:pt x="1273" y="630"/>
                  <a:pt x="1273" y="630"/>
                </a:cubicBezTo>
                <a:cubicBezTo>
                  <a:pt x="1536" y="630"/>
                  <a:pt x="1536" y="630"/>
                  <a:pt x="1536" y="630"/>
                </a:cubicBezTo>
                <a:cubicBezTo>
                  <a:pt x="1492" y="710"/>
                  <a:pt x="1407" y="764"/>
                  <a:pt x="1309" y="764"/>
                </a:cubicBezTo>
                <a:cubicBezTo>
                  <a:pt x="1166" y="764"/>
                  <a:pt x="1050" y="648"/>
                  <a:pt x="1050" y="504"/>
                </a:cubicBezTo>
                <a:cubicBezTo>
                  <a:pt x="1050" y="361"/>
                  <a:pt x="1166" y="245"/>
                  <a:pt x="1309" y="245"/>
                </a:cubicBezTo>
                <a:cubicBezTo>
                  <a:pt x="1396" y="245"/>
                  <a:pt x="1474" y="289"/>
                  <a:pt x="1521" y="355"/>
                </a:cubicBezTo>
                <a:cubicBezTo>
                  <a:pt x="1679" y="163"/>
                  <a:pt x="1679" y="163"/>
                  <a:pt x="1679" y="163"/>
                </a:cubicBezTo>
                <a:cubicBezTo>
                  <a:pt x="1587" y="63"/>
                  <a:pt x="1455" y="0"/>
                  <a:pt x="1309" y="0"/>
                </a:cubicBezTo>
                <a:cubicBezTo>
                  <a:pt x="1110" y="0"/>
                  <a:pt x="939" y="115"/>
                  <a:pt x="857" y="282"/>
                </a:cubicBezTo>
                <a:cubicBezTo>
                  <a:pt x="845" y="220"/>
                  <a:pt x="818" y="168"/>
                  <a:pt x="776" y="126"/>
                </a:cubicBezTo>
                <a:cubicBezTo>
                  <a:pt x="707" y="56"/>
                  <a:pt x="601" y="21"/>
                  <a:pt x="461" y="20"/>
                </a:cubicBezTo>
                <a:cubicBezTo>
                  <a:pt x="0" y="20"/>
                  <a:pt x="0" y="20"/>
                  <a:pt x="0" y="20"/>
                </a:cubicBezTo>
                <a:cubicBezTo>
                  <a:pt x="0" y="990"/>
                  <a:pt x="0" y="990"/>
                  <a:pt x="0" y="990"/>
                </a:cubicBezTo>
                <a:cubicBezTo>
                  <a:pt x="287" y="990"/>
                  <a:pt x="287" y="990"/>
                  <a:pt x="287" y="990"/>
                </a:cubicBezTo>
                <a:cubicBezTo>
                  <a:pt x="287" y="678"/>
                  <a:pt x="287" y="678"/>
                  <a:pt x="287" y="678"/>
                </a:cubicBezTo>
                <a:cubicBezTo>
                  <a:pt x="585" y="990"/>
                  <a:pt x="585" y="990"/>
                  <a:pt x="585" y="990"/>
                </a:cubicBezTo>
                <a:cubicBezTo>
                  <a:pt x="935" y="990"/>
                  <a:pt x="935" y="990"/>
                  <a:pt x="935" y="990"/>
                </a:cubicBezTo>
                <a:cubicBezTo>
                  <a:pt x="646" y="688"/>
                  <a:pt x="646" y="688"/>
                  <a:pt x="646" y="688"/>
                </a:cubicBezTo>
                <a:cubicBezTo>
                  <a:pt x="695" y="670"/>
                  <a:pt x="743" y="645"/>
                  <a:pt x="776" y="612"/>
                </a:cubicBezTo>
                <a:cubicBezTo>
                  <a:pt x="788" y="599"/>
                  <a:pt x="800" y="586"/>
                  <a:pt x="810" y="572"/>
                </a:cubicBezTo>
                <a:cubicBezTo>
                  <a:pt x="842" y="819"/>
                  <a:pt x="1053" y="1010"/>
                  <a:pt x="1309" y="1010"/>
                </a:cubicBezTo>
                <a:cubicBezTo>
                  <a:pt x="1410" y="1010"/>
                  <a:pt x="1504" y="980"/>
                  <a:pt x="1583" y="928"/>
                </a:cubicBezTo>
                <a:cubicBezTo>
                  <a:pt x="1583" y="990"/>
                  <a:pt x="1583" y="990"/>
                  <a:pt x="1583" y="990"/>
                </a:cubicBezTo>
                <a:cubicBezTo>
                  <a:pt x="2021" y="990"/>
                  <a:pt x="2021" y="990"/>
                  <a:pt x="2021" y="990"/>
                </a:cubicBezTo>
                <a:cubicBezTo>
                  <a:pt x="2081" y="848"/>
                  <a:pt x="2081" y="848"/>
                  <a:pt x="2081" y="848"/>
                </a:cubicBezTo>
                <a:cubicBezTo>
                  <a:pt x="2443" y="848"/>
                  <a:pt x="2443" y="848"/>
                  <a:pt x="2443" y="848"/>
                </a:cubicBezTo>
                <a:cubicBezTo>
                  <a:pt x="2504" y="990"/>
                  <a:pt x="2504" y="990"/>
                  <a:pt x="2504" y="990"/>
                </a:cubicBezTo>
                <a:cubicBezTo>
                  <a:pt x="2814" y="990"/>
                  <a:pt x="2814" y="990"/>
                  <a:pt x="2814" y="990"/>
                </a:cubicBezTo>
                <a:lnTo>
                  <a:pt x="2400" y="18"/>
                </a:lnTo>
                <a:close/>
                <a:moveTo>
                  <a:pt x="574" y="365"/>
                </a:moveTo>
                <a:cubicBezTo>
                  <a:pt x="574" y="427"/>
                  <a:pt x="528" y="463"/>
                  <a:pt x="447" y="463"/>
                </a:cubicBezTo>
                <a:cubicBezTo>
                  <a:pt x="287" y="463"/>
                  <a:pt x="287" y="463"/>
                  <a:pt x="287" y="463"/>
                </a:cubicBezTo>
                <a:cubicBezTo>
                  <a:pt x="287" y="264"/>
                  <a:pt x="287" y="264"/>
                  <a:pt x="287" y="264"/>
                </a:cubicBezTo>
                <a:cubicBezTo>
                  <a:pt x="446" y="264"/>
                  <a:pt x="446" y="264"/>
                  <a:pt x="446" y="264"/>
                </a:cubicBezTo>
                <a:cubicBezTo>
                  <a:pt x="504" y="264"/>
                  <a:pt x="574" y="281"/>
                  <a:pt x="574" y="362"/>
                </a:cubicBezTo>
                <a:lnTo>
                  <a:pt x="574" y="365"/>
                </a:lnTo>
                <a:close/>
                <a:moveTo>
                  <a:pt x="2166" y="629"/>
                </a:moveTo>
                <a:cubicBezTo>
                  <a:pt x="2262" y="386"/>
                  <a:pt x="2262" y="386"/>
                  <a:pt x="2262" y="386"/>
                </a:cubicBezTo>
                <a:cubicBezTo>
                  <a:pt x="2361" y="629"/>
                  <a:pt x="2361" y="629"/>
                  <a:pt x="2361" y="629"/>
                </a:cubicBezTo>
                <a:lnTo>
                  <a:pt x="2166" y="62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Title 1"/>
          <p:cNvSpPr>
            <a:spLocks noGrp="1"/>
          </p:cNvSpPr>
          <p:nvPr>
            <p:ph type="ctrTitle" hasCustomPrompt="1"/>
          </p:nvPr>
        </p:nvSpPr>
        <p:spPr bwMode="gray">
          <a:xfrm>
            <a:off x="5075708" y="2738628"/>
            <a:ext cx="6620991" cy="1380744"/>
          </a:xfrm>
        </p:spPr>
        <p:txBody>
          <a:bodyPr lIns="0" tIns="0" rIns="0" bIns="0" anchor="ctr"/>
          <a:lstStyle>
            <a:lvl1pPr algn="l">
              <a:defRPr sz="3200">
                <a:solidFill>
                  <a:schemeClr val="tx1"/>
                </a:solidFill>
              </a:defRPr>
            </a:lvl1pPr>
          </a:lstStyle>
          <a:p>
            <a:r>
              <a:rPr lang="en-US" dirty="0" smtClean="0"/>
              <a:t>Section Divider</a:t>
            </a:r>
            <a:endParaRPr lang="en-US" dirty="0"/>
          </a:p>
        </p:txBody>
      </p:sp>
      <p:sp>
        <p:nvSpPr>
          <p:cNvPr id="22" name="Subtitle 2"/>
          <p:cNvSpPr>
            <a:spLocks noGrp="1"/>
          </p:cNvSpPr>
          <p:nvPr>
            <p:ph type="subTitle" idx="1"/>
          </p:nvPr>
        </p:nvSpPr>
        <p:spPr bwMode="gray">
          <a:xfrm>
            <a:off x="5081296" y="4491328"/>
            <a:ext cx="6613728" cy="813816"/>
          </a:xfrm>
        </p:spPr>
        <p:txBody>
          <a:bodyPr lIns="0" tIns="0" rIns="0" bIns="0"/>
          <a:lstStyle>
            <a:lvl1pPr marL="0" indent="0" algn="l">
              <a:spcBef>
                <a:spcPts val="600"/>
              </a:spcBef>
              <a:buNone/>
              <a:defRPr sz="1800" b="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grpSp>
        <p:nvGrpSpPr>
          <p:cNvPr id="2" name="Group 1"/>
          <p:cNvGrpSpPr/>
          <p:nvPr userDrawn="1"/>
        </p:nvGrpSpPr>
        <p:grpSpPr>
          <a:xfrm>
            <a:off x="-1847850" y="0"/>
            <a:ext cx="1752600" cy="3554819"/>
            <a:chOff x="-1847850" y="1598386"/>
            <a:chExt cx="1752600" cy="3554819"/>
          </a:xfrm>
        </p:grpSpPr>
        <p:sp>
          <p:nvSpPr>
            <p:cNvPr id="15" name="TextBox 14"/>
            <p:cNvSpPr txBox="1"/>
            <p:nvPr userDrawn="1"/>
          </p:nvSpPr>
          <p:spPr bwMode="gray">
            <a:xfrm>
              <a:off x="-1847850" y="1598386"/>
              <a:ext cx="1752600" cy="3554819"/>
            </a:xfrm>
            <a:prstGeom prst="rect">
              <a:avLst/>
            </a:prstGeom>
            <a:solidFill>
              <a:schemeClr val="tx2"/>
            </a:solidFill>
          </p:spPr>
          <p:txBody>
            <a:bodyPr wrap="square" rtlCol="0">
              <a:spAutoFit/>
            </a:bodyPr>
            <a:lstStyle/>
            <a:p>
              <a:r>
                <a:rPr lang="en-US" sz="1100" b="1" dirty="0" smtClean="0">
                  <a:solidFill>
                    <a:schemeClr val="bg1"/>
                  </a:solidFill>
                </a:rPr>
                <a:t>To change photo:</a:t>
              </a:r>
            </a:p>
            <a:p>
              <a:pPr marL="171450" indent="-171450">
                <a:spcBef>
                  <a:spcPts val="300"/>
                </a:spcBef>
                <a:buFont typeface="+mj-lt"/>
                <a:buAutoNum type="arabicPeriod"/>
              </a:pPr>
              <a:r>
                <a:rPr lang="en-US" sz="1100" dirty="0" smtClean="0">
                  <a:solidFill>
                    <a:schemeClr val="bg1"/>
                  </a:solidFill>
                </a:rPr>
                <a:t>Delet</a:t>
              </a:r>
              <a:r>
                <a:rPr lang="en-US" sz="1100" baseline="0" dirty="0" smtClean="0">
                  <a:solidFill>
                    <a:schemeClr val="bg1"/>
                  </a:solidFill>
                </a:rPr>
                <a:t>e the</a:t>
              </a:r>
              <a:r>
                <a:rPr lang="en-US" sz="1100" dirty="0" smtClean="0">
                  <a:solidFill>
                    <a:schemeClr val="bg1"/>
                  </a:solidFill>
                </a:rPr>
                <a:t> current image. This will leave</a:t>
              </a:r>
              <a:r>
                <a:rPr lang="en-US" sz="1100" baseline="0" dirty="0" smtClean="0">
                  <a:solidFill>
                    <a:schemeClr val="bg1"/>
                  </a:solidFill>
                </a:rPr>
                <a:t> a blank placeholder with a picture icon.</a:t>
              </a:r>
            </a:p>
            <a:p>
              <a:pPr marL="171450" indent="-171450">
                <a:spcBef>
                  <a:spcPts val="300"/>
                </a:spcBef>
                <a:buFont typeface="+mj-lt"/>
                <a:buAutoNum type="arabicPeriod"/>
              </a:pPr>
              <a:r>
                <a:rPr lang="en-US" sz="1100" dirty="0" smtClean="0">
                  <a:solidFill>
                    <a:schemeClr val="bg1"/>
                  </a:solidFill>
                </a:rPr>
                <a:t>Click the icon to add a new image. The photo will be automatically</a:t>
              </a:r>
              <a:r>
                <a:rPr lang="en-US" sz="1100" baseline="0" dirty="0" smtClean="0">
                  <a:solidFill>
                    <a:schemeClr val="bg1"/>
                  </a:solidFill>
                </a:rPr>
                <a:t> </a:t>
              </a:r>
              <a:r>
                <a:rPr lang="en-US" sz="1100" dirty="0" smtClean="0">
                  <a:solidFill>
                    <a:schemeClr val="bg1"/>
                  </a:solidFill>
                </a:rPr>
                <a:t>be cropped to fit the placeholder.</a:t>
              </a:r>
            </a:p>
            <a:p>
              <a:endParaRPr lang="en-US" sz="1100" dirty="0" smtClean="0">
                <a:solidFill>
                  <a:schemeClr val="bg1"/>
                </a:solidFill>
              </a:endParaRPr>
            </a:p>
            <a:p>
              <a:r>
                <a:rPr lang="en-US" sz="1100" b="1" dirty="0" smtClean="0">
                  <a:solidFill>
                    <a:schemeClr val="bg1"/>
                  </a:solidFill>
                </a:rPr>
                <a:t>NOTE: </a:t>
              </a:r>
              <a:r>
                <a:rPr lang="en-US" sz="1100" dirty="0" smtClean="0">
                  <a:solidFill>
                    <a:schemeClr val="bg1"/>
                  </a:solidFill>
                </a:rPr>
                <a:t>If you </a:t>
              </a:r>
              <a:r>
                <a:rPr lang="en-US" sz="1100" baseline="0" dirty="0" smtClean="0">
                  <a:solidFill>
                    <a:schemeClr val="bg1"/>
                  </a:solidFill>
                </a:rPr>
                <a:t>use the  “Change Picture” function,</a:t>
              </a:r>
              <a:br>
                <a:rPr lang="en-US" sz="1100" baseline="0" dirty="0" smtClean="0">
                  <a:solidFill>
                    <a:schemeClr val="bg1"/>
                  </a:solidFill>
                </a:rPr>
              </a:br>
              <a:r>
                <a:rPr lang="en-US" sz="1100" baseline="0" dirty="0" smtClean="0">
                  <a:solidFill>
                    <a:schemeClr val="bg1"/>
                  </a:solidFill>
                </a:rPr>
                <a:t>the image will be imported in its original proportions and won’t fill the placeholder completely and will need to be cropped. </a:t>
              </a:r>
              <a:endParaRPr lang="en-US" sz="1100" dirty="0" smtClean="0">
                <a:solidFill>
                  <a:schemeClr val="bg1"/>
                </a:solidFill>
              </a:endParaRPr>
            </a:p>
          </p:txBody>
        </p:sp>
        <p:pic>
          <p:nvPicPr>
            <p:cNvPr id="16" name="Picture 15"/>
            <p:cNvPicPr>
              <a:picLocks noChangeAspect="1"/>
            </p:cNvPicPr>
            <p:nvPr userDrawn="1"/>
          </p:nvPicPr>
          <p:blipFill rotWithShape="1">
            <a:blip r:embed="rId2"/>
            <a:srcRect t="9894" r="8548" b="9892"/>
            <a:stretch/>
          </p:blipFill>
          <p:spPr>
            <a:xfrm>
              <a:off x="-1182295" y="3914776"/>
              <a:ext cx="911406" cy="157260"/>
            </a:xfrm>
            <a:prstGeom prst="rect">
              <a:avLst/>
            </a:prstGeom>
          </p:spPr>
        </p:pic>
        <p:pic>
          <p:nvPicPr>
            <p:cNvPr id="18" name="Picture 17"/>
            <p:cNvPicPr>
              <a:picLocks noChangeAspect="1"/>
            </p:cNvPicPr>
            <p:nvPr userDrawn="1"/>
          </p:nvPicPr>
          <p:blipFill rotWithShape="1">
            <a:blip r:embed="rId3"/>
            <a:srcRect l="7228" t="8542" r="7228" b="8542"/>
            <a:stretch/>
          </p:blipFill>
          <p:spPr>
            <a:xfrm>
              <a:off x="-386486" y="2338388"/>
              <a:ext cx="207772" cy="176212"/>
            </a:xfrm>
            <a:prstGeom prst="rect">
              <a:avLst/>
            </a:prstGeom>
          </p:spPr>
        </p:pic>
      </p:grpSp>
      <p:sp>
        <p:nvSpPr>
          <p:cNvPr id="14" name="Freeform 5"/>
          <p:cNvSpPr>
            <a:spLocks noEditPoints="1"/>
          </p:cNvSpPr>
          <p:nvPr userDrawn="1"/>
        </p:nvSpPr>
        <p:spPr bwMode="gray">
          <a:xfrm>
            <a:off x="5084064" y="694944"/>
            <a:ext cx="1311443" cy="471714"/>
          </a:xfrm>
          <a:custGeom>
            <a:avLst/>
            <a:gdLst>
              <a:gd name="T0" fmla="*/ 2400 w 2814"/>
              <a:gd name="T1" fmla="*/ 18 h 1010"/>
              <a:gd name="T2" fmla="*/ 2124 w 2814"/>
              <a:gd name="T3" fmla="*/ 18 h 1010"/>
              <a:gd name="T4" fmla="*/ 1799 w 2814"/>
              <a:gd name="T5" fmla="*/ 783 h 1010"/>
              <a:gd name="T6" fmla="*/ 1799 w 2814"/>
              <a:gd name="T7" fmla="*/ 414 h 1010"/>
              <a:gd name="T8" fmla="*/ 1273 w 2814"/>
              <a:gd name="T9" fmla="*/ 414 h 1010"/>
              <a:gd name="T10" fmla="*/ 1273 w 2814"/>
              <a:gd name="T11" fmla="*/ 630 h 1010"/>
              <a:gd name="T12" fmla="*/ 1536 w 2814"/>
              <a:gd name="T13" fmla="*/ 630 h 1010"/>
              <a:gd name="T14" fmla="*/ 1309 w 2814"/>
              <a:gd name="T15" fmla="*/ 764 h 1010"/>
              <a:gd name="T16" fmla="*/ 1050 w 2814"/>
              <a:gd name="T17" fmla="*/ 504 h 1010"/>
              <a:gd name="T18" fmla="*/ 1309 w 2814"/>
              <a:gd name="T19" fmla="*/ 245 h 1010"/>
              <a:gd name="T20" fmla="*/ 1521 w 2814"/>
              <a:gd name="T21" fmla="*/ 355 h 1010"/>
              <a:gd name="T22" fmla="*/ 1679 w 2814"/>
              <a:gd name="T23" fmla="*/ 163 h 1010"/>
              <a:gd name="T24" fmla="*/ 1309 w 2814"/>
              <a:gd name="T25" fmla="*/ 0 h 1010"/>
              <a:gd name="T26" fmla="*/ 857 w 2814"/>
              <a:gd name="T27" fmla="*/ 282 h 1010"/>
              <a:gd name="T28" fmla="*/ 776 w 2814"/>
              <a:gd name="T29" fmla="*/ 126 h 1010"/>
              <a:gd name="T30" fmla="*/ 461 w 2814"/>
              <a:gd name="T31" fmla="*/ 20 h 1010"/>
              <a:gd name="T32" fmla="*/ 0 w 2814"/>
              <a:gd name="T33" fmla="*/ 20 h 1010"/>
              <a:gd name="T34" fmla="*/ 0 w 2814"/>
              <a:gd name="T35" fmla="*/ 990 h 1010"/>
              <a:gd name="T36" fmla="*/ 287 w 2814"/>
              <a:gd name="T37" fmla="*/ 990 h 1010"/>
              <a:gd name="T38" fmla="*/ 287 w 2814"/>
              <a:gd name="T39" fmla="*/ 678 h 1010"/>
              <a:gd name="T40" fmla="*/ 585 w 2814"/>
              <a:gd name="T41" fmla="*/ 990 h 1010"/>
              <a:gd name="T42" fmla="*/ 935 w 2814"/>
              <a:gd name="T43" fmla="*/ 990 h 1010"/>
              <a:gd name="T44" fmla="*/ 646 w 2814"/>
              <a:gd name="T45" fmla="*/ 688 h 1010"/>
              <a:gd name="T46" fmla="*/ 776 w 2814"/>
              <a:gd name="T47" fmla="*/ 612 h 1010"/>
              <a:gd name="T48" fmla="*/ 810 w 2814"/>
              <a:gd name="T49" fmla="*/ 572 h 1010"/>
              <a:gd name="T50" fmla="*/ 1309 w 2814"/>
              <a:gd name="T51" fmla="*/ 1010 h 1010"/>
              <a:gd name="T52" fmla="*/ 1583 w 2814"/>
              <a:gd name="T53" fmla="*/ 928 h 1010"/>
              <a:gd name="T54" fmla="*/ 1583 w 2814"/>
              <a:gd name="T55" fmla="*/ 990 h 1010"/>
              <a:gd name="T56" fmla="*/ 2021 w 2814"/>
              <a:gd name="T57" fmla="*/ 990 h 1010"/>
              <a:gd name="T58" fmla="*/ 2081 w 2814"/>
              <a:gd name="T59" fmla="*/ 848 h 1010"/>
              <a:gd name="T60" fmla="*/ 2443 w 2814"/>
              <a:gd name="T61" fmla="*/ 848 h 1010"/>
              <a:gd name="T62" fmla="*/ 2504 w 2814"/>
              <a:gd name="T63" fmla="*/ 990 h 1010"/>
              <a:gd name="T64" fmla="*/ 2814 w 2814"/>
              <a:gd name="T65" fmla="*/ 990 h 1010"/>
              <a:gd name="T66" fmla="*/ 2400 w 2814"/>
              <a:gd name="T67" fmla="*/ 18 h 1010"/>
              <a:gd name="T68" fmla="*/ 574 w 2814"/>
              <a:gd name="T69" fmla="*/ 365 h 1010"/>
              <a:gd name="T70" fmla="*/ 447 w 2814"/>
              <a:gd name="T71" fmla="*/ 463 h 1010"/>
              <a:gd name="T72" fmla="*/ 287 w 2814"/>
              <a:gd name="T73" fmla="*/ 463 h 1010"/>
              <a:gd name="T74" fmla="*/ 287 w 2814"/>
              <a:gd name="T75" fmla="*/ 264 h 1010"/>
              <a:gd name="T76" fmla="*/ 446 w 2814"/>
              <a:gd name="T77" fmla="*/ 264 h 1010"/>
              <a:gd name="T78" fmla="*/ 574 w 2814"/>
              <a:gd name="T79" fmla="*/ 362 h 1010"/>
              <a:gd name="T80" fmla="*/ 574 w 2814"/>
              <a:gd name="T81" fmla="*/ 365 h 1010"/>
              <a:gd name="T82" fmla="*/ 2166 w 2814"/>
              <a:gd name="T83" fmla="*/ 629 h 1010"/>
              <a:gd name="T84" fmla="*/ 2262 w 2814"/>
              <a:gd name="T85" fmla="*/ 386 h 1010"/>
              <a:gd name="T86" fmla="*/ 2361 w 2814"/>
              <a:gd name="T87" fmla="*/ 629 h 1010"/>
              <a:gd name="T88" fmla="*/ 2166 w 2814"/>
              <a:gd name="T89" fmla="*/ 629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814" h="1010">
                <a:moveTo>
                  <a:pt x="2400" y="18"/>
                </a:moveTo>
                <a:cubicBezTo>
                  <a:pt x="2124" y="18"/>
                  <a:pt x="2124" y="18"/>
                  <a:pt x="2124" y="18"/>
                </a:cubicBezTo>
                <a:cubicBezTo>
                  <a:pt x="1799" y="783"/>
                  <a:pt x="1799" y="783"/>
                  <a:pt x="1799" y="783"/>
                </a:cubicBezTo>
                <a:cubicBezTo>
                  <a:pt x="1799" y="414"/>
                  <a:pt x="1799" y="414"/>
                  <a:pt x="1799" y="414"/>
                </a:cubicBezTo>
                <a:cubicBezTo>
                  <a:pt x="1273" y="414"/>
                  <a:pt x="1273" y="414"/>
                  <a:pt x="1273" y="414"/>
                </a:cubicBezTo>
                <a:cubicBezTo>
                  <a:pt x="1273" y="630"/>
                  <a:pt x="1273" y="630"/>
                  <a:pt x="1273" y="630"/>
                </a:cubicBezTo>
                <a:cubicBezTo>
                  <a:pt x="1536" y="630"/>
                  <a:pt x="1536" y="630"/>
                  <a:pt x="1536" y="630"/>
                </a:cubicBezTo>
                <a:cubicBezTo>
                  <a:pt x="1492" y="710"/>
                  <a:pt x="1407" y="764"/>
                  <a:pt x="1309" y="764"/>
                </a:cubicBezTo>
                <a:cubicBezTo>
                  <a:pt x="1166" y="764"/>
                  <a:pt x="1050" y="648"/>
                  <a:pt x="1050" y="504"/>
                </a:cubicBezTo>
                <a:cubicBezTo>
                  <a:pt x="1050" y="361"/>
                  <a:pt x="1166" y="245"/>
                  <a:pt x="1309" y="245"/>
                </a:cubicBezTo>
                <a:cubicBezTo>
                  <a:pt x="1396" y="245"/>
                  <a:pt x="1474" y="289"/>
                  <a:pt x="1521" y="355"/>
                </a:cubicBezTo>
                <a:cubicBezTo>
                  <a:pt x="1679" y="163"/>
                  <a:pt x="1679" y="163"/>
                  <a:pt x="1679" y="163"/>
                </a:cubicBezTo>
                <a:cubicBezTo>
                  <a:pt x="1587" y="63"/>
                  <a:pt x="1455" y="0"/>
                  <a:pt x="1309" y="0"/>
                </a:cubicBezTo>
                <a:cubicBezTo>
                  <a:pt x="1110" y="0"/>
                  <a:pt x="939" y="115"/>
                  <a:pt x="857" y="282"/>
                </a:cubicBezTo>
                <a:cubicBezTo>
                  <a:pt x="845" y="220"/>
                  <a:pt x="818" y="168"/>
                  <a:pt x="776" y="126"/>
                </a:cubicBezTo>
                <a:cubicBezTo>
                  <a:pt x="707" y="56"/>
                  <a:pt x="601" y="21"/>
                  <a:pt x="461" y="20"/>
                </a:cubicBezTo>
                <a:cubicBezTo>
                  <a:pt x="0" y="20"/>
                  <a:pt x="0" y="20"/>
                  <a:pt x="0" y="20"/>
                </a:cubicBezTo>
                <a:cubicBezTo>
                  <a:pt x="0" y="990"/>
                  <a:pt x="0" y="990"/>
                  <a:pt x="0" y="990"/>
                </a:cubicBezTo>
                <a:cubicBezTo>
                  <a:pt x="287" y="990"/>
                  <a:pt x="287" y="990"/>
                  <a:pt x="287" y="990"/>
                </a:cubicBezTo>
                <a:cubicBezTo>
                  <a:pt x="287" y="678"/>
                  <a:pt x="287" y="678"/>
                  <a:pt x="287" y="678"/>
                </a:cubicBezTo>
                <a:cubicBezTo>
                  <a:pt x="585" y="990"/>
                  <a:pt x="585" y="990"/>
                  <a:pt x="585" y="990"/>
                </a:cubicBezTo>
                <a:cubicBezTo>
                  <a:pt x="935" y="990"/>
                  <a:pt x="935" y="990"/>
                  <a:pt x="935" y="990"/>
                </a:cubicBezTo>
                <a:cubicBezTo>
                  <a:pt x="646" y="688"/>
                  <a:pt x="646" y="688"/>
                  <a:pt x="646" y="688"/>
                </a:cubicBezTo>
                <a:cubicBezTo>
                  <a:pt x="695" y="670"/>
                  <a:pt x="743" y="645"/>
                  <a:pt x="776" y="612"/>
                </a:cubicBezTo>
                <a:cubicBezTo>
                  <a:pt x="788" y="599"/>
                  <a:pt x="800" y="586"/>
                  <a:pt x="810" y="572"/>
                </a:cubicBezTo>
                <a:cubicBezTo>
                  <a:pt x="842" y="819"/>
                  <a:pt x="1053" y="1010"/>
                  <a:pt x="1309" y="1010"/>
                </a:cubicBezTo>
                <a:cubicBezTo>
                  <a:pt x="1410" y="1010"/>
                  <a:pt x="1504" y="980"/>
                  <a:pt x="1583" y="928"/>
                </a:cubicBezTo>
                <a:cubicBezTo>
                  <a:pt x="1583" y="990"/>
                  <a:pt x="1583" y="990"/>
                  <a:pt x="1583" y="990"/>
                </a:cubicBezTo>
                <a:cubicBezTo>
                  <a:pt x="2021" y="990"/>
                  <a:pt x="2021" y="990"/>
                  <a:pt x="2021" y="990"/>
                </a:cubicBezTo>
                <a:cubicBezTo>
                  <a:pt x="2081" y="848"/>
                  <a:pt x="2081" y="848"/>
                  <a:pt x="2081" y="848"/>
                </a:cubicBezTo>
                <a:cubicBezTo>
                  <a:pt x="2443" y="848"/>
                  <a:pt x="2443" y="848"/>
                  <a:pt x="2443" y="848"/>
                </a:cubicBezTo>
                <a:cubicBezTo>
                  <a:pt x="2504" y="990"/>
                  <a:pt x="2504" y="990"/>
                  <a:pt x="2504" y="990"/>
                </a:cubicBezTo>
                <a:cubicBezTo>
                  <a:pt x="2814" y="990"/>
                  <a:pt x="2814" y="990"/>
                  <a:pt x="2814" y="990"/>
                </a:cubicBezTo>
                <a:lnTo>
                  <a:pt x="2400" y="18"/>
                </a:lnTo>
                <a:close/>
                <a:moveTo>
                  <a:pt x="574" y="365"/>
                </a:moveTo>
                <a:cubicBezTo>
                  <a:pt x="574" y="427"/>
                  <a:pt x="528" y="463"/>
                  <a:pt x="447" y="463"/>
                </a:cubicBezTo>
                <a:cubicBezTo>
                  <a:pt x="287" y="463"/>
                  <a:pt x="287" y="463"/>
                  <a:pt x="287" y="463"/>
                </a:cubicBezTo>
                <a:cubicBezTo>
                  <a:pt x="287" y="264"/>
                  <a:pt x="287" y="264"/>
                  <a:pt x="287" y="264"/>
                </a:cubicBezTo>
                <a:cubicBezTo>
                  <a:pt x="446" y="264"/>
                  <a:pt x="446" y="264"/>
                  <a:pt x="446" y="264"/>
                </a:cubicBezTo>
                <a:cubicBezTo>
                  <a:pt x="504" y="264"/>
                  <a:pt x="574" y="281"/>
                  <a:pt x="574" y="362"/>
                </a:cubicBezTo>
                <a:lnTo>
                  <a:pt x="574" y="365"/>
                </a:lnTo>
                <a:close/>
                <a:moveTo>
                  <a:pt x="2166" y="629"/>
                </a:moveTo>
                <a:cubicBezTo>
                  <a:pt x="2262" y="386"/>
                  <a:pt x="2262" y="386"/>
                  <a:pt x="2262" y="386"/>
                </a:cubicBezTo>
                <a:cubicBezTo>
                  <a:pt x="2361" y="629"/>
                  <a:pt x="2361" y="629"/>
                  <a:pt x="2361" y="629"/>
                </a:cubicBezTo>
                <a:lnTo>
                  <a:pt x="2166" y="62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p:cNvSpPr/>
          <p:nvPr userDrawn="1"/>
        </p:nvSpPr>
        <p:spPr bwMode="gray">
          <a:xfrm>
            <a:off x="4453129" y="0"/>
            <a:ext cx="1188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lide Number Placeholder 5"/>
          <p:cNvSpPr txBox="1">
            <a:spLocks/>
          </p:cNvSpPr>
          <p:nvPr userDrawn="1"/>
        </p:nvSpPr>
        <p:spPr bwMode="gray">
          <a:xfrm>
            <a:off x="11402848" y="6545231"/>
            <a:ext cx="584200" cy="120184"/>
          </a:xfrm>
          <a:prstGeom prst="rect">
            <a:avLst/>
          </a:prstGeom>
        </p:spPr>
        <p:txBody>
          <a:bodyPr wrap="none" lIns="0" tIns="0" rIns="0" bIns="0" anchor="b" anchorCtr="0"/>
          <a:lstStyle>
            <a:defPPr>
              <a:defRPr lang="en-US"/>
            </a:defPPr>
            <a:lvl1pPr marL="0" algn="r" defTabSz="914400" rtl="0" eaLnBrk="1" fontAlgn="base" latinLnBrk="0" hangingPunct="1">
              <a:lnSpc>
                <a:spcPct val="90000"/>
              </a:lnSpc>
              <a:spcBef>
                <a:spcPct val="0"/>
              </a:spcBef>
              <a:spcAft>
                <a:spcPct val="0"/>
              </a:spcAft>
              <a:defRPr lang="en-US" sz="900" b="0" kern="1200" smtClean="0">
                <a:solidFill>
                  <a:schemeClr val="tx1">
                    <a:lumMod val="75000"/>
                    <a:lumOff val="2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5C0926A-889A-463A-A5EA-682F15689EEF}" type="slidenum">
              <a:rPr lang="en-US" sz="800" smtClean="0">
                <a:solidFill>
                  <a:schemeClr val="tx1"/>
                </a:solidFill>
              </a:rPr>
              <a:pPr/>
              <a:t>‹#›</a:t>
            </a:fld>
            <a:endParaRPr lang="en-US" sz="800" dirty="0">
              <a:solidFill>
                <a:schemeClr val="tx1"/>
              </a:solidFill>
            </a:endParaRPr>
          </a:p>
        </p:txBody>
      </p:sp>
    </p:spTree>
    <p:extLst>
      <p:ext uri="{BB962C8B-B14F-4D97-AF65-F5344CB8AC3E}">
        <p14:creationId xmlns:p14="http://schemas.microsoft.com/office/powerpoint/2010/main" val="266687239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US"/>
          </a:p>
        </p:txBody>
      </p:sp>
      <p:sp>
        <p:nvSpPr>
          <p:cNvPr id="9" name="Text Placeholder 12"/>
          <p:cNvSpPr>
            <a:spLocks noGrp="1"/>
          </p:cNvSpPr>
          <p:nvPr>
            <p:ph type="body" sz="quarter" idx="16" hasCustomPrompt="1"/>
          </p:nvPr>
        </p:nvSpPr>
        <p:spPr bwMode="gray">
          <a:xfrm>
            <a:off x="891704" y="6252482"/>
            <a:ext cx="8956240" cy="415018"/>
          </a:xfrm>
          <a:prstGeom prst="rect">
            <a:avLst/>
          </a:prstGeom>
        </p:spPr>
        <p:txBody>
          <a:bodyPr lIns="91440" tIns="0" rIns="0" bIns="0" anchor="b" anchorCtr="0">
            <a:noAutofit/>
          </a:bodyPr>
          <a:lstStyle>
            <a:lvl1pPr marL="0" indent="0">
              <a:spcBef>
                <a:spcPts val="600"/>
              </a:spcBef>
              <a:buNone/>
              <a:defRPr sz="1000">
                <a:solidFill>
                  <a:schemeClr val="tx1"/>
                </a:solidFill>
                <a:latin typeface="Arial" pitchFamily="34" charset="0"/>
                <a:cs typeface="Arial" pitchFamily="34" charset="0"/>
              </a:defRPr>
            </a:lvl1pPr>
          </a:lstStyle>
          <a:p>
            <a:pPr lvl="0"/>
            <a:r>
              <a:rPr lang="en-US" dirty="0" smtClean="0"/>
              <a:t>Click to edit source</a:t>
            </a:r>
            <a:endParaRPr lang="en-US" dirty="0"/>
          </a:p>
        </p:txBody>
      </p:sp>
      <p:sp>
        <p:nvSpPr>
          <p:cNvPr id="6" name="Text Placeholder 9"/>
          <p:cNvSpPr>
            <a:spLocks noGrp="1"/>
          </p:cNvSpPr>
          <p:nvPr>
            <p:ph type="body" sz="quarter" idx="15" hasCustomPrompt="1"/>
          </p:nvPr>
        </p:nvSpPr>
        <p:spPr bwMode="gray">
          <a:xfrm>
            <a:off x="891704" y="1185767"/>
            <a:ext cx="10690697" cy="383292"/>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000" b="1" kern="1200" smtClean="0">
                <a:solidFill>
                  <a:schemeClr val="tx1"/>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smtClean="0"/>
              <a:t>Click to edit subtitle</a:t>
            </a:r>
            <a:endParaRPr lang="en-US" dirty="0"/>
          </a:p>
        </p:txBody>
      </p:sp>
    </p:spTree>
    <p:extLst>
      <p:ext uri="{BB962C8B-B14F-4D97-AF65-F5344CB8AC3E}">
        <p14:creationId xmlns:p14="http://schemas.microsoft.com/office/powerpoint/2010/main" val="28284165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US" dirty="0"/>
          </a:p>
        </p:txBody>
      </p:sp>
      <p:sp>
        <p:nvSpPr>
          <p:cNvPr id="3" name="Content Placeholder 2"/>
          <p:cNvSpPr>
            <a:spLocks noGrp="1"/>
          </p:cNvSpPr>
          <p:nvPr>
            <p:ph idx="1"/>
          </p:nvPr>
        </p:nvSpPr>
        <p:spPr bwMode="gray">
          <a:xfrm>
            <a:off x="891705" y="1752600"/>
            <a:ext cx="10690696" cy="417271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12"/>
          <p:cNvSpPr>
            <a:spLocks noGrp="1"/>
          </p:cNvSpPr>
          <p:nvPr>
            <p:ph type="body" sz="quarter" idx="16" hasCustomPrompt="1"/>
          </p:nvPr>
        </p:nvSpPr>
        <p:spPr bwMode="gray">
          <a:xfrm>
            <a:off x="891704" y="6252482"/>
            <a:ext cx="8956240" cy="415018"/>
          </a:xfrm>
          <a:prstGeom prst="rect">
            <a:avLst/>
          </a:prstGeom>
        </p:spPr>
        <p:txBody>
          <a:bodyPr lIns="91440" tIns="0" rIns="0" bIns="0" anchor="b" anchorCtr="0">
            <a:noAutofit/>
          </a:bodyPr>
          <a:lstStyle>
            <a:lvl1pPr marL="0" indent="0">
              <a:spcBef>
                <a:spcPts val="600"/>
              </a:spcBef>
              <a:buNone/>
              <a:defRPr sz="1000">
                <a:solidFill>
                  <a:schemeClr val="tx1"/>
                </a:solidFill>
                <a:latin typeface="Arial" pitchFamily="34" charset="0"/>
                <a:cs typeface="Arial" pitchFamily="34" charset="0"/>
              </a:defRPr>
            </a:lvl1pPr>
          </a:lstStyle>
          <a:p>
            <a:pPr lvl="0"/>
            <a:r>
              <a:rPr lang="en-US" dirty="0" smtClean="0"/>
              <a:t>Click to edit source</a:t>
            </a:r>
            <a:endParaRPr lang="en-US" dirty="0"/>
          </a:p>
        </p:txBody>
      </p:sp>
      <p:sp>
        <p:nvSpPr>
          <p:cNvPr id="11" name="Text Placeholder 9"/>
          <p:cNvSpPr>
            <a:spLocks noGrp="1"/>
          </p:cNvSpPr>
          <p:nvPr>
            <p:ph type="body" sz="quarter" idx="15" hasCustomPrompt="1"/>
          </p:nvPr>
        </p:nvSpPr>
        <p:spPr bwMode="gray">
          <a:xfrm>
            <a:off x="891705" y="1185767"/>
            <a:ext cx="10690696" cy="383292"/>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000" b="1" kern="1200" smtClean="0">
                <a:solidFill>
                  <a:schemeClr val="tx1"/>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smtClean="0"/>
              <a:t>Click to edit subtitle</a:t>
            </a:r>
            <a:endParaRPr lang="en-US" dirty="0"/>
          </a:p>
        </p:txBody>
      </p:sp>
    </p:spTree>
    <p:extLst>
      <p:ext uri="{BB962C8B-B14F-4D97-AF65-F5344CB8AC3E}">
        <p14:creationId xmlns:p14="http://schemas.microsoft.com/office/powerpoint/2010/main" val="288882853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08"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Box">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US"/>
          </a:p>
        </p:txBody>
      </p:sp>
      <p:sp>
        <p:nvSpPr>
          <p:cNvPr id="6" name="Text Placeholder 9"/>
          <p:cNvSpPr>
            <a:spLocks noGrp="1"/>
          </p:cNvSpPr>
          <p:nvPr>
            <p:ph type="body" sz="quarter" idx="30"/>
          </p:nvPr>
        </p:nvSpPr>
        <p:spPr bwMode="gray">
          <a:xfrm>
            <a:off x="1729942" y="1752600"/>
            <a:ext cx="9014218" cy="487680"/>
          </a:xfrm>
          <a:prstGeom prst="rect">
            <a:avLst/>
          </a:prstGeom>
          <a:solidFill>
            <a:schemeClr val="accent1"/>
          </a:solidFill>
          <a:ln>
            <a:noFill/>
          </a:ln>
          <a:effectLst/>
        </p:spPr>
        <p:txBody>
          <a:bodyPr anchor="ctr" anchorCtr="0">
            <a:noAutofit/>
          </a:bodyPr>
          <a:lstStyle>
            <a:lvl1pPr marL="0" indent="0" algn="ctr">
              <a:spcBef>
                <a:spcPts val="0"/>
              </a:spcBef>
              <a:buFontTx/>
              <a:buNone/>
              <a:defRPr sz="2000" b="1">
                <a:solidFill>
                  <a:schemeClr val="bg1"/>
                </a:solidFill>
                <a:latin typeface="+mj-lt"/>
              </a:defRPr>
            </a:lvl1pPr>
          </a:lstStyle>
          <a:p>
            <a:pPr lvl="0"/>
            <a:r>
              <a:rPr lang="en-US" smtClean="0"/>
              <a:t>Click to edit Master text styles</a:t>
            </a:r>
          </a:p>
        </p:txBody>
      </p:sp>
      <p:sp>
        <p:nvSpPr>
          <p:cNvPr id="7" name="Content Placeholder 4"/>
          <p:cNvSpPr>
            <a:spLocks noGrp="1"/>
          </p:cNvSpPr>
          <p:nvPr>
            <p:ph sz="quarter" idx="35"/>
          </p:nvPr>
        </p:nvSpPr>
        <p:spPr bwMode="gray">
          <a:xfrm>
            <a:off x="1730375" y="2298701"/>
            <a:ext cx="9013826" cy="3692524"/>
          </a:xfrm>
        </p:spPr>
        <p:txBody>
          <a:bodyPr/>
          <a:lstStyle>
            <a:lvl1pPr marL="228600" indent="-228600">
              <a:defRPr sz="2000"/>
            </a:lvl1pPr>
            <a:lvl2pPr marL="517525" indent="-179388">
              <a:defRPr sz="1800"/>
            </a:lvl2pPr>
            <a:lvl3pPr marL="860425" indent="-174625">
              <a:defRPr sz="1600"/>
            </a:lvl3pPr>
            <a:lvl4pPr marL="1203325" indent="-169863">
              <a:defRPr sz="14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9"/>
          <p:cNvSpPr>
            <a:spLocks noGrp="1"/>
          </p:cNvSpPr>
          <p:nvPr>
            <p:ph type="body" sz="quarter" idx="15" hasCustomPrompt="1"/>
          </p:nvPr>
        </p:nvSpPr>
        <p:spPr bwMode="gray">
          <a:xfrm>
            <a:off x="891704" y="1185767"/>
            <a:ext cx="10690696" cy="383292"/>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000" b="1" kern="1200" smtClean="0">
                <a:solidFill>
                  <a:schemeClr val="tx1"/>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smtClean="0"/>
              <a:t>Click to edit subtitle</a:t>
            </a:r>
            <a:endParaRPr lang="en-US" dirty="0"/>
          </a:p>
        </p:txBody>
      </p:sp>
      <p:sp>
        <p:nvSpPr>
          <p:cNvPr id="8" name="Text Placeholder 12"/>
          <p:cNvSpPr>
            <a:spLocks noGrp="1"/>
          </p:cNvSpPr>
          <p:nvPr>
            <p:ph type="body" sz="quarter" idx="16" hasCustomPrompt="1"/>
          </p:nvPr>
        </p:nvSpPr>
        <p:spPr bwMode="gray">
          <a:xfrm>
            <a:off x="891704" y="6252482"/>
            <a:ext cx="8956240" cy="415018"/>
          </a:xfrm>
          <a:prstGeom prst="rect">
            <a:avLst/>
          </a:prstGeom>
        </p:spPr>
        <p:txBody>
          <a:bodyPr lIns="91440" tIns="0" rIns="0" bIns="0" anchor="b" anchorCtr="0">
            <a:noAutofit/>
          </a:bodyPr>
          <a:lstStyle>
            <a:lvl1pPr marL="0" indent="0">
              <a:spcBef>
                <a:spcPts val="600"/>
              </a:spcBef>
              <a:buNone/>
              <a:defRPr sz="1000">
                <a:solidFill>
                  <a:schemeClr val="tx1"/>
                </a:solidFill>
                <a:latin typeface="Arial" pitchFamily="34" charset="0"/>
                <a:cs typeface="Arial" pitchFamily="34" charset="0"/>
              </a:defRPr>
            </a:lvl1pPr>
          </a:lstStyle>
          <a:p>
            <a:pPr lvl="0"/>
            <a:r>
              <a:rPr lang="en-US" dirty="0" smtClean="0"/>
              <a:t>Click to edit source</a:t>
            </a:r>
            <a:endParaRPr lang="en-US" dirty="0"/>
          </a:p>
        </p:txBody>
      </p:sp>
    </p:spTree>
    <p:extLst>
      <p:ext uri="{BB962C8B-B14F-4D97-AF65-F5344CB8AC3E}">
        <p14:creationId xmlns:p14="http://schemas.microsoft.com/office/powerpoint/2010/main" val="369193651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2" pos="55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US"/>
          </a:p>
        </p:txBody>
      </p:sp>
      <p:sp>
        <p:nvSpPr>
          <p:cNvPr id="12" name="Text Placeholder 12"/>
          <p:cNvSpPr>
            <a:spLocks noGrp="1"/>
          </p:cNvSpPr>
          <p:nvPr>
            <p:ph type="body" sz="quarter" idx="16" hasCustomPrompt="1"/>
          </p:nvPr>
        </p:nvSpPr>
        <p:spPr bwMode="gray">
          <a:xfrm>
            <a:off x="891704" y="6252482"/>
            <a:ext cx="8956240" cy="415018"/>
          </a:xfrm>
          <a:prstGeom prst="rect">
            <a:avLst/>
          </a:prstGeom>
        </p:spPr>
        <p:txBody>
          <a:bodyPr lIns="91440" tIns="0" rIns="0" bIns="0" anchor="b" anchorCtr="0">
            <a:noAutofit/>
          </a:bodyPr>
          <a:lstStyle>
            <a:lvl1pPr marL="0" indent="0">
              <a:spcBef>
                <a:spcPts val="600"/>
              </a:spcBef>
              <a:buNone/>
              <a:defRPr sz="1000">
                <a:solidFill>
                  <a:schemeClr val="tx1"/>
                </a:solidFill>
                <a:latin typeface="Arial" pitchFamily="34" charset="0"/>
                <a:cs typeface="Arial" pitchFamily="34" charset="0"/>
              </a:defRPr>
            </a:lvl1pPr>
          </a:lstStyle>
          <a:p>
            <a:pPr lvl="0"/>
            <a:r>
              <a:rPr lang="en-US" dirty="0" smtClean="0"/>
              <a:t>Click to edit source</a:t>
            </a:r>
            <a:endParaRPr lang="en-US" dirty="0"/>
          </a:p>
        </p:txBody>
      </p:sp>
      <p:sp>
        <p:nvSpPr>
          <p:cNvPr id="21" name="Text Placeholder 9"/>
          <p:cNvSpPr>
            <a:spLocks noGrp="1"/>
          </p:cNvSpPr>
          <p:nvPr>
            <p:ph type="body" sz="quarter" idx="30"/>
          </p:nvPr>
        </p:nvSpPr>
        <p:spPr bwMode="gray">
          <a:xfrm>
            <a:off x="891704" y="1752599"/>
            <a:ext cx="5212080" cy="498617"/>
          </a:xfrm>
          <a:prstGeom prst="rect">
            <a:avLst/>
          </a:prstGeom>
          <a:solidFill>
            <a:schemeClr val="accent1"/>
          </a:solidFill>
          <a:ln>
            <a:noFill/>
          </a:ln>
          <a:effectLst/>
        </p:spPr>
        <p:txBody>
          <a:bodyPr anchor="ctr" anchorCtr="0">
            <a:noAutofit/>
          </a:bodyPr>
          <a:lstStyle>
            <a:lvl1pPr marL="0" indent="0" algn="ctr">
              <a:spcBef>
                <a:spcPts val="0"/>
              </a:spcBef>
              <a:buFontTx/>
              <a:buNone/>
              <a:defRPr sz="2000" b="1">
                <a:solidFill>
                  <a:schemeClr val="bg1"/>
                </a:solidFill>
                <a:latin typeface="+mj-lt"/>
              </a:defRPr>
            </a:lvl1pPr>
          </a:lstStyle>
          <a:p>
            <a:pPr lvl="0"/>
            <a:r>
              <a:rPr lang="en-US" smtClean="0"/>
              <a:t>Click to edit Master text styles</a:t>
            </a:r>
          </a:p>
        </p:txBody>
      </p:sp>
      <p:sp>
        <p:nvSpPr>
          <p:cNvPr id="22" name="Content Placeholder 4"/>
          <p:cNvSpPr>
            <a:spLocks noGrp="1"/>
          </p:cNvSpPr>
          <p:nvPr>
            <p:ph sz="quarter" idx="35"/>
          </p:nvPr>
        </p:nvSpPr>
        <p:spPr bwMode="gray">
          <a:xfrm>
            <a:off x="892175" y="2298701"/>
            <a:ext cx="5212080" cy="3632200"/>
          </a:xfrm>
          <a:noFill/>
        </p:spPr>
        <p:txBody>
          <a:bodyPr/>
          <a:lstStyle>
            <a:lvl1pPr marL="228600" indent="-228600">
              <a:spcBef>
                <a:spcPts val="1600"/>
              </a:spcBef>
              <a:defRPr sz="1800"/>
            </a:lvl1pPr>
            <a:lvl2pPr marL="517525" indent="-179388">
              <a:spcBef>
                <a:spcPts val="800"/>
              </a:spcBef>
              <a:defRPr sz="1600"/>
            </a:lvl2pPr>
            <a:lvl3pPr marL="860425" indent="-174625">
              <a:spcBef>
                <a:spcPts val="400"/>
              </a:spcBef>
              <a:defRPr sz="1400"/>
            </a:lvl3pPr>
            <a:lvl4pPr marL="1203325" indent="-169863">
              <a:spcBef>
                <a:spcPts val="200"/>
              </a:spcBef>
              <a:defRPr sz="1200"/>
            </a:lvl4pPr>
            <a:lvl5pPr>
              <a:spcBef>
                <a:spcPts val="100"/>
              </a:spcBef>
              <a:defRPr sz="11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3" name="Text Placeholder 9"/>
          <p:cNvSpPr>
            <a:spLocks noGrp="1"/>
          </p:cNvSpPr>
          <p:nvPr>
            <p:ph type="body" sz="quarter" idx="32"/>
          </p:nvPr>
        </p:nvSpPr>
        <p:spPr bwMode="gray">
          <a:xfrm>
            <a:off x="6370789" y="1752599"/>
            <a:ext cx="5212080" cy="498617"/>
          </a:xfrm>
          <a:prstGeom prst="rect">
            <a:avLst/>
          </a:prstGeom>
          <a:solidFill>
            <a:schemeClr val="accent1"/>
          </a:solidFill>
          <a:ln>
            <a:noFill/>
          </a:ln>
          <a:effectLst/>
        </p:spPr>
        <p:txBody>
          <a:bodyPr anchor="ctr" anchorCtr="0">
            <a:noAutofit/>
          </a:bodyPr>
          <a:lstStyle>
            <a:lvl1pPr marL="0" indent="0" algn="ctr">
              <a:spcBef>
                <a:spcPts val="0"/>
              </a:spcBef>
              <a:buFontTx/>
              <a:buNone/>
              <a:defRPr sz="2000" b="1">
                <a:solidFill>
                  <a:schemeClr val="bg1"/>
                </a:solidFill>
                <a:latin typeface="+mj-lt"/>
              </a:defRPr>
            </a:lvl1pPr>
          </a:lstStyle>
          <a:p>
            <a:pPr lvl="0"/>
            <a:r>
              <a:rPr lang="en-US" smtClean="0"/>
              <a:t>Click to edit Master text styles</a:t>
            </a:r>
          </a:p>
        </p:txBody>
      </p:sp>
      <p:sp>
        <p:nvSpPr>
          <p:cNvPr id="24" name="Content Placeholder 4"/>
          <p:cNvSpPr>
            <a:spLocks noGrp="1"/>
          </p:cNvSpPr>
          <p:nvPr>
            <p:ph sz="quarter" idx="36"/>
          </p:nvPr>
        </p:nvSpPr>
        <p:spPr bwMode="gray">
          <a:xfrm>
            <a:off x="6370320" y="2298701"/>
            <a:ext cx="5212080" cy="3632200"/>
          </a:xfrm>
          <a:noFill/>
        </p:spPr>
        <p:txBody>
          <a:bodyPr/>
          <a:lstStyle>
            <a:lvl1pPr marL="228600" indent="-228600">
              <a:spcBef>
                <a:spcPts val="1600"/>
              </a:spcBef>
              <a:defRPr sz="1800"/>
            </a:lvl1pPr>
            <a:lvl2pPr marL="517525" indent="-179388">
              <a:spcBef>
                <a:spcPts val="800"/>
              </a:spcBef>
              <a:defRPr sz="1600"/>
            </a:lvl2pPr>
            <a:lvl3pPr marL="860425" indent="-174625">
              <a:spcBef>
                <a:spcPts val="400"/>
              </a:spcBef>
              <a:defRPr sz="1400"/>
            </a:lvl3pPr>
            <a:lvl4pPr marL="1203325" indent="-169863">
              <a:spcBef>
                <a:spcPts val="200"/>
              </a:spcBef>
              <a:defRPr sz="1200"/>
            </a:lvl4pPr>
            <a:lvl5pPr>
              <a:spcBef>
                <a:spcPts val="100"/>
              </a:spcBef>
              <a:defRPr sz="11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5" name="Text Placeholder 9"/>
          <p:cNvSpPr>
            <a:spLocks noGrp="1"/>
          </p:cNvSpPr>
          <p:nvPr>
            <p:ph type="body" sz="quarter" idx="15" hasCustomPrompt="1"/>
          </p:nvPr>
        </p:nvSpPr>
        <p:spPr bwMode="gray">
          <a:xfrm>
            <a:off x="891704" y="1185767"/>
            <a:ext cx="10690696" cy="383292"/>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000" b="1" kern="1200" smtClean="0">
                <a:solidFill>
                  <a:schemeClr val="tx1"/>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smtClean="0"/>
              <a:t>Click to edit subtitle</a:t>
            </a:r>
            <a:endParaRPr lang="en-US" dirty="0"/>
          </a:p>
        </p:txBody>
      </p:sp>
    </p:spTree>
    <p:extLst>
      <p:ext uri="{BB962C8B-B14F-4D97-AF65-F5344CB8AC3E}">
        <p14:creationId xmlns:p14="http://schemas.microsoft.com/office/powerpoint/2010/main" val="185937677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Left Two Right Content">
    <p:spTree>
      <p:nvGrpSpPr>
        <p:cNvPr id="1" name=""/>
        <p:cNvGrpSpPr/>
        <p:nvPr/>
      </p:nvGrpSpPr>
      <p:grpSpPr>
        <a:xfrm>
          <a:off x="0" y="0"/>
          <a:ext cx="0" cy="0"/>
          <a:chOff x="0" y="0"/>
          <a:chExt cx="0" cy="0"/>
        </a:xfrm>
      </p:grpSpPr>
      <p:sp>
        <p:nvSpPr>
          <p:cNvPr id="14" name="Content Placeholder 4"/>
          <p:cNvSpPr>
            <a:spLocks noGrp="1"/>
          </p:cNvSpPr>
          <p:nvPr>
            <p:ph sz="quarter" idx="36"/>
          </p:nvPr>
        </p:nvSpPr>
        <p:spPr bwMode="gray">
          <a:xfrm>
            <a:off x="6369851" y="2298701"/>
            <a:ext cx="5212080" cy="1499616"/>
          </a:xfrm>
          <a:noFill/>
        </p:spPr>
        <p:txBody>
          <a:bodyPr/>
          <a:lstStyle>
            <a:lvl1pPr marL="228600" indent="-228600">
              <a:spcBef>
                <a:spcPts val="800"/>
              </a:spcBef>
              <a:defRPr sz="1800"/>
            </a:lvl1pPr>
            <a:lvl2pPr marL="517525" indent="-179388">
              <a:spcBef>
                <a:spcPts val="400"/>
              </a:spcBef>
              <a:defRPr sz="1600"/>
            </a:lvl2pPr>
            <a:lvl3pPr marL="860425" indent="-174625">
              <a:spcBef>
                <a:spcPts val="200"/>
              </a:spcBef>
              <a:defRPr sz="1400"/>
            </a:lvl3pPr>
            <a:lvl4pPr marL="1203325" indent="-169863">
              <a:spcBef>
                <a:spcPts val="100"/>
              </a:spcBef>
              <a:defRPr sz="1200"/>
            </a:lvl4pPr>
            <a:lvl5pPr>
              <a:spcBef>
                <a:spcPts val="100"/>
              </a:spcBef>
              <a:defRPr sz="11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bwMode="gray"/>
        <p:txBody>
          <a:bodyPr/>
          <a:lstStyle/>
          <a:p>
            <a:r>
              <a:rPr lang="en-US" smtClean="0"/>
              <a:t>Click to edit Master title style</a:t>
            </a:r>
            <a:endParaRPr lang="en-US"/>
          </a:p>
        </p:txBody>
      </p:sp>
      <p:sp>
        <p:nvSpPr>
          <p:cNvPr id="11" name="Text Placeholder 9"/>
          <p:cNvSpPr>
            <a:spLocks noGrp="1"/>
          </p:cNvSpPr>
          <p:nvPr>
            <p:ph type="body" sz="quarter" idx="30"/>
          </p:nvPr>
        </p:nvSpPr>
        <p:spPr bwMode="gray">
          <a:xfrm>
            <a:off x="891704" y="1752599"/>
            <a:ext cx="5212080" cy="498617"/>
          </a:xfrm>
          <a:prstGeom prst="rect">
            <a:avLst/>
          </a:prstGeom>
          <a:solidFill>
            <a:schemeClr val="accent1"/>
          </a:solidFill>
          <a:ln>
            <a:noFill/>
          </a:ln>
          <a:effectLst/>
        </p:spPr>
        <p:txBody>
          <a:bodyPr anchor="ctr" anchorCtr="0">
            <a:noAutofit/>
          </a:bodyPr>
          <a:lstStyle>
            <a:lvl1pPr marL="0" indent="0" algn="ctr">
              <a:spcBef>
                <a:spcPts val="0"/>
              </a:spcBef>
              <a:buFontTx/>
              <a:buNone/>
              <a:defRPr sz="2000" b="1">
                <a:solidFill>
                  <a:schemeClr val="bg1"/>
                </a:solidFill>
                <a:latin typeface="+mj-lt"/>
              </a:defRPr>
            </a:lvl1pPr>
          </a:lstStyle>
          <a:p>
            <a:pPr lvl="0"/>
            <a:r>
              <a:rPr lang="en-US" smtClean="0"/>
              <a:t>Click to edit Master text styles</a:t>
            </a:r>
          </a:p>
        </p:txBody>
      </p:sp>
      <p:sp>
        <p:nvSpPr>
          <p:cNvPr id="12" name="Text Placeholder 9"/>
          <p:cNvSpPr>
            <a:spLocks noGrp="1"/>
          </p:cNvSpPr>
          <p:nvPr>
            <p:ph type="body" sz="quarter" idx="32"/>
          </p:nvPr>
        </p:nvSpPr>
        <p:spPr bwMode="gray">
          <a:xfrm>
            <a:off x="6370320" y="1752599"/>
            <a:ext cx="5212080" cy="498617"/>
          </a:xfrm>
          <a:prstGeom prst="rect">
            <a:avLst/>
          </a:prstGeom>
          <a:solidFill>
            <a:schemeClr val="accent1"/>
          </a:solidFill>
          <a:ln>
            <a:noFill/>
          </a:ln>
          <a:effectLst/>
        </p:spPr>
        <p:txBody>
          <a:bodyPr anchor="ctr" anchorCtr="0">
            <a:noAutofit/>
          </a:bodyPr>
          <a:lstStyle>
            <a:lvl1pPr marL="0" indent="0" algn="ctr">
              <a:spcBef>
                <a:spcPts val="0"/>
              </a:spcBef>
              <a:buFontTx/>
              <a:buNone/>
              <a:defRPr sz="2000" b="1">
                <a:solidFill>
                  <a:schemeClr val="bg1"/>
                </a:solidFill>
                <a:latin typeface="+mj-lt"/>
              </a:defRPr>
            </a:lvl1pPr>
          </a:lstStyle>
          <a:p>
            <a:pPr lvl="0"/>
            <a:r>
              <a:rPr lang="en-US" smtClean="0"/>
              <a:t>Click to edit Master text styles</a:t>
            </a:r>
          </a:p>
        </p:txBody>
      </p:sp>
      <p:sp>
        <p:nvSpPr>
          <p:cNvPr id="24" name="Text Placeholder 9"/>
          <p:cNvSpPr>
            <a:spLocks noGrp="1"/>
          </p:cNvSpPr>
          <p:nvPr>
            <p:ph type="body" sz="quarter" idx="15" hasCustomPrompt="1"/>
          </p:nvPr>
        </p:nvSpPr>
        <p:spPr bwMode="gray">
          <a:xfrm>
            <a:off x="891704" y="1185767"/>
            <a:ext cx="10690696" cy="383292"/>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000" b="1" kern="1200" smtClean="0">
                <a:solidFill>
                  <a:schemeClr val="tx1"/>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smtClean="0"/>
              <a:t>Click to edit subtitle</a:t>
            </a:r>
            <a:endParaRPr lang="en-US" dirty="0"/>
          </a:p>
        </p:txBody>
      </p:sp>
      <p:sp>
        <p:nvSpPr>
          <p:cNvPr id="10" name="Text Placeholder 12"/>
          <p:cNvSpPr>
            <a:spLocks noGrp="1"/>
          </p:cNvSpPr>
          <p:nvPr>
            <p:ph type="body" sz="quarter" idx="16" hasCustomPrompt="1"/>
          </p:nvPr>
        </p:nvSpPr>
        <p:spPr bwMode="gray">
          <a:xfrm>
            <a:off x="891704" y="6252482"/>
            <a:ext cx="8956240" cy="415018"/>
          </a:xfrm>
          <a:prstGeom prst="rect">
            <a:avLst/>
          </a:prstGeom>
        </p:spPr>
        <p:txBody>
          <a:bodyPr lIns="91440" tIns="0" rIns="0" bIns="0" anchor="b" anchorCtr="0">
            <a:noAutofit/>
          </a:bodyPr>
          <a:lstStyle>
            <a:lvl1pPr marL="0" indent="0">
              <a:spcBef>
                <a:spcPts val="600"/>
              </a:spcBef>
              <a:buNone/>
              <a:defRPr sz="1000">
                <a:solidFill>
                  <a:schemeClr val="tx1"/>
                </a:solidFill>
                <a:latin typeface="Arial" pitchFamily="34" charset="0"/>
                <a:cs typeface="Arial" pitchFamily="34" charset="0"/>
              </a:defRPr>
            </a:lvl1pPr>
          </a:lstStyle>
          <a:p>
            <a:pPr lvl="0"/>
            <a:r>
              <a:rPr lang="en-US" dirty="0" smtClean="0"/>
              <a:t>Click to edit source</a:t>
            </a:r>
            <a:endParaRPr lang="en-US" dirty="0"/>
          </a:p>
        </p:txBody>
      </p:sp>
      <p:sp>
        <p:nvSpPr>
          <p:cNvPr id="13" name="Content Placeholder 4"/>
          <p:cNvSpPr>
            <a:spLocks noGrp="1"/>
          </p:cNvSpPr>
          <p:nvPr>
            <p:ph sz="quarter" idx="35"/>
          </p:nvPr>
        </p:nvSpPr>
        <p:spPr bwMode="gray">
          <a:xfrm>
            <a:off x="892175" y="2298701"/>
            <a:ext cx="5212080" cy="3632200"/>
          </a:xfrm>
          <a:noFill/>
        </p:spPr>
        <p:txBody>
          <a:bodyPr/>
          <a:lstStyle>
            <a:lvl1pPr marL="228600" indent="-228600">
              <a:spcBef>
                <a:spcPts val="800"/>
              </a:spcBef>
              <a:defRPr sz="1800"/>
            </a:lvl1pPr>
            <a:lvl2pPr marL="517525" indent="-179388">
              <a:spcBef>
                <a:spcPts val="400"/>
              </a:spcBef>
              <a:defRPr sz="1600"/>
            </a:lvl2pPr>
            <a:lvl3pPr marL="860425" indent="-174625">
              <a:spcBef>
                <a:spcPts val="200"/>
              </a:spcBef>
              <a:defRPr sz="1400"/>
            </a:lvl3pPr>
            <a:lvl4pPr marL="1203325" indent="-169863">
              <a:spcBef>
                <a:spcPts val="100"/>
              </a:spcBef>
              <a:defRPr sz="1200"/>
            </a:lvl4pPr>
            <a:lvl5pPr>
              <a:spcBef>
                <a:spcPts val="100"/>
              </a:spcBef>
              <a:defRPr sz="11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Content Placeholder 4"/>
          <p:cNvSpPr>
            <a:spLocks noGrp="1"/>
          </p:cNvSpPr>
          <p:nvPr>
            <p:ph sz="quarter" idx="37"/>
          </p:nvPr>
        </p:nvSpPr>
        <p:spPr bwMode="gray">
          <a:xfrm>
            <a:off x="6369851" y="4433255"/>
            <a:ext cx="5212080" cy="1499616"/>
          </a:xfrm>
          <a:noFill/>
        </p:spPr>
        <p:txBody>
          <a:bodyPr/>
          <a:lstStyle>
            <a:lvl1pPr marL="228600" indent="-228600">
              <a:spcBef>
                <a:spcPts val="800"/>
              </a:spcBef>
              <a:defRPr sz="1800"/>
            </a:lvl1pPr>
            <a:lvl2pPr marL="517525" indent="-179388">
              <a:spcBef>
                <a:spcPts val="400"/>
              </a:spcBef>
              <a:defRPr sz="1600"/>
            </a:lvl2pPr>
            <a:lvl3pPr marL="860425" indent="-174625">
              <a:spcBef>
                <a:spcPts val="200"/>
              </a:spcBef>
              <a:defRPr sz="1400"/>
            </a:lvl3pPr>
            <a:lvl4pPr marL="1203325" indent="-169863">
              <a:spcBef>
                <a:spcPts val="100"/>
              </a:spcBef>
              <a:defRPr sz="1200"/>
            </a:lvl4pPr>
            <a:lvl5pPr>
              <a:spcBef>
                <a:spcPts val="100"/>
              </a:spcBef>
              <a:defRPr sz="11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3" name="Text Placeholder 9"/>
          <p:cNvSpPr>
            <a:spLocks noGrp="1"/>
          </p:cNvSpPr>
          <p:nvPr>
            <p:ph type="body" sz="quarter" idx="38"/>
          </p:nvPr>
        </p:nvSpPr>
        <p:spPr bwMode="gray">
          <a:xfrm>
            <a:off x="6370320" y="3887153"/>
            <a:ext cx="5212080" cy="498617"/>
          </a:xfrm>
          <a:prstGeom prst="rect">
            <a:avLst/>
          </a:prstGeom>
          <a:solidFill>
            <a:schemeClr val="accent1"/>
          </a:solidFill>
          <a:ln>
            <a:noFill/>
          </a:ln>
          <a:effectLst/>
        </p:spPr>
        <p:txBody>
          <a:bodyPr anchor="ctr" anchorCtr="0">
            <a:noAutofit/>
          </a:bodyPr>
          <a:lstStyle>
            <a:lvl1pPr marL="0" indent="0" algn="ctr">
              <a:spcBef>
                <a:spcPts val="0"/>
              </a:spcBef>
              <a:buFontTx/>
              <a:buNone/>
              <a:defRPr sz="2000" b="1">
                <a:solidFill>
                  <a:schemeClr val="bg1"/>
                </a:solidFill>
                <a:latin typeface="+mj-lt"/>
              </a:defRPr>
            </a:lvl1pPr>
          </a:lstStyle>
          <a:p>
            <a:pPr lvl="0"/>
            <a:r>
              <a:rPr lang="en-US" smtClean="0"/>
              <a:t>Click to edit Master text styles</a:t>
            </a:r>
          </a:p>
        </p:txBody>
      </p:sp>
    </p:spTree>
    <p:extLst>
      <p:ext uri="{BB962C8B-B14F-4D97-AF65-F5344CB8AC3E}">
        <p14:creationId xmlns:p14="http://schemas.microsoft.com/office/powerpoint/2010/main" val="381752025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eft One Right Conten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US"/>
          </a:p>
        </p:txBody>
      </p:sp>
      <p:sp>
        <p:nvSpPr>
          <p:cNvPr id="14" name="Text Placeholder 12"/>
          <p:cNvSpPr>
            <a:spLocks noGrp="1"/>
          </p:cNvSpPr>
          <p:nvPr>
            <p:ph type="body" sz="quarter" idx="16" hasCustomPrompt="1"/>
          </p:nvPr>
        </p:nvSpPr>
        <p:spPr bwMode="gray">
          <a:xfrm>
            <a:off x="891704" y="6252482"/>
            <a:ext cx="8956240" cy="415018"/>
          </a:xfrm>
          <a:prstGeom prst="rect">
            <a:avLst/>
          </a:prstGeom>
        </p:spPr>
        <p:txBody>
          <a:bodyPr lIns="91440" tIns="0" rIns="0" bIns="0" anchor="b" anchorCtr="0">
            <a:noAutofit/>
          </a:bodyPr>
          <a:lstStyle>
            <a:lvl1pPr marL="0" indent="0">
              <a:spcBef>
                <a:spcPts val="600"/>
              </a:spcBef>
              <a:buNone/>
              <a:defRPr sz="1000">
                <a:solidFill>
                  <a:schemeClr val="tx1"/>
                </a:solidFill>
                <a:latin typeface="Arial" pitchFamily="34" charset="0"/>
                <a:cs typeface="Arial" pitchFamily="34" charset="0"/>
              </a:defRPr>
            </a:lvl1pPr>
          </a:lstStyle>
          <a:p>
            <a:pPr lvl="0"/>
            <a:r>
              <a:rPr lang="en-US" dirty="0" smtClean="0"/>
              <a:t>Click to edit source</a:t>
            </a:r>
            <a:endParaRPr lang="en-US" dirty="0"/>
          </a:p>
        </p:txBody>
      </p:sp>
      <p:sp>
        <p:nvSpPr>
          <p:cNvPr id="17" name="Text Placeholder 9"/>
          <p:cNvSpPr>
            <a:spLocks noGrp="1"/>
          </p:cNvSpPr>
          <p:nvPr>
            <p:ph type="body" sz="quarter" idx="30"/>
          </p:nvPr>
        </p:nvSpPr>
        <p:spPr bwMode="gray">
          <a:xfrm>
            <a:off x="891704" y="1752599"/>
            <a:ext cx="5212080" cy="498617"/>
          </a:xfrm>
          <a:prstGeom prst="rect">
            <a:avLst/>
          </a:prstGeom>
          <a:solidFill>
            <a:schemeClr val="accent1"/>
          </a:solidFill>
          <a:ln>
            <a:noFill/>
          </a:ln>
          <a:effectLst/>
        </p:spPr>
        <p:txBody>
          <a:bodyPr anchor="ctr" anchorCtr="0">
            <a:noAutofit/>
          </a:bodyPr>
          <a:lstStyle>
            <a:lvl1pPr marL="0" indent="0" algn="ctr">
              <a:spcBef>
                <a:spcPts val="0"/>
              </a:spcBef>
              <a:buFontTx/>
              <a:buNone/>
              <a:defRPr sz="2000" b="1">
                <a:solidFill>
                  <a:schemeClr val="bg1"/>
                </a:solidFill>
                <a:latin typeface="+mj-lt"/>
              </a:defRPr>
            </a:lvl1pPr>
          </a:lstStyle>
          <a:p>
            <a:pPr lvl="0"/>
            <a:r>
              <a:rPr lang="en-US" smtClean="0"/>
              <a:t>Click to edit Master text styles</a:t>
            </a:r>
          </a:p>
        </p:txBody>
      </p:sp>
      <p:sp>
        <p:nvSpPr>
          <p:cNvPr id="18" name="Text Placeholder 9"/>
          <p:cNvSpPr>
            <a:spLocks noGrp="1"/>
          </p:cNvSpPr>
          <p:nvPr>
            <p:ph type="body" sz="quarter" idx="32"/>
          </p:nvPr>
        </p:nvSpPr>
        <p:spPr bwMode="gray">
          <a:xfrm>
            <a:off x="6370789" y="1752599"/>
            <a:ext cx="5212080" cy="498617"/>
          </a:xfrm>
          <a:prstGeom prst="rect">
            <a:avLst/>
          </a:prstGeom>
          <a:solidFill>
            <a:schemeClr val="accent1"/>
          </a:solidFill>
          <a:ln>
            <a:noFill/>
          </a:ln>
          <a:effectLst/>
        </p:spPr>
        <p:txBody>
          <a:bodyPr anchor="ctr" anchorCtr="0">
            <a:noAutofit/>
          </a:bodyPr>
          <a:lstStyle>
            <a:lvl1pPr marL="0" indent="0" algn="ctr">
              <a:spcBef>
                <a:spcPts val="0"/>
              </a:spcBef>
              <a:buFontTx/>
              <a:buNone/>
              <a:defRPr sz="2000" b="1">
                <a:solidFill>
                  <a:schemeClr val="bg1"/>
                </a:solidFill>
                <a:latin typeface="+mj-lt"/>
              </a:defRPr>
            </a:lvl1pPr>
          </a:lstStyle>
          <a:p>
            <a:pPr lvl="0"/>
            <a:r>
              <a:rPr lang="en-US" smtClean="0"/>
              <a:t>Click to edit Master text styles</a:t>
            </a:r>
          </a:p>
        </p:txBody>
      </p:sp>
      <p:sp>
        <p:nvSpPr>
          <p:cNvPr id="26" name="Text Placeholder 9"/>
          <p:cNvSpPr>
            <a:spLocks noGrp="1"/>
          </p:cNvSpPr>
          <p:nvPr>
            <p:ph type="body" sz="quarter" idx="15" hasCustomPrompt="1"/>
          </p:nvPr>
        </p:nvSpPr>
        <p:spPr bwMode="gray">
          <a:xfrm>
            <a:off x="891704" y="1185767"/>
            <a:ext cx="10690696" cy="383292"/>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000" b="1" kern="1200" smtClean="0">
                <a:solidFill>
                  <a:schemeClr val="tx1"/>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smtClean="0"/>
              <a:t>Click to edit subtitle</a:t>
            </a:r>
            <a:endParaRPr lang="en-US" dirty="0"/>
          </a:p>
        </p:txBody>
      </p:sp>
      <p:sp>
        <p:nvSpPr>
          <p:cNvPr id="11" name="Content Placeholder 4"/>
          <p:cNvSpPr>
            <a:spLocks noGrp="1"/>
          </p:cNvSpPr>
          <p:nvPr>
            <p:ph sz="quarter" idx="35"/>
          </p:nvPr>
        </p:nvSpPr>
        <p:spPr bwMode="gray">
          <a:xfrm>
            <a:off x="892175" y="2298701"/>
            <a:ext cx="5212080" cy="1499616"/>
          </a:xfrm>
          <a:noFill/>
        </p:spPr>
        <p:txBody>
          <a:bodyPr/>
          <a:lstStyle>
            <a:lvl1pPr marL="228600" indent="-228600">
              <a:spcBef>
                <a:spcPts val="800"/>
              </a:spcBef>
              <a:defRPr sz="1800"/>
            </a:lvl1pPr>
            <a:lvl2pPr marL="517525" indent="-179388">
              <a:spcBef>
                <a:spcPts val="400"/>
              </a:spcBef>
              <a:defRPr sz="1600"/>
            </a:lvl2pPr>
            <a:lvl3pPr marL="860425" indent="-174625">
              <a:spcBef>
                <a:spcPts val="200"/>
              </a:spcBef>
              <a:defRPr sz="1400"/>
            </a:lvl3pPr>
            <a:lvl4pPr marL="1203325" indent="-169863">
              <a:spcBef>
                <a:spcPts val="100"/>
              </a:spcBef>
              <a:defRPr sz="1200"/>
            </a:lvl4pPr>
            <a:lvl5pPr>
              <a:spcBef>
                <a:spcPts val="100"/>
              </a:spcBef>
              <a:defRPr sz="11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4"/>
          <p:cNvSpPr>
            <a:spLocks noGrp="1"/>
          </p:cNvSpPr>
          <p:nvPr>
            <p:ph sz="quarter" idx="37"/>
          </p:nvPr>
        </p:nvSpPr>
        <p:spPr bwMode="gray">
          <a:xfrm>
            <a:off x="6370320" y="2298701"/>
            <a:ext cx="5212080" cy="3632200"/>
          </a:xfrm>
          <a:noFill/>
        </p:spPr>
        <p:txBody>
          <a:bodyPr/>
          <a:lstStyle>
            <a:lvl1pPr marL="228600" indent="-228600">
              <a:spcBef>
                <a:spcPts val="800"/>
              </a:spcBef>
              <a:defRPr sz="1800"/>
            </a:lvl1pPr>
            <a:lvl2pPr marL="517525" indent="-179388">
              <a:spcBef>
                <a:spcPts val="400"/>
              </a:spcBef>
              <a:defRPr sz="1600"/>
            </a:lvl2pPr>
            <a:lvl3pPr marL="860425" indent="-174625">
              <a:spcBef>
                <a:spcPts val="200"/>
              </a:spcBef>
              <a:defRPr sz="1400"/>
            </a:lvl3pPr>
            <a:lvl4pPr marL="1203325" indent="-169863">
              <a:spcBef>
                <a:spcPts val="100"/>
              </a:spcBef>
              <a:defRPr sz="1200"/>
            </a:lvl4pPr>
            <a:lvl5pPr>
              <a:spcBef>
                <a:spcPts val="100"/>
              </a:spcBef>
              <a:defRPr sz="11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9"/>
          <p:cNvSpPr>
            <a:spLocks noGrp="1"/>
          </p:cNvSpPr>
          <p:nvPr>
            <p:ph type="body" sz="quarter" idx="38"/>
          </p:nvPr>
        </p:nvSpPr>
        <p:spPr bwMode="gray">
          <a:xfrm>
            <a:off x="891704" y="3886676"/>
            <a:ext cx="5212080" cy="498617"/>
          </a:xfrm>
          <a:prstGeom prst="rect">
            <a:avLst/>
          </a:prstGeom>
          <a:solidFill>
            <a:schemeClr val="accent1"/>
          </a:solidFill>
          <a:ln>
            <a:noFill/>
          </a:ln>
          <a:effectLst/>
        </p:spPr>
        <p:txBody>
          <a:bodyPr anchor="ctr" anchorCtr="0">
            <a:noAutofit/>
          </a:bodyPr>
          <a:lstStyle>
            <a:lvl1pPr marL="0" indent="0" algn="ctr">
              <a:spcBef>
                <a:spcPts val="0"/>
              </a:spcBef>
              <a:buFontTx/>
              <a:buNone/>
              <a:defRPr sz="2000" b="1">
                <a:solidFill>
                  <a:schemeClr val="bg1"/>
                </a:solidFill>
                <a:latin typeface="+mj-lt"/>
              </a:defRPr>
            </a:lvl1pPr>
          </a:lstStyle>
          <a:p>
            <a:pPr lvl="0"/>
            <a:r>
              <a:rPr lang="en-US" smtClean="0"/>
              <a:t>Click to edit Master text styles</a:t>
            </a:r>
          </a:p>
        </p:txBody>
      </p:sp>
      <p:sp>
        <p:nvSpPr>
          <p:cNvPr id="15" name="Content Placeholder 4"/>
          <p:cNvSpPr>
            <a:spLocks noGrp="1"/>
          </p:cNvSpPr>
          <p:nvPr>
            <p:ph sz="quarter" idx="39"/>
          </p:nvPr>
        </p:nvSpPr>
        <p:spPr bwMode="gray">
          <a:xfrm>
            <a:off x="892175" y="4432778"/>
            <a:ext cx="5212080" cy="1499616"/>
          </a:xfrm>
          <a:noFill/>
        </p:spPr>
        <p:txBody>
          <a:bodyPr/>
          <a:lstStyle>
            <a:lvl1pPr marL="228600" indent="-228600">
              <a:spcBef>
                <a:spcPts val="800"/>
              </a:spcBef>
              <a:defRPr sz="1800"/>
            </a:lvl1pPr>
            <a:lvl2pPr marL="517525" indent="-179388">
              <a:spcBef>
                <a:spcPts val="400"/>
              </a:spcBef>
              <a:defRPr sz="1600"/>
            </a:lvl2pPr>
            <a:lvl3pPr marL="860425" indent="-174625">
              <a:spcBef>
                <a:spcPts val="200"/>
              </a:spcBef>
              <a:defRPr sz="1400"/>
            </a:lvl3pPr>
            <a:lvl4pPr marL="1203325" indent="-169863">
              <a:spcBef>
                <a:spcPts val="100"/>
              </a:spcBef>
              <a:defRPr sz="1200"/>
            </a:lvl4pPr>
            <a:lvl5pPr>
              <a:spcBef>
                <a:spcPts val="100"/>
              </a:spcBef>
              <a:defRPr sz="11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9884978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US"/>
          </a:p>
        </p:txBody>
      </p:sp>
      <p:sp>
        <p:nvSpPr>
          <p:cNvPr id="16" name="Text Placeholder 12"/>
          <p:cNvSpPr>
            <a:spLocks noGrp="1"/>
          </p:cNvSpPr>
          <p:nvPr>
            <p:ph type="body" sz="quarter" idx="16" hasCustomPrompt="1"/>
          </p:nvPr>
        </p:nvSpPr>
        <p:spPr bwMode="gray">
          <a:xfrm>
            <a:off x="891704" y="6252482"/>
            <a:ext cx="8956240" cy="415018"/>
          </a:xfrm>
          <a:prstGeom prst="rect">
            <a:avLst/>
          </a:prstGeom>
        </p:spPr>
        <p:txBody>
          <a:bodyPr lIns="91440" tIns="0" rIns="0" bIns="0" anchor="b" anchorCtr="0">
            <a:noAutofit/>
          </a:bodyPr>
          <a:lstStyle>
            <a:lvl1pPr marL="0" indent="0">
              <a:spcBef>
                <a:spcPts val="600"/>
              </a:spcBef>
              <a:buNone/>
              <a:defRPr sz="1000">
                <a:solidFill>
                  <a:schemeClr val="tx1"/>
                </a:solidFill>
                <a:latin typeface="Arial" pitchFamily="34" charset="0"/>
                <a:cs typeface="Arial" pitchFamily="34" charset="0"/>
              </a:defRPr>
            </a:lvl1pPr>
          </a:lstStyle>
          <a:p>
            <a:pPr lvl="0"/>
            <a:r>
              <a:rPr lang="en-US" dirty="0" smtClean="0"/>
              <a:t>Click to edit source</a:t>
            </a:r>
            <a:endParaRPr lang="en-US" dirty="0"/>
          </a:p>
        </p:txBody>
      </p:sp>
      <p:sp>
        <p:nvSpPr>
          <p:cNvPr id="23" name="Text Placeholder 9"/>
          <p:cNvSpPr>
            <a:spLocks noGrp="1"/>
          </p:cNvSpPr>
          <p:nvPr>
            <p:ph type="body" sz="quarter" idx="15" hasCustomPrompt="1"/>
          </p:nvPr>
        </p:nvSpPr>
        <p:spPr bwMode="gray">
          <a:xfrm>
            <a:off x="891704" y="1185767"/>
            <a:ext cx="10690696" cy="383292"/>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000" b="1" kern="1200" smtClean="0">
                <a:solidFill>
                  <a:schemeClr val="tx1"/>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smtClean="0"/>
              <a:t>Click to edit subtitle</a:t>
            </a:r>
            <a:endParaRPr lang="en-US" dirty="0"/>
          </a:p>
        </p:txBody>
      </p:sp>
      <p:sp>
        <p:nvSpPr>
          <p:cNvPr id="13" name="Text Placeholder 9"/>
          <p:cNvSpPr>
            <a:spLocks noGrp="1"/>
          </p:cNvSpPr>
          <p:nvPr>
            <p:ph type="body" sz="quarter" idx="30"/>
          </p:nvPr>
        </p:nvSpPr>
        <p:spPr bwMode="gray">
          <a:xfrm>
            <a:off x="891704" y="1752599"/>
            <a:ext cx="5212080" cy="498617"/>
          </a:xfrm>
          <a:prstGeom prst="rect">
            <a:avLst/>
          </a:prstGeom>
          <a:solidFill>
            <a:schemeClr val="accent1"/>
          </a:solidFill>
          <a:ln>
            <a:noFill/>
          </a:ln>
          <a:effectLst/>
        </p:spPr>
        <p:txBody>
          <a:bodyPr anchor="ctr" anchorCtr="0">
            <a:noAutofit/>
          </a:bodyPr>
          <a:lstStyle>
            <a:lvl1pPr marL="0" indent="0" algn="ctr">
              <a:spcBef>
                <a:spcPts val="0"/>
              </a:spcBef>
              <a:buFontTx/>
              <a:buNone/>
              <a:defRPr sz="2000" b="1">
                <a:solidFill>
                  <a:schemeClr val="bg1"/>
                </a:solidFill>
                <a:latin typeface="+mj-lt"/>
              </a:defRPr>
            </a:lvl1pPr>
          </a:lstStyle>
          <a:p>
            <a:pPr lvl="0"/>
            <a:r>
              <a:rPr lang="en-US" smtClean="0"/>
              <a:t>Click to edit Master text styles</a:t>
            </a:r>
          </a:p>
        </p:txBody>
      </p:sp>
      <p:sp>
        <p:nvSpPr>
          <p:cNvPr id="14" name="Content Placeholder 4"/>
          <p:cNvSpPr>
            <a:spLocks noGrp="1"/>
          </p:cNvSpPr>
          <p:nvPr>
            <p:ph sz="quarter" idx="35"/>
          </p:nvPr>
        </p:nvSpPr>
        <p:spPr bwMode="gray">
          <a:xfrm>
            <a:off x="892175" y="2298701"/>
            <a:ext cx="5212080" cy="1499616"/>
          </a:xfrm>
          <a:noFill/>
        </p:spPr>
        <p:txBody>
          <a:bodyPr/>
          <a:lstStyle>
            <a:lvl1pPr marL="228600" indent="-228600">
              <a:spcBef>
                <a:spcPts val="800"/>
              </a:spcBef>
              <a:defRPr sz="1800"/>
            </a:lvl1pPr>
            <a:lvl2pPr marL="517525" indent="-179388">
              <a:spcBef>
                <a:spcPts val="400"/>
              </a:spcBef>
              <a:defRPr sz="1600"/>
            </a:lvl2pPr>
            <a:lvl3pPr marL="860425" indent="-174625">
              <a:spcBef>
                <a:spcPts val="200"/>
              </a:spcBef>
              <a:defRPr sz="1400"/>
            </a:lvl3pPr>
            <a:lvl4pPr marL="1203325" indent="-169863">
              <a:spcBef>
                <a:spcPts val="100"/>
              </a:spcBef>
              <a:defRPr sz="1200"/>
            </a:lvl4pPr>
            <a:lvl5pPr>
              <a:spcBef>
                <a:spcPts val="100"/>
              </a:spcBef>
              <a:defRPr sz="11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Text Placeholder 9"/>
          <p:cNvSpPr>
            <a:spLocks noGrp="1"/>
          </p:cNvSpPr>
          <p:nvPr>
            <p:ph type="body" sz="quarter" idx="38"/>
          </p:nvPr>
        </p:nvSpPr>
        <p:spPr bwMode="gray">
          <a:xfrm>
            <a:off x="891704" y="3886676"/>
            <a:ext cx="5212080" cy="498617"/>
          </a:xfrm>
          <a:prstGeom prst="rect">
            <a:avLst/>
          </a:prstGeom>
          <a:solidFill>
            <a:schemeClr val="accent1"/>
          </a:solidFill>
          <a:ln>
            <a:noFill/>
          </a:ln>
          <a:effectLst/>
        </p:spPr>
        <p:txBody>
          <a:bodyPr anchor="ctr" anchorCtr="0">
            <a:noAutofit/>
          </a:bodyPr>
          <a:lstStyle>
            <a:lvl1pPr marL="0" indent="0" algn="ctr">
              <a:spcBef>
                <a:spcPts val="0"/>
              </a:spcBef>
              <a:buFontTx/>
              <a:buNone/>
              <a:defRPr sz="2000" b="1">
                <a:solidFill>
                  <a:schemeClr val="bg1"/>
                </a:solidFill>
                <a:latin typeface="+mj-lt"/>
              </a:defRPr>
            </a:lvl1pPr>
          </a:lstStyle>
          <a:p>
            <a:pPr lvl="0"/>
            <a:r>
              <a:rPr lang="en-US" smtClean="0"/>
              <a:t>Click to edit Master text styles</a:t>
            </a:r>
          </a:p>
        </p:txBody>
      </p:sp>
      <p:sp>
        <p:nvSpPr>
          <p:cNvPr id="22" name="Content Placeholder 4"/>
          <p:cNvSpPr>
            <a:spLocks noGrp="1"/>
          </p:cNvSpPr>
          <p:nvPr>
            <p:ph sz="quarter" idx="39"/>
          </p:nvPr>
        </p:nvSpPr>
        <p:spPr bwMode="gray">
          <a:xfrm>
            <a:off x="892175" y="4432778"/>
            <a:ext cx="5212080" cy="1499616"/>
          </a:xfrm>
          <a:noFill/>
        </p:spPr>
        <p:txBody>
          <a:bodyPr/>
          <a:lstStyle>
            <a:lvl1pPr marL="228600" indent="-228600">
              <a:spcBef>
                <a:spcPts val="800"/>
              </a:spcBef>
              <a:defRPr sz="1800"/>
            </a:lvl1pPr>
            <a:lvl2pPr marL="517525" indent="-179388">
              <a:spcBef>
                <a:spcPts val="400"/>
              </a:spcBef>
              <a:defRPr sz="1600"/>
            </a:lvl2pPr>
            <a:lvl3pPr marL="860425" indent="-174625">
              <a:spcBef>
                <a:spcPts val="200"/>
              </a:spcBef>
              <a:defRPr sz="1400"/>
            </a:lvl3pPr>
            <a:lvl4pPr marL="1203325" indent="-169863">
              <a:spcBef>
                <a:spcPts val="100"/>
              </a:spcBef>
              <a:defRPr sz="1200"/>
            </a:lvl4pPr>
            <a:lvl5pPr>
              <a:spcBef>
                <a:spcPts val="100"/>
              </a:spcBef>
              <a:defRPr sz="11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4"/>
          <p:cNvSpPr>
            <a:spLocks noGrp="1"/>
          </p:cNvSpPr>
          <p:nvPr>
            <p:ph sz="quarter" idx="36"/>
          </p:nvPr>
        </p:nvSpPr>
        <p:spPr bwMode="gray">
          <a:xfrm>
            <a:off x="6369851" y="2298701"/>
            <a:ext cx="5212080" cy="1499616"/>
          </a:xfrm>
          <a:noFill/>
        </p:spPr>
        <p:txBody>
          <a:bodyPr/>
          <a:lstStyle>
            <a:lvl1pPr marL="228600" indent="-228600">
              <a:spcBef>
                <a:spcPts val="800"/>
              </a:spcBef>
              <a:defRPr sz="1800"/>
            </a:lvl1pPr>
            <a:lvl2pPr marL="517525" indent="-179388">
              <a:spcBef>
                <a:spcPts val="400"/>
              </a:spcBef>
              <a:defRPr sz="1600"/>
            </a:lvl2pPr>
            <a:lvl3pPr marL="860425" indent="-174625">
              <a:spcBef>
                <a:spcPts val="200"/>
              </a:spcBef>
              <a:defRPr sz="1400"/>
            </a:lvl3pPr>
            <a:lvl4pPr marL="1203325" indent="-169863">
              <a:spcBef>
                <a:spcPts val="100"/>
              </a:spcBef>
              <a:defRPr sz="1200"/>
            </a:lvl4pPr>
            <a:lvl5pPr>
              <a:spcBef>
                <a:spcPts val="100"/>
              </a:spcBef>
              <a:defRPr sz="11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5" name="Text Placeholder 9"/>
          <p:cNvSpPr>
            <a:spLocks noGrp="1"/>
          </p:cNvSpPr>
          <p:nvPr>
            <p:ph type="body" sz="quarter" idx="32"/>
          </p:nvPr>
        </p:nvSpPr>
        <p:spPr bwMode="gray">
          <a:xfrm>
            <a:off x="6370320" y="1752599"/>
            <a:ext cx="5212080" cy="498617"/>
          </a:xfrm>
          <a:prstGeom prst="rect">
            <a:avLst/>
          </a:prstGeom>
          <a:solidFill>
            <a:schemeClr val="accent1"/>
          </a:solidFill>
          <a:ln>
            <a:noFill/>
          </a:ln>
          <a:effectLst/>
        </p:spPr>
        <p:txBody>
          <a:bodyPr anchor="ctr" anchorCtr="0">
            <a:noAutofit/>
          </a:bodyPr>
          <a:lstStyle>
            <a:lvl1pPr marL="0" indent="0" algn="ctr">
              <a:spcBef>
                <a:spcPts val="0"/>
              </a:spcBef>
              <a:buFontTx/>
              <a:buNone/>
              <a:defRPr sz="2000" b="1">
                <a:solidFill>
                  <a:schemeClr val="bg1"/>
                </a:solidFill>
                <a:latin typeface="+mj-lt"/>
              </a:defRPr>
            </a:lvl1pPr>
          </a:lstStyle>
          <a:p>
            <a:pPr lvl="0"/>
            <a:r>
              <a:rPr lang="en-US" smtClean="0"/>
              <a:t>Click to edit Master text styles</a:t>
            </a:r>
          </a:p>
        </p:txBody>
      </p:sp>
      <p:sp>
        <p:nvSpPr>
          <p:cNvPr id="26" name="Content Placeholder 4"/>
          <p:cNvSpPr>
            <a:spLocks noGrp="1"/>
          </p:cNvSpPr>
          <p:nvPr>
            <p:ph sz="quarter" idx="37"/>
          </p:nvPr>
        </p:nvSpPr>
        <p:spPr bwMode="gray">
          <a:xfrm>
            <a:off x="6369851" y="4433255"/>
            <a:ext cx="5212080" cy="1499616"/>
          </a:xfrm>
          <a:noFill/>
        </p:spPr>
        <p:txBody>
          <a:bodyPr/>
          <a:lstStyle>
            <a:lvl1pPr marL="228600" indent="-228600">
              <a:spcBef>
                <a:spcPts val="800"/>
              </a:spcBef>
              <a:defRPr sz="1800"/>
            </a:lvl1pPr>
            <a:lvl2pPr marL="517525" indent="-179388">
              <a:spcBef>
                <a:spcPts val="400"/>
              </a:spcBef>
              <a:defRPr sz="1600"/>
            </a:lvl2pPr>
            <a:lvl3pPr marL="860425" indent="-174625">
              <a:spcBef>
                <a:spcPts val="200"/>
              </a:spcBef>
              <a:defRPr sz="1400"/>
            </a:lvl3pPr>
            <a:lvl4pPr marL="1203325" indent="-169863">
              <a:spcBef>
                <a:spcPts val="100"/>
              </a:spcBef>
              <a:defRPr sz="1200"/>
            </a:lvl4pPr>
            <a:lvl5pPr>
              <a:spcBef>
                <a:spcPts val="100"/>
              </a:spcBef>
              <a:defRPr sz="11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ext Placeholder 9"/>
          <p:cNvSpPr>
            <a:spLocks noGrp="1"/>
          </p:cNvSpPr>
          <p:nvPr>
            <p:ph type="body" sz="quarter" idx="40"/>
          </p:nvPr>
        </p:nvSpPr>
        <p:spPr bwMode="gray">
          <a:xfrm>
            <a:off x="6370320" y="3887153"/>
            <a:ext cx="5212080" cy="498617"/>
          </a:xfrm>
          <a:prstGeom prst="rect">
            <a:avLst/>
          </a:prstGeom>
          <a:solidFill>
            <a:schemeClr val="accent1"/>
          </a:solidFill>
          <a:ln>
            <a:noFill/>
          </a:ln>
          <a:effectLst/>
        </p:spPr>
        <p:txBody>
          <a:bodyPr anchor="ctr" anchorCtr="0">
            <a:noAutofit/>
          </a:bodyPr>
          <a:lstStyle>
            <a:lvl1pPr marL="0" indent="0" algn="ctr">
              <a:spcBef>
                <a:spcPts val="0"/>
              </a:spcBef>
              <a:buFontTx/>
              <a:buNone/>
              <a:defRPr sz="2000" b="1">
                <a:solidFill>
                  <a:schemeClr val="bg1"/>
                </a:solidFill>
                <a:latin typeface="+mj-lt"/>
              </a:defRPr>
            </a:lvl1pPr>
          </a:lstStyle>
          <a:p>
            <a:pPr lvl="0"/>
            <a:r>
              <a:rPr lang="en-US" smtClean="0"/>
              <a:t>Click to edit Master text styles</a:t>
            </a:r>
          </a:p>
        </p:txBody>
      </p:sp>
    </p:spTree>
    <p:extLst>
      <p:ext uri="{BB962C8B-B14F-4D97-AF65-F5344CB8AC3E}">
        <p14:creationId xmlns:p14="http://schemas.microsoft.com/office/powerpoint/2010/main" val="227159308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5" name="Picture Placeholder 6"/>
          <p:cNvPicPr>
            <a:picLocks noChangeAspect="1"/>
          </p:cNvPicPr>
          <p:nvPr userDrawn="1"/>
        </p:nvPicPr>
        <p:blipFill rotWithShape="1">
          <a:blip r:embed="rId17" cstate="screen">
            <a:extLst>
              <a:ext uri="{28A0092B-C50C-407E-A947-70E740481C1C}">
                <a14:useLocalDpi xmlns:a14="http://schemas.microsoft.com/office/drawing/2010/main"/>
              </a:ext>
            </a:extLst>
          </a:blip>
          <a:srcRect/>
          <a:stretch/>
        </p:blipFill>
        <p:spPr bwMode="gray">
          <a:xfrm>
            <a:off x="1" y="0"/>
            <a:ext cx="457200" cy="6858000"/>
          </a:xfrm>
          <a:prstGeom prst="rect">
            <a:avLst/>
          </a:prstGeom>
        </p:spPr>
      </p:pic>
      <p:sp>
        <p:nvSpPr>
          <p:cNvPr id="10" name="Slide Number Placeholder 5"/>
          <p:cNvSpPr txBox="1">
            <a:spLocks/>
          </p:cNvSpPr>
          <p:nvPr userDrawn="1"/>
        </p:nvSpPr>
        <p:spPr bwMode="gray">
          <a:xfrm>
            <a:off x="11402848" y="6545231"/>
            <a:ext cx="584200" cy="120184"/>
          </a:xfrm>
          <a:prstGeom prst="rect">
            <a:avLst/>
          </a:prstGeom>
        </p:spPr>
        <p:txBody>
          <a:bodyPr wrap="none" lIns="0" tIns="0" rIns="0" bIns="0" anchor="b" anchorCtr="0"/>
          <a:lstStyle>
            <a:defPPr>
              <a:defRPr lang="en-US"/>
            </a:defPPr>
            <a:lvl1pPr marL="0" algn="r" defTabSz="914400" rtl="0" eaLnBrk="1" fontAlgn="base" latinLnBrk="0" hangingPunct="1">
              <a:lnSpc>
                <a:spcPct val="90000"/>
              </a:lnSpc>
              <a:spcBef>
                <a:spcPct val="0"/>
              </a:spcBef>
              <a:spcAft>
                <a:spcPct val="0"/>
              </a:spcAft>
              <a:defRPr lang="en-US" sz="900" b="0" kern="1200" smtClean="0">
                <a:solidFill>
                  <a:schemeClr val="tx1">
                    <a:lumMod val="75000"/>
                    <a:lumOff val="2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5C0926A-889A-463A-A5EA-682F15689EEF}" type="slidenum">
              <a:rPr lang="en-US" sz="800" smtClean="0">
                <a:solidFill>
                  <a:schemeClr val="tx1"/>
                </a:solidFill>
              </a:rPr>
              <a:pPr/>
              <a:t>‹#›</a:t>
            </a:fld>
            <a:endParaRPr lang="en-US" sz="800" dirty="0">
              <a:solidFill>
                <a:schemeClr val="tx1"/>
              </a:solidFill>
            </a:endParaRPr>
          </a:p>
        </p:txBody>
      </p:sp>
      <p:sp>
        <p:nvSpPr>
          <p:cNvPr id="2" name="Title Placeholder 1"/>
          <p:cNvSpPr>
            <a:spLocks noGrp="1"/>
          </p:cNvSpPr>
          <p:nvPr>
            <p:ph type="title"/>
          </p:nvPr>
        </p:nvSpPr>
        <p:spPr bwMode="gray">
          <a:xfrm>
            <a:off x="891705" y="0"/>
            <a:ext cx="10690696" cy="1114661"/>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bwMode="gray">
          <a:xfrm>
            <a:off x="891705" y="1752600"/>
            <a:ext cx="10614675" cy="417271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3"/>
          <p:cNvSpPr/>
          <p:nvPr userDrawn="1"/>
        </p:nvSpPr>
        <p:spPr bwMode="gray">
          <a:xfrm>
            <a:off x="457201" y="0"/>
            <a:ext cx="1188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5"/>
          <p:cNvSpPr>
            <a:spLocks noEditPoints="1"/>
          </p:cNvSpPr>
          <p:nvPr userDrawn="1"/>
        </p:nvSpPr>
        <p:spPr bwMode="gray">
          <a:xfrm>
            <a:off x="10718157" y="6343650"/>
            <a:ext cx="860634" cy="309562"/>
          </a:xfrm>
          <a:custGeom>
            <a:avLst/>
            <a:gdLst>
              <a:gd name="T0" fmla="*/ 2400 w 2814"/>
              <a:gd name="T1" fmla="*/ 18 h 1010"/>
              <a:gd name="T2" fmla="*/ 2124 w 2814"/>
              <a:gd name="T3" fmla="*/ 18 h 1010"/>
              <a:gd name="T4" fmla="*/ 1799 w 2814"/>
              <a:gd name="T5" fmla="*/ 783 h 1010"/>
              <a:gd name="T6" fmla="*/ 1799 w 2814"/>
              <a:gd name="T7" fmla="*/ 414 h 1010"/>
              <a:gd name="T8" fmla="*/ 1273 w 2814"/>
              <a:gd name="T9" fmla="*/ 414 h 1010"/>
              <a:gd name="T10" fmla="*/ 1273 w 2814"/>
              <a:gd name="T11" fmla="*/ 630 h 1010"/>
              <a:gd name="T12" fmla="*/ 1536 w 2814"/>
              <a:gd name="T13" fmla="*/ 630 h 1010"/>
              <a:gd name="T14" fmla="*/ 1309 w 2814"/>
              <a:gd name="T15" fmla="*/ 764 h 1010"/>
              <a:gd name="T16" fmla="*/ 1050 w 2814"/>
              <a:gd name="T17" fmla="*/ 504 h 1010"/>
              <a:gd name="T18" fmla="*/ 1309 w 2814"/>
              <a:gd name="T19" fmla="*/ 245 h 1010"/>
              <a:gd name="T20" fmla="*/ 1521 w 2814"/>
              <a:gd name="T21" fmla="*/ 355 h 1010"/>
              <a:gd name="T22" fmla="*/ 1679 w 2814"/>
              <a:gd name="T23" fmla="*/ 163 h 1010"/>
              <a:gd name="T24" fmla="*/ 1309 w 2814"/>
              <a:gd name="T25" fmla="*/ 0 h 1010"/>
              <a:gd name="T26" fmla="*/ 857 w 2814"/>
              <a:gd name="T27" fmla="*/ 282 h 1010"/>
              <a:gd name="T28" fmla="*/ 776 w 2814"/>
              <a:gd name="T29" fmla="*/ 126 h 1010"/>
              <a:gd name="T30" fmla="*/ 461 w 2814"/>
              <a:gd name="T31" fmla="*/ 20 h 1010"/>
              <a:gd name="T32" fmla="*/ 0 w 2814"/>
              <a:gd name="T33" fmla="*/ 20 h 1010"/>
              <a:gd name="T34" fmla="*/ 0 w 2814"/>
              <a:gd name="T35" fmla="*/ 990 h 1010"/>
              <a:gd name="T36" fmla="*/ 287 w 2814"/>
              <a:gd name="T37" fmla="*/ 990 h 1010"/>
              <a:gd name="T38" fmla="*/ 287 w 2814"/>
              <a:gd name="T39" fmla="*/ 678 h 1010"/>
              <a:gd name="T40" fmla="*/ 585 w 2814"/>
              <a:gd name="T41" fmla="*/ 990 h 1010"/>
              <a:gd name="T42" fmla="*/ 935 w 2814"/>
              <a:gd name="T43" fmla="*/ 990 h 1010"/>
              <a:gd name="T44" fmla="*/ 646 w 2814"/>
              <a:gd name="T45" fmla="*/ 688 h 1010"/>
              <a:gd name="T46" fmla="*/ 776 w 2814"/>
              <a:gd name="T47" fmla="*/ 612 h 1010"/>
              <a:gd name="T48" fmla="*/ 810 w 2814"/>
              <a:gd name="T49" fmla="*/ 572 h 1010"/>
              <a:gd name="T50" fmla="*/ 1309 w 2814"/>
              <a:gd name="T51" fmla="*/ 1010 h 1010"/>
              <a:gd name="T52" fmla="*/ 1583 w 2814"/>
              <a:gd name="T53" fmla="*/ 928 h 1010"/>
              <a:gd name="T54" fmla="*/ 1583 w 2814"/>
              <a:gd name="T55" fmla="*/ 990 h 1010"/>
              <a:gd name="T56" fmla="*/ 2021 w 2814"/>
              <a:gd name="T57" fmla="*/ 990 h 1010"/>
              <a:gd name="T58" fmla="*/ 2081 w 2814"/>
              <a:gd name="T59" fmla="*/ 848 h 1010"/>
              <a:gd name="T60" fmla="*/ 2443 w 2814"/>
              <a:gd name="T61" fmla="*/ 848 h 1010"/>
              <a:gd name="T62" fmla="*/ 2504 w 2814"/>
              <a:gd name="T63" fmla="*/ 990 h 1010"/>
              <a:gd name="T64" fmla="*/ 2814 w 2814"/>
              <a:gd name="T65" fmla="*/ 990 h 1010"/>
              <a:gd name="T66" fmla="*/ 2400 w 2814"/>
              <a:gd name="T67" fmla="*/ 18 h 1010"/>
              <a:gd name="T68" fmla="*/ 574 w 2814"/>
              <a:gd name="T69" fmla="*/ 365 h 1010"/>
              <a:gd name="T70" fmla="*/ 447 w 2814"/>
              <a:gd name="T71" fmla="*/ 463 h 1010"/>
              <a:gd name="T72" fmla="*/ 287 w 2814"/>
              <a:gd name="T73" fmla="*/ 463 h 1010"/>
              <a:gd name="T74" fmla="*/ 287 w 2814"/>
              <a:gd name="T75" fmla="*/ 264 h 1010"/>
              <a:gd name="T76" fmla="*/ 446 w 2814"/>
              <a:gd name="T77" fmla="*/ 264 h 1010"/>
              <a:gd name="T78" fmla="*/ 574 w 2814"/>
              <a:gd name="T79" fmla="*/ 362 h 1010"/>
              <a:gd name="T80" fmla="*/ 574 w 2814"/>
              <a:gd name="T81" fmla="*/ 365 h 1010"/>
              <a:gd name="T82" fmla="*/ 2166 w 2814"/>
              <a:gd name="T83" fmla="*/ 629 h 1010"/>
              <a:gd name="T84" fmla="*/ 2262 w 2814"/>
              <a:gd name="T85" fmla="*/ 386 h 1010"/>
              <a:gd name="T86" fmla="*/ 2361 w 2814"/>
              <a:gd name="T87" fmla="*/ 629 h 1010"/>
              <a:gd name="T88" fmla="*/ 2166 w 2814"/>
              <a:gd name="T89" fmla="*/ 629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814" h="1010">
                <a:moveTo>
                  <a:pt x="2400" y="18"/>
                </a:moveTo>
                <a:cubicBezTo>
                  <a:pt x="2124" y="18"/>
                  <a:pt x="2124" y="18"/>
                  <a:pt x="2124" y="18"/>
                </a:cubicBezTo>
                <a:cubicBezTo>
                  <a:pt x="1799" y="783"/>
                  <a:pt x="1799" y="783"/>
                  <a:pt x="1799" y="783"/>
                </a:cubicBezTo>
                <a:cubicBezTo>
                  <a:pt x="1799" y="414"/>
                  <a:pt x="1799" y="414"/>
                  <a:pt x="1799" y="414"/>
                </a:cubicBezTo>
                <a:cubicBezTo>
                  <a:pt x="1273" y="414"/>
                  <a:pt x="1273" y="414"/>
                  <a:pt x="1273" y="414"/>
                </a:cubicBezTo>
                <a:cubicBezTo>
                  <a:pt x="1273" y="630"/>
                  <a:pt x="1273" y="630"/>
                  <a:pt x="1273" y="630"/>
                </a:cubicBezTo>
                <a:cubicBezTo>
                  <a:pt x="1536" y="630"/>
                  <a:pt x="1536" y="630"/>
                  <a:pt x="1536" y="630"/>
                </a:cubicBezTo>
                <a:cubicBezTo>
                  <a:pt x="1492" y="710"/>
                  <a:pt x="1407" y="764"/>
                  <a:pt x="1309" y="764"/>
                </a:cubicBezTo>
                <a:cubicBezTo>
                  <a:pt x="1166" y="764"/>
                  <a:pt x="1050" y="648"/>
                  <a:pt x="1050" y="504"/>
                </a:cubicBezTo>
                <a:cubicBezTo>
                  <a:pt x="1050" y="361"/>
                  <a:pt x="1166" y="245"/>
                  <a:pt x="1309" y="245"/>
                </a:cubicBezTo>
                <a:cubicBezTo>
                  <a:pt x="1396" y="245"/>
                  <a:pt x="1474" y="289"/>
                  <a:pt x="1521" y="355"/>
                </a:cubicBezTo>
                <a:cubicBezTo>
                  <a:pt x="1679" y="163"/>
                  <a:pt x="1679" y="163"/>
                  <a:pt x="1679" y="163"/>
                </a:cubicBezTo>
                <a:cubicBezTo>
                  <a:pt x="1587" y="63"/>
                  <a:pt x="1455" y="0"/>
                  <a:pt x="1309" y="0"/>
                </a:cubicBezTo>
                <a:cubicBezTo>
                  <a:pt x="1110" y="0"/>
                  <a:pt x="939" y="115"/>
                  <a:pt x="857" y="282"/>
                </a:cubicBezTo>
                <a:cubicBezTo>
                  <a:pt x="845" y="220"/>
                  <a:pt x="818" y="168"/>
                  <a:pt x="776" y="126"/>
                </a:cubicBezTo>
                <a:cubicBezTo>
                  <a:pt x="707" y="56"/>
                  <a:pt x="601" y="21"/>
                  <a:pt x="461" y="20"/>
                </a:cubicBezTo>
                <a:cubicBezTo>
                  <a:pt x="0" y="20"/>
                  <a:pt x="0" y="20"/>
                  <a:pt x="0" y="20"/>
                </a:cubicBezTo>
                <a:cubicBezTo>
                  <a:pt x="0" y="990"/>
                  <a:pt x="0" y="990"/>
                  <a:pt x="0" y="990"/>
                </a:cubicBezTo>
                <a:cubicBezTo>
                  <a:pt x="287" y="990"/>
                  <a:pt x="287" y="990"/>
                  <a:pt x="287" y="990"/>
                </a:cubicBezTo>
                <a:cubicBezTo>
                  <a:pt x="287" y="678"/>
                  <a:pt x="287" y="678"/>
                  <a:pt x="287" y="678"/>
                </a:cubicBezTo>
                <a:cubicBezTo>
                  <a:pt x="585" y="990"/>
                  <a:pt x="585" y="990"/>
                  <a:pt x="585" y="990"/>
                </a:cubicBezTo>
                <a:cubicBezTo>
                  <a:pt x="935" y="990"/>
                  <a:pt x="935" y="990"/>
                  <a:pt x="935" y="990"/>
                </a:cubicBezTo>
                <a:cubicBezTo>
                  <a:pt x="646" y="688"/>
                  <a:pt x="646" y="688"/>
                  <a:pt x="646" y="688"/>
                </a:cubicBezTo>
                <a:cubicBezTo>
                  <a:pt x="695" y="670"/>
                  <a:pt x="743" y="645"/>
                  <a:pt x="776" y="612"/>
                </a:cubicBezTo>
                <a:cubicBezTo>
                  <a:pt x="788" y="599"/>
                  <a:pt x="800" y="586"/>
                  <a:pt x="810" y="572"/>
                </a:cubicBezTo>
                <a:cubicBezTo>
                  <a:pt x="842" y="819"/>
                  <a:pt x="1053" y="1010"/>
                  <a:pt x="1309" y="1010"/>
                </a:cubicBezTo>
                <a:cubicBezTo>
                  <a:pt x="1410" y="1010"/>
                  <a:pt x="1504" y="980"/>
                  <a:pt x="1583" y="928"/>
                </a:cubicBezTo>
                <a:cubicBezTo>
                  <a:pt x="1583" y="990"/>
                  <a:pt x="1583" y="990"/>
                  <a:pt x="1583" y="990"/>
                </a:cubicBezTo>
                <a:cubicBezTo>
                  <a:pt x="2021" y="990"/>
                  <a:pt x="2021" y="990"/>
                  <a:pt x="2021" y="990"/>
                </a:cubicBezTo>
                <a:cubicBezTo>
                  <a:pt x="2081" y="848"/>
                  <a:pt x="2081" y="848"/>
                  <a:pt x="2081" y="848"/>
                </a:cubicBezTo>
                <a:cubicBezTo>
                  <a:pt x="2443" y="848"/>
                  <a:pt x="2443" y="848"/>
                  <a:pt x="2443" y="848"/>
                </a:cubicBezTo>
                <a:cubicBezTo>
                  <a:pt x="2504" y="990"/>
                  <a:pt x="2504" y="990"/>
                  <a:pt x="2504" y="990"/>
                </a:cubicBezTo>
                <a:cubicBezTo>
                  <a:pt x="2814" y="990"/>
                  <a:pt x="2814" y="990"/>
                  <a:pt x="2814" y="990"/>
                </a:cubicBezTo>
                <a:lnTo>
                  <a:pt x="2400" y="18"/>
                </a:lnTo>
                <a:close/>
                <a:moveTo>
                  <a:pt x="574" y="365"/>
                </a:moveTo>
                <a:cubicBezTo>
                  <a:pt x="574" y="427"/>
                  <a:pt x="528" y="463"/>
                  <a:pt x="447" y="463"/>
                </a:cubicBezTo>
                <a:cubicBezTo>
                  <a:pt x="287" y="463"/>
                  <a:pt x="287" y="463"/>
                  <a:pt x="287" y="463"/>
                </a:cubicBezTo>
                <a:cubicBezTo>
                  <a:pt x="287" y="264"/>
                  <a:pt x="287" y="264"/>
                  <a:pt x="287" y="264"/>
                </a:cubicBezTo>
                <a:cubicBezTo>
                  <a:pt x="446" y="264"/>
                  <a:pt x="446" y="264"/>
                  <a:pt x="446" y="264"/>
                </a:cubicBezTo>
                <a:cubicBezTo>
                  <a:pt x="504" y="264"/>
                  <a:pt x="574" y="281"/>
                  <a:pt x="574" y="362"/>
                </a:cubicBezTo>
                <a:lnTo>
                  <a:pt x="574" y="365"/>
                </a:lnTo>
                <a:close/>
                <a:moveTo>
                  <a:pt x="2166" y="629"/>
                </a:moveTo>
                <a:cubicBezTo>
                  <a:pt x="2262" y="386"/>
                  <a:pt x="2262" y="386"/>
                  <a:pt x="2262" y="386"/>
                </a:cubicBezTo>
                <a:cubicBezTo>
                  <a:pt x="2361" y="629"/>
                  <a:pt x="2361" y="629"/>
                  <a:pt x="2361" y="629"/>
                </a:cubicBezTo>
                <a:lnTo>
                  <a:pt x="2166" y="62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TextBox 18"/>
          <p:cNvSpPr txBox="1"/>
          <p:nvPr userDrawn="1"/>
        </p:nvSpPr>
        <p:spPr bwMode="gray">
          <a:xfrm>
            <a:off x="-1689099" y="0"/>
            <a:ext cx="1570228" cy="600164"/>
          </a:xfrm>
          <a:prstGeom prst="rect">
            <a:avLst/>
          </a:prstGeom>
          <a:solidFill>
            <a:schemeClr val="tx2"/>
          </a:solidFill>
        </p:spPr>
        <p:txBody>
          <a:bodyPr wrap="square" rtlCol="0">
            <a:spAutoFit/>
          </a:bodyPr>
          <a:lstStyle/>
          <a:p>
            <a:r>
              <a:rPr lang="en-US" sz="1100" b="0" dirty="0" smtClean="0">
                <a:solidFill>
                  <a:schemeClr val="bg1"/>
                </a:solidFill>
              </a:rPr>
              <a:t>See Appendix for instructions</a:t>
            </a:r>
            <a:r>
              <a:rPr lang="en-US" sz="1100" b="0" baseline="0" dirty="0" smtClean="0">
                <a:solidFill>
                  <a:schemeClr val="bg1"/>
                </a:solidFill>
              </a:rPr>
              <a:t> on how to change sidebar photo</a:t>
            </a:r>
            <a:endParaRPr lang="en-US" sz="1100" b="0" dirty="0" smtClean="0">
              <a:solidFill>
                <a:schemeClr val="bg1"/>
              </a:solidFill>
            </a:endParaRPr>
          </a:p>
        </p:txBody>
      </p:sp>
    </p:spTree>
    <p:extLst>
      <p:ext uri="{BB962C8B-B14F-4D97-AF65-F5344CB8AC3E}">
        <p14:creationId xmlns:p14="http://schemas.microsoft.com/office/powerpoint/2010/main" val="1633675084"/>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54" r:id="rId3"/>
    <p:sldLayoutId id="2147483650" r:id="rId4"/>
    <p:sldLayoutId id="2147483655" r:id="rId5"/>
    <p:sldLayoutId id="2147483656" r:id="rId6"/>
    <p:sldLayoutId id="2147483658" r:id="rId7"/>
    <p:sldLayoutId id="2147483659" r:id="rId8"/>
    <p:sldLayoutId id="2147483657" r:id="rId9"/>
    <p:sldLayoutId id="2147483664" r:id="rId10"/>
    <p:sldLayoutId id="2147483665" r:id="rId11"/>
    <p:sldLayoutId id="2147483666" r:id="rId12"/>
    <p:sldLayoutId id="2147483667" r:id="rId13"/>
    <p:sldLayoutId id="2147483668" r:id="rId14"/>
    <p:sldLayoutId id="2147483669" r:id="rId15"/>
  </p:sldLayoutIdLst>
  <p:timing>
    <p:tnLst>
      <p:par>
        <p:cTn id="1" dur="indefinite" restart="never" nodeType="tmRoot"/>
      </p:par>
    </p:tnLst>
  </p:timing>
  <p:txStyles>
    <p:titleStyle>
      <a:lvl1pPr algn="l" defTabSz="914400" rtl="0" eaLnBrk="1" latinLnBrk="0" hangingPunct="1">
        <a:lnSpc>
          <a:spcPct val="90000"/>
        </a:lnSpc>
        <a:spcBef>
          <a:spcPts val="600"/>
        </a:spcBef>
        <a:buNone/>
        <a:defRPr sz="3200" b="1" kern="1200">
          <a:solidFill>
            <a:schemeClr val="accent1"/>
          </a:solidFill>
          <a:latin typeface="+mj-lt"/>
          <a:ea typeface="+mj-ea"/>
          <a:cs typeface="+mj-cs"/>
        </a:defRPr>
      </a:lvl1pPr>
    </p:titleStyle>
    <p:bodyStyle>
      <a:lvl1pPr marL="292608" indent="-292608" algn="l" defTabSz="914400" rtl="0" eaLnBrk="1" latinLnBrk="0" hangingPunct="1">
        <a:lnSpc>
          <a:spcPct val="90000"/>
        </a:lnSpc>
        <a:spcBef>
          <a:spcPts val="2000"/>
        </a:spcBef>
        <a:buClr>
          <a:schemeClr val="accent1"/>
        </a:buClr>
        <a:buSzPct val="100000"/>
        <a:buFont typeface="Wingdings" panose="05000000000000000000" pitchFamily="2" charset="2"/>
        <a:buChar char="§"/>
        <a:defRPr sz="2400" kern="1200">
          <a:solidFill>
            <a:schemeClr val="tx1"/>
          </a:solidFill>
          <a:latin typeface="+mn-lt"/>
          <a:ea typeface="+mn-ea"/>
          <a:cs typeface="+mn-cs"/>
        </a:defRPr>
      </a:lvl1pPr>
      <a:lvl2pPr marL="566928" indent="-228600" algn="l" defTabSz="914400" rtl="0" eaLnBrk="1" latinLnBrk="0" hangingPunct="1">
        <a:lnSpc>
          <a:spcPct val="90000"/>
        </a:lnSpc>
        <a:spcBef>
          <a:spcPts val="1000"/>
        </a:spcBef>
        <a:buClr>
          <a:schemeClr val="accent1"/>
        </a:buClr>
        <a:buSzPct val="110000"/>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chemeClr val="accent1"/>
        </a:buClr>
        <a:buFont typeface="Courier New" panose="02070309020205020404" pitchFamily="49" charset="0"/>
        <a:buChar char="o"/>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chemeClr val="accent1"/>
        </a:buClr>
        <a:buFont typeface="Arial" panose="020B0604020202020204" pitchFamily="34" charset="0"/>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chemeClr val="accent1"/>
        </a:buClr>
        <a:buFont typeface="Courier New" panose="02070309020205020404" pitchFamily="49" charset="0"/>
        <a:buChar char="o"/>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736" userDrawn="1">
          <p15:clr>
            <a:srgbClr val="F26B43"/>
          </p15:clr>
        </p15:guide>
        <p15:guide id="2" pos="552" userDrawn="1">
          <p15:clr>
            <a:srgbClr val="F26B43"/>
          </p15:clr>
        </p15:guide>
        <p15:guide id="3" pos="7296" userDrawn="1">
          <p15:clr>
            <a:srgbClr val="F26B43"/>
          </p15:clr>
        </p15:guide>
        <p15:guide id="4" orient="horz" pos="720" userDrawn="1">
          <p15:clr>
            <a:srgbClr val="F26B43"/>
          </p15:clr>
        </p15:guide>
        <p15:guide id="5" pos="6768" userDrawn="1">
          <p15:clr>
            <a:srgbClr val="F26B43"/>
          </p15:clr>
        </p15:guide>
        <p15:guide id="6" orient="horz" pos="1104" userDrawn="1">
          <p15:clr>
            <a:srgbClr val="F26B43"/>
          </p15:clr>
        </p15:guide>
        <p15:guide id="7" pos="4008" userDrawn="1">
          <p15:clr>
            <a:srgbClr val="F26B43"/>
          </p15:clr>
        </p15:guide>
        <p15:guide id="8" pos="3840" userDrawn="1">
          <p15:clr>
            <a:srgbClr val="F26B43"/>
          </p15:clr>
        </p15:guide>
        <p15:guide id="9" pos="108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chart" Target="../charts/chart9.xml"/><Relationship Id="rId4" Type="http://schemas.openxmlformats.org/officeDocument/2006/relationships/chart" Target="../charts/chart8.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4.xml"/><Relationship Id="rId5" Type="http://schemas.openxmlformats.org/officeDocument/2006/relationships/chart" Target="../charts/chart11.xml"/><Relationship Id="rId4" Type="http://schemas.openxmlformats.org/officeDocument/2006/relationships/chart" Target="../charts/char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1"/>
          </p:nvPr>
        </p:nvSpPr>
        <p:spPr>
          <a:xfrm>
            <a:off x="4886980" y="6321906"/>
            <a:ext cx="6619875" cy="292100"/>
          </a:xfrm>
        </p:spPr>
        <p:txBody>
          <a:bodyPr/>
          <a:lstStyle/>
          <a:p>
            <a:r>
              <a:rPr lang="en-US" dirty="0" smtClean="0"/>
              <a:t>20 September 2018</a:t>
            </a:r>
            <a:endParaRPr lang="en-US" dirty="0"/>
          </a:p>
        </p:txBody>
      </p:sp>
      <p:sp>
        <p:nvSpPr>
          <p:cNvPr id="30" name="Title 29"/>
          <p:cNvSpPr>
            <a:spLocks noGrp="1"/>
          </p:cNvSpPr>
          <p:nvPr>
            <p:ph type="ctrTitle"/>
          </p:nvPr>
        </p:nvSpPr>
        <p:spPr>
          <a:xfrm>
            <a:off x="4854388" y="2383612"/>
            <a:ext cx="7113494" cy="1566087"/>
          </a:xfrm>
        </p:spPr>
        <p:txBody>
          <a:bodyPr/>
          <a:lstStyle/>
          <a:p>
            <a:r>
              <a:rPr lang="en-US" sz="1400" dirty="0" smtClean="0"/>
              <a:t/>
            </a:r>
            <a:br>
              <a:rPr lang="en-US" sz="1400" dirty="0" smtClean="0"/>
            </a:br>
            <a:r>
              <a:rPr lang="en-US" sz="4000" b="0" dirty="0"/>
              <a:t>Mortality trends and forecasts across the UK, </a:t>
            </a:r>
            <a:r>
              <a:rPr lang="en-US" sz="4000" b="0" dirty="0" smtClean="0"/>
              <a:t>US </a:t>
            </a:r>
            <a:r>
              <a:rPr lang="en-US" sz="4000" b="0" dirty="0"/>
              <a:t>and </a:t>
            </a:r>
            <a:r>
              <a:rPr lang="en-US" sz="4000" b="0" dirty="0" smtClean="0"/>
              <a:t>Canada</a:t>
            </a:r>
            <a:r>
              <a:rPr lang="en-US" sz="4000" dirty="0" smtClean="0"/>
              <a:t/>
            </a:r>
            <a:br>
              <a:rPr lang="en-US" sz="4000" dirty="0" smtClean="0"/>
            </a:br>
            <a:endParaRPr lang="en-US" sz="2800" dirty="0"/>
          </a:p>
        </p:txBody>
      </p:sp>
      <p:sp>
        <p:nvSpPr>
          <p:cNvPr id="31" name="Subtitle 30"/>
          <p:cNvSpPr>
            <a:spLocks noGrp="1"/>
          </p:cNvSpPr>
          <p:nvPr>
            <p:ph type="subTitle" idx="1"/>
          </p:nvPr>
        </p:nvSpPr>
        <p:spPr>
          <a:xfrm>
            <a:off x="4913874" y="5271520"/>
            <a:ext cx="4702784" cy="127916"/>
          </a:xfrm>
        </p:spPr>
        <p:txBody>
          <a:bodyPr>
            <a:noAutofit/>
          </a:bodyPr>
          <a:lstStyle/>
          <a:p>
            <a:endParaRPr lang="en-GB" sz="400" dirty="0" smtClean="0"/>
          </a:p>
          <a:p>
            <a:r>
              <a:rPr lang="en-GB" sz="2000" b="1" dirty="0" smtClean="0"/>
              <a:t>Peter Banthorpe</a:t>
            </a:r>
            <a:endParaRPr lang="en-GB" sz="2000" b="1" dirty="0"/>
          </a:p>
          <a:p>
            <a:r>
              <a:rPr lang="en-GB" sz="1600" dirty="0" smtClean="0"/>
              <a:t>SVP, Head of Global Research and Data Analytics</a:t>
            </a:r>
            <a:endParaRPr lang="en-GB" sz="1600" dirty="0"/>
          </a:p>
          <a:p>
            <a:endParaRPr lang="en-GB" sz="1600" dirty="0"/>
          </a:p>
        </p:txBody>
      </p:sp>
      <p:pic>
        <p:nvPicPr>
          <p:cNvPr id="5" name="Picture Placeholder 4"/>
          <p:cNvPicPr>
            <a:picLocks noGrp="1" noChangeAspect="1"/>
          </p:cNvPicPr>
          <p:nvPr>
            <p:ph type="pic" sz="quarter" idx="10"/>
          </p:nvPr>
        </p:nvPicPr>
        <p:blipFill>
          <a:blip r:embed="rId3" cstate="print">
            <a:extLst>
              <a:ext uri="{28A0092B-C50C-407E-A947-70E740481C1C}">
                <a14:useLocalDpi xmlns:a14="http://schemas.microsoft.com/office/drawing/2010/main" val="0"/>
              </a:ext>
            </a:extLst>
          </a:blip>
          <a:srcRect/>
          <a:stretch>
            <a:fillRect/>
          </a:stretch>
        </p:blipFill>
        <p:spPr>
          <a:xfrm>
            <a:off x="0" y="0"/>
            <a:ext cx="4457700" cy="6858000"/>
          </a:xfrm>
        </p:spPr>
      </p:pic>
    </p:spTree>
    <p:extLst>
      <p:ext uri="{BB962C8B-B14F-4D97-AF65-F5344CB8AC3E}">
        <p14:creationId xmlns:p14="http://schemas.microsoft.com/office/powerpoint/2010/main" val="22873194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Drivers of slowdown since 2011</a:t>
            </a:r>
            <a:endParaRPr lang="en-US" dirty="0"/>
          </a:p>
        </p:txBody>
      </p:sp>
      <p:sp>
        <p:nvSpPr>
          <p:cNvPr id="3" name="Content Placeholder 2"/>
          <p:cNvSpPr>
            <a:spLocks noGrp="1"/>
          </p:cNvSpPr>
          <p:nvPr>
            <p:ph idx="1"/>
          </p:nvPr>
        </p:nvSpPr>
        <p:spPr>
          <a:xfrm>
            <a:off x="7358788" y="2098000"/>
            <a:ext cx="4223613" cy="1708296"/>
          </a:xfrm>
        </p:spPr>
        <p:txBody>
          <a:bodyPr>
            <a:normAutofit/>
          </a:bodyPr>
          <a:lstStyle/>
          <a:p>
            <a:r>
              <a:rPr lang="en-US" sz="1800" dirty="0" smtClean="0"/>
              <a:t>Excess winter mortality / flu / ineffective flu vaccines</a:t>
            </a:r>
            <a:endParaRPr lang="en-US" sz="1800" dirty="0"/>
          </a:p>
        </p:txBody>
      </p:sp>
      <p:sp>
        <p:nvSpPr>
          <p:cNvPr id="4" name="Text Placeholder 3"/>
          <p:cNvSpPr>
            <a:spLocks noGrp="1"/>
          </p:cNvSpPr>
          <p:nvPr>
            <p:ph type="body" sz="quarter" idx="16"/>
          </p:nvPr>
        </p:nvSpPr>
        <p:spPr/>
        <p:txBody>
          <a:bodyPr/>
          <a:lstStyle/>
          <a:p>
            <a:endParaRPr lang="en-US"/>
          </a:p>
        </p:txBody>
      </p:sp>
      <p:cxnSp>
        <p:nvCxnSpPr>
          <p:cNvPr id="7" name="Straight Connector 6"/>
          <p:cNvCxnSpPr/>
          <p:nvPr/>
        </p:nvCxnSpPr>
        <p:spPr>
          <a:xfrm>
            <a:off x="7125585" y="2044792"/>
            <a:ext cx="0" cy="3232298"/>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Placeholder 6"/>
          <p:cNvSpPr txBox="1">
            <a:spLocks/>
          </p:cNvSpPr>
          <p:nvPr/>
        </p:nvSpPr>
        <p:spPr bwMode="gray">
          <a:xfrm>
            <a:off x="891704" y="1338484"/>
            <a:ext cx="6030091" cy="383292"/>
          </a:xfrm>
          <a:prstGeom prst="rect">
            <a:avLst/>
          </a:prstGeom>
          <a:solidFill>
            <a:srgbClr val="E31B23"/>
          </a:solidFill>
        </p:spPr>
        <p:txBody>
          <a:bodyPr vert="horz" wrap="square" lIns="91440" tIns="45720" rIns="91440" bIns="45720" rtlCol="0">
            <a:noAutofit/>
          </a:bodyPr>
          <a:lstStyle>
            <a:lvl1pPr marL="0" indent="0" algn="l" defTabSz="914400" rtl="0" eaLnBrk="1" fontAlgn="base" latinLnBrk="0" hangingPunct="1">
              <a:lnSpc>
                <a:spcPct val="90000"/>
              </a:lnSpc>
              <a:spcBef>
                <a:spcPct val="0"/>
              </a:spcBef>
              <a:spcAft>
                <a:spcPct val="0"/>
              </a:spcAft>
              <a:buClr>
                <a:schemeClr val="accent1"/>
              </a:buClr>
              <a:buSzPct val="100000"/>
              <a:buFont typeface="Wingdings" panose="05000000000000000000" pitchFamily="2" charset="2"/>
              <a:buNone/>
              <a:defRPr lang="en-US" sz="2000" b="1" kern="1200" smtClean="0">
                <a:solidFill>
                  <a:schemeClr val="tx1"/>
                </a:solidFill>
                <a:latin typeface="+mj-lt"/>
                <a:ea typeface="+mn-ea"/>
                <a:cs typeface="+mn-cs"/>
              </a:defRPr>
            </a:lvl1pPr>
            <a:lvl2pPr marL="566928" indent="-228600" algn="l" defTabSz="914400" rtl="0" eaLnBrk="1" fontAlgn="base" latinLnBrk="0" hangingPunct="1">
              <a:lnSpc>
                <a:spcPct val="90000"/>
              </a:lnSpc>
              <a:spcBef>
                <a:spcPct val="0"/>
              </a:spcBef>
              <a:spcAft>
                <a:spcPct val="0"/>
              </a:spcAft>
              <a:buClr>
                <a:schemeClr val="accent1"/>
              </a:buClr>
              <a:buSzPct val="110000"/>
              <a:buFont typeface="Arial" pitchFamily="34" charset="0"/>
              <a:buChar char="•"/>
              <a:defRPr lang="en-US" sz="2200" b="1" kern="1200" smtClean="0">
                <a:solidFill>
                  <a:schemeClr val="tx1"/>
                </a:solidFill>
                <a:latin typeface="Arial Narrow" pitchFamily="34" charset="0"/>
                <a:ea typeface="+mn-ea"/>
                <a:cs typeface="+mn-cs"/>
              </a:defRPr>
            </a:lvl2pPr>
            <a:lvl3pPr marL="914400" indent="-228600"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smtClean="0">
                <a:solidFill>
                  <a:schemeClr val="tx1"/>
                </a:solidFill>
                <a:latin typeface="Arial Narrow" pitchFamily="34" charset="0"/>
                <a:ea typeface="+mn-ea"/>
                <a:cs typeface="+mn-cs"/>
              </a:defRPr>
            </a:lvl3pPr>
            <a:lvl4pPr marL="1252728" indent="-219456" algn="l" defTabSz="914400" rtl="0" eaLnBrk="1" fontAlgn="base" latinLnBrk="0" hangingPunct="1">
              <a:lnSpc>
                <a:spcPct val="90000"/>
              </a:lnSpc>
              <a:spcBef>
                <a:spcPct val="0"/>
              </a:spcBef>
              <a:spcAft>
                <a:spcPct val="0"/>
              </a:spcAft>
              <a:buClr>
                <a:schemeClr val="accent1"/>
              </a:buClr>
              <a:buFont typeface="Arial" panose="020B0604020202020204" pitchFamily="34" charset="0"/>
              <a:buChar char="•"/>
              <a:defRPr lang="en-US" sz="2200" b="1" kern="1200" smtClean="0">
                <a:solidFill>
                  <a:schemeClr val="tx1"/>
                </a:solidFill>
                <a:latin typeface="Arial Narrow" pitchFamily="34" charset="0"/>
                <a:ea typeface="+mn-ea"/>
                <a:cs typeface="+mn-cs"/>
              </a:defRPr>
            </a:lvl4pPr>
            <a:lvl5pPr marL="1481328" indent="-173736"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dirty="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dirty="0" smtClean="0">
                <a:solidFill>
                  <a:schemeClr val="bg1"/>
                </a:solidFill>
              </a:rPr>
              <a:t>Most commonly cited</a:t>
            </a:r>
            <a:endParaRPr lang="en-US" dirty="0">
              <a:solidFill>
                <a:schemeClr val="bg1"/>
              </a:solidFill>
            </a:endParaRPr>
          </a:p>
        </p:txBody>
      </p:sp>
      <p:sp>
        <p:nvSpPr>
          <p:cNvPr id="12" name="Text Placeholder 6"/>
          <p:cNvSpPr txBox="1">
            <a:spLocks/>
          </p:cNvSpPr>
          <p:nvPr/>
        </p:nvSpPr>
        <p:spPr bwMode="gray">
          <a:xfrm>
            <a:off x="7283301" y="1338484"/>
            <a:ext cx="4714653" cy="383292"/>
          </a:xfrm>
          <a:prstGeom prst="rect">
            <a:avLst/>
          </a:prstGeom>
          <a:solidFill>
            <a:srgbClr val="E31B23"/>
          </a:solidFill>
        </p:spPr>
        <p:txBody>
          <a:bodyPr vert="horz" wrap="square" lIns="91440" tIns="45720" rIns="91440" bIns="45720" rtlCol="0">
            <a:noAutofit/>
          </a:bodyPr>
          <a:lstStyle>
            <a:lvl1pPr marL="0" indent="0" algn="l" defTabSz="914400" rtl="0" eaLnBrk="1" fontAlgn="base" latinLnBrk="0" hangingPunct="1">
              <a:lnSpc>
                <a:spcPct val="90000"/>
              </a:lnSpc>
              <a:spcBef>
                <a:spcPct val="0"/>
              </a:spcBef>
              <a:spcAft>
                <a:spcPct val="0"/>
              </a:spcAft>
              <a:buClr>
                <a:schemeClr val="accent1"/>
              </a:buClr>
              <a:buSzPct val="100000"/>
              <a:buFont typeface="Wingdings" panose="05000000000000000000" pitchFamily="2" charset="2"/>
              <a:buNone/>
              <a:defRPr lang="en-US" sz="2000" b="1" kern="1200" smtClean="0">
                <a:solidFill>
                  <a:schemeClr val="tx1"/>
                </a:solidFill>
                <a:latin typeface="+mj-lt"/>
                <a:ea typeface="+mn-ea"/>
                <a:cs typeface="+mn-cs"/>
              </a:defRPr>
            </a:lvl1pPr>
            <a:lvl2pPr marL="566928" indent="-228600" algn="l" defTabSz="914400" rtl="0" eaLnBrk="1" fontAlgn="base" latinLnBrk="0" hangingPunct="1">
              <a:lnSpc>
                <a:spcPct val="90000"/>
              </a:lnSpc>
              <a:spcBef>
                <a:spcPct val="0"/>
              </a:spcBef>
              <a:spcAft>
                <a:spcPct val="0"/>
              </a:spcAft>
              <a:buClr>
                <a:schemeClr val="accent1"/>
              </a:buClr>
              <a:buSzPct val="110000"/>
              <a:buFont typeface="Arial" pitchFamily="34" charset="0"/>
              <a:buChar char="•"/>
              <a:defRPr lang="en-US" sz="2200" b="1" kern="1200" smtClean="0">
                <a:solidFill>
                  <a:schemeClr val="tx1"/>
                </a:solidFill>
                <a:latin typeface="Arial Narrow" pitchFamily="34" charset="0"/>
                <a:ea typeface="+mn-ea"/>
                <a:cs typeface="+mn-cs"/>
              </a:defRPr>
            </a:lvl2pPr>
            <a:lvl3pPr marL="914400" indent="-228600"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smtClean="0">
                <a:solidFill>
                  <a:schemeClr val="tx1"/>
                </a:solidFill>
                <a:latin typeface="Arial Narrow" pitchFamily="34" charset="0"/>
                <a:ea typeface="+mn-ea"/>
                <a:cs typeface="+mn-cs"/>
              </a:defRPr>
            </a:lvl3pPr>
            <a:lvl4pPr marL="1252728" indent="-219456" algn="l" defTabSz="914400" rtl="0" eaLnBrk="1" fontAlgn="base" latinLnBrk="0" hangingPunct="1">
              <a:lnSpc>
                <a:spcPct val="90000"/>
              </a:lnSpc>
              <a:spcBef>
                <a:spcPct val="0"/>
              </a:spcBef>
              <a:spcAft>
                <a:spcPct val="0"/>
              </a:spcAft>
              <a:buClr>
                <a:schemeClr val="accent1"/>
              </a:buClr>
              <a:buFont typeface="Arial" panose="020B0604020202020204" pitchFamily="34" charset="0"/>
              <a:buChar char="•"/>
              <a:defRPr lang="en-US" sz="2200" b="1" kern="1200" smtClean="0">
                <a:solidFill>
                  <a:schemeClr val="tx1"/>
                </a:solidFill>
                <a:latin typeface="Arial Narrow" pitchFamily="34" charset="0"/>
                <a:ea typeface="+mn-ea"/>
                <a:cs typeface="+mn-cs"/>
              </a:defRPr>
            </a:lvl4pPr>
            <a:lvl5pPr marL="1481328" indent="-173736"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dirty="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dirty="0" smtClean="0">
                <a:solidFill>
                  <a:schemeClr val="bg1"/>
                </a:solidFill>
              </a:rPr>
              <a:t>Cited regularly</a:t>
            </a:r>
            <a:endParaRPr lang="en-US" dirty="0">
              <a:solidFill>
                <a:schemeClr val="bg1"/>
              </a:solidFill>
            </a:endParaRPr>
          </a:p>
        </p:txBody>
      </p:sp>
      <p:sp>
        <p:nvSpPr>
          <p:cNvPr id="13" name="Content Placeholder 2"/>
          <p:cNvSpPr txBox="1">
            <a:spLocks/>
          </p:cNvSpPr>
          <p:nvPr/>
        </p:nvSpPr>
        <p:spPr bwMode="gray">
          <a:xfrm>
            <a:off x="1076001" y="2097999"/>
            <a:ext cx="6030091" cy="3879315"/>
          </a:xfrm>
          <a:prstGeom prst="rect">
            <a:avLst/>
          </a:prstGeom>
        </p:spPr>
        <p:txBody>
          <a:bodyPr vert="horz" lIns="91440" tIns="45720" rIns="91440" bIns="45720" rtlCol="0">
            <a:normAutofit/>
          </a:bodyPr>
          <a:lstStyle>
            <a:lvl1pPr marL="292608" indent="-292608" algn="l" defTabSz="914400" rtl="0" eaLnBrk="1" latinLnBrk="0" hangingPunct="1">
              <a:lnSpc>
                <a:spcPct val="90000"/>
              </a:lnSpc>
              <a:spcBef>
                <a:spcPts val="2000"/>
              </a:spcBef>
              <a:buClr>
                <a:schemeClr val="accent1"/>
              </a:buClr>
              <a:buSzPct val="100000"/>
              <a:buFont typeface="Wingdings" panose="05000000000000000000" pitchFamily="2" charset="2"/>
              <a:buChar char="§"/>
              <a:defRPr sz="2400" kern="1200">
                <a:solidFill>
                  <a:schemeClr val="tx1"/>
                </a:solidFill>
                <a:latin typeface="+mn-lt"/>
                <a:ea typeface="+mn-ea"/>
                <a:cs typeface="+mn-cs"/>
              </a:defRPr>
            </a:lvl1pPr>
            <a:lvl2pPr marL="566928" indent="-228600" algn="l" defTabSz="914400" rtl="0" eaLnBrk="1" latinLnBrk="0" hangingPunct="1">
              <a:lnSpc>
                <a:spcPct val="90000"/>
              </a:lnSpc>
              <a:spcBef>
                <a:spcPts val="1000"/>
              </a:spcBef>
              <a:buClr>
                <a:schemeClr val="accent1"/>
              </a:buClr>
              <a:buSzPct val="110000"/>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chemeClr val="accent1"/>
              </a:buClr>
              <a:buFont typeface="Courier New" panose="02070309020205020404" pitchFamily="49" charset="0"/>
              <a:buChar char="o"/>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chemeClr val="accent1"/>
              </a:buClr>
              <a:buFont typeface="Arial" panose="020B0604020202020204" pitchFamily="34" charset="0"/>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chemeClr val="accent1"/>
              </a:buClr>
              <a:buFont typeface="Courier New" panose="02070309020205020404" pitchFamily="49" charset="0"/>
              <a:buChar char="o"/>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Reducing Cardiovascular Improvement Trends</a:t>
            </a:r>
          </a:p>
          <a:p>
            <a:r>
              <a:rPr lang="en-US" dirty="0" smtClean="0"/>
              <a:t>Opioid Epidemic (US)</a:t>
            </a:r>
          </a:p>
          <a:p>
            <a:r>
              <a:rPr lang="en-US" dirty="0" smtClean="0"/>
              <a:t>Health and Social Care Spending Cuts (UK)</a:t>
            </a:r>
          </a:p>
          <a:p>
            <a:r>
              <a:rPr lang="en-US" dirty="0" smtClean="0"/>
              <a:t>Increasing Neurological Deaths as a reported cause of claim</a:t>
            </a:r>
          </a:p>
          <a:p>
            <a:r>
              <a:rPr lang="en-US" dirty="0" smtClean="0"/>
              <a:t>(Widening social economic inequalities)</a:t>
            </a:r>
            <a:endParaRPr lang="en-US" dirty="0"/>
          </a:p>
        </p:txBody>
      </p:sp>
      <p:sp>
        <p:nvSpPr>
          <p:cNvPr id="14" name="Text Placeholder 6"/>
          <p:cNvSpPr txBox="1">
            <a:spLocks/>
          </p:cNvSpPr>
          <p:nvPr/>
        </p:nvSpPr>
        <p:spPr bwMode="gray">
          <a:xfrm>
            <a:off x="7283301" y="4454451"/>
            <a:ext cx="4714653" cy="383292"/>
          </a:xfrm>
          <a:prstGeom prst="rect">
            <a:avLst/>
          </a:prstGeom>
          <a:solidFill>
            <a:srgbClr val="E31B23"/>
          </a:solidFill>
        </p:spPr>
        <p:txBody>
          <a:bodyPr vert="horz" wrap="square" lIns="91440" tIns="45720" rIns="91440" bIns="45720" rtlCol="0">
            <a:noAutofit/>
          </a:bodyPr>
          <a:lstStyle>
            <a:lvl1pPr marL="0" indent="0" algn="l" defTabSz="914400" rtl="0" eaLnBrk="1" fontAlgn="base" latinLnBrk="0" hangingPunct="1">
              <a:lnSpc>
                <a:spcPct val="90000"/>
              </a:lnSpc>
              <a:spcBef>
                <a:spcPct val="0"/>
              </a:spcBef>
              <a:spcAft>
                <a:spcPct val="0"/>
              </a:spcAft>
              <a:buClr>
                <a:schemeClr val="accent1"/>
              </a:buClr>
              <a:buSzPct val="100000"/>
              <a:buFont typeface="Wingdings" panose="05000000000000000000" pitchFamily="2" charset="2"/>
              <a:buNone/>
              <a:defRPr lang="en-US" sz="2000" b="1" kern="1200" smtClean="0">
                <a:solidFill>
                  <a:schemeClr val="tx1"/>
                </a:solidFill>
                <a:latin typeface="+mj-lt"/>
                <a:ea typeface="+mn-ea"/>
                <a:cs typeface="+mn-cs"/>
              </a:defRPr>
            </a:lvl1pPr>
            <a:lvl2pPr marL="566928" indent="-228600" algn="l" defTabSz="914400" rtl="0" eaLnBrk="1" fontAlgn="base" latinLnBrk="0" hangingPunct="1">
              <a:lnSpc>
                <a:spcPct val="90000"/>
              </a:lnSpc>
              <a:spcBef>
                <a:spcPct val="0"/>
              </a:spcBef>
              <a:spcAft>
                <a:spcPct val="0"/>
              </a:spcAft>
              <a:buClr>
                <a:schemeClr val="accent1"/>
              </a:buClr>
              <a:buSzPct val="110000"/>
              <a:buFont typeface="Arial" pitchFamily="34" charset="0"/>
              <a:buChar char="•"/>
              <a:defRPr lang="en-US" sz="2200" b="1" kern="1200" smtClean="0">
                <a:solidFill>
                  <a:schemeClr val="tx1"/>
                </a:solidFill>
                <a:latin typeface="Arial Narrow" pitchFamily="34" charset="0"/>
                <a:ea typeface="+mn-ea"/>
                <a:cs typeface="+mn-cs"/>
              </a:defRPr>
            </a:lvl2pPr>
            <a:lvl3pPr marL="914400" indent="-228600"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smtClean="0">
                <a:solidFill>
                  <a:schemeClr val="tx1"/>
                </a:solidFill>
                <a:latin typeface="Arial Narrow" pitchFamily="34" charset="0"/>
                <a:ea typeface="+mn-ea"/>
                <a:cs typeface="+mn-cs"/>
              </a:defRPr>
            </a:lvl3pPr>
            <a:lvl4pPr marL="1252728" indent="-219456" algn="l" defTabSz="914400" rtl="0" eaLnBrk="1" fontAlgn="base" latinLnBrk="0" hangingPunct="1">
              <a:lnSpc>
                <a:spcPct val="90000"/>
              </a:lnSpc>
              <a:spcBef>
                <a:spcPct val="0"/>
              </a:spcBef>
              <a:spcAft>
                <a:spcPct val="0"/>
              </a:spcAft>
              <a:buClr>
                <a:schemeClr val="accent1"/>
              </a:buClr>
              <a:buFont typeface="Arial" panose="020B0604020202020204" pitchFamily="34" charset="0"/>
              <a:buChar char="•"/>
              <a:defRPr lang="en-US" sz="2200" b="1" kern="1200" smtClean="0">
                <a:solidFill>
                  <a:schemeClr val="tx1"/>
                </a:solidFill>
                <a:latin typeface="Arial Narrow" pitchFamily="34" charset="0"/>
                <a:ea typeface="+mn-ea"/>
                <a:cs typeface="+mn-cs"/>
              </a:defRPr>
            </a:lvl4pPr>
            <a:lvl5pPr marL="1481328" indent="-173736"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dirty="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dirty="0" smtClean="0">
                <a:solidFill>
                  <a:schemeClr val="bg1"/>
                </a:solidFill>
              </a:rPr>
              <a:t>Mentioned</a:t>
            </a:r>
            <a:endParaRPr lang="en-US" dirty="0">
              <a:solidFill>
                <a:schemeClr val="bg1"/>
              </a:solidFill>
            </a:endParaRPr>
          </a:p>
        </p:txBody>
      </p:sp>
      <p:sp>
        <p:nvSpPr>
          <p:cNvPr id="15" name="Content Placeholder 2"/>
          <p:cNvSpPr txBox="1">
            <a:spLocks/>
          </p:cNvSpPr>
          <p:nvPr/>
        </p:nvSpPr>
        <p:spPr bwMode="gray">
          <a:xfrm>
            <a:off x="7416209" y="5143355"/>
            <a:ext cx="4223613" cy="829070"/>
          </a:xfrm>
          <a:prstGeom prst="rect">
            <a:avLst/>
          </a:prstGeom>
        </p:spPr>
        <p:txBody>
          <a:bodyPr vert="horz" lIns="91440" tIns="45720" rIns="91440" bIns="45720" rtlCol="0">
            <a:normAutofit/>
          </a:bodyPr>
          <a:lstStyle>
            <a:lvl1pPr marL="292608" indent="-292608" algn="l" defTabSz="914400" rtl="0" eaLnBrk="1" latinLnBrk="0" hangingPunct="1">
              <a:lnSpc>
                <a:spcPct val="90000"/>
              </a:lnSpc>
              <a:spcBef>
                <a:spcPts val="2000"/>
              </a:spcBef>
              <a:buClr>
                <a:schemeClr val="accent1"/>
              </a:buClr>
              <a:buSzPct val="100000"/>
              <a:buFont typeface="Wingdings" panose="05000000000000000000" pitchFamily="2" charset="2"/>
              <a:buChar char="§"/>
              <a:defRPr sz="2400" kern="1200">
                <a:solidFill>
                  <a:schemeClr val="tx1"/>
                </a:solidFill>
                <a:latin typeface="+mn-lt"/>
                <a:ea typeface="+mn-ea"/>
                <a:cs typeface="+mn-cs"/>
              </a:defRPr>
            </a:lvl1pPr>
            <a:lvl2pPr marL="566928" indent="-228600" algn="l" defTabSz="914400" rtl="0" eaLnBrk="1" latinLnBrk="0" hangingPunct="1">
              <a:lnSpc>
                <a:spcPct val="90000"/>
              </a:lnSpc>
              <a:spcBef>
                <a:spcPts val="1000"/>
              </a:spcBef>
              <a:buClr>
                <a:schemeClr val="accent1"/>
              </a:buClr>
              <a:buSzPct val="110000"/>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chemeClr val="accent1"/>
              </a:buClr>
              <a:buFont typeface="Courier New" panose="02070309020205020404" pitchFamily="49" charset="0"/>
              <a:buChar char="o"/>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chemeClr val="accent1"/>
              </a:buClr>
              <a:buFont typeface="Arial" panose="020B0604020202020204" pitchFamily="34" charset="0"/>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chemeClr val="accent1"/>
              </a:buClr>
              <a:buFont typeface="Courier New" panose="02070309020205020404" pitchFamily="49" charset="0"/>
              <a:buChar char="o"/>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dirty="0" smtClean="0"/>
              <a:t>A return to usual levels volatility</a:t>
            </a:r>
            <a:endParaRPr lang="en-US" sz="1800" dirty="0"/>
          </a:p>
        </p:txBody>
      </p:sp>
    </p:spTree>
    <p:extLst>
      <p:ext uri="{BB962C8B-B14F-4D97-AF65-F5344CB8AC3E}">
        <p14:creationId xmlns:p14="http://schemas.microsoft.com/office/powerpoint/2010/main" val="3749522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wipe(left)">
                                      <p:cBhvr>
                                        <p:cTn id="1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2" grpId="0" animBg="1"/>
      <p:bldP spid="14" grpId="0" animBg="1"/>
      <p:bldP spid="1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drivers of mortality trends in short – medium term</a:t>
            </a:r>
            <a:endParaRPr lang="en-US" dirty="0"/>
          </a:p>
        </p:txBody>
      </p:sp>
      <p:sp>
        <p:nvSpPr>
          <p:cNvPr id="3" name="Content Placeholder 2"/>
          <p:cNvSpPr>
            <a:spLocks noGrp="1"/>
          </p:cNvSpPr>
          <p:nvPr>
            <p:ph idx="1"/>
          </p:nvPr>
        </p:nvSpPr>
        <p:spPr>
          <a:xfrm>
            <a:off x="7358788" y="1868098"/>
            <a:ext cx="4539045" cy="2103924"/>
          </a:xfrm>
        </p:spPr>
        <p:txBody>
          <a:bodyPr>
            <a:noAutofit/>
          </a:bodyPr>
          <a:lstStyle/>
          <a:p>
            <a:pPr>
              <a:spcBef>
                <a:spcPts val="1200"/>
              </a:spcBef>
            </a:pPr>
            <a:r>
              <a:rPr lang="en-US" sz="1600" dirty="0" smtClean="0"/>
              <a:t>Return of some CV improvements</a:t>
            </a:r>
          </a:p>
          <a:p>
            <a:pPr>
              <a:spcBef>
                <a:spcPts val="1200"/>
              </a:spcBef>
            </a:pPr>
            <a:r>
              <a:rPr lang="en-US" sz="1600" dirty="0" smtClean="0"/>
              <a:t>More neurological disease</a:t>
            </a:r>
          </a:p>
          <a:p>
            <a:pPr>
              <a:spcBef>
                <a:spcPts val="1200"/>
              </a:spcBef>
            </a:pPr>
            <a:r>
              <a:rPr lang="en-US" sz="1600" dirty="0" smtClean="0"/>
              <a:t>Increasing Excess Winter mortality</a:t>
            </a:r>
          </a:p>
          <a:p>
            <a:pPr>
              <a:spcBef>
                <a:spcPts val="1200"/>
              </a:spcBef>
            </a:pPr>
            <a:r>
              <a:rPr lang="en-US" sz="1600" dirty="0" smtClean="0"/>
              <a:t>Genomic medicine</a:t>
            </a:r>
          </a:p>
          <a:p>
            <a:pPr>
              <a:spcBef>
                <a:spcPts val="1200"/>
              </a:spcBef>
            </a:pPr>
            <a:r>
              <a:rPr lang="en-US" sz="1600" dirty="0" smtClean="0"/>
              <a:t>Digital Health advances</a:t>
            </a:r>
          </a:p>
          <a:p>
            <a:pPr>
              <a:spcBef>
                <a:spcPts val="1200"/>
              </a:spcBef>
            </a:pPr>
            <a:r>
              <a:rPr lang="en-US" sz="1600" dirty="0" smtClean="0"/>
              <a:t>(Continuing widening of Socio-economic differentials)</a:t>
            </a:r>
            <a:endParaRPr lang="en-US" sz="1600" dirty="0"/>
          </a:p>
        </p:txBody>
      </p:sp>
      <p:sp>
        <p:nvSpPr>
          <p:cNvPr id="4" name="Text Placeholder 3"/>
          <p:cNvSpPr>
            <a:spLocks noGrp="1"/>
          </p:cNvSpPr>
          <p:nvPr>
            <p:ph type="body" sz="quarter" idx="16"/>
          </p:nvPr>
        </p:nvSpPr>
        <p:spPr/>
        <p:txBody>
          <a:bodyPr/>
          <a:lstStyle/>
          <a:p>
            <a:endParaRPr lang="en-US"/>
          </a:p>
        </p:txBody>
      </p:sp>
      <p:cxnSp>
        <p:nvCxnSpPr>
          <p:cNvPr id="7" name="Straight Connector 6"/>
          <p:cNvCxnSpPr/>
          <p:nvPr/>
        </p:nvCxnSpPr>
        <p:spPr>
          <a:xfrm>
            <a:off x="7125585" y="2044792"/>
            <a:ext cx="0" cy="3232298"/>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 Placeholder 6"/>
          <p:cNvSpPr txBox="1">
            <a:spLocks/>
          </p:cNvSpPr>
          <p:nvPr/>
        </p:nvSpPr>
        <p:spPr bwMode="gray">
          <a:xfrm>
            <a:off x="891704" y="1338484"/>
            <a:ext cx="6030091" cy="383292"/>
          </a:xfrm>
          <a:prstGeom prst="rect">
            <a:avLst/>
          </a:prstGeom>
          <a:solidFill>
            <a:srgbClr val="E31B23"/>
          </a:solidFill>
        </p:spPr>
        <p:txBody>
          <a:bodyPr vert="horz" wrap="square" lIns="91440" tIns="45720" rIns="91440" bIns="45720" rtlCol="0">
            <a:noAutofit/>
          </a:bodyPr>
          <a:lstStyle>
            <a:lvl1pPr marL="0" indent="0" algn="l" defTabSz="914400" rtl="0" eaLnBrk="1" fontAlgn="base" latinLnBrk="0" hangingPunct="1">
              <a:lnSpc>
                <a:spcPct val="90000"/>
              </a:lnSpc>
              <a:spcBef>
                <a:spcPct val="0"/>
              </a:spcBef>
              <a:spcAft>
                <a:spcPct val="0"/>
              </a:spcAft>
              <a:buClr>
                <a:schemeClr val="accent1"/>
              </a:buClr>
              <a:buSzPct val="100000"/>
              <a:buFont typeface="Wingdings" panose="05000000000000000000" pitchFamily="2" charset="2"/>
              <a:buNone/>
              <a:defRPr lang="en-US" sz="2000" b="1" kern="1200" smtClean="0">
                <a:solidFill>
                  <a:schemeClr val="tx1"/>
                </a:solidFill>
                <a:latin typeface="+mj-lt"/>
                <a:ea typeface="+mn-ea"/>
                <a:cs typeface="+mn-cs"/>
              </a:defRPr>
            </a:lvl1pPr>
            <a:lvl2pPr marL="566928" indent="-228600" algn="l" defTabSz="914400" rtl="0" eaLnBrk="1" fontAlgn="base" latinLnBrk="0" hangingPunct="1">
              <a:lnSpc>
                <a:spcPct val="90000"/>
              </a:lnSpc>
              <a:spcBef>
                <a:spcPct val="0"/>
              </a:spcBef>
              <a:spcAft>
                <a:spcPct val="0"/>
              </a:spcAft>
              <a:buClr>
                <a:schemeClr val="accent1"/>
              </a:buClr>
              <a:buSzPct val="110000"/>
              <a:buFont typeface="Arial" pitchFamily="34" charset="0"/>
              <a:buChar char="•"/>
              <a:defRPr lang="en-US" sz="2200" b="1" kern="1200" smtClean="0">
                <a:solidFill>
                  <a:schemeClr val="tx1"/>
                </a:solidFill>
                <a:latin typeface="Arial Narrow" pitchFamily="34" charset="0"/>
                <a:ea typeface="+mn-ea"/>
                <a:cs typeface="+mn-cs"/>
              </a:defRPr>
            </a:lvl2pPr>
            <a:lvl3pPr marL="914400" indent="-228600"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smtClean="0">
                <a:solidFill>
                  <a:schemeClr val="tx1"/>
                </a:solidFill>
                <a:latin typeface="Arial Narrow" pitchFamily="34" charset="0"/>
                <a:ea typeface="+mn-ea"/>
                <a:cs typeface="+mn-cs"/>
              </a:defRPr>
            </a:lvl3pPr>
            <a:lvl4pPr marL="1252728" indent="-219456" algn="l" defTabSz="914400" rtl="0" eaLnBrk="1" fontAlgn="base" latinLnBrk="0" hangingPunct="1">
              <a:lnSpc>
                <a:spcPct val="90000"/>
              </a:lnSpc>
              <a:spcBef>
                <a:spcPct val="0"/>
              </a:spcBef>
              <a:spcAft>
                <a:spcPct val="0"/>
              </a:spcAft>
              <a:buClr>
                <a:schemeClr val="accent1"/>
              </a:buClr>
              <a:buFont typeface="Arial" panose="020B0604020202020204" pitchFamily="34" charset="0"/>
              <a:buChar char="•"/>
              <a:defRPr lang="en-US" sz="2200" b="1" kern="1200" smtClean="0">
                <a:solidFill>
                  <a:schemeClr val="tx1"/>
                </a:solidFill>
                <a:latin typeface="Arial Narrow" pitchFamily="34" charset="0"/>
                <a:ea typeface="+mn-ea"/>
                <a:cs typeface="+mn-cs"/>
              </a:defRPr>
            </a:lvl4pPr>
            <a:lvl5pPr marL="1481328" indent="-173736"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dirty="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dirty="0" smtClean="0">
                <a:solidFill>
                  <a:schemeClr val="bg1"/>
                </a:solidFill>
              </a:rPr>
              <a:t>Most commonly cited</a:t>
            </a:r>
            <a:endParaRPr lang="en-US" dirty="0">
              <a:solidFill>
                <a:schemeClr val="bg1"/>
              </a:solidFill>
            </a:endParaRPr>
          </a:p>
        </p:txBody>
      </p:sp>
      <p:sp>
        <p:nvSpPr>
          <p:cNvPr id="12" name="Text Placeholder 6"/>
          <p:cNvSpPr txBox="1">
            <a:spLocks/>
          </p:cNvSpPr>
          <p:nvPr/>
        </p:nvSpPr>
        <p:spPr bwMode="gray">
          <a:xfrm>
            <a:off x="7283301" y="1338484"/>
            <a:ext cx="4714653" cy="383292"/>
          </a:xfrm>
          <a:prstGeom prst="rect">
            <a:avLst/>
          </a:prstGeom>
          <a:solidFill>
            <a:srgbClr val="E31B23"/>
          </a:solidFill>
        </p:spPr>
        <p:txBody>
          <a:bodyPr vert="horz" wrap="square" lIns="91440" tIns="45720" rIns="91440" bIns="45720" rtlCol="0">
            <a:noAutofit/>
          </a:bodyPr>
          <a:lstStyle>
            <a:lvl1pPr marL="0" indent="0" algn="l" defTabSz="914400" rtl="0" eaLnBrk="1" fontAlgn="base" latinLnBrk="0" hangingPunct="1">
              <a:lnSpc>
                <a:spcPct val="90000"/>
              </a:lnSpc>
              <a:spcBef>
                <a:spcPct val="0"/>
              </a:spcBef>
              <a:spcAft>
                <a:spcPct val="0"/>
              </a:spcAft>
              <a:buClr>
                <a:schemeClr val="accent1"/>
              </a:buClr>
              <a:buSzPct val="100000"/>
              <a:buFont typeface="Wingdings" panose="05000000000000000000" pitchFamily="2" charset="2"/>
              <a:buNone/>
              <a:defRPr lang="en-US" sz="2000" b="1" kern="1200" smtClean="0">
                <a:solidFill>
                  <a:schemeClr val="tx1"/>
                </a:solidFill>
                <a:latin typeface="+mj-lt"/>
                <a:ea typeface="+mn-ea"/>
                <a:cs typeface="+mn-cs"/>
              </a:defRPr>
            </a:lvl1pPr>
            <a:lvl2pPr marL="566928" indent="-228600" algn="l" defTabSz="914400" rtl="0" eaLnBrk="1" fontAlgn="base" latinLnBrk="0" hangingPunct="1">
              <a:lnSpc>
                <a:spcPct val="90000"/>
              </a:lnSpc>
              <a:spcBef>
                <a:spcPct val="0"/>
              </a:spcBef>
              <a:spcAft>
                <a:spcPct val="0"/>
              </a:spcAft>
              <a:buClr>
                <a:schemeClr val="accent1"/>
              </a:buClr>
              <a:buSzPct val="110000"/>
              <a:buFont typeface="Arial" pitchFamily="34" charset="0"/>
              <a:buChar char="•"/>
              <a:defRPr lang="en-US" sz="2200" b="1" kern="1200" smtClean="0">
                <a:solidFill>
                  <a:schemeClr val="tx1"/>
                </a:solidFill>
                <a:latin typeface="Arial Narrow" pitchFamily="34" charset="0"/>
                <a:ea typeface="+mn-ea"/>
                <a:cs typeface="+mn-cs"/>
              </a:defRPr>
            </a:lvl2pPr>
            <a:lvl3pPr marL="914400" indent="-228600"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smtClean="0">
                <a:solidFill>
                  <a:schemeClr val="tx1"/>
                </a:solidFill>
                <a:latin typeface="Arial Narrow" pitchFamily="34" charset="0"/>
                <a:ea typeface="+mn-ea"/>
                <a:cs typeface="+mn-cs"/>
              </a:defRPr>
            </a:lvl3pPr>
            <a:lvl4pPr marL="1252728" indent="-219456" algn="l" defTabSz="914400" rtl="0" eaLnBrk="1" fontAlgn="base" latinLnBrk="0" hangingPunct="1">
              <a:lnSpc>
                <a:spcPct val="90000"/>
              </a:lnSpc>
              <a:spcBef>
                <a:spcPct val="0"/>
              </a:spcBef>
              <a:spcAft>
                <a:spcPct val="0"/>
              </a:spcAft>
              <a:buClr>
                <a:schemeClr val="accent1"/>
              </a:buClr>
              <a:buFont typeface="Arial" panose="020B0604020202020204" pitchFamily="34" charset="0"/>
              <a:buChar char="•"/>
              <a:defRPr lang="en-US" sz="2200" b="1" kern="1200" smtClean="0">
                <a:solidFill>
                  <a:schemeClr val="tx1"/>
                </a:solidFill>
                <a:latin typeface="Arial Narrow" pitchFamily="34" charset="0"/>
                <a:ea typeface="+mn-ea"/>
                <a:cs typeface="+mn-cs"/>
              </a:defRPr>
            </a:lvl4pPr>
            <a:lvl5pPr marL="1481328" indent="-173736"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dirty="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dirty="0" smtClean="0">
                <a:solidFill>
                  <a:schemeClr val="bg1"/>
                </a:solidFill>
              </a:rPr>
              <a:t>Cited regularly</a:t>
            </a:r>
            <a:endParaRPr lang="en-US" dirty="0">
              <a:solidFill>
                <a:schemeClr val="bg1"/>
              </a:solidFill>
            </a:endParaRPr>
          </a:p>
        </p:txBody>
      </p:sp>
      <p:sp>
        <p:nvSpPr>
          <p:cNvPr id="13" name="Content Placeholder 2"/>
          <p:cNvSpPr txBox="1">
            <a:spLocks/>
          </p:cNvSpPr>
          <p:nvPr/>
        </p:nvSpPr>
        <p:spPr bwMode="gray">
          <a:xfrm>
            <a:off x="1076001" y="2097999"/>
            <a:ext cx="6030091" cy="4154483"/>
          </a:xfrm>
          <a:prstGeom prst="rect">
            <a:avLst/>
          </a:prstGeom>
        </p:spPr>
        <p:txBody>
          <a:bodyPr vert="horz" lIns="91440" tIns="45720" rIns="91440" bIns="45720" rtlCol="0">
            <a:normAutofit/>
          </a:bodyPr>
          <a:lstStyle>
            <a:lvl1pPr marL="292608" indent="-292608" algn="l" defTabSz="914400" rtl="0" eaLnBrk="1" latinLnBrk="0" hangingPunct="1">
              <a:lnSpc>
                <a:spcPct val="90000"/>
              </a:lnSpc>
              <a:spcBef>
                <a:spcPts val="2000"/>
              </a:spcBef>
              <a:buClr>
                <a:schemeClr val="accent1"/>
              </a:buClr>
              <a:buSzPct val="100000"/>
              <a:buFont typeface="Wingdings" panose="05000000000000000000" pitchFamily="2" charset="2"/>
              <a:buChar char="§"/>
              <a:defRPr sz="2400" kern="1200">
                <a:solidFill>
                  <a:schemeClr val="tx1"/>
                </a:solidFill>
                <a:latin typeface="+mn-lt"/>
                <a:ea typeface="+mn-ea"/>
                <a:cs typeface="+mn-cs"/>
              </a:defRPr>
            </a:lvl1pPr>
            <a:lvl2pPr marL="566928" indent="-228600" algn="l" defTabSz="914400" rtl="0" eaLnBrk="1" latinLnBrk="0" hangingPunct="1">
              <a:lnSpc>
                <a:spcPct val="90000"/>
              </a:lnSpc>
              <a:spcBef>
                <a:spcPts val="1000"/>
              </a:spcBef>
              <a:buClr>
                <a:schemeClr val="accent1"/>
              </a:buClr>
              <a:buSzPct val="110000"/>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chemeClr val="accent1"/>
              </a:buClr>
              <a:buFont typeface="Courier New" panose="02070309020205020404" pitchFamily="49" charset="0"/>
              <a:buChar char="o"/>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chemeClr val="accent1"/>
              </a:buClr>
              <a:buFont typeface="Arial" panose="020B0604020202020204" pitchFamily="34" charset="0"/>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chemeClr val="accent1"/>
              </a:buClr>
              <a:buFont typeface="Courier New" panose="02070309020205020404" pitchFamily="49" charset="0"/>
              <a:buChar char="o"/>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Continuation of past trends such as CV deaths, UK spending cuts</a:t>
            </a:r>
          </a:p>
          <a:p>
            <a:r>
              <a:rPr lang="en-US" dirty="0" smtClean="0"/>
              <a:t>Increasing impact of Obesity and Diabetes</a:t>
            </a:r>
          </a:p>
          <a:p>
            <a:r>
              <a:rPr lang="en-US" dirty="0" smtClean="0"/>
              <a:t>Anti-microbial resistance</a:t>
            </a:r>
          </a:p>
          <a:p>
            <a:r>
              <a:rPr lang="en-US" dirty="0" smtClean="0"/>
              <a:t>Breakthroughs on many cancer prevention, diagnosis and treatment avenues </a:t>
            </a:r>
          </a:p>
          <a:p>
            <a:r>
              <a:rPr lang="en-US" dirty="0" smtClean="0"/>
              <a:t>Government policy</a:t>
            </a:r>
            <a:endParaRPr lang="en-US" dirty="0"/>
          </a:p>
        </p:txBody>
      </p:sp>
      <p:sp>
        <p:nvSpPr>
          <p:cNvPr id="14" name="Text Placeholder 6"/>
          <p:cNvSpPr txBox="1">
            <a:spLocks/>
          </p:cNvSpPr>
          <p:nvPr/>
        </p:nvSpPr>
        <p:spPr bwMode="gray">
          <a:xfrm>
            <a:off x="7283301" y="4326621"/>
            <a:ext cx="4714653" cy="383292"/>
          </a:xfrm>
          <a:prstGeom prst="rect">
            <a:avLst/>
          </a:prstGeom>
          <a:solidFill>
            <a:srgbClr val="E31B23"/>
          </a:solidFill>
        </p:spPr>
        <p:txBody>
          <a:bodyPr vert="horz" wrap="square" lIns="91440" tIns="45720" rIns="91440" bIns="45720" rtlCol="0">
            <a:noAutofit/>
          </a:bodyPr>
          <a:lstStyle>
            <a:lvl1pPr marL="0" indent="0" algn="l" defTabSz="914400" rtl="0" eaLnBrk="1" fontAlgn="base" latinLnBrk="0" hangingPunct="1">
              <a:lnSpc>
                <a:spcPct val="90000"/>
              </a:lnSpc>
              <a:spcBef>
                <a:spcPct val="0"/>
              </a:spcBef>
              <a:spcAft>
                <a:spcPct val="0"/>
              </a:spcAft>
              <a:buClr>
                <a:schemeClr val="accent1"/>
              </a:buClr>
              <a:buSzPct val="100000"/>
              <a:buFont typeface="Wingdings" panose="05000000000000000000" pitchFamily="2" charset="2"/>
              <a:buNone/>
              <a:defRPr lang="en-US" sz="2000" b="1" kern="1200" smtClean="0">
                <a:solidFill>
                  <a:schemeClr val="tx1"/>
                </a:solidFill>
                <a:latin typeface="+mj-lt"/>
                <a:ea typeface="+mn-ea"/>
                <a:cs typeface="+mn-cs"/>
              </a:defRPr>
            </a:lvl1pPr>
            <a:lvl2pPr marL="566928" indent="-228600" algn="l" defTabSz="914400" rtl="0" eaLnBrk="1" fontAlgn="base" latinLnBrk="0" hangingPunct="1">
              <a:lnSpc>
                <a:spcPct val="90000"/>
              </a:lnSpc>
              <a:spcBef>
                <a:spcPct val="0"/>
              </a:spcBef>
              <a:spcAft>
                <a:spcPct val="0"/>
              </a:spcAft>
              <a:buClr>
                <a:schemeClr val="accent1"/>
              </a:buClr>
              <a:buSzPct val="110000"/>
              <a:buFont typeface="Arial" pitchFamily="34" charset="0"/>
              <a:buChar char="•"/>
              <a:defRPr lang="en-US" sz="2200" b="1" kern="1200" smtClean="0">
                <a:solidFill>
                  <a:schemeClr val="tx1"/>
                </a:solidFill>
                <a:latin typeface="Arial Narrow" pitchFamily="34" charset="0"/>
                <a:ea typeface="+mn-ea"/>
                <a:cs typeface="+mn-cs"/>
              </a:defRPr>
            </a:lvl2pPr>
            <a:lvl3pPr marL="914400" indent="-228600"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smtClean="0">
                <a:solidFill>
                  <a:schemeClr val="tx1"/>
                </a:solidFill>
                <a:latin typeface="Arial Narrow" pitchFamily="34" charset="0"/>
                <a:ea typeface="+mn-ea"/>
                <a:cs typeface="+mn-cs"/>
              </a:defRPr>
            </a:lvl3pPr>
            <a:lvl4pPr marL="1252728" indent="-219456" algn="l" defTabSz="914400" rtl="0" eaLnBrk="1" fontAlgn="base" latinLnBrk="0" hangingPunct="1">
              <a:lnSpc>
                <a:spcPct val="90000"/>
              </a:lnSpc>
              <a:spcBef>
                <a:spcPct val="0"/>
              </a:spcBef>
              <a:spcAft>
                <a:spcPct val="0"/>
              </a:spcAft>
              <a:buClr>
                <a:schemeClr val="accent1"/>
              </a:buClr>
              <a:buFont typeface="Arial" panose="020B0604020202020204" pitchFamily="34" charset="0"/>
              <a:buChar char="•"/>
              <a:defRPr lang="en-US" sz="2200" b="1" kern="1200" smtClean="0">
                <a:solidFill>
                  <a:schemeClr val="tx1"/>
                </a:solidFill>
                <a:latin typeface="Arial Narrow" pitchFamily="34" charset="0"/>
                <a:ea typeface="+mn-ea"/>
                <a:cs typeface="+mn-cs"/>
              </a:defRPr>
            </a:lvl4pPr>
            <a:lvl5pPr marL="1481328" indent="-173736"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dirty="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dirty="0" smtClean="0">
                <a:solidFill>
                  <a:schemeClr val="bg1"/>
                </a:solidFill>
              </a:rPr>
              <a:t>Mentioned</a:t>
            </a:r>
            <a:endParaRPr lang="en-US" dirty="0">
              <a:solidFill>
                <a:schemeClr val="bg1"/>
              </a:solidFill>
            </a:endParaRPr>
          </a:p>
        </p:txBody>
      </p:sp>
      <p:sp>
        <p:nvSpPr>
          <p:cNvPr id="15" name="Content Placeholder 2"/>
          <p:cNvSpPr txBox="1">
            <a:spLocks/>
          </p:cNvSpPr>
          <p:nvPr/>
        </p:nvSpPr>
        <p:spPr bwMode="gray">
          <a:xfrm>
            <a:off x="7416209" y="4856235"/>
            <a:ext cx="4223613" cy="829070"/>
          </a:xfrm>
          <a:prstGeom prst="rect">
            <a:avLst/>
          </a:prstGeom>
        </p:spPr>
        <p:txBody>
          <a:bodyPr vert="horz" lIns="91440" tIns="45720" rIns="91440" bIns="45720" rtlCol="0">
            <a:normAutofit fontScale="70000" lnSpcReduction="20000"/>
          </a:bodyPr>
          <a:lstStyle>
            <a:lvl1pPr marL="292608" indent="-292608" algn="l" defTabSz="914400" rtl="0" eaLnBrk="1" latinLnBrk="0" hangingPunct="1">
              <a:lnSpc>
                <a:spcPct val="90000"/>
              </a:lnSpc>
              <a:spcBef>
                <a:spcPts val="2000"/>
              </a:spcBef>
              <a:buClr>
                <a:schemeClr val="accent1"/>
              </a:buClr>
              <a:buSzPct val="100000"/>
              <a:buFont typeface="Wingdings" panose="05000000000000000000" pitchFamily="2" charset="2"/>
              <a:buChar char="§"/>
              <a:defRPr sz="2400" kern="1200">
                <a:solidFill>
                  <a:schemeClr val="tx1"/>
                </a:solidFill>
                <a:latin typeface="+mn-lt"/>
                <a:ea typeface="+mn-ea"/>
                <a:cs typeface="+mn-cs"/>
              </a:defRPr>
            </a:lvl1pPr>
            <a:lvl2pPr marL="566928" indent="-228600" algn="l" defTabSz="914400" rtl="0" eaLnBrk="1" latinLnBrk="0" hangingPunct="1">
              <a:lnSpc>
                <a:spcPct val="90000"/>
              </a:lnSpc>
              <a:spcBef>
                <a:spcPts val="1000"/>
              </a:spcBef>
              <a:buClr>
                <a:schemeClr val="accent1"/>
              </a:buClr>
              <a:buSzPct val="110000"/>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chemeClr val="accent1"/>
              </a:buClr>
              <a:buFont typeface="Courier New" panose="02070309020205020404" pitchFamily="49" charset="0"/>
              <a:buChar char="o"/>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chemeClr val="accent1"/>
              </a:buClr>
              <a:buFont typeface="Arial" panose="020B0604020202020204" pitchFamily="34" charset="0"/>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chemeClr val="accent1"/>
              </a:buClr>
              <a:buFont typeface="Courier New" panose="02070309020205020404" pitchFamily="49" charset="0"/>
              <a:buChar char="o"/>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1200"/>
              </a:spcBef>
            </a:pPr>
            <a:r>
              <a:rPr lang="en-US" sz="1800" dirty="0" smtClean="0"/>
              <a:t>Cohort effect has exhausted itself (UK)</a:t>
            </a:r>
          </a:p>
          <a:p>
            <a:pPr>
              <a:spcBef>
                <a:spcPts val="1200"/>
              </a:spcBef>
            </a:pPr>
            <a:r>
              <a:rPr lang="en-US" sz="1800" dirty="0" smtClean="0"/>
              <a:t>Behavioral changes</a:t>
            </a:r>
          </a:p>
          <a:p>
            <a:pPr>
              <a:spcBef>
                <a:spcPts val="1200"/>
              </a:spcBef>
            </a:pPr>
            <a:r>
              <a:rPr lang="en-US" sz="1800" dirty="0" smtClean="0"/>
              <a:t>Environmental and Climate Changes</a:t>
            </a:r>
            <a:endParaRPr lang="en-US" sz="1800" dirty="0"/>
          </a:p>
        </p:txBody>
      </p:sp>
    </p:spTree>
    <p:extLst>
      <p:ext uri="{BB962C8B-B14F-4D97-AF65-F5344CB8AC3E}">
        <p14:creationId xmlns:p14="http://schemas.microsoft.com/office/powerpoint/2010/main" val="2538531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wipe(left)">
                                      <p:cBhvr>
                                        <p:cTn id="1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2" grpId="0" animBg="1"/>
      <p:bldP spid="14" grpId="0" animBg="1"/>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gray">
          <a:xfrm>
            <a:off x="510704" y="5783283"/>
            <a:ext cx="8956240" cy="676748"/>
          </a:xfrm>
          <a:prstGeom prst="rect">
            <a:avLst/>
          </a:prstGeom>
        </p:spPr>
        <p:txBody>
          <a:bodyPr vert="horz" lIns="91440" tIns="0" rIns="0" bIns="0" rtlCol="0" anchor="b" anchorCtr="0">
            <a:noAutofit/>
          </a:bodyPr>
          <a:lstStyle/>
          <a:p>
            <a:pPr lvl="0" indent="0">
              <a:lnSpc>
                <a:spcPct val="90000"/>
              </a:lnSpc>
              <a:spcBef>
                <a:spcPts val="600"/>
              </a:spcBef>
              <a:buClr>
                <a:schemeClr val="bg2"/>
              </a:buClr>
              <a:buSzPct val="100000"/>
              <a:buFont typeface="Wingdings" panose="05000000000000000000" pitchFamily="2" charset="2"/>
              <a:buNone/>
            </a:pPr>
            <a:r>
              <a:rPr lang="en-US" sz="900" dirty="0">
                <a:solidFill>
                  <a:schemeClr val="bg1"/>
                </a:solidFill>
                <a:latin typeface="Arial" pitchFamily="34" charset="0"/>
                <a:cs typeface="Arial" pitchFamily="34" charset="0"/>
              </a:rPr>
              <a:t>©</a:t>
            </a:r>
            <a:r>
              <a:rPr lang="en-US" sz="900" dirty="0" smtClean="0">
                <a:solidFill>
                  <a:schemeClr val="bg1"/>
                </a:solidFill>
                <a:latin typeface="Arial" pitchFamily="34" charset="0"/>
                <a:cs typeface="Arial" pitchFamily="34" charset="0"/>
              </a:rPr>
              <a:t>2018 </a:t>
            </a:r>
            <a:r>
              <a:rPr lang="en-US" sz="900" dirty="0">
                <a:solidFill>
                  <a:schemeClr val="bg1"/>
                </a:solidFill>
                <a:latin typeface="Arial" pitchFamily="34" charset="0"/>
                <a:cs typeface="Arial" pitchFamily="34" charset="0"/>
              </a:rPr>
              <a:t>RGA. All rights reserved.</a:t>
            </a:r>
          </a:p>
          <a:p>
            <a:r>
              <a:rPr lang="en-US" sz="900" dirty="0">
                <a:solidFill>
                  <a:schemeClr val="bg1"/>
                </a:solidFill>
                <a:latin typeface="Arial" pitchFamily="34" charset="0"/>
                <a:cs typeface="Arial" pitchFamily="34" charset="0"/>
              </a:rPr>
              <a:t>No part of this publication may be reproduced in any form without the prior permission of RGA. </a:t>
            </a:r>
          </a:p>
          <a:p>
            <a:r>
              <a:rPr lang="en-US" sz="900" dirty="0">
                <a:solidFill>
                  <a:schemeClr val="bg1"/>
                </a:solidFill>
                <a:latin typeface="Arial" pitchFamily="34" charset="0"/>
                <a:cs typeface="Arial" pitchFamily="34" charset="0"/>
              </a:rPr>
              <a:t>The information in this publication is for the exclusive, internal use of the recipient and may not be relied upon by any other party other than the recipient and its affiliates, or published, quoted or disseminated to any party other than the recipient without the prior written consent </a:t>
            </a:r>
            <a:r>
              <a:rPr lang="en-US" sz="900" dirty="0" smtClean="0">
                <a:solidFill>
                  <a:schemeClr val="bg1"/>
                </a:solidFill>
                <a:latin typeface="Arial" pitchFamily="34" charset="0"/>
                <a:cs typeface="Arial" pitchFamily="34" charset="0"/>
              </a:rPr>
              <a:t>of RGA</a:t>
            </a:r>
            <a:r>
              <a:rPr lang="en-US" sz="900" dirty="0">
                <a:solidFill>
                  <a:schemeClr val="bg1"/>
                </a:solidFill>
                <a:latin typeface="Arial" pitchFamily="34" charset="0"/>
                <a:cs typeface="Arial" pitchFamily="34" charset="0"/>
              </a:rPr>
              <a:t>.  </a:t>
            </a:r>
          </a:p>
        </p:txBody>
      </p:sp>
    </p:spTree>
    <p:extLst>
      <p:ext uri="{BB962C8B-B14F-4D97-AF65-F5344CB8AC3E}">
        <p14:creationId xmlns:p14="http://schemas.microsoft.com/office/powerpoint/2010/main" val="2651650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AB56491-0C39-4000-B526-FEB81E08FAEA}"/>
              </a:ext>
            </a:extLst>
          </p:cNvPr>
          <p:cNvSpPr>
            <a:spLocks noGrp="1"/>
          </p:cNvSpPr>
          <p:nvPr>
            <p:ph type="title"/>
          </p:nvPr>
        </p:nvSpPr>
        <p:spPr/>
        <p:txBody>
          <a:bodyPr/>
          <a:lstStyle/>
          <a:p>
            <a:r>
              <a:rPr lang="en-GB" dirty="0"/>
              <a:t>Differences in trends by SEG and cause of death</a:t>
            </a:r>
          </a:p>
        </p:txBody>
      </p:sp>
      <p:sp>
        <p:nvSpPr>
          <p:cNvPr id="4" name="Text Placeholder 3">
            <a:extLst>
              <a:ext uri="{FF2B5EF4-FFF2-40B4-BE49-F238E27FC236}">
                <a16:creationId xmlns="" xmlns:a16="http://schemas.microsoft.com/office/drawing/2014/main" id="{0715456A-0388-4061-A5E3-32E3C045E3BB}"/>
              </a:ext>
            </a:extLst>
          </p:cNvPr>
          <p:cNvSpPr>
            <a:spLocks noGrp="1"/>
          </p:cNvSpPr>
          <p:nvPr>
            <p:ph type="body" sz="quarter" idx="16"/>
          </p:nvPr>
        </p:nvSpPr>
        <p:spPr/>
        <p:txBody>
          <a:bodyPr/>
          <a:lstStyle/>
          <a:p>
            <a:r>
              <a:rPr lang="en-GB" dirty="0"/>
              <a:t>Source: ONS data, RGA analysis</a:t>
            </a:r>
          </a:p>
        </p:txBody>
      </p:sp>
      <p:sp>
        <p:nvSpPr>
          <p:cNvPr id="5" name="Text Placeholder 4">
            <a:extLst>
              <a:ext uri="{FF2B5EF4-FFF2-40B4-BE49-F238E27FC236}">
                <a16:creationId xmlns="" xmlns:a16="http://schemas.microsoft.com/office/drawing/2014/main" id="{4B15E746-190E-423D-970D-0A359B25D2E0}"/>
              </a:ext>
            </a:extLst>
          </p:cNvPr>
          <p:cNvSpPr>
            <a:spLocks noGrp="1"/>
          </p:cNvSpPr>
          <p:nvPr>
            <p:ph type="body" sz="quarter" idx="15"/>
          </p:nvPr>
        </p:nvSpPr>
        <p:spPr/>
        <p:txBody>
          <a:bodyPr/>
          <a:lstStyle/>
          <a:p>
            <a:r>
              <a:rPr lang="en-GB" dirty="0"/>
              <a:t>Differences in trends by cause between the most and least affluent – Males, 60-89</a:t>
            </a:r>
          </a:p>
        </p:txBody>
      </p:sp>
      <p:pic>
        <p:nvPicPr>
          <p:cNvPr id="7" name="Content Placeholder 8"/>
          <p:cNvPicPr>
            <a:picLocks noGrp="1" noChangeAspect="1"/>
          </p:cNvPicPr>
          <p:nvPr>
            <p:ph idx="1"/>
          </p:nvPr>
        </p:nvPicPr>
        <p:blipFill>
          <a:blip r:embed="rId3"/>
          <a:stretch>
            <a:fillRect/>
          </a:stretch>
        </p:blipFill>
        <p:spPr>
          <a:xfrm>
            <a:off x="1628507" y="1569059"/>
            <a:ext cx="9120250" cy="4914868"/>
          </a:xfrm>
          <a:prstGeom prst="rect">
            <a:avLst/>
          </a:prstGeom>
        </p:spPr>
      </p:pic>
    </p:spTree>
    <p:extLst>
      <p:ext uri="{BB962C8B-B14F-4D97-AF65-F5344CB8AC3E}">
        <p14:creationId xmlns:p14="http://schemas.microsoft.com/office/powerpoint/2010/main" val="14961484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England and Wales Male Period </a:t>
            </a:r>
            <a:r>
              <a:rPr lang="en-US" dirty="0"/>
              <a:t>Actuarial Life Expectancy </a:t>
            </a:r>
            <a:r>
              <a:rPr lang="en-US" dirty="0" smtClean="0"/>
              <a:t>Projections</a:t>
            </a:r>
            <a:endParaRPr lang="en-US" dirty="0"/>
          </a:p>
        </p:txBody>
      </p:sp>
      <p:sp>
        <p:nvSpPr>
          <p:cNvPr id="8" name="Text Placeholder 7"/>
          <p:cNvSpPr>
            <a:spLocks noGrp="1"/>
          </p:cNvSpPr>
          <p:nvPr>
            <p:ph type="body" sz="quarter" idx="16"/>
          </p:nvPr>
        </p:nvSpPr>
        <p:spPr/>
        <p:txBody>
          <a:bodyPr/>
          <a:lstStyle/>
          <a:p>
            <a:r>
              <a:rPr lang="en-US" dirty="0" smtClean="0"/>
              <a:t>Source: RGA calculations based on HMD Data</a:t>
            </a:r>
            <a:endParaRPr lang="en-US" dirty="0"/>
          </a:p>
        </p:txBody>
      </p:sp>
      <p:graphicFrame>
        <p:nvGraphicFramePr>
          <p:cNvPr id="18" name="Chart 17"/>
          <p:cNvGraphicFramePr>
            <a:graphicFrameLocks/>
          </p:cNvGraphicFramePr>
          <p:nvPr>
            <p:extLst>
              <p:ext uri="{D42A27DB-BD31-4B8C-83A1-F6EECF244321}">
                <p14:modId xmlns:p14="http://schemas.microsoft.com/office/powerpoint/2010/main" val="3456709947"/>
              </p:ext>
            </p:extLst>
          </p:nvPr>
        </p:nvGraphicFramePr>
        <p:xfrm>
          <a:off x="1065847" y="1325045"/>
          <a:ext cx="7020878" cy="4717052"/>
        </p:xfrm>
        <a:graphic>
          <a:graphicData uri="http://schemas.openxmlformats.org/drawingml/2006/chart">
            <c:chart xmlns:c="http://schemas.openxmlformats.org/drawingml/2006/chart" xmlns:r="http://schemas.openxmlformats.org/officeDocument/2006/relationships" r:id="rId3"/>
          </a:graphicData>
        </a:graphic>
      </p:graphicFrame>
      <p:pic>
        <p:nvPicPr>
          <p:cNvPr id="19" name="Picture 18"/>
          <p:cNvPicPr>
            <a:picLocks noChangeAspect="1"/>
          </p:cNvPicPr>
          <p:nvPr/>
        </p:nvPicPr>
        <p:blipFill rotWithShape="1">
          <a:blip r:embed="rId4"/>
          <a:srcRect l="56719" t="60208" r="16914" b="8751"/>
          <a:stretch/>
        </p:blipFill>
        <p:spPr>
          <a:xfrm>
            <a:off x="8501062" y="2443163"/>
            <a:ext cx="3214688" cy="2128837"/>
          </a:xfrm>
          <a:prstGeom prst="rect">
            <a:avLst/>
          </a:prstGeom>
        </p:spPr>
      </p:pic>
    </p:spTree>
    <p:extLst>
      <p:ext uri="{BB962C8B-B14F-4D97-AF65-F5344CB8AC3E}">
        <p14:creationId xmlns:p14="http://schemas.microsoft.com/office/powerpoint/2010/main" val="2029937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
                                            <p:graphicEl>
                                              <a:chart seriesIdx="-3" categoryIdx="-3" bldStep="gridLegend"/>
                                            </p:graphicEl>
                                          </p:spTgt>
                                        </p:tgtEl>
                                        <p:attrNameLst>
                                          <p:attrName>style.visibility</p:attrName>
                                        </p:attrNameLst>
                                      </p:cBhvr>
                                      <p:to>
                                        <p:strVal val="visible"/>
                                      </p:to>
                                    </p:set>
                                    <p:animEffect transition="in" filter="wipe(left)">
                                      <p:cBhvr>
                                        <p:cTn id="7" dur="500"/>
                                        <p:tgtEl>
                                          <p:spTgt spid="18">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
                                            <p:graphicEl>
                                              <a:chart seriesIdx="0" categoryIdx="-4" bldStep="series"/>
                                            </p:graphicEl>
                                          </p:spTgt>
                                        </p:tgtEl>
                                        <p:attrNameLst>
                                          <p:attrName>style.visibility</p:attrName>
                                        </p:attrNameLst>
                                      </p:cBhvr>
                                      <p:to>
                                        <p:strVal val="visible"/>
                                      </p:to>
                                    </p:set>
                                    <p:animEffect transition="in" filter="wipe(left)">
                                      <p:cBhvr>
                                        <p:cTn id="12" dur="500"/>
                                        <p:tgtEl>
                                          <p:spTgt spid="18">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
                                            <p:graphicEl>
                                              <a:chart seriesIdx="1" categoryIdx="-4" bldStep="series"/>
                                            </p:graphicEl>
                                          </p:spTgt>
                                        </p:tgtEl>
                                        <p:attrNameLst>
                                          <p:attrName>style.visibility</p:attrName>
                                        </p:attrNameLst>
                                      </p:cBhvr>
                                      <p:to>
                                        <p:strVal val="visible"/>
                                      </p:to>
                                    </p:set>
                                    <p:animEffect transition="in" filter="wipe(left)">
                                      <p:cBhvr>
                                        <p:cTn id="17" dur="500"/>
                                        <p:tgtEl>
                                          <p:spTgt spid="18">
                                            <p:graphicEl>
                                              <a:chart seriesIdx="1" categoryIdx="-4" bldStep="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
                                            <p:graphicEl>
                                              <a:chart seriesIdx="2" categoryIdx="-4" bldStep="series"/>
                                            </p:graphicEl>
                                          </p:spTgt>
                                        </p:tgtEl>
                                        <p:attrNameLst>
                                          <p:attrName>style.visibility</p:attrName>
                                        </p:attrNameLst>
                                      </p:cBhvr>
                                      <p:to>
                                        <p:strVal val="visible"/>
                                      </p:to>
                                    </p:set>
                                    <p:animEffect transition="in" filter="wipe(left)">
                                      <p:cBhvr>
                                        <p:cTn id="22" dur="500"/>
                                        <p:tgtEl>
                                          <p:spTgt spid="18">
                                            <p:graphicEl>
                                              <a:chart seriesIdx="2" categoryIdx="-4" bldStep="series"/>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
                                            <p:graphicEl>
                                              <a:chart seriesIdx="3" categoryIdx="-4" bldStep="series"/>
                                            </p:graphicEl>
                                          </p:spTgt>
                                        </p:tgtEl>
                                        <p:attrNameLst>
                                          <p:attrName>style.visibility</p:attrName>
                                        </p:attrNameLst>
                                      </p:cBhvr>
                                      <p:to>
                                        <p:strVal val="visible"/>
                                      </p:to>
                                    </p:set>
                                    <p:animEffect transition="in" filter="wipe(left)">
                                      <p:cBhvr>
                                        <p:cTn id="27" dur="500"/>
                                        <p:tgtEl>
                                          <p:spTgt spid="18">
                                            <p:graphicEl>
                                              <a:chart seriesIdx="3" categoryIdx="-4" bldStep="series"/>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8">
                                            <p:graphicEl>
                                              <a:chart seriesIdx="4" categoryIdx="-4" bldStep="series"/>
                                            </p:graphicEl>
                                          </p:spTgt>
                                        </p:tgtEl>
                                        <p:attrNameLst>
                                          <p:attrName>style.visibility</p:attrName>
                                        </p:attrNameLst>
                                      </p:cBhvr>
                                      <p:to>
                                        <p:strVal val="visible"/>
                                      </p:to>
                                    </p:set>
                                    <p:animEffect transition="in" filter="wipe(left)">
                                      <p:cBhvr>
                                        <p:cTn id="32" dur="500"/>
                                        <p:tgtEl>
                                          <p:spTgt spid="18">
                                            <p:graphicEl>
                                              <a:chart seriesIdx="4" categoryIdx="-4" bldStep="series"/>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8">
                                            <p:graphicEl>
                                              <a:chart seriesIdx="5" categoryIdx="-4" bldStep="series"/>
                                            </p:graphicEl>
                                          </p:spTgt>
                                        </p:tgtEl>
                                        <p:attrNameLst>
                                          <p:attrName>style.visibility</p:attrName>
                                        </p:attrNameLst>
                                      </p:cBhvr>
                                      <p:to>
                                        <p:strVal val="visible"/>
                                      </p:to>
                                    </p:set>
                                    <p:animEffect transition="in" filter="wipe(left)">
                                      <p:cBhvr>
                                        <p:cTn id="37" dur="500"/>
                                        <p:tgtEl>
                                          <p:spTgt spid="18">
                                            <p:graphicEl>
                                              <a:chart seriesIdx="5" categoryIdx="-4" bldStep="series"/>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8">
                                            <p:graphicEl>
                                              <a:chart seriesIdx="6" categoryIdx="-4" bldStep="series"/>
                                            </p:graphicEl>
                                          </p:spTgt>
                                        </p:tgtEl>
                                        <p:attrNameLst>
                                          <p:attrName>style.visibility</p:attrName>
                                        </p:attrNameLst>
                                      </p:cBhvr>
                                      <p:to>
                                        <p:strVal val="visible"/>
                                      </p:to>
                                    </p:set>
                                    <p:animEffect transition="in" filter="wipe(left)">
                                      <p:cBhvr>
                                        <p:cTn id="42" dur="500"/>
                                        <p:tgtEl>
                                          <p:spTgt spid="18">
                                            <p:graphicEl>
                                              <a:chart seriesIdx="6" categoryIdx="-4" bldStep="series"/>
                                            </p:graphic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8">
                                            <p:graphicEl>
                                              <a:chart seriesIdx="7" categoryIdx="-4" bldStep="series"/>
                                            </p:graphicEl>
                                          </p:spTgt>
                                        </p:tgtEl>
                                        <p:attrNameLst>
                                          <p:attrName>style.visibility</p:attrName>
                                        </p:attrNameLst>
                                      </p:cBhvr>
                                      <p:to>
                                        <p:strVal val="visible"/>
                                      </p:to>
                                    </p:set>
                                    <p:animEffect transition="in" filter="wipe(left)">
                                      <p:cBhvr>
                                        <p:cTn id="47" dur="500"/>
                                        <p:tgtEl>
                                          <p:spTgt spid="18">
                                            <p:graphicEl>
                                              <a:chart seriesIdx="7" categoryIdx="-4" bldStep="series"/>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8">
                                            <p:graphicEl>
                                              <a:chart seriesIdx="8" categoryIdx="-4" bldStep="series"/>
                                            </p:graphicEl>
                                          </p:spTgt>
                                        </p:tgtEl>
                                        <p:attrNameLst>
                                          <p:attrName>style.visibility</p:attrName>
                                        </p:attrNameLst>
                                      </p:cBhvr>
                                      <p:to>
                                        <p:strVal val="visible"/>
                                      </p:to>
                                    </p:set>
                                    <p:animEffect transition="in" filter="wipe(left)">
                                      <p:cBhvr>
                                        <p:cTn id="52" dur="500"/>
                                        <p:tgtEl>
                                          <p:spTgt spid="18">
                                            <p:graphicEl>
                                              <a:chart seriesIdx="8" categoryIdx="-4" bldStep="series"/>
                                            </p:graphic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8">
                                            <p:graphicEl>
                                              <a:chart seriesIdx="9" categoryIdx="-4" bldStep="series"/>
                                            </p:graphicEl>
                                          </p:spTgt>
                                        </p:tgtEl>
                                        <p:attrNameLst>
                                          <p:attrName>style.visibility</p:attrName>
                                        </p:attrNameLst>
                                      </p:cBhvr>
                                      <p:to>
                                        <p:strVal val="visible"/>
                                      </p:to>
                                    </p:set>
                                    <p:animEffect transition="in" filter="wipe(left)">
                                      <p:cBhvr>
                                        <p:cTn id="57" dur="500"/>
                                        <p:tgtEl>
                                          <p:spTgt spid="18">
                                            <p:graphicEl>
                                              <a:chart seriesIdx="9"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8" grpId="0">
        <p:bldSub>
          <a:bldChart bld="series"/>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Recent Experience – relative to England Wales 2001</a:t>
            </a:r>
            <a:endParaRPr lang="en-US" dirty="0"/>
          </a:p>
        </p:txBody>
      </p:sp>
      <p:sp>
        <p:nvSpPr>
          <p:cNvPr id="7" name="Text Placeholder 6"/>
          <p:cNvSpPr>
            <a:spLocks noGrp="1"/>
          </p:cNvSpPr>
          <p:nvPr>
            <p:ph type="body" sz="quarter" idx="15"/>
          </p:nvPr>
        </p:nvSpPr>
        <p:spPr>
          <a:xfrm>
            <a:off x="891705" y="1583973"/>
            <a:ext cx="5212079" cy="383292"/>
          </a:xfrm>
          <a:solidFill>
            <a:srgbClr val="E31B23"/>
          </a:solidFill>
        </p:spPr>
        <p:txBody>
          <a:bodyPr/>
          <a:lstStyle/>
          <a:p>
            <a:pPr algn="ctr"/>
            <a:r>
              <a:rPr lang="en-US" dirty="0" smtClean="0">
                <a:solidFill>
                  <a:schemeClr val="bg1"/>
                </a:solidFill>
              </a:rPr>
              <a:t>Ages 30-65 </a:t>
            </a:r>
            <a:endParaRPr lang="en-US" dirty="0">
              <a:solidFill>
                <a:schemeClr val="bg1"/>
              </a:solidFill>
            </a:endParaRPr>
          </a:p>
        </p:txBody>
      </p:sp>
      <p:graphicFrame>
        <p:nvGraphicFramePr>
          <p:cNvPr id="13" name="Chart 12"/>
          <p:cNvGraphicFramePr>
            <a:graphicFrameLocks/>
          </p:cNvGraphicFramePr>
          <p:nvPr>
            <p:extLst>
              <p:ext uri="{D42A27DB-BD31-4B8C-83A1-F6EECF244321}">
                <p14:modId xmlns:p14="http://schemas.microsoft.com/office/powerpoint/2010/main" val="3195820943"/>
              </p:ext>
            </p:extLst>
          </p:nvPr>
        </p:nvGraphicFramePr>
        <p:xfrm>
          <a:off x="891704" y="2198767"/>
          <a:ext cx="5212080" cy="374904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a:graphicFrameLocks/>
          </p:cNvGraphicFramePr>
          <p:nvPr>
            <p:extLst>
              <p:ext uri="{D42A27DB-BD31-4B8C-83A1-F6EECF244321}">
                <p14:modId xmlns:p14="http://schemas.microsoft.com/office/powerpoint/2010/main" val="3052712648"/>
              </p:ext>
            </p:extLst>
          </p:nvPr>
        </p:nvGraphicFramePr>
        <p:xfrm>
          <a:off x="6473535" y="2198768"/>
          <a:ext cx="5212080" cy="3749040"/>
        </p:xfrm>
        <a:graphic>
          <a:graphicData uri="http://schemas.openxmlformats.org/drawingml/2006/chart">
            <c:chart xmlns:c="http://schemas.openxmlformats.org/drawingml/2006/chart" xmlns:r="http://schemas.openxmlformats.org/officeDocument/2006/relationships" r:id="rId4"/>
          </a:graphicData>
        </a:graphic>
      </p:graphicFrame>
      <p:pic>
        <p:nvPicPr>
          <p:cNvPr id="15" name="Picture 14"/>
          <p:cNvPicPr>
            <a:picLocks noChangeAspect="1"/>
          </p:cNvPicPr>
          <p:nvPr/>
        </p:nvPicPr>
        <p:blipFill>
          <a:blip r:embed="rId5"/>
          <a:stretch>
            <a:fillRect/>
          </a:stretch>
        </p:blipFill>
        <p:spPr>
          <a:xfrm>
            <a:off x="4212990" y="5902858"/>
            <a:ext cx="4048125" cy="514350"/>
          </a:xfrm>
          <a:prstGeom prst="rect">
            <a:avLst/>
          </a:prstGeom>
        </p:spPr>
      </p:pic>
      <p:sp>
        <p:nvSpPr>
          <p:cNvPr id="16" name="Text Placeholder 6"/>
          <p:cNvSpPr txBox="1">
            <a:spLocks/>
          </p:cNvSpPr>
          <p:nvPr/>
        </p:nvSpPr>
        <p:spPr bwMode="gray">
          <a:xfrm>
            <a:off x="6473535" y="1583973"/>
            <a:ext cx="5212080" cy="383292"/>
          </a:xfrm>
          <a:prstGeom prst="rect">
            <a:avLst/>
          </a:prstGeom>
          <a:solidFill>
            <a:srgbClr val="E31B23"/>
          </a:solidFill>
        </p:spPr>
        <p:txBody>
          <a:bodyPr vert="horz" wrap="square" lIns="91440" tIns="45720" rIns="91440" bIns="45720" rtlCol="0">
            <a:noAutofit/>
          </a:bodyPr>
          <a:lstStyle>
            <a:lvl1pPr marL="0" indent="0" algn="l" defTabSz="914400" rtl="0" eaLnBrk="1" fontAlgn="base" latinLnBrk="0" hangingPunct="1">
              <a:lnSpc>
                <a:spcPct val="90000"/>
              </a:lnSpc>
              <a:spcBef>
                <a:spcPct val="0"/>
              </a:spcBef>
              <a:spcAft>
                <a:spcPct val="0"/>
              </a:spcAft>
              <a:buClr>
                <a:schemeClr val="accent1"/>
              </a:buClr>
              <a:buSzPct val="100000"/>
              <a:buFont typeface="Wingdings" panose="05000000000000000000" pitchFamily="2" charset="2"/>
              <a:buNone/>
              <a:defRPr lang="en-US" sz="2000" b="1" kern="1200" smtClean="0">
                <a:solidFill>
                  <a:schemeClr val="tx1"/>
                </a:solidFill>
                <a:latin typeface="+mj-lt"/>
                <a:ea typeface="+mn-ea"/>
                <a:cs typeface="+mn-cs"/>
              </a:defRPr>
            </a:lvl1pPr>
            <a:lvl2pPr marL="566928" indent="-228600" algn="l" defTabSz="914400" rtl="0" eaLnBrk="1" fontAlgn="base" latinLnBrk="0" hangingPunct="1">
              <a:lnSpc>
                <a:spcPct val="90000"/>
              </a:lnSpc>
              <a:spcBef>
                <a:spcPct val="0"/>
              </a:spcBef>
              <a:spcAft>
                <a:spcPct val="0"/>
              </a:spcAft>
              <a:buClr>
                <a:schemeClr val="accent1"/>
              </a:buClr>
              <a:buSzPct val="110000"/>
              <a:buFont typeface="Arial" pitchFamily="34" charset="0"/>
              <a:buChar char="•"/>
              <a:defRPr lang="en-US" sz="2200" b="1" kern="1200" smtClean="0">
                <a:solidFill>
                  <a:schemeClr val="tx1"/>
                </a:solidFill>
                <a:latin typeface="Arial Narrow" pitchFamily="34" charset="0"/>
                <a:ea typeface="+mn-ea"/>
                <a:cs typeface="+mn-cs"/>
              </a:defRPr>
            </a:lvl2pPr>
            <a:lvl3pPr marL="914400" indent="-228600"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smtClean="0">
                <a:solidFill>
                  <a:schemeClr val="tx1"/>
                </a:solidFill>
                <a:latin typeface="Arial Narrow" pitchFamily="34" charset="0"/>
                <a:ea typeface="+mn-ea"/>
                <a:cs typeface="+mn-cs"/>
              </a:defRPr>
            </a:lvl3pPr>
            <a:lvl4pPr marL="1252728" indent="-219456" algn="l" defTabSz="914400" rtl="0" eaLnBrk="1" fontAlgn="base" latinLnBrk="0" hangingPunct="1">
              <a:lnSpc>
                <a:spcPct val="90000"/>
              </a:lnSpc>
              <a:spcBef>
                <a:spcPct val="0"/>
              </a:spcBef>
              <a:spcAft>
                <a:spcPct val="0"/>
              </a:spcAft>
              <a:buClr>
                <a:schemeClr val="accent1"/>
              </a:buClr>
              <a:buFont typeface="Arial" panose="020B0604020202020204" pitchFamily="34" charset="0"/>
              <a:buChar char="•"/>
              <a:defRPr lang="en-US" sz="2200" b="1" kern="1200" smtClean="0">
                <a:solidFill>
                  <a:schemeClr val="tx1"/>
                </a:solidFill>
                <a:latin typeface="Arial Narrow" pitchFamily="34" charset="0"/>
                <a:ea typeface="+mn-ea"/>
                <a:cs typeface="+mn-cs"/>
              </a:defRPr>
            </a:lvl4pPr>
            <a:lvl5pPr marL="1481328" indent="-173736"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dirty="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dirty="0" smtClean="0">
                <a:solidFill>
                  <a:schemeClr val="bg1"/>
                </a:solidFill>
              </a:rPr>
              <a:t>Ages Over 65</a:t>
            </a:r>
            <a:endParaRPr lang="en-US" dirty="0">
              <a:solidFill>
                <a:schemeClr val="bg1"/>
              </a:solidFill>
            </a:endParaRPr>
          </a:p>
        </p:txBody>
      </p:sp>
      <p:sp>
        <p:nvSpPr>
          <p:cNvPr id="17" name="Text Placeholder 4">
            <a:extLst>
              <a:ext uri="{FF2B5EF4-FFF2-40B4-BE49-F238E27FC236}">
                <a16:creationId xmlns="" xmlns:a16="http://schemas.microsoft.com/office/drawing/2014/main" id="{4B15E746-190E-423D-970D-0A359B25D2E0}"/>
              </a:ext>
            </a:extLst>
          </p:cNvPr>
          <p:cNvSpPr txBox="1">
            <a:spLocks/>
          </p:cNvSpPr>
          <p:nvPr/>
        </p:nvSpPr>
        <p:spPr bwMode="gray">
          <a:xfrm>
            <a:off x="891704" y="1176465"/>
            <a:ext cx="10690696" cy="383292"/>
          </a:xfrm>
          <a:prstGeom prst="rect">
            <a:avLst/>
          </a:prstGeom>
          <a:noFill/>
        </p:spPr>
        <p:txBody>
          <a:bodyPr vert="horz" wrap="square" lIns="91440" tIns="45720" rIns="91440" bIns="45720" rtlCol="0">
            <a:noAutofit/>
          </a:bodyPr>
          <a:lstStyle>
            <a:lvl1pPr marL="0" indent="0" algn="l" defTabSz="914400" rtl="0" eaLnBrk="1" fontAlgn="base" latinLnBrk="0" hangingPunct="1">
              <a:lnSpc>
                <a:spcPct val="90000"/>
              </a:lnSpc>
              <a:spcBef>
                <a:spcPct val="0"/>
              </a:spcBef>
              <a:spcAft>
                <a:spcPct val="0"/>
              </a:spcAft>
              <a:buClr>
                <a:schemeClr val="accent1"/>
              </a:buClr>
              <a:buSzPct val="100000"/>
              <a:buFont typeface="Wingdings" panose="05000000000000000000" pitchFamily="2" charset="2"/>
              <a:buNone/>
              <a:defRPr lang="en-US" sz="2000" b="1" kern="1200" smtClean="0">
                <a:solidFill>
                  <a:schemeClr val="tx1"/>
                </a:solidFill>
                <a:latin typeface="+mj-lt"/>
                <a:ea typeface="+mn-ea"/>
                <a:cs typeface="+mn-cs"/>
              </a:defRPr>
            </a:lvl1pPr>
            <a:lvl2pPr marL="566928" indent="-228600" algn="l" defTabSz="914400" rtl="0" eaLnBrk="1" fontAlgn="base" latinLnBrk="0" hangingPunct="1">
              <a:lnSpc>
                <a:spcPct val="90000"/>
              </a:lnSpc>
              <a:spcBef>
                <a:spcPct val="0"/>
              </a:spcBef>
              <a:spcAft>
                <a:spcPct val="0"/>
              </a:spcAft>
              <a:buClr>
                <a:schemeClr val="accent1"/>
              </a:buClr>
              <a:buSzPct val="110000"/>
              <a:buFont typeface="Arial" pitchFamily="34" charset="0"/>
              <a:buChar char="•"/>
              <a:defRPr lang="en-US" sz="2200" b="1" kern="1200" smtClean="0">
                <a:solidFill>
                  <a:schemeClr val="tx1"/>
                </a:solidFill>
                <a:latin typeface="Arial Narrow" pitchFamily="34" charset="0"/>
                <a:ea typeface="+mn-ea"/>
                <a:cs typeface="+mn-cs"/>
              </a:defRPr>
            </a:lvl2pPr>
            <a:lvl3pPr marL="914400" indent="-228600"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smtClean="0">
                <a:solidFill>
                  <a:schemeClr val="tx1"/>
                </a:solidFill>
                <a:latin typeface="Arial Narrow" pitchFamily="34" charset="0"/>
                <a:ea typeface="+mn-ea"/>
                <a:cs typeface="+mn-cs"/>
              </a:defRPr>
            </a:lvl3pPr>
            <a:lvl4pPr marL="1252728" indent="-219456" algn="l" defTabSz="914400" rtl="0" eaLnBrk="1" fontAlgn="base" latinLnBrk="0" hangingPunct="1">
              <a:lnSpc>
                <a:spcPct val="90000"/>
              </a:lnSpc>
              <a:spcBef>
                <a:spcPct val="0"/>
              </a:spcBef>
              <a:spcAft>
                <a:spcPct val="0"/>
              </a:spcAft>
              <a:buClr>
                <a:schemeClr val="accent1"/>
              </a:buClr>
              <a:buFont typeface="Arial" panose="020B0604020202020204" pitchFamily="34" charset="0"/>
              <a:buChar char="•"/>
              <a:defRPr lang="en-US" sz="2200" b="1" kern="1200" smtClean="0">
                <a:solidFill>
                  <a:schemeClr val="tx1"/>
                </a:solidFill>
                <a:latin typeface="Arial Narrow" pitchFamily="34" charset="0"/>
                <a:ea typeface="+mn-ea"/>
                <a:cs typeface="+mn-cs"/>
              </a:defRPr>
            </a:lvl4pPr>
            <a:lvl5pPr marL="1481328" indent="-173736"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dirty="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smtClean="0"/>
              <a:t>Unisex Age Standardised Mortality Ratios</a:t>
            </a:r>
            <a:endParaRPr lang="en-GB" dirty="0"/>
          </a:p>
        </p:txBody>
      </p:sp>
      <p:sp>
        <p:nvSpPr>
          <p:cNvPr id="19" name="Text Placeholder 3"/>
          <p:cNvSpPr txBox="1">
            <a:spLocks/>
          </p:cNvSpPr>
          <p:nvPr/>
        </p:nvSpPr>
        <p:spPr bwMode="gray">
          <a:xfrm>
            <a:off x="891704" y="6209699"/>
            <a:ext cx="8956240" cy="415018"/>
          </a:xfrm>
          <a:prstGeom prst="rect">
            <a:avLst/>
          </a:prstGeom>
        </p:spPr>
        <p:txBody>
          <a:bodyPr vert="horz" lIns="91440" tIns="0" rIns="0" bIns="0" rtlCol="0" anchor="b" anchorCtr="0">
            <a:noAutofit/>
          </a:bodyPr>
          <a:lstStyle>
            <a:lvl1pPr marL="0" indent="0" algn="l" defTabSz="914400" rtl="0" eaLnBrk="1" latinLnBrk="0" hangingPunct="1">
              <a:lnSpc>
                <a:spcPct val="90000"/>
              </a:lnSpc>
              <a:spcBef>
                <a:spcPts val="600"/>
              </a:spcBef>
              <a:buClr>
                <a:schemeClr val="accent1"/>
              </a:buClr>
              <a:buSzPct val="100000"/>
              <a:buFont typeface="Wingdings" panose="05000000000000000000" pitchFamily="2" charset="2"/>
              <a:buNone/>
              <a:defRPr sz="1000" kern="1200">
                <a:solidFill>
                  <a:schemeClr val="tx1"/>
                </a:solidFill>
                <a:latin typeface="Arial" pitchFamily="34" charset="0"/>
                <a:ea typeface="+mn-ea"/>
                <a:cs typeface="Arial" pitchFamily="34" charset="0"/>
              </a:defRPr>
            </a:lvl1pPr>
            <a:lvl2pPr marL="566928" indent="-228600" algn="l" defTabSz="914400" rtl="0" eaLnBrk="1" latinLnBrk="0" hangingPunct="1">
              <a:lnSpc>
                <a:spcPct val="90000"/>
              </a:lnSpc>
              <a:spcBef>
                <a:spcPts val="1000"/>
              </a:spcBef>
              <a:buClr>
                <a:schemeClr val="accent1"/>
              </a:buClr>
              <a:buSzPct val="110000"/>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chemeClr val="accent1"/>
              </a:buClr>
              <a:buFont typeface="Courier New" panose="02070309020205020404" pitchFamily="49" charset="0"/>
              <a:buChar char="o"/>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chemeClr val="accent1"/>
              </a:buClr>
              <a:buFont typeface="Arial" panose="020B0604020202020204" pitchFamily="34" charset="0"/>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chemeClr val="accent1"/>
              </a:buClr>
              <a:buFont typeface="Courier New" panose="02070309020205020404" pitchFamily="49" charset="0"/>
              <a:buChar char="o"/>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Sources: RGA Calculations based on data from HMD and provisional data from Stat Can (2012-2016) and ONS (2017).</a:t>
            </a:r>
            <a:endParaRPr lang="en-US" dirty="0"/>
          </a:p>
        </p:txBody>
      </p:sp>
    </p:spTree>
    <p:extLst>
      <p:ext uri="{BB962C8B-B14F-4D97-AF65-F5344CB8AC3E}">
        <p14:creationId xmlns:p14="http://schemas.microsoft.com/office/powerpoint/2010/main" val="4270187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
                                            <p:graphicEl>
                                              <a:chart seriesIdx="-3" categoryIdx="-3" bldStep="gridLegend"/>
                                            </p:graphicEl>
                                          </p:spTgt>
                                        </p:tgtEl>
                                        <p:attrNameLst>
                                          <p:attrName>style.visibility</p:attrName>
                                        </p:attrNameLst>
                                      </p:cBhvr>
                                      <p:to>
                                        <p:strVal val="visible"/>
                                      </p:to>
                                    </p:set>
                                    <p:animEffect transition="in" filter="wipe(left)">
                                      <p:cBhvr>
                                        <p:cTn id="7" dur="500"/>
                                        <p:tgtEl>
                                          <p:spTgt spid="13">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
                                            <p:graphicEl>
                                              <a:chart seriesIdx="0" categoryIdx="-4" bldStep="series"/>
                                            </p:graphicEl>
                                          </p:spTgt>
                                        </p:tgtEl>
                                        <p:attrNameLst>
                                          <p:attrName>style.visibility</p:attrName>
                                        </p:attrNameLst>
                                      </p:cBhvr>
                                      <p:to>
                                        <p:strVal val="visible"/>
                                      </p:to>
                                    </p:set>
                                    <p:animEffect transition="in" filter="wipe(left)">
                                      <p:cBhvr>
                                        <p:cTn id="12" dur="500"/>
                                        <p:tgtEl>
                                          <p:spTgt spid="13">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3">
                                            <p:graphicEl>
                                              <a:chart seriesIdx="1" categoryIdx="-4" bldStep="series"/>
                                            </p:graphicEl>
                                          </p:spTgt>
                                        </p:tgtEl>
                                        <p:attrNameLst>
                                          <p:attrName>style.visibility</p:attrName>
                                        </p:attrNameLst>
                                      </p:cBhvr>
                                      <p:to>
                                        <p:strVal val="visible"/>
                                      </p:to>
                                    </p:set>
                                    <p:animEffect transition="in" filter="wipe(left)">
                                      <p:cBhvr>
                                        <p:cTn id="17" dur="500"/>
                                        <p:tgtEl>
                                          <p:spTgt spid="13">
                                            <p:graphicEl>
                                              <a:chart seriesIdx="1" categoryIdx="-4" bldStep="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3">
                                            <p:graphicEl>
                                              <a:chart seriesIdx="2" categoryIdx="-4" bldStep="series"/>
                                            </p:graphicEl>
                                          </p:spTgt>
                                        </p:tgtEl>
                                        <p:attrNameLst>
                                          <p:attrName>style.visibility</p:attrName>
                                        </p:attrNameLst>
                                      </p:cBhvr>
                                      <p:to>
                                        <p:strVal val="visible"/>
                                      </p:to>
                                    </p:set>
                                    <p:animEffect transition="in" filter="wipe(left)">
                                      <p:cBhvr>
                                        <p:cTn id="22" dur="500"/>
                                        <p:tgtEl>
                                          <p:spTgt spid="13">
                                            <p:graphicEl>
                                              <a:chart seriesIdx="2" categoryIdx="-4" bldStep="series"/>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4">
                                            <p:graphicEl>
                                              <a:chart seriesIdx="-3" categoryIdx="-3" bldStep="gridLegend"/>
                                            </p:graphicEl>
                                          </p:spTgt>
                                        </p:tgtEl>
                                        <p:attrNameLst>
                                          <p:attrName>style.visibility</p:attrName>
                                        </p:attrNameLst>
                                      </p:cBhvr>
                                      <p:to>
                                        <p:strVal val="visible"/>
                                      </p:to>
                                    </p:set>
                                    <p:animEffect transition="in" filter="wipe(left)">
                                      <p:cBhvr>
                                        <p:cTn id="27" dur="500"/>
                                        <p:tgtEl>
                                          <p:spTgt spid="14">
                                            <p:graphicEl>
                                              <a:chart seriesIdx="-3" categoryIdx="-3" bldStep="gridLegend"/>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4">
                                            <p:graphicEl>
                                              <a:chart seriesIdx="0" categoryIdx="-4" bldStep="series"/>
                                            </p:graphicEl>
                                          </p:spTgt>
                                        </p:tgtEl>
                                        <p:attrNameLst>
                                          <p:attrName>style.visibility</p:attrName>
                                        </p:attrNameLst>
                                      </p:cBhvr>
                                      <p:to>
                                        <p:strVal val="visible"/>
                                      </p:to>
                                    </p:set>
                                    <p:animEffect transition="in" filter="wipe(left)">
                                      <p:cBhvr>
                                        <p:cTn id="32" dur="500"/>
                                        <p:tgtEl>
                                          <p:spTgt spid="14">
                                            <p:graphicEl>
                                              <a:chart seriesIdx="0" categoryIdx="-4" bldStep="series"/>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4">
                                            <p:graphicEl>
                                              <a:chart seriesIdx="1" categoryIdx="-4" bldStep="series"/>
                                            </p:graphicEl>
                                          </p:spTgt>
                                        </p:tgtEl>
                                        <p:attrNameLst>
                                          <p:attrName>style.visibility</p:attrName>
                                        </p:attrNameLst>
                                      </p:cBhvr>
                                      <p:to>
                                        <p:strVal val="visible"/>
                                      </p:to>
                                    </p:set>
                                    <p:animEffect transition="in" filter="wipe(left)">
                                      <p:cBhvr>
                                        <p:cTn id="37" dur="500"/>
                                        <p:tgtEl>
                                          <p:spTgt spid="14">
                                            <p:graphicEl>
                                              <a:chart seriesIdx="1" categoryIdx="-4" bldStep="series"/>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4">
                                            <p:graphicEl>
                                              <a:chart seriesIdx="2" categoryIdx="-4" bldStep="series"/>
                                            </p:graphicEl>
                                          </p:spTgt>
                                        </p:tgtEl>
                                        <p:attrNameLst>
                                          <p:attrName>style.visibility</p:attrName>
                                        </p:attrNameLst>
                                      </p:cBhvr>
                                      <p:to>
                                        <p:strVal val="visible"/>
                                      </p:to>
                                    </p:set>
                                    <p:animEffect transition="in" filter="wipe(left)">
                                      <p:cBhvr>
                                        <p:cTn id="42" dur="500"/>
                                        <p:tgtEl>
                                          <p:spTgt spid="14">
                                            <p:graphicEl>
                                              <a:chart seriesIdx="2"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3" grpId="0" uiExpand="1">
        <p:bldSub>
          <a:bldChart bld="series"/>
        </p:bldSub>
      </p:bldGraphic>
      <p:bldGraphic spid="14" grpId="0" uiExpand="1">
        <p:bldSub>
          <a:bldChart bld="series"/>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AB56491-0C39-4000-B526-FEB81E08FAEA}"/>
              </a:ext>
            </a:extLst>
          </p:cNvPr>
          <p:cNvSpPr>
            <a:spLocks noGrp="1"/>
          </p:cNvSpPr>
          <p:nvPr>
            <p:ph type="title"/>
          </p:nvPr>
        </p:nvSpPr>
        <p:spPr/>
        <p:txBody>
          <a:bodyPr/>
          <a:lstStyle/>
          <a:p>
            <a:r>
              <a:rPr lang="en-GB" dirty="0" smtClean="0"/>
              <a:t>Recent UK experience in the longer term context</a:t>
            </a:r>
            <a:endParaRPr lang="en-GB" dirty="0"/>
          </a:p>
        </p:txBody>
      </p:sp>
      <p:sp>
        <p:nvSpPr>
          <p:cNvPr id="4" name="Text Placeholder 3">
            <a:extLst>
              <a:ext uri="{FF2B5EF4-FFF2-40B4-BE49-F238E27FC236}">
                <a16:creationId xmlns="" xmlns:a16="http://schemas.microsoft.com/office/drawing/2014/main" id="{0715456A-0388-4061-A5E3-32E3C045E3BB}"/>
              </a:ext>
            </a:extLst>
          </p:cNvPr>
          <p:cNvSpPr>
            <a:spLocks noGrp="1"/>
          </p:cNvSpPr>
          <p:nvPr>
            <p:ph type="body" sz="quarter" idx="16"/>
          </p:nvPr>
        </p:nvSpPr>
        <p:spPr/>
        <p:txBody>
          <a:bodyPr/>
          <a:lstStyle/>
          <a:p>
            <a:r>
              <a:rPr lang="en-GB" dirty="0"/>
              <a:t>Source: </a:t>
            </a:r>
            <a:r>
              <a:rPr lang="en-GB" dirty="0" smtClean="0"/>
              <a:t>HMD data</a:t>
            </a:r>
            <a:r>
              <a:rPr lang="en-GB" dirty="0"/>
              <a:t>, RGA analysis</a:t>
            </a:r>
          </a:p>
        </p:txBody>
      </p:sp>
      <p:sp>
        <p:nvSpPr>
          <p:cNvPr id="8" name="Text Placeholder 4">
            <a:extLst>
              <a:ext uri="{FF2B5EF4-FFF2-40B4-BE49-F238E27FC236}">
                <a16:creationId xmlns="" xmlns:a16="http://schemas.microsoft.com/office/drawing/2014/main" id="{4B15E746-190E-423D-970D-0A359B25D2E0}"/>
              </a:ext>
            </a:extLst>
          </p:cNvPr>
          <p:cNvSpPr txBox="1">
            <a:spLocks/>
          </p:cNvSpPr>
          <p:nvPr/>
        </p:nvSpPr>
        <p:spPr bwMode="gray">
          <a:xfrm>
            <a:off x="891704" y="1176465"/>
            <a:ext cx="10690696" cy="383292"/>
          </a:xfrm>
          <a:prstGeom prst="rect">
            <a:avLst/>
          </a:prstGeom>
          <a:noFill/>
        </p:spPr>
        <p:txBody>
          <a:bodyPr vert="horz" wrap="square" lIns="91440" tIns="45720" rIns="91440" bIns="45720" rtlCol="0">
            <a:noAutofit/>
          </a:bodyPr>
          <a:lstStyle>
            <a:lvl1pPr marL="0" indent="0" algn="l" defTabSz="914400" rtl="0" eaLnBrk="1" fontAlgn="base" latinLnBrk="0" hangingPunct="1">
              <a:lnSpc>
                <a:spcPct val="90000"/>
              </a:lnSpc>
              <a:spcBef>
                <a:spcPct val="0"/>
              </a:spcBef>
              <a:spcAft>
                <a:spcPct val="0"/>
              </a:spcAft>
              <a:buClr>
                <a:schemeClr val="accent1"/>
              </a:buClr>
              <a:buSzPct val="100000"/>
              <a:buFont typeface="Wingdings" panose="05000000000000000000" pitchFamily="2" charset="2"/>
              <a:buNone/>
              <a:defRPr lang="en-US" sz="2000" b="1" kern="1200" smtClean="0">
                <a:solidFill>
                  <a:schemeClr val="tx1"/>
                </a:solidFill>
                <a:latin typeface="+mj-lt"/>
                <a:ea typeface="+mn-ea"/>
                <a:cs typeface="+mn-cs"/>
              </a:defRPr>
            </a:lvl1pPr>
            <a:lvl2pPr marL="566928" indent="-228600" algn="l" defTabSz="914400" rtl="0" eaLnBrk="1" fontAlgn="base" latinLnBrk="0" hangingPunct="1">
              <a:lnSpc>
                <a:spcPct val="90000"/>
              </a:lnSpc>
              <a:spcBef>
                <a:spcPct val="0"/>
              </a:spcBef>
              <a:spcAft>
                <a:spcPct val="0"/>
              </a:spcAft>
              <a:buClr>
                <a:schemeClr val="accent1"/>
              </a:buClr>
              <a:buSzPct val="110000"/>
              <a:buFont typeface="Arial" pitchFamily="34" charset="0"/>
              <a:buChar char="•"/>
              <a:defRPr lang="en-US" sz="2200" b="1" kern="1200" smtClean="0">
                <a:solidFill>
                  <a:schemeClr val="tx1"/>
                </a:solidFill>
                <a:latin typeface="Arial Narrow" pitchFamily="34" charset="0"/>
                <a:ea typeface="+mn-ea"/>
                <a:cs typeface="+mn-cs"/>
              </a:defRPr>
            </a:lvl2pPr>
            <a:lvl3pPr marL="914400" indent="-228600"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smtClean="0">
                <a:solidFill>
                  <a:schemeClr val="tx1"/>
                </a:solidFill>
                <a:latin typeface="Arial Narrow" pitchFamily="34" charset="0"/>
                <a:ea typeface="+mn-ea"/>
                <a:cs typeface="+mn-cs"/>
              </a:defRPr>
            </a:lvl3pPr>
            <a:lvl4pPr marL="1252728" indent="-219456" algn="l" defTabSz="914400" rtl="0" eaLnBrk="1" fontAlgn="base" latinLnBrk="0" hangingPunct="1">
              <a:lnSpc>
                <a:spcPct val="90000"/>
              </a:lnSpc>
              <a:spcBef>
                <a:spcPct val="0"/>
              </a:spcBef>
              <a:spcAft>
                <a:spcPct val="0"/>
              </a:spcAft>
              <a:buClr>
                <a:schemeClr val="accent1"/>
              </a:buClr>
              <a:buFont typeface="Arial" panose="020B0604020202020204" pitchFamily="34" charset="0"/>
              <a:buChar char="•"/>
              <a:defRPr lang="en-US" sz="2200" b="1" kern="1200" smtClean="0">
                <a:solidFill>
                  <a:schemeClr val="tx1"/>
                </a:solidFill>
                <a:latin typeface="Arial Narrow" pitchFamily="34" charset="0"/>
                <a:ea typeface="+mn-ea"/>
                <a:cs typeface="+mn-cs"/>
              </a:defRPr>
            </a:lvl4pPr>
            <a:lvl5pPr marL="1481328" indent="-173736"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dirty="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smtClean="0"/>
              <a:t>Unsmoothed Annual Rate of Change In Unisex Age Standardised Mortality Ratios</a:t>
            </a:r>
            <a:endParaRPr lang="en-GB" dirty="0"/>
          </a:p>
        </p:txBody>
      </p:sp>
      <p:graphicFrame>
        <p:nvGraphicFramePr>
          <p:cNvPr id="9" name="Chart 8"/>
          <p:cNvGraphicFramePr>
            <a:graphicFrameLocks/>
          </p:cNvGraphicFramePr>
          <p:nvPr>
            <p:extLst>
              <p:ext uri="{D42A27DB-BD31-4B8C-83A1-F6EECF244321}">
                <p14:modId xmlns:p14="http://schemas.microsoft.com/office/powerpoint/2010/main" val="4031807042"/>
              </p:ext>
            </p:extLst>
          </p:nvPr>
        </p:nvGraphicFramePr>
        <p:xfrm>
          <a:off x="1062317" y="1783080"/>
          <a:ext cx="105156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9"/>
          <p:cNvSpPr/>
          <p:nvPr/>
        </p:nvSpPr>
        <p:spPr>
          <a:xfrm>
            <a:off x="8364070" y="2635623"/>
            <a:ext cx="2232212" cy="645459"/>
          </a:xfrm>
          <a:prstGeom prst="rect">
            <a:avLst/>
          </a:prstGeom>
          <a:solidFill>
            <a:srgbClr val="FFFF00"/>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1996-2011</a:t>
            </a:r>
            <a:endParaRPr lang="en-US" dirty="0">
              <a:solidFill>
                <a:schemeClr val="tx1"/>
              </a:solidFill>
            </a:endParaRPr>
          </a:p>
        </p:txBody>
      </p:sp>
    </p:spTree>
    <p:extLst>
      <p:ext uri="{BB962C8B-B14F-4D97-AF65-F5344CB8AC3E}">
        <p14:creationId xmlns:p14="http://schemas.microsoft.com/office/powerpoint/2010/main" val="204903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graphicEl>
                                              <a:chart seriesIdx="-3" categoryIdx="-3" bldStep="gridLegend"/>
                                            </p:graphicEl>
                                          </p:spTgt>
                                        </p:tgtEl>
                                        <p:attrNameLst>
                                          <p:attrName>style.visibility</p:attrName>
                                        </p:attrNameLst>
                                      </p:cBhvr>
                                      <p:to>
                                        <p:strVal val="visible"/>
                                      </p:to>
                                    </p:set>
                                    <p:animEffect transition="in" filter="wipe(left)">
                                      <p:cBhvr>
                                        <p:cTn id="7" dur="500"/>
                                        <p:tgtEl>
                                          <p:spTgt spid="9">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graphicEl>
                                              <a:chart seriesIdx="0" categoryIdx="-4" bldStep="series"/>
                                            </p:graphicEl>
                                          </p:spTgt>
                                        </p:tgtEl>
                                        <p:attrNameLst>
                                          <p:attrName>style.visibility</p:attrName>
                                        </p:attrNameLst>
                                      </p:cBhvr>
                                      <p:to>
                                        <p:strVal val="visible"/>
                                      </p:to>
                                    </p:set>
                                    <p:animEffect transition="in" filter="wipe(left)">
                                      <p:cBhvr>
                                        <p:cTn id="12" dur="500"/>
                                        <p:tgtEl>
                                          <p:spTgt spid="9">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graphicEl>
                                              <a:chart seriesIdx="1" categoryIdx="-4" bldStep="series"/>
                                            </p:graphicEl>
                                          </p:spTgt>
                                        </p:tgtEl>
                                        <p:attrNameLst>
                                          <p:attrName>style.visibility</p:attrName>
                                        </p:attrNameLst>
                                      </p:cBhvr>
                                      <p:to>
                                        <p:strVal val="visible"/>
                                      </p:to>
                                    </p:set>
                                    <p:animEffect transition="in" filter="wipe(left)">
                                      <p:cBhvr>
                                        <p:cTn id="17" dur="500"/>
                                        <p:tgtEl>
                                          <p:spTgt spid="9">
                                            <p:graphicEl>
                                              <a:chart seriesIdx="1" categoryIdx="-4" bldStep="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left)">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Sub>
          <a:bldChart bld="series"/>
        </p:bldSub>
      </p:bldGraphic>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a:graphicFrameLocks/>
          </p:cNvGraphicFramePr>
          <p:nvPr>
            <p:extLst>
              <p:ext uri="{D42A27DB-BD31-4B8C-83A1-F6EECF244321}">
                <p14:modId xmlns:p14="http://schemas.microsoft.com/office/powerpoint/2010/main" val="869827307"/>
              </p:ext>
            </p:extLst>
          </p:nvPr>
        </p:nvGraphicFramePr>
        <p:xfrm>
          <a:off x="1021976" y="1734671"/>
          <a:ext cx="105156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9"/>
          <p:cNvSpPr/>
          <p:nvPr/>
        </p:nvSpPr>
        <p:spPr>
          <a:xfrm>
            <a:off x="8982635" y="2869352"/>
            <a:ext cx="1532965" cy="645459"/>
          </a:xfrm>
          <a:prstGeom prst="rect">
            <a:avLst/>
          </a:prstGeom>
          <a:solidFill>
            <a:srgbClr val="FFFF00"/>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1999-2009</a:t>
            </a:r>
            <a:endParaRPr lang="en-US" dirty="0">
              <a:solidFill>
                <a:schemeClr val="tx1"/>
              </a:solidFill>
            </a:endParaRPr>
          </a:p>
        </p:txBody>
      </p:sp>
      <p:sp>
        <p:nvSpPr>
          <p:cNvPr id="2" name="Title 1">
            <a:extLst>
              <a:ext uri="{FF2B5EF4-FFF2-40B4-BE49-F238E27FC236}">
                <a16:creationId xmlns="" xmlns:a16="http://schemas.microsoft.com/office/drawing/2014/main" id="{0AB56491-0C39-4000-B526-FEB81E08FAEA}"/>
              </a:ext>
            </a:extLst>
          </p:cNvPr>
          <p:cNvSpPr>
            <a:spLocks noGrp="1"/>
          </p:cNvSpPr>
          <p:nvPr>
            <p:ph type="title"/>
          </p:nvPr>
        </p:nvSpPr>
        <p:spPr/>
        <p:txBody>
          <a:bodyPr/>
          <a:lstStyle/>
          <a:p>
            <a:r>
              <a:rPr lang="en-GB" dirty="0" smtClean="0"/>
              <a:t>Recent USA experience in the longer term context</a:t>
            </a:r>
            <a:endParaRPr lang="en-GB" dirty="0"/>
          </a:p>
        </p:txBody>
      </p:sp>
      <p:sp>
        <p:nvSpPr>
          <p:cNvPr id="4" name="Text Placeholder 3">
            <a:extLst>
              <a:ext uri="{FF2B5EF4-FFF2-40B4-BE49-F238E27FC236}">
                <a16:creationId xmlns="" xmlns:a16="http://schemas.microsoft.com/office/drawing/2014/main" id="{0715456A-0388-4061-A5E3-32E3C045E3BB}"/>
              </a:ext>
            </a:extLst>
          </p:cNvPr>
          <p:cNvSpPr>
            <a:spLocks noGrp="1"/>
          </p:cNvSpPr>
          <p:nvPr>
            <p:ph type="body" sz="quarter" idx="16"/>
          </p:nvPr>
        </p:nvSpPr>
        <p:spPr/>
        <p:txBody>
          <a:bodyPr/>
          <a:lstStyle/>
          <a:p>
            <a:r>
              <a:rPr lang="en-GB" dirty="0"/>
              <a:t>Source: </a:t>
            </a:r>
            <a:r>
              <a:rPr lang="en-GB" dirty="0" smtClean="0"/>
              <a:t>HMD data</a:t>
            </a:r>
            <a:r>
              <a:rPr lang="en-GB" dirty="0"/>
              <a:t>, RGA analysis</a:t>
            </a:r>
          </a:p>
        </p:txBody>
      </p:sp>
      <p:sp>
        <p:nvSpPr>
          <p:cNvPr id="8" name="Text Placeholder 4">
            <a:extLst>
              <a:ext uri="{FF2B5EF4-FFF2-40B4-BE49-F238E27FC236}">
                <a16:creationId xmlns="" xmlns:a16="http://schemas.microsoft.com/office/drawing/2014/main" id="{4B15E746-190E-423D-970D-0A359B25D2E0}"/>
              </a:ext>
            </a:extLst>
          </p:cNvPr>
          <p:cNvSpPr txBox="1">
            <a:spLocks/>
          </p:cNvSpPr>
          <p:nvPr/>
        </p:nvSpPr>
        <p:spPr bwMode="gray">
          <a:xfrm>
            <a:off x="891704" y="1176465"/>
            <a:ext cx="10690696" cy="383292"/>
          </a:xfrm>
          <a:prstGeom prst="rect">
            <a:avLst/>
          </a:prstGeom>
          <a:noFill/>
        </p:spPr>
        <p:txBody>
          <a:bodyPr vert="horz" wrap="square" lIns="91440" tIns="45720" rIns="91440" bIns="45720" rtlCol="0">
            <a:noAutofit/>
          </a:bodyPr>
          <a:lstStyle>
            <a:lvl1pPr marL="0" indent="0" algn="l" defTabSz="914400" rtl="0" eaLnBrk="1" fontAlgn="base" latinLnBrk="0" hangingPunct="1">
              <a:lnSpc>
                <a:spcPct val="90000"/>
              </a:lnSpc>
              <a:spcBef>
                <a:spcPct val="0"/>
              </a:spcBef>
              <a:spcAft>
                <a:spcPct val="0"/>
              </a:spcAft>
              <a:buClr>
                <a:schemeClr val="accent1"/>
              </a:buClr>
              <a:buSzPct val="100000"/>
              <a:buFont typeface="Wingdings" panose="05000000000000000000" pitchFamily="2" charset="2"/>
              <a:buNone/>
              <a:defRPr lang="en-US" sz="2000" b="1" kern="1200" smtClean="0">
                <a:solidFill>
                  <a:schemeClr val="tx1"/>
                </a:solidFill>
                <a:latin typeface="+mj-lt"/>
                <a:ea typeface="+mn-ea"/>
                <a:cs typeface="+mn-cs"/>
              </a:defRPr>
            </a:lvl1pPr>
            <a:lvl2pPr marL="566928" indent="-228600" algn="l" defTabSz="914400" rtl="0" eaLnBrk="1" fontAlgn="base" latinLnBrk="0" hangingPunct="1">
              <a:lnSpc>
                <a:spcPct val="90000"/>
              </a:lnSpc>
              <a:spcBef>
                <a:spcPct val="0"/>
              </a:spcBef>
              <a:spcAft>
                <a:spcPct val="0"/>
              </a:spcAft>
              <a:buClr>
                <a:schemeClr val="accent1"/>
              </a:buClr>
              <a:buSzPct val="110000"/>
              <a:buFont typeface="Arial" pitchFamily="34" charset="0"/>
              <a:buChar char="•"/>
              <a:defRPr lang="en-US" sz="2200" b="1" kern="1200" smtClean="0">
                <a:solidFill>
                  <a:schemeClr val="tx1"/>
                </a:solidFill>
                <a:latin typeface="Arial Narrow" pitchFamily="34" charset="0"/>
                <a:ea typeface="+mn-ea"/>
                <a:cs typeface="+mn-cs"/>
              </a:defRPr>
            </a:lvl2pPr>
            <a:lvl3pPr marL="914400" indent="-228600"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smtClean="0">
                <a:solidFill>
                  <a:schemeClr val="tx1"/>
                </a:solidFill>
                <a:latin typeface="Arial Narrow" pitchFamily="34" charset="0"/>
                <a:ea typeface="+mn-ea"/>
                <a:cs typeface="+mn-cs"/>
              </a:defRPr>
            </a:lvl3pPr>
            <a:lvl4pPr marL="1252728" indent="-219456" algn="l" defTabSz="914400" rtl="0" eaLnBrk="1" fontAlgn="base" latinLnBrk="0" hangingPunct="1">
              <a:lnSpc>
                <a:spcPct val="90000"/>
              </a:lnSpc>
              <a:spcBef>
                <a:spcPct val="0"/>
              </a:spcBef>
              <a:spcAft>
                <a:spcPct val="0"/>
              </a:spcAft>
              <a:buClr>
                <a:schemeClr val="accent1"/>
              </a:buClr>
              <a:buFont typeface="Arial" panose="020B0604020202020204" pitchFamily="34" charset="0"/>
              <a:buChar char="•"/>
              <a:defRPr lang="en-US" sz="2200" b="1" kern="1200" smtClean="0">
                <a:solidFill>
                  <a:schemeClr val="tx1"/>
                </a:solidFill>
                <a:latin typeface="Arial Narrow" pitchFamily="34" charset="0"/>
                <a:ea typeface="+mn-ea"/>
                <a:cs typeface="+mn-cs"/>
              </a:defRPr>
            </a:lvl4pPr>
            <a:lvl5pPr marL="1481328" indent="-173736"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dirty="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smtClean="0"/>
              <a:t>Unsmoothed Annual Rate of Change In Unisex Age Standardised Mortality Ratios</a:t>
            </a:r>
            <a:endParaRPr lang="en-GB" dirty="0"/>
          </a:p>
        </p:txBody>
      </p:sp>
    </p:spTree>
    <p:extLst>
      <p:ext uri="{BB962C8B-B14F-4D97-AF65-F5344CB8AC3E}">
        <p14:creationId xmlns:p14="http://schemas.microsoft.com/office/powerpoint/2010/main" val="1924050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graphicEl>
                                              <a:chart seriesIdx="-3" categoryIdx="-3" bldStep="gridLegend"/>
                                            </p:graphicEl>
                                          </p:spTgt>
                                        </p:tgtEl>
                                        <p:attrNameLst>
                                          <p:attrName>style.visibility</p:attrName>
                                        </p:attrNameLst>
                                      </p:cBhvr>
                                      <p:to>
                                        <p:strVal val="visible"/>
                                      </p:to>
                                    </p:set>
                                    <p:animEffect transition="in" filter="wipe(left)">
                                      <p:cBhvr>
                                        <p:cTn id="7" dur="500"/>
                                        <p:tgtEl>
                                          <p:spTgt spid="7">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graphicEl>
                                              <a:chart seriesIdx="0" categoryIdx="-4" bldStep="series"/>
                                            </p:graphicEl>
                                          </p:spTgt>
                                        </p:tgtEl>
                                        <p:attrNameLst>
                                          <p:attrName>style.visibility</p:attrName>
                                        </p:attrNameLst>
                                      </p:cBhvr>
                                      <p:to>
                                        <p:strVal val="visible"/>
                                      </p:to>
                                    </p:set>
                                    <p:animEffect transition="in" filter="wipe(left)">
                                      <p:cBhvr>
                                        <p:cTn id="12" dur="500"/>
                                        <p:tgtEl>
                                          <p:spTgt spid="7">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graphicEl>
                                              <a:chart seriesIdx="1" categoryIdx="-4" bldStep="series"/>
                                            </p:graphicEl>
                                          </p:spTgt>
                                        </p:tgtEl>
                                        <p:attrNameLst>
                                          <p:attrName>style.visibility</p:attrName>
                                        </p:attrNameLst>
                                      </p:cBhvr>
                                      <p:to>
                                        <p:strVal val="visible"/>
                                      </p:to>
                                    </p:set>
                                    <p:animEffect transition="in" filter="wipe(left)">
                                      <p:cBhvr>
                                        <p:cTn id="17" dur="500"/>
                                        <p:tgtEl>
                                          <p:spTgt spid="7">
                                            <p:graphicEl>
                                              <a:chart seriesIdx="1" categoryIdx="-4" bldStep="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left)">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Chart bld="series"/>
        </p:bldSub>
      </p:bldGraphic>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p:cNvGraphicFramePr>
            <a:graphicFrameLocks/>
          </p:cNvGraphicFramePr>
          <p:nvPr>
            <p:extLst>
              <p:ext uri="{D42A27DB-BD31-4B8C-83A1-F6EECF244321}">
                <p14:modId xmlns:p14="http://schemas.microsoft.com/office/powerpoint/2010/main" val="2220693283"/>
              </p:ext>
            </p:extLst>
          </p:nvPr>
        </p:nvGraphicFramePr>
        <p:xfrm>
          <a:off x="891704" y="1680482"/>
          <a:ext cx="105156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9"/>
          <p:cNvSpPr/>
          <p:nvPr/>
        </p:nvSpPr>
        <p:spPr>
          <a:xfrm>
            <a:off x="7839636" y="2882799"/>
            <a:ext cx="2447364" cy="645459"/>
          </a:xfrm>
          <a:prstGeom prst="rect">
            <a:avLst/>
          </a:prstGeom>
          <a:solidFill>
            <a:srgbClr val="FFFF00"/>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1994-2011</a:t>
            </a:r>
            <a:endParaRPr lang="en-US" dirty="0">
              <a:solidFill>
                <a:schemeClr val="tx1"/>
              </a:solidFill>
            </a:endParaRPr>
          </a:p>
        </p:txBody>
      </p:sp>
      <p:sp>
        <p:nvSpPr>
          <p:cNvPr id="2" name="Title 1">
            <a:extLst>
              <a:ext uri="{FF2B5EF4-FFF2-40B4-BE49-F238E27FC236}">
                <a16:creationId xmlns="" xmlns:a16="http://schemas.microsoft.com/office/drawing/2014/main" id="{0AB56491-0C39-4000-B526-FEB81E08FAEA}"/>
              </a:ext>
            </a:extLst>
          </p:cNvPr>
          <p:cNvSpPr>
            <a:spLocks noGrp="1"/>
          </p:cNvSpPr>
          <p:nvPr>
            <p:ph type="title"/>
          </p:nvPr>
        </p:nvSpPr>
        <p:spPr>
          <a:xfrm>
            <a:off x="891705" y="0"/>
            <a:ext cx="10955154" cy="1114661"/>
          </a:xfrm>
        </p:spPr>
        <p:txBody>
          <a:bodyPr/>
          <a:lstStyle/>
          <a:p>
            <a:r>
              <a:rPr lang="en-GB" dirty="0" smtClean="0"/>
              <a:t>Recent Canadian experience in the longer term context</a:t>
            </a:r>
            <a:endParaRPr lang="en-GB" dirty="0"/>
          </a:p>
        </p:txBody>
      </p:sp>
      <p:sp>
        <p:nvSpPr>
          <p:cNvPr id="4" name="Text Placeholder 3">
            <a:extLst>
              <a:ext uri="{FF2B5EF4-FFF2-40B4-BE49-F238E27FC236}">
                <a16:creationId xmlns="" xmlns:a16="http://schemas.microsoft.com/office/drawing/2014/main" id="{0715456A-0388-4061-A5E3-32E3C045E3BB}"/>
              </a:ext>
            </a:extLst>
          </p:cNvPr>
          <p:cNvSpPr>
            <a:spLocks noGrp="1"/>
          </p:cNvSpPr>
          <p:nvPr>
            <p:ph type="body" sz="quarter" idx="16"/>
          </p:nvPr>
        </p:nvSpPr>
        <p:spPr/>
        <p:txBody>
          <a:bodyPr/>
          <a:lstStyle/>
          <a:p>
            <a:r>
              <a:rPr lang="en-GB" dirty="0"/>
              <a:t>Source: </a:t>
            </a:r>
            <a:r>
              <a:rPr lang="en-GB" dirty="0" smtClean="0"/>
              <a:t>HMD data</a:t>
            </a:r>
            <a:r>
              <a:rPr lang="en-GB" dirty="0"/>
              <a:t>, RGA analysis</a:t>
            </a:r>
          </a:p>
        </p:txBody>
      </p:sp>
      <p:sp>
        <p:nvSpPr>
          <p:cNvPr id="8" name="Text Placeholder 4">
            <a:extLst>
              <a:ext uri="{FF2B5EF4-FFF2-40B4-BE49-F238E27FC236}">
                <a16:creationId xmlns="" xmlns:a16="http://schemas.microsoft.com/office/drawing/2014/main" id="{4B15E746-190E-423D-970D-0A359B25D2E0}"/>
              </a:ext>
            </a:extLst>
          </p:cNvPr>
          <p:cNvSpPr txBox="1">
            <a:spLocks/>
          </p:cNvSpPr>
          <p:nvPr/>
        </p:nvSpPr>
        <p:spPr bwMode="gray">
          <a:xfrm>
            <a:off x="891704" y="1176465"/>
            <a:ext cx="10690696" cy="383292"/>
          </a:xfrm>
          <a:prstGeom prst="rect">
            <a:avLst/>
          </a:prstGeom>
          <a:noFill/>
        </p:spPr>
        <p:txBody>
          <a:bodyPr vert="horz" wrap="square" lIns="91440" tIns="45720" rIns="91440" bIns="45720" rtlCol="0">
            <a:noAutofit/>
          </a:bodyPr>
          <a:lstStyle>
            <a:lvl1pPr marL="0" indent="0" algn="l" defTabSz="914400" rtl="0" eaLnBrk="1" fontAlgn="base" latinLnBrk="0" hangingPunct="1">
              <a:lnSpc>
                <a:spcPct val="90000"/>
              </a:lnSpc>
              <a:spcBef>
                <a:spcPct val="0"/>
              </a:spcBef>
              <a:spcAft>
                <a:spcPct val="0"/>
              </a:spcAft>
              <a:buClr>
                <a:schemeClr val="accent1"/>
              </a:buClr>
              <a:buSzPct val="100000"/>
              <a:buFont typeface="Wingdings" panose="05000000000000000000" pitchFamily="2" charset="2"/>
              <a:buNone/>
              <a:defRPr lang="en-US" sz="2000" b="1" kern="1200" smtClean="0">
                <a:solidFill>
                  <a:schemeClr val="tx1"/>
                </a:solidFill>
                <a:latin typeface="+mj-lt"/>
                <a:ea typeface="+mn-ea"/>
                <a:cs typeface="+mn-cs"/>
              </a:defRPr>
            </a:lvl1pPr>
            <a:lvl2pPr marL="566928" indent="-228600" algn="l" defTabSz="914400" rtl="0" eaLnBrk="1" fontAlgn="base" latinLnBrk="0" hangingPunct="1">
              <a:lnSpc>
                <a:spcPct val="90000"/>
              </a:lnSpc>
              <a:spcBef>
                <a:spcPct val="0"/>
              </a:spcBef>
              <a:spcAft>
                <a:spcPct val="0"/>
              </a:spcAft>
              <a:buClr>
                <a:schemeClr val="accent1"/>
              </a:buClr>
              <a:buSzPct val="110000"/>
              <a:buFont typeface="Arial" pitchFamily="34" charset="0"/>
              <a:buChar char="•"/>
              <a:defRPr lang="en-US" sz="2200" b="1" kern="1200" smtClean="0">
                <a:solidFill>
                  <a:schemeClr val="tx1"/>
                </a:solidFill>
                <a:latin typeface="Arial Narrow" pitchFamily="34" charset="0"/>
                <a:ea typeface="+mn-ea"/>
                <a:cs typeface="+mn-cs"/>
              </a:defRPr>
            </a:lvl2pPr>
            <a:lvl3pPr marL="914400" indent="-228600"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smtClean="0">
                <a:solidFill>
                  <a:schemeClr val="tx1"/>
                </a:solidFill>
                <a:latin typeface="Arial Narrow" pitchFamily="34" charset="0"/>
                <a:ea typeface="+mn-ea"/>
                <a:cs typeface="+mn-cs"/>
              </a:defRPr>
            </a:lvl3pPr>
            <a:lvl4pPr marL="1252728" indent="-219456" algn="l" defTabSz="914400" rtl="0" eaLnBrk="1" fontAlgn="base" latinLnBrk="0" hangingPunct="1">
              <a:lnSpc>
                <a:spcPct val="90000"/>
              </a:lnSpc>
              <a:spcBef>
                <a:spcPct val="0"/>
              </a:spcBef>
              <a:spcAft>
                <a:spcPct val="0"/>
              </a:spcAft>
              <a:buClr>
                <a:schemeClr val="accent1"/>
              </a:buClr>
              <a:buFont typeface="Arial" panose="020B0604020202020204" pitchFamily="34" charset="0"/>
              <a:buChar char="•"/>
              <a:defRPr lang="en-US" sz="2200" b="1" kern="1200" smtClean="0">
                <a:solidFill>
                  <a:schemeClr val="tx1"/>
                </a:solidFill>
                <a:latin typeface="Arial Narrow" pitchFamily="34" charset="0"/>
                <a:ea typeface="+mn-ea"/>
                <a:cs typeface="+mn-cs"/>
              </a:defRPr>
            </a:lvl4pPr>
            <a:lvl5pPr marL="1481328" indent="-173736"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dirty="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smtClean="0"/>
              <a:t>Unsmoothed Annual Rate of Change In Unisex Age Standardised Mortality Ratios</a:t>
            </a:r>
            <a:endParaRPr lang="en-GB" dirty="0"/>
          </a:p>
        </p:txBody>
      </p:sp>
    </p:spTree>
    <p:extLst>
      <p:ext uri="{BB962C8B-B14F-4D97-AF65-F5344CB8AC3E}">
        <p14:creationId xmlns:p14="http://schemas.microsoft.com/office/powerpoint/2010/main" val="2290678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graphicEl>
                                              <a:chart seriesIdx="-3" categoryIdx="-3" bldStep="gridLegend"/>
                                            </p:graphicEl>
                                          </p:spTgt>
                                        </p:tgtEl>
                                        <p:attrNameLst>
                                          <p:attrName>style.visibility</p:attrName>
                                        </p:attrNameLst>
                                      </p:cBhvr>
                                      <p:to>
                                        <p:strVal val="visible"/>
                                      </p:to>
                                    </p:set>
                                    <p:animEffect transition="in" filter="wipe(left)">
                                      <p:cBhvr>
                                        <p:cTn id="7" dur="500"/>
                                        <p:tgtEl>
                                          <p:spTgt spid="9">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graphicEl>
                                              <a:chart seriesIdx="0" categoryIdx="-4" bldStep="series"/>
                                            </p:graphicEl>
                                          </p:spTgt>
                                        </p:tgtEl>
                                        <p:attrNameLst>
                                          <p:attrName>style.visibility</p:attrName>
                                        </p:attrNameLst>
                                      </p:cBhvr>
                                      <p:to>
                                        <p:strVal val="visible"/>
                                      </p:to>
                                    </p:set>
                                    <p:animEffect transition="in" filter="wipe(left)">
                                      <p:cBhvr>
                                        <p:cTn id="12" dur="500"/>
                                        <p:tgtEl>
                                          <p:spTgt spid="9">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graphicEl>
                                              <a:chart seriesIdx="1" categoryIdx="-4" bldStep="series"/>
                                            </p:graphicEl>
                                          </p:spTgt>
                                        </p:tgtEl>
                                        <p:attrNameLst>
                                          <p:attrName>style.visibility</p:attrName>
                                        </p:attrNameLst>
                                      </p:cBhvr>
                                      <p:to>
                                        <p:strVal val="visible"/>
                                      </p:to>
                                    </p:set>
                                    <p:animEffect transition="in" filter="wipe(left)">
                                      <p:cBhvr>
                                        <p:cTn id="17" dur="500"/>
                                        <p:tgtEl>
                                          <p:spTgt spid="9">
                                            <p:graphicEl>
                                              <a:chart seriesIdx="1" categoryIdx="-4" bldStep="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left)">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Sub>
          <a:bldChart bld="series"/>
        </p:bldSub>
      </p:bldGraphic>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rot="18842270">
            <a:off x="10406666" y="5015236"/>
            <a:ext cx="925032" cy="276447"/>
          </a:xfrm>
          <a:prstGeom prst="rect">
            <a:avLst/>
          </a:prstGeom>
          <a:solidFill>
            <a:schemeClr val="accent2">
              <a:lumMod val="40000"/>
              <a:lumOff val="60000"/>
            </a:schemeClr>
          </a:solidFill>
          <a:ln w="3175">
            <a:solidFill>
              <a:schemeClr val="tx2"/>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18842270">
            <a:off x="9003695" y="5010753"/>
            <a:ext cx="925032" cy="276447"/>
          </a:xfrm>
          <a:prstGeom prst="rect">
            <a:avLst/>
          </a:prstGeom>
          <a:solidFill>
            <a:schemeClr val="accent2">
              <a:lumMod val="40000"/>
              <a:lumOff val="60000"/>
            </a:schemeClr>
          </a:solidFill>
          <a:ln w="3175">
            <a:solidFill>
              <a:schemeClr val="tx2"/>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18842270">
            <a:off x="8080606" y="5010753"/>
            <a:ext cx="925032" cy="276447"/>
          </a:xfrm>
          <a:prstGeom prst="rect">
            <a:avLst/>
          </a:prstGeom>
          <a:solidFill>
            <a:schemeClr val="accent2">
              <a:lumMod val="40000"/>
              <a:lumOff val="60000"/>
            </a:schemeClr>
          </a:solidFill>
          <a:ln w="3175">
            <a:solidFill>
              <a:schemeClr val="tx2"/>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18842270">
            <a:off x="4832892" y="4997309"/>
            <a:ext cx="925032" cy="276447"/>
          </a:xfrm>
          <a:prstGeom prst="rect">
            <a:avLst/>
          </a:prstGeom>
          <a:solidFill>
            <a:srgbClr val="FFFF00"/>
          </a:solidFill>
          <a:ln w="3175">
            <a:solidFill>
              <a:schemeClr val="tx2"/>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18842270">
            <a:off x="3926958" y="4997305"/>
            <a:ext cx="925032" cy="276447"/>
          </a:xfrm>
          <a:prstGeom prst="rect">
            <a:avLst/>
          </a:prstGeom>
          <a:solidFill>
            <a:srgbClr val="FFFF00"/>
          </a:solidFill>
          <a:ln w="3175">
            <a:solidFill>
              <a:schemeClr val="tx2"/>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18842270">
            <a:off x="1605515" y="4986674"/>
            <a:ext cx="925032" cy="276447"/>
          </a:xfrm>
          <a:prstGeom prst="rect">
            <a:avLst/>
          </a:prstGeom>
          <a:solidFill>
            <a:srgbClr val="FFFF00"/>
          </a:solidFill>
          <a:ln w="3175">
            <a:solidFill>
              <a:schemeClr val="tx2"/>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Comparison of Average Annual Increase in Life Expectancy 2005-2011 with years after 2011</a:t>
            </a:r>
          </a:p>
        </p:txBody>
      </p:sp>
      <p:sp>
        <p:nvSpPr>
          <p:cNvPr id="4" name="Text Placeholder 3"/>
          <p:cNvSpPr>
            <a:spLocks noGrp="1"/>
          </p:cNvSpPr>
          <p:nvPr>
            <p:ph type="body" sz="quarter" idx="16"/>
          </p:nvPr>
        </p:nvSpPr>
        <p:spPr/>
        <p:txBody>
          <a:bodyPr/>
          <a:lstStyle/>
          <a:p>
            <a:r>
              <a:rPr lang="en-US" dirty="0"/>
              <a:t>Sources: RGA Calculations based on data from HMD and provisional data from Stat Can (2012-2016) and ONS (2017</a:t>
            </a:r>
            <a:r>
              <a:rPr lang="en-US" dirty="0" smtClean="0"/>
              <a:t>).  Years after 2011 mainly run 2015 or 2016, 2 run to 2017 and 4 run to 2014.  Of the 6 that have ratios greater than 100, 3 only have data to 2014 (Australia, Italy and Norway)</a:t>
            </a: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982436612"/>
              </p:ext>
            </p:extLst>
          </p:nvPr>
        </p:nvGraphicFramePr>
        <p:xfrm>
          <a:off x="891704" y="1344706"/>
          <a:ext cx="10612724" cy="49077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8275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Comparisons by Cause of Death show some similarities</a:t>
            </a:r>
            <a:endParaRPr lang="en-US" dirty="0"/>
          </a:p>
        </p:txBody>
      </p:sp>
      <p:sp>
        <p:nvSpPr>
          <p:cNvPr id="4" name="Text Placeholder 3"/>
          <p:cNvSpPr>
            <a:spLocks noGrp="1"/>
          </p:cNvSpPr>
          <p:nvPr>
            <p:ph type="body" sz="quarter" idx="16"/>
          </p:nvPr>
        </p:nvSpPr>
        <p:spPr/>
        <p:txBody>
          <a:bodyPr/>
          <a:lstStyle/>
          <a:p>
            <a:r>
              <a:rPr lang="en-US" dirty="0" smtClean="0"/>
              <a:t>Source: WHO Cause of Death Database, accessed 12 September 2018.</a:t>
            </a:r>
            <a:endParaRPr lang="en-US" dirty="0"/>
          </a:p>
        </p:txBody>
      </p:sp>
      <p:sp>
        <p:nvSpPr>
          <p:cNvPr id="5" name="Text Placeholder 4"/>
          <p:cNvSpPr>
            <a:spLocks noGrp="1"/>
          </p:cNvSpPr>
          <p:nvPr>
            <p:ph type="body" sz="quarter" idx="15"/>
          </p:nvPr>
        </p:nvSpPr>
        <p:spPr/>
        <p:txBody>
          <a:bodyPr/>
          <a:lstStyle/>
          <a:p>
            <a:r>
              <a:rPr lang="en-US" dirty="0" smtClean="0"/>
              <a:t>Age standardized cause specific mortality rates per 100,000 by country</a:t>
            </a:r>
            <a:endParaRPr lang="en-US" dirty="0"/>
          </a:p>
        </p:txBody>
      </p:sp>
      <p:sp>
        <p:nvSpPr>
          <p:cNvPr id="6" name="Text Placeholder 6"/>
          <p:cNvSpPr txBox="1">
            <a:spLocks/>
          </p:cNvSpPr>
          <p:nvPr/>
        </p:nvSpPr>
        <p:spPr bwMode="gray">
          <a:xfrm>
            <a:off x="891705" y="1752600"/>
            <a:ext cx="4307670" cy="383292"/>
          </a:xfrm>
          <a:prstGeom prst="rect">
            <a:avLst/>
          </a:prstGeom>
          <a:solidFill>
            <a:srgbClr val="E31B23"/>
          </a:solidFill>
        </p:spPr>
        <p:txBody>
          <a:bodyPr vert="horz" wrap="square" lIns="91440" tIns="45720" rIns="91440" bIns="45720" rtlCol="0">
            <a:noAutofit/>
          </a:bodyPr>
          <a:lstStyle>
            <a:lvl1pPr marL="0" indent="0" algn="l" defTabSz="914400" rtl="0" eaLnBrk="1" fontAlgn="base" latinLnBrk="0" hangingPunct="1">
              <a:lnSpc>
                <a:spcPct val="90000"/>
              </a:lnSpc>
              <a:spcBef>
                <a:spcPct val="0"/>
              </a:spcBef>
              <a:spcAft>
                <a:spcPct val="0"/>
              </a:spcAft>
              <a:buClr>
                <a:schemeClr val="accent1"/>
              </a:buClr>
              <a:buSzPct val="100000"/>
              <a:buFont typeface="Wingdings" panose="05000000000000000000" pitchFamily="2" charset="2"/>
              <a:buNone/>
              <a:defRPr lang="en-US" sz="2000" b="1" kern="1200" smtClean="0">
                <a:solidFill>
                  <a:schemeClr val="tx1"/>
                </a:solidFill>
                <a:latin typeface="+mj-lt"/>
                <a:ea typeface="+mn-ea"/>
                <a:cs typeface="+mn-cs"/>
              </a:defRPr>
            </a:lvl1pPr>
            <a:lvl2pPr marL="566928" indent="-228600" algn="l" defTabSz="914400" rtl="0" eaLnBrk="1" fontAlgn="base" latinLnBrk="0" hangingPunct="1">
              <a:lnSpc>
                <a:spcPct val="90000"/>
              </a:lnSpc>
              <a:spcBef>
                <a:spcPct val="0"/>
              </a:spcBef>
              <a:spcAft>
                <a:spcPct val="0"/>
              </a:spcAft>
              <a:buClr>
                <a:schemeClr val="accent1"/>
              </a:buClr>
              <a:buSzPct val="110000"/>
              <a:buFont typeface="Arial" pitchFamily="34" charset="0"/>
              <a:buChar char="•"/>
              <a:defRPr lang="en-US" sz="2200" b="1" kern="1200" smtClean="0">
                <a:solidFill>
                  <a:schemeClr val="tx1"/>
                </a:solidFill>
                <a:latin typeface="Arial Narrow" pitchFamily="34" charset="0"/>
                <a:ea typeface="+mn-ea"/>
                <a:cs typeface="+mn-cs"/>
              </a:defRPr>
            </a:lvl2pPr>
            <a:lvl3pPr marL="914400" indent="-228600"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smtClean="0">
                <a:solidFill>
                  <a:schemeClr val="tx1"/>
                </a:solidFill>
                <a:latin typeface="Arial Narrow" pitchFamily="34" charset="0"/>
                <a:ea typeface="+mn-ea"/>
                <a:cs typeface="+mn-cs"/>
              </a:defRPr>
            </a:lvl3pPr>
            <a:lvl4pPr marL="1252728" indent="-219456" algn="l" defTabSz="914400" rtl="0" eaLnBrk="1" fontAlgn="base" latinLnBrk="0" hangingPunct="1">
              <a:lnSpc>
                <a:spcPct val="90000"/>
              </a:lnSpc>
              <a:spcBef>
                <a:spcPct val="0"/>
              </a:spcBef>
              <a:spcAft>
                <a:spcPct val="0"/>
              </a:spcAft>
              <a:buClr>
                <a:schemeClr val="accent1"/>
              </a:buClr>
              <a:buFont typeface="Arial" panose="020B0604020202020204" pitchFamily="34" charset="0"/>
              <a:buChar char="•"/>
              <a:defRPr lang="en-US" sz="2200" b="1" kern="1200" smtClean="0">
                <a:solidFill>
                  <a:schemeClr val="tx1"/>
                </a:solidFill>
                <a:latin typeface="Arial Narrow" pitchFamily="34" charset="0"/>
                <a:ea typeface="+mn-ea"/>
                <a:cs typeface="+mn-cs"/>
              </a:defRPr>
            </a:lvl4pPr>
            <a:lvl5pPr marL="1481328" indent="-173736"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dirty="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dirty="0" smtClean="0">
                <a:solidFill>
                  <a:schemeClr val="bg1"/>
                </a:solidFill>
              </a:rPr>
              <a:t>Diseases of Circulatory System</a:t>
            </a:r>
            <a:endParaRPr lang="en-US" dirty="0">
              <a:solidFill>
                <a:schemeClr val="bg1"/>
              </a:solidFill>
            </a:endParaRPr>
          </a:p>
        </p:txBody>
      </p:sp>
      <p:sp>
        <p:nvSpPr>
          <p:cNvPr id="7" name="Text Placeholder 6"/>
          <p:cNvSpPr txBox="1">
            <a:spLocks/>
          </p:cNvSpPr>
          <p:nvPr/>
        </p:nvSpPr>
        <p:spPr bwMode="gray">
          <a:xfrm>
            <a:off x="7428718" y="1752600"/>
            <a:ext cx="4256896" cy="383292"/>
          </a:xfrm>
          <a:prstGeom prst="rect">
            <a:avLst/>
          </a:prstGeom>
          <a:solidFill>
            <a:srgbClr val="E31B23"/>
          </a:solidFill>
        </p:spPr>
        <p:txBody>
          <a:bodyPr vert="horz" wrap="square" lIns="91440" tIns="45720" rIns="91440" bIns="45720" rtlCol="0">
            <a:noAutofit/>
          </a:bodyPr>
          <a:lstStyle>
            <a:lvl1pPr marL="0" indent="0" algn="l" defTabSz="914400" rtl="0" eaLnBrk="1" fontAlgn="base" latinLnBrk="0" hangingPunct="1">
              <a:lnSpc>
                <a:spcPct val="90000"/>
              </a:lnSpc>
              <a:spcBef>
                <a:spcPct val="0"/>
              </a:spcBef>
              <a:spcAft>
                <a:spcPct val="0"/>
              </a:spcAft>
              <a:buClr>
                <a:schemeClr val="accent1"/>
              </a:buClr>
              <a:buSzPct val="100000"/>
              <a:buFont typeface="Wingdings" panose="05000000000000000000" pitchFamily="2" charset="2"/>
              <a:buNone/>
              <a:defRPr lang="en-US" sz="2000" b="1" kern="1200" smtClean="0">
                <a:solidFill>
                  <a:schemeClr val="tx1"/>
                </a:solidFill>
                <a:latin typeface="+mj-lt"/>
                <a:ea typeface="+mn-ea"/>
                <a:cs typeface="+mn-cs"/>
              </a:defRPr>
            </a:lvl1pPr>
            <a:lvl2pPr marL="566928" indent="-228600" algn="l" defTabSz="914400" rtl="0" eaLnBrk="1" fontAlgn="base" latinLnBrk="0" hangingPunct="1">
              <a:lnSpc>
                <a:spcPct val="90000"/>
              </a:lnSpc>
              <a:spcBef>
                <a:spcPct val="0"/>
              </a:spcBef>
              <a:spcAft>
                <a:spcPct val="0"/>
              </a:spcAft>
              <a:buClr>
                <a:schemeClr val="accent1"/>
              </a:buClr>
              <a:buSzPct val="110000"/>
              <a:buFont typeface="Arial" pitchFamily="34" charset="0"/>
              <a:buChar char="•"/>
              <a:defRPr lang="en-US" sz="2200" b="1" kern="1200" smtClean="0">
                <a:solidFill>
                  <a:schemeClr val="tx1"/>
                </a:solidFill>
                <a:latin typeface="Arial Narrow" pitchFamily="34" charset="0"/>
                <a:ea typeface="+mn-ea"/>
                <a:cs typeface="+mn-cs"/>
              </a:defRPr>
            </a:lvl2pPr>
            <a:lvl3pPr marL="914400" indent="-228600"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smtClean="0">
                <a:solidFill>
                  <a:schemeClr val="tx1"/>
                </a:solidFill>
                <a:latin typeface="Arial Narrow" pitchFamily="34" charset="0"/>
                <a:ea typeface="+mn-ea"/>
                <a:cs typeface="+mn-cs"/>
              </a:defRPr>
            </a:lvl3pPr>
            <a:lvl4pPr marL="1252728" indent="-219456" algn="l" defTabSz="914400" rtl="0" eaLnBrk="1" fontAlgn="base" latinLnBrk="0" hangingPunct="1">
              <a:lnSpc>
                <a:spcPct val="90000"/>
              </a:lnSpc>
              <a:spcBef>
                <a:spcPct val="0"/>
              </a:spcBef>
              <a:spcAft>
                <a:spcPct val="0"/>
              </a:spcAft>
              <a:buClr>
                <a:schemeClr val="accent1"/>
              </a:buClr>
              <a:buFont typeface="Arial" panose="020B0604020202020204" pitchFamily="34" charset="0"/>
              <a:buChar char="•"/>
              <a:defRPr lang="en-US" sz="2200" b="1" kern="1200" smtClean="0">
                <a:solidFill>
                  <a:schemeClr val="tx1"/>
                </a:solidFill>
                <a:latin typeface="Arial Narrow" pitchFamily="34" charset="0"/>
                <a:ea typeface="+mn-ea"/>
                <a:cs typeface="+mn-cs"/>
              </a:defRPr>
            </a:lvl4pPr>
            <a:lvl5pPr marL="1481328" indent="-173736"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dirty="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dirty="0" smtClean="0">
                <a:solidFill>
                  <a:schemeClr val="bg1"/>
                </a:solidFill>
              </a:rPr>
              <a:t>Neoplasms</a:t>
            </a:r>
            <a:endParaRPr lang="en-US" dirty="0">
              <a:solidFill>
                <a:schemeClr val="bg1"/>
              </a:solidFill>
            </a:endParaRPr>
          </a:p>
        </p:txBody>
      </p:sp>
      <p:pic>
        <p:nvPicPr>
          <p:cNvPr id="11" name="Picture 10"/>
          <p:cNvPicPr>
            <a:picLocks noChangeAspect="1"/>
          </p:cNvPicPr>
          <p:nvPr/>
        </p:nvPicPr>
        <p:blipFill>
          <a:blip r:embed="rId3"/>
          <a:stretch>
            <a:fillRect/>
          </a:stretch>
        </p:blipFill>
        <p:spPr>
          <a:xfrm>
            <a:off x="5546652" y="2316644"/>
            <a:ext cx="1791926" cy="4045833"/>
          </a:xfrm>
          <a:prstGeom prst="rect">
            <a:avLst/>
          </a:prstGeom>
        </p:spPr>
      </p:pic>
      <p:graphicFrame>
        <p:nvGraphicFramePr>
          <p:cNvPr id="12" name="Chart 11"/>
          <p:cNvGraphicFramePr>
            <a:graphicFrameLocks/>
          </p:cNvGraphicFramePr>
          <p:nvPr>
            <p:extLst>
              <p:ext uri="{D42A27DB-BD31-4B8C-83A1-F6EECF244321}">
                <p14:modId xmlns:p14="http://schemas.microsoft.com/office/powerpoint/2010/main" val="3373199344"/>
              </p:ext>
            </p:extLst>
          </p:nvPr>
        </p:nvGraphicFramePr>
        <p:xfrm>
          <a:off x="891704" y="2308598"/>
          <a:ext cx="4307671" cy="394388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Chart 12"/>
          <p:cNvGraphicFramePr>
            <a:graphicFrameLocks/>
          </p:cNvGraphicFramePr>
          <p:nvPr>
            <p:extLst>
              <p:ext uri="{D42A27DB-BD31-4B8C-83A1-F6EECF244321}">
                <p14:modId xmlns:p14="http://schemas.microsoft.com/office/powerpoint/2010/main" val="1842868642"/>
              </p:ext>
            </p:extLst>
          </p:nvPr>
        </p:nvGraphicFramePr>
        <p:xfrm>
          <a:off x="7428718" y="2308598"/>
          <a:ext cx="4256896" cy="394388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936399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left)">
                                      <p:cBhvr>
                                        <p:cTn id="1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Graphic spid="13"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Comparisons by Cause of Death show some differences</a:t>
            </a:r>
            <a:endParaRPr lang="en-US" dirty="0"/>
          </a:p>
        </p:txBody>
      </p:sp>
      <p:sp>
        <p:nvSpPr>
          <p:cNvPr id="4" name="Text Placeholder 3"/>
          <p:cNvSpPr>
            <a:spLocks noGrp="1"/>
          </p:cNvSpPr>
          <p:nvPr>
            <p:ph type="body" sz="quarter" idx="16"/>
          </p:nvPr>
        </p:nvSpPr>
        <p:spPr/>
        <p:txBody>
          <a:bodyPr/>
          <a:lstStyle/>
          <a:p>
            <a:r>
              <a:rPr lang="en-US" dirty="0" smtClean="0"/>
              <a:t>Source: WHO Cause of Death Database, accessed 12 September 2018.</a:t>
            </a:r>
            <a:endParaRPr lang="en-US" dirty="0"/>
          </a:p>
        </p:txBody>
      </p:sp>
      <p:pic>
        <p:nvPicPr>
          <p:cNvPr id="11" name="Picture 10"/>
          <p:cNvPicPr>
            <a:picLocks noChangeAspect="1"/>
          </p:cNvPicPr>
          <p:nvPr/>
        </p:nvPicPr>
        <p:blipFill>
          <a:blip r:embed="rId3"/>
          <a:stretch>
            <a:fillRect/>
          </a:stretch>
        </p:blipFill>
        <p:spPr>
          <a:xfrm>
            <a:off x="5546652" y="2316644"/>
            <a:ext cx="1791926" cy="4045833"/>
          </a:xfrm>
          <a:prstGeom prst="rect">
            <a:avLst/>
          </a:prstGeom>
        </p:spPr>
      </p:pic>
      <p:sp>
        <p:nvSpPr>
          <p:cNvPr id="10" name="Text Placeholder 6"/>
          <p:cNvSpPr txBox="1">
            <a:spLocks/>
          </p:cNvSpPr>
          <p:nvPr/>
        </p:nvSpPr>
        <p:spPr bwMode="gray">
          <a:xfrm>
            <a:off x="891704" y="1752600"/>
            <a:ext cx="4307671" cy="383292"/>
          </a:xfrm>
          <a:prstGeom prst="rect">
            <a:avLst/>
          </a:prstGeom>
          <a:solidFill>
            <a:srgbClr val="E31B23"/>
          </a:solidFill>
        </p:spPr>
        <p:txBody>
          <a:bodyPr vert="horz" wrap="square" lIns="91440" tIns="45720" rIns="91440" bIns="45720" rtlCol="0">
            <a:noAutofit/>
          </a:bodyPr>
          <a:lstStyle>
            <a:lvl1pPr marL="0" indent="0" algn="l" defTabSz="914400" rtl="0" eaLnBrk="1" fontAlgn="base" latinLnBrk="0" hangingPunct="1">
              <a:lnSpc>
                <a:spcPct val="90000"/>
              </a:lnSpc>
              <a:spcBef>
                <a:spcPct val="0"/>
              </a:spcBef>
              <a:spcAft>
                <a:spcPct val="0"/>
              </a:spcAft>
              <a:buClr>
                <a:schemeClr val="accent1"/>
              </a:buClr>
              <a:buSzPct val="100000"/>
              <a:buFont typeface="Wingdings" panose="05000000000000000000" pitchFamily="2" charset="2"/>
              <a:buNone/>
              <a:defRPr lang="en-US" sz="2000" b="1" kern="1200" smtClean="0">
                <a:solidFill>
                  <a:schemeClr val="tx1"/>
                </a:solidFill>
                <a:latin typeface="+mj-lt"/>
                <a:ea typeface="+mn-ea"/>
                <a:cs typeface="+mn-cs"/>
              </a:defRPr>
            </a:lvl1pPr>
            <a:lvl2pPr marL="566928" indent="-228600" algn="l" defTabSz="914400" rtl="0" eaLnBrk="1" fontAlgn="base" latinLnBrk="0" hangingPunct="1">
              <a:lnSpc>
                <a:spcPct val="90000"/>
              </a:lnSpc>
              <a:spcBef>
                <a:spcPct val="0"/>
              </a:spcBef>
              <a:spcAft>
                <a:spcPct val="0"/>
              </a:spcAft>
              <a:buClr>
                <a:schemeClr val="accent1"/>
              </a:buClr>
              <a:buSzPct val="110000"/>
              <a:buFont typeface="Arial" pitchFamily="34" charset="0"/>
              <a:buChar char="•"/>
              <a:defRPr lang="en-US" sz="2200" b="1" kern="1200" smtClean="0">
                <a:solidFill>
                  <a:schemeClr val="tx1"/>
                </a:solidFill>
                <a:latin typeface="Arial Narrow" pitchFamily="34" charset="0"/>
                <a:ea typeface="+mn-ea"/>
                <a:cs typeface="+mn-cs"/>
              </a:defRPr>
            </a:lvl2pPr>
            <a:lvl3pPr marL="914400" indent="-228600"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smtClean="0">
                <a:solidFill>
                  <a:schemeClr val="tx1"/>
                </a:solidFill>
                <a:latin typeface="Arial Narrow" pitchFamily="34" charset="0"/>
                <a:ea typeface="+mn-ea"/>
                <a:cs typeface="+mn-cs"/>
              </a:defRPr>
            </a:lvl3pPr>
            <a:lvl4pPr marL="1252728" indent="-219456" algn="l" defTabSz="914400" rtl="0" eaLnBrk="1" fontAlgn="base" latinLnBrk="0" hangingPunct="1">
              <a:lnSpc>
                <a:spcPct val="90000"/>
              </a:lnSpc>
              <a:spcBef>
                <a:spcPct val="0"/>
              </a:spcBef>
              <a:spcAft>
                <a:spcPct val="0"/>
              </a:spcAft>
              <a:buClr>
                <a:schemeClr val="accent1"/>
              </a:buClr>
              <a:buFont typeface="Arial" panose="020B0604020202020204" pitchFamily="34" charset="0"/>
              <a:buChar char="•"/>
              <a:defRPr lang="en-US" sz="2200" b="1" kern="1200" smtClean="0">
                <a:solidFill>
                  <a:schemeClr val="tx1"/>
                </a:solidFill>
                <a:latin typeface="Arial Narrow" pitchFamily="34" charset="0"/>
                <a:ea typeface="+mn-ea"/>
                <a:cs typeface="+mn-cs"/>
              </a:defRPr>
            </a:lvl4pPr>
            <a:lvl5pPr marL="1481328" indent="-173736"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dirty="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dirty="0" smtClean="0">
                <a:solidFill>
                  <a:schemeClr val="bg1"/>
                </a:solidFill>
              </a:rPr>
              <a:t>Alzheimer's and other Dementias</a:t>
            </a:r>
            <a:endParaRPr lang="en-US" dirty="0">
              <a:solidFill>
                <a:schemeClr val="bg1"/>
              </a:solidFill>
            </a:endParaRPr>
          </a:p>
        </p:txBody>
      </p:sp>
      <p:sp>
        <p:nvSpPr>
          <p:cNvPr id="14" name="Text Placeholder 6"/>
          <p:cNvSpPr txBox="1">
            <a:spLocks/>
          </p:cNvSpPr>
          <p:nvPr/>
        </p:nvSpPr>
        <p:spPr bwMode="gray">
          <a:xfrm>
            <a:off x="7428718" y="1752600"/>
            <a:ext cx="4256896" cy="383292"/>
          </a:xfrm>
          <a:prstGeom prst="rect">
            <a:avLst/>
          </a:prstGeom>
          <a:solidFill>
            <a:srgbClr val="E31B23"/>
          </a:solidFill>
        </p:spPr>
        <p:txBody>
          <a:bodyPr vert="horz" wrap="square" lIns="91440" tIns="45720" rIns="91440" bIns="45720" rtlCol="0" anchor="ctr">
            <a:noAutofit/>
          </a:bodyPr>
          <a:lstStyle>
            <a:lvl1pPr marL="0" indent="0" algn="l" defTabSz="914400" rtl="0" eaLnBrk="1" fontAlgn="base" latinLnBrk="0" hangingPunct="1">
              <a:lnSpc>
                <a:spcPct val="90000"/>
              </a:lnSpc>
              <a:spcBef>
                <a:spcPct val="0"/>
              </a:spcBef>
              <a:spcAft>
                <a:spcPct val="0"/>
              </a:spcAft>
              <a:buClr>
                <a:schemeClr val="accent1"/>
              </a:buClr>
              <a:buSzPct val="100000"/>
              <a:buFont typeface="Wingdings" panose="05000000000000000000" pitchFamily="2" charset="2"/>
              <a:buNone/>
              <a:defRPr lang="en-US" sz="2000" b="1" kern="1200" smtClean="0">
                <a:solidFill>
                  <a:schemeClr val="tx1"/>
                </a:solidFill>
                <a:latin typeface="+mj-lt"/>
                <a:ea typeface="+mn-ea"/>
                <a:cs typeface="+mn-cs"/>
              </a:defRPr>
            </a:lvl1pPr>
            <a:lvl2pPr marL="566928" indent="-228600" algn="l" defTabSz="914400" rtl="0" eaLnBrk="1" fontAlgn="base" latinLnBrk="0" hangingPunct="1">
              <a:lnSpc>
                <a:spcPct val="90000"/>
              </a:lnSpc>
              <a:spcBef>
                <a:spcPct val="0"/>
              </a:spcBef>
              <a:spcAft>
                <a:spcPct val="0"/>
              </a:spcAft>
              <a:buClr>
                <a:schemeClr val="accent1"/>
              </a:buClr>
              <a:buSzPct val="110000"/>
              <a:buFont typeface="Arial" pitchFamily="34" charset="0"/>
              <a:buChar char="•"/>
              <a:defRPr lang="en-US" sz="2200" b="1" kern="1200" smtClean="0">
                <a:solidFill>
                  <a:schemeClr val="tx1"/>
                </a:solidFill>
                <a:latin typeface="Arial Narrow" pitchFamily="34" charset="0"/>
                <a:ea typeface="+mn-ea"/>
                <a:cs typeface="+mn-cs"/>
              </a:defRPr>
            </a:lvl2pPr>
            <a:lvl3pPr marL="914400" indent="-228600"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smtClean="0">
                <a:solidFill>
                  <a:schemeClr val="tx1"/>
                </a:solidFill>
                <a:latin typeface="Arial Narrow" pitchFamily="34" charset="0"/>
                <a:ea typeface="+mn-ea"/>
                <a:cs typeface="+mn-cs"/>
              </a:defRPr>
            </a:lvl3pPr>
            <a:lvl4pPr marL="1252728" indent="-219456" algn="l" defTabSz="914400" rtl="0" eaLnBrk="1" fontAlgn="base" latinLnBrk="0" hangingPunct="1">
              <a:lnSpc>
                <a:spcPct val="90000"/>
              </a:lnSpc>
              <a:spcBef>
                <a:spcPct val="0"/>
              </a:spcBef>
              <a:spcAft>
                <a:spcPct val="0"/>
              </a:spcAft>
              <a:buClr>
                <a:schemeClr val="accent1"/>
              </a:buClr>
              <a:buFont typeface="Arial" panose="020B0604020202020204" pitchFamily="34" charset="0"/>
              <a:buChar char="•"/>
              <a:defRPr lang="en-US" sz="2200" b="1" kern="1200" smtClean="0">
                <a:solidFill>
                  <a:schemeClr val="tx1"/>
                </a:solidFill>
                <a:latin typeface="Arial Narrow" pitchFamily="34" charset="0"/>
                <a:ea typeface="+mn-ea"/>
                <a:cs typeface="+mn-cs"/>
              </a:defRPr>
            </a:lvl4pPr>
            <a:lvl5pPr marL="1481328" indent="-173736" algn="l" defTabSz="914400" rtl="0" eaLnBrk="1" fontAlgn="base" latinLnBrk="0" hangingPunct="1">
              <a:lnSpc>
                <a:spcPct val="90000"/>
              </a:lnSpc>
              <a:spcBef>
                <a:spcPct val="0"/>
              </a:spcBef>
              <a:spcAft>
                <a:spcPct val="0"/>
              </a:spcAft>
              <a:buClr>
                <a:schemeClr val="accent1"/>
              </a:buClr>
              <a:buFont typeface="Courier New" panose="02070309020205020404" pitchFamily="49" charset="0"/>
              <a:buChar char="o"/>
              <a:defRPr lang="en-US" sz="2200" b="1" kern="1200" dirty="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sz="1400" dirty="0" smtClean="0">
                <a:solidFill>
                  <a:schemeClr val="bg1"/>
                </a:solidFill>
              </a:rPr>
              <a:t>Accidental Poisoning &amp; Intentional Self-Harm</a:t>
            </a:r>
            <a:endParaRPr lang="en-US" sz="1400" dirty="0">
              <a:solidFill>
                <a:schemeClr val="bg1"/>
              </a:solidFill>
            </a:endParaRPr>
          </a:p>
        </p:txBody>
      </p:sp>
      <p:graphicFrame>
        <p:nvGraphicFramePr>
          <p:cNvPr id="15" name="Chart 14"/>
          <p:cNvGraphicFramePr>
            <a:graphicFrameLocks/>
          </p:cNvGraphicFramePr>
          <p:nvPr>
            <p:extLst>
              <p:ext uri="{D42A27DB-BD31-4B8C-83A1-F6EECF244321}">
                <p14:modId xmlns:p14="http://schemas.microsoft.com/office/powerpoint/2010/main" val="1516484545"/>
              </p:ext>
            </p:extLst>
          </p:nvPr>
        </p:nvGraphicFramePr>
        <p:xfrm>
          <a:off x="891704" y="2308598"/>
          <a:ext cx="4307671" cy="394388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6" name="Chart 15"/>
          <p:cNvGraphicFramePr>
            <a:graphicFrameLocks/>
          </p:cNvGraphicFramePr>
          <p:nvPr>
            <p:extLst>
              <p:ext uri="{D42A27DB-BD31-4B8C-83A1-F6EECF244321}">
                <p14:modId xmlns:p14="http://schemas.microsoft.com/office/powerpoint/2010/main" val="4149650279"/>
              </p:ext>
            </p:extLst>
          </p:nvPr>
        </p:nvGraphicFramePr>
        <p:xfrm>
          <a:off x="7338578" y="2316644"/>
          <a:ext cx="4347036" cy="3935838"/>
        </p:xfrm>
        <a:graphic>
          <a:graphicData uri="http://schemas.openxmlformats.org/drawingml/2006/chart">
            <c:chart xmlns:c="http://schemas.openxmlformats.org/drawingml/2006/chart" xmlns:r="http://schemas.openxmlformats.org/officeDocument/2006/relationships" r:id="rId5"/>
          </a:graphicData>
        </a:graphic>
      </p:graphicFrame>
      <p:sp>
        <p:nvSpPr>
          <p:cNvPr id="6" name="Text Placeholder 5"/>
          <p:cNvSpPr>
            <a:spLocks noGrp="1"/>
          </p:cNvSpPr>
          <p:nvPr>
            <p:ph type="body" sz="quarter" idx="15"/>
          </p:nvPr>
        </p:nvSpPr>
        <p:spPr/>
        <p:txBody>
          <a:bodyPr/>
          <a:lstStyle/>
          <a:p>
            <a:r>
              <a:rPr lang="en-US" dirty="0"/>
              <a:t>Age standardized cause specific mortality rates per 100,000 by country</a:t>
            </a:r>
          </a:p>
        </p:txBody>
      </p:sp>
    </p:spTree>
    <p:extLst>
      <p:ext uri="{BB962C8B-B14F-4D97-AF65-F5344CB8AC3E}">
        <p14:creationId xmlns:p14="http://schemas.microsoft.com/office/powerpoint/2010/main" val="1939550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wipe(left)">
                                      <p:cBhvr>
                                        <p:cTn id="1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Graphic spid="16" grpId="0">
        <p:bldAsOne/>
      </p:bldGraphic>
    </p:bldLst>
  </p:timing>
</p:sld>
</file>

<file path=ppt/tags/tag1.xml><?xml version="1.0" encoding="utf-8"?>
<p:tagLst xmlns:a="http://schemas.openxmlformats.org/drawingml/2006/main" xmlns:r="http://schemas.openxmlformats.org/officeDocument/2006/relationships" xmlns:p="http://schemas.openxmlformats.org/presentationml/2006/main">
  <p:tag name="SHAPETYPE" val="TitleBackgroundBand"/>
</p:tagLst>
</file>

<file path=ppt/theme/theme1.xml><?xml version="1.0" encoding="utf-8"?>
<a:theme xmlns:a="http://schemas.openxmlformats.org/drawingml/2006/main" name="Office Theme">
  <a:themeElements>
    <a:clrScheme name="Custom 4">
      <a:dk1>
        <a:srgbClr val="000000"/>
      </a:dk1>
      <a:lt1>
        <a:srgbClr val="FFFFFF"/>
      </a:lt1>
      <a:dk2>
        <a:srgbClr val="848383"/>
      </a:dk2>
      <a:lt2>
        <a:srgbClr val="CECECE"/>
      </a:lt2>
      <a:accent1>
        <a:srgbClr val="E31B23"/>
      </a:accent1>
      <a:accent2>
        <a:srgbClr val="006086"/>
      </a:accent2>
      <a:accent3>
        <a:srgbClr val="E37735"/>
      </a:accent3>
      <a:accent4>
        <a:srgbClr val="631C15"/>
      </a:accent4>
      <a:accent5>
        <a:srgbClr val="848383"/>
      </a:accent5>
      <a:accent6>
        <a:srgbClr val="9E9844"/>
      </a:accent6>
      <a:hlink>
        <a:srgbClr val="006086"/>
      </a:hlink>
      <a:folHlink>
        <a:srgbClr val="E31B23"/>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RGA_Template_Globe.pptx" id="{DEBCF08F-8338-45F3-B40A-C14B97AE732B}" vid="{35B6245A-2358-4E94-A8AD-4909815B3982}"/>
    </a:ext>
  </a:extLst>
</a:theme>
</file>

<file path=ppt/theme/theme2.xml><?xml version="1.0" encoding="utf-8"?>
<a:theme xmlns:a="http://schemas.openxmlformats.org/drawingml/2006/main" name="Office Theme">
  <a:themeElements>
    <a:clrScheme name="RGA Palette">
      <a:dk1>
        <a:srgbClr val="000000"/>
      </a:dk1>
      <a:lt1>
        <a:srgbClr val="FFFFFF"/>
      </a:lt1>
      <a:dk2>
        <a:srgbClr val="848383"/>
      </a:dk2>
      <a:lt2>
        <a:srgbClr val="CECECE"/>
      </a:lt2>
      <a:accent1>
        <a:srgbClr val="D92B2D"/>
      </a:accent1>
      <a:accent2>
        <a:srgbClr val="006086"/>
      </a:accent2>
      <a:accent3>
        <a:srgbClr val="E37735"/>
      </a:accent3>
      <a:accent4>
        <a:srgbClr val="631C15"/>
      </a:accent4>
      <a:accent5>
        <a:srgbClr val="848383"/>
      </a:accent5>
      <a:accent6>
        <a:srgbClr val="9E9844"/>
      </a:accent6>
      <a:hlink>
        <a:srgbClr val="006086"/>
      </a:hlink>
      <a:folHlink>
        <a:srgbClr val="E31B23"/>
      </a:folHlink>
    </a:clrScheme>
    <a:fontScheme name="Custom 1">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565</Words>
  <Application>Microsoft Office PowerPoint</Application>
  <PresentationFormat>Widescreen</PresentationFormat>
  <Paragraphs>71</Paragraphs>
  <Slides>13</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Arial Narrow</vt:lpstr>
      <vt:lpstr>Calibri</vt:lpstr>
      <vt:lpstr>Courier New</vt:lpstr>
      <vt:lpstr>Trebuchet MS</vt:lpstr>
      <vt:lpstr>Wingdings</vt:lpstr>
      <vt:lpstr>Wingdings 2</vt:lpstr>
      <vt:lpstr>Office Theme</vt:lpstr>
      <vt:lpstr> Mortality trends and forecasts across the UK, US and Canada </vt:lpstr>
      <vt:lpstr>England and Wales Male Period Actuarial Life Expectancy Projections</vt:lpstr>
      <vt:lpstr>Recent Experience – relative to England Wales 2001</vt:lpstr>
      <vt:lpstr>Recent UK experience in the longer term context</vt:lpstr>
      <vt:lpstr>Recent USA experience in the longer term context</vt:lpstr>
      <vt:lpstr>Recent Canadian experience in the longer term context</vt:lpstr>
      <vt:lpstr>Comparison of Average Annual Increase in Life Expectancy 2005-2011 with years after 2011</vt:lpstr>
      <vt:lpstr>Global Comparisons by Cause of Death show some similarities</vt:lpstr>
      <vt:lpstr>Global Comparisons by Cause of Death show some differences</vt:lpstr>
      <vt:lpstr>Drivers of slowdown since 2011</vt:lpstr>
      <vt:lpstr>Future drivers of mortality trends in short – medium term</vt:lpstr>
      <vt:lpstr>PowerPoint Presentation</vt:lpstr>
      <vt:lpstr>Differences in trends by SEG and cause of death</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description/>
  <cp:lastModifiedBy/>
  <cp:revision>1</cp:revision>
  <dcterms:created xsi:type="dcterms:W3CDTF">2018-05-16T08:01:30Z</dcterms:created>
  <dcterms:modified xsi:type="dcterms:W3CDTF">2018-09-19T12:15:49Z</dcterms:modified>
</cp:coreProperties>
</file>