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6" r:id="rId1"/>
  </p:sldMasterIdLst>
  <p:notesMasterIdLst>
    <p:notesMasterId r:id="rId12"/>
  </p:notesMasterIdLst>
  <p:handoutMasterIdLst>
    <p:handoutMasterId r:id="rId13"/>
  </p:handoutMasterIdLst>
  <p:sldIdLst>
    <p:sldId id="325" r:id="rId2"/>
    <p:sldId id="256" r:id="rId3"/>
    <p:sldId id="257" r:id="rId4"/>
    <p:sldId id="260" r:id="rId5"/>
    <p:sldId id="326" r:id="rId6"/>
    <p:sldId id="261" r:id="rId7"/>
    <p:sldId id="264" r:id="rId8"/>
    <p:sldId id="263" r:id="rId9"/>
    <p:sldId id="327" r:id="rId10"/>
    <p:sldId id="30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4E8B"/>
    <a:srgbClr val="FF5571"/>
    <a:srgbClr val="A5AC00"/>
    <a:srgbClr val="FF8006"/>
    <a:srgbClr val="00A083"/>
    <a:srgbClr val="FCBA00"/>
    <a:srgbClr val="F59B2D"/>
    <a:srgbClr val="8C2789"/>
    <a:srgbClr val="0B4A75"/>
    <a:srgbClr val="2CAB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F7BC1A-2BF4-4F75-8E32-71991D298BC0}" v="47" dt="2025-08-29T17:51:24.2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52" autoAdjust="0"/>
    <p:restoredTop sz="94614"/>
  </p:normalViewPr>
  <p:slideViewPr>
    <p:cSldViewPr snapToGrid="0" showGuides="1">
      <p:cViewPr varScale="1">
        <p:scale>
          <a:sx n="102" d="100"/>
          <a:sy n="102" d="100"/>
        </p:scale>
        <p:origin x="330" y="318"/>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71" d="100"/>
          <a:sy n="71" d="100"/>
        </p:scale>
        <p:origin x="265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le Hall" userId="e831bbc4-729c-4d42-960c-7599033c68f7" providerId="ADAL" clId="{73F7BC1A-2BF4-4F75-8E32-71991D298BC0}"/>
    <pc:docChg chg="undo redo custSel addSld delSld modSld sldOrd">
      <pc:chgData name="Dale Hall" userId="e831bbc4-729c-4d42-960c-7599033c68f7" providerId="ADAL" clId="{73F7BC1A-2BF4-4F75-8E32-71991D298BC0}" dt="2025-08-29T17:53:51.431" v="677" actId="1076"/>
      <pc:docMkLst>
        <pc:docMk/>
      </pc:docMkLst>
      <pc:sldChg chg="addSp delSp modSp mod modClrScheme chgLayout">
        <pc:chgData name="Dale Hall" userId="e831bbc4-729c-4d42-960c-7599033c68f7" providerId="ADAL" clId="{73F7BC1A-2BF4-4F75-8E32-71991D298BC0}" dt="2025-08-29T17:37:38.452" v="469"/>
        <pc:sldMkLst>
          <pc:docMk/>
          <pc:sldMk cId="0" sldId="256"/>
        </pc:sldMkLst>
        <pc:spChg chg="del mod ord">
          <ac:chgData name="Dale Hall" userId="e831bbc4-729c-4d42-960c-7599033c68f7" providerId="ADAL" clId="{73F7BC1A-2BF4-4F75-8E32-71991D298BC0}" dt="2025-08-29T16:55:12.296" v="140" actId="26606"/>
          <ac:spMkLst>
            <pc:docMk/>
            <pc:sldMk cId="0" sldId="256"/>
            <ac:spMk id="2" creationId="{00000000-0000-0000-0000-000000000000}"/>
          </ac:spMkLst>
        </pc:spChg>
        <pc:spChg chg="add mod">
          <ac:chgData name="Dale Hall" userId="e831bbc4-729c-4d42-960c-7599033c68f7" providerId="ADAL" clId="{73F7BC1A-2BF4-4F75-8E32-71991D298BC0}" dt="2025-08-29T17:18:04.356" v="268" actId="1076"/>
          <ac:spMkLst>
            <pc:docMk/>
            <pc:sldMk cId="0" sldId="256"/>
            <ac:spMk id="4" creationId="{9751723C-9BDF-B368-3680-CA3B1F0FB99A}"/>
          </ac:spMkLst>
        </pc:spChg>
        <pc:spChg chg="mod ord">
          <ac:chgData name="Dale Hall" userId="e831bbc4-729c-4d42-960c-7599033c68f7" providerId="ADAL" clId="{73F7BC1A-2BF4-4F75-8E32-71991D298BC0}" dt="2025-08-29T17:13:57.452" v="180" actId="20577"/>
          <ac:spMkLst>
            <pc:docMk/>
            <pc:sldMk cId="0" sldId="256"/>
            <ac:spMk id="5" creationId="{6B697226-3761-16B4-4987-4875CBFFC1D9}"/>
          </ac:spMkLst>
        </pc:spChg>
        <pc:spChg chg="add mod">
          <ac:chgData name="Dale Hall" userId="e831bbc4-729c-4d42-960c-7599033c68f7" providerId="ADAL" clId="{73F7BC1A-2BF4-4F75-8E32-71991D298BC0}" dt="2025-08-29T17:18:25.530" v="270" actId="1076"/>
          <ac:spMkLst>
            <pc:docMk/>
            <pc:sldMk cId="0" sldId="256"/>
            <ac:spMk id="8" creationId="{7EC90D07-846F-3AC7-B8B2-0C65F99F6F11}"/>
          </ac:spMkLst>
        </pc:spChg>
        <pc:spChg chg="add mod">
          <ac:chgData name="Dale Hall" userId="e831bbc4-729c-4d42-960c-7599033c68f7" providerId="ADAL" clId="{73F7BC1A-2BF4-4F75-8E32-71991D298BC0}" dt="2025-08-29T17:10:16.569" v="173" actId="26606"/>
          <ac:spMkLst>
            <pc:docMk/>
            <pc:sldMk cId="0" sldId="256"/>
            <ac:spMk id="11" creationId="{C7EB55F0-3EE0-7F6F-C899-EE7B793D6C6B}"/>
          </ac:spMkLst>
        </pc:spChg>
        <pc:graphicFrameChg chg="add mod modGraphic">
          <ac:chgData name="Dale Hall" userId="e831bbc4-729c-4d42-960c-7599033c68f7" providerId="ADAL" clId="{73F7BC1A-2BF4-4F75-8E32-71991D298BC0}" dt="2025-08-29T17:37:38.452" v="469"/>
          <ac:graphicFrameMkLst>
            <pc:docMk/>
            <pc:sldMk cId="0" sldId="256"/>
            <ac:graphicFrameMk id="7" creationId="{241A7140-D1EA-5611-CA9B-BB6435AE9470}"/>
          </ac:graphicFrameMkLst>
        </pc:graphicFrameChg>
      </pc:sldChg>
      <pc:sldChg chg="addSp modSp mod">
        <pc:chgData name="Dale Hall" userId="e831bbc4-729c-4d42-960c-7599033c68f7" providerId="ADAL" clId="{73F7BC1A-2BF4-4F75-8E32-71991D298BC0}" dt="2025-08-29T17:17:11.891" v="263" actId="403"/>
        <pc:sldMkLst>
          <pc:docMk/>
          <pc:sldMk cId="0" sldId="257"/>
        </pc:sldMkLst>
        <pc:spChg chg="mod">
          <ac:chgData name="Dale Hall" userId="e831bbc4-729c-4d42-960c-7599033c68f7" providerId="ADAL" clId="{73F7BC1A-2BF4-4F75-8E32-71991D298BC0}" dt="2025-08-29T17:17:11.891" v="263" actId="403"/>
          <ac:spMkLst>
            <pc:docMk/>
            <pc:sldMk cId="0" sldId="257"/>
            <ac:spMk id="2" creationId="{00000000-0000-0000-0000-000000000000}"/>
          </ac:spMkLst>
        </pc:spChg>
        <pc:spChg chg="mod">
          <ac:chgData name="Dale Hall" userId="e831bbc4-729c-4d42-960c-7599033c68f7" providerId="ADAL" clId="{73F7BC1A-2BF4-4F75-8E32-71991D298BC0}" dt="2025-08-29T17:14:02.028" v="181"/>
          <ac:spMkLst>
            <pc:docMk/>
            <pc:sldMk cId="0" sldId="257"/>
            <ac:spMk id="5" creationId="{F58E46A4-0541-5BDA-0A5B-C4D4F6F42723}"/>
          </ac:spMkLst>
        </pc:spChg>
        <pc:picChg chg="add mod">
          <ac:chgData name="Dale Hall" userId="e831bbc4-729c-4d42-960c-7599033c68f7" providerId="ADAL" clId="{73F7BC1A-2BF4-4F75-8E32-71991D298BC0}" dt="2025-08-29T17:16:50.061" v="258" actId="1076"/>
          <ac:picMkLst>
            <pc:docMk/>
            <pc:sldMk cId="0" sldId="257"/>
            <ac:picMk id="4" creationId="{483BD644-926A-222B-77F4-42813922DF81}"/>
          </ac:picMkLst>
        </pc:picChg>
      </pc:sldChg>
      <pc:sldChg chg="del ord">
        <pc:chgData name="Dale Hall" userId="e831bbc4-729c-4d42-960c-7599033c68f7" providerId="ADAL" clId="{73F7BC1A-2BF4-4F75-8E32-71991D298BC0}" dt="2025-08-29T17:13:31.022" v="179" actId="47"/>
        <pc:sldMkLst>
          <pc:docMk/>
          <pc:sldMk cId="0" sldId="258"/>
        </pc:sldMkLst>
      </pc:sldChg>
      <pc:sldChg chg="del">
        <pc:chgData name="Dale Hall" userId="e831bbc4-729c-4d42-960c-7599033c68f7" providerId="ADAL" clId="{73F7BC1A-2BF4-4F75-8E32-71991D298BC0}" dt="2025-08-29T17:22:13.768" v="284" actId="47"/>
        <pc:sldMkLst>
          <pc:docMk/>
          <pc:sldMk cId="0" sldId="259"/>
        </pc:sldMkLst>
      </pc:sldChg>
      <pc:sldChg chg="addSp delSp modSp mod modClrScheme chgLayout">
        <pc:chgData name="Dale Hall" userId="e831bbc4-729c-4d42-960c-7599033c68f7" providerId="ADAL" clId="{73F7BC1A-2BF4-4F75-8E32-71991D298BC0}" dt="2025-08-29T17:25:52.994" v="354" actId="1038"/>
        <pc:sldMkLst>
          <pc:docMk/>
          <pc:sldMk cId="0" sldId="260"/>
        </pc:sldMkLst>
        <pc:spChg chg="mod ord">
          <ac:chgData name="Dale Hall" userId="e831bbc4-729c-4d42-960c-7599033c68f7" providerId="ADAL" clId="{73F7BC1A-2BF4-4F75-8E32-71991D298BC0}" dt="2025-08-29T17:25:41.567" v="295" actId="20577"/>
          <ac:spMkLst>
            <pc:docMk/>
            <pc:sldMk cId="0" sldId="260"/>
            <ac:spMk id="2" creationId="{00000000-0000-0000-0000-000000000000}"/>
          </ac:spMkLst>
        </pc:spChg>
        <pc:spChg chg="del mod ord">
          <ac:chgData name="Dale Hall" userId="e831bbc4-729c-4d42-960c-7599033c68f7" providerId="ADAL" clId="{73F7BC1A-2BF4-4F75-8E32-71991D298BC0}" dt="2025-08-29T17:21:54.949" v="280" actId="700"/>
          <ac:spMkLst>
            <pc:docMk/>
            <pc:sldMk cId="0" sldId="260"/>
            <ac:spMk id="5" creationId="{C20556DC-3800-EA31-A21C-E2DA80A54D1D}"/>
          </ac:spMkLst>
        </pc:spChg>
        <pc:spChg chg="add mod ord">
          <ac:chgData name="Dale Hall" userId="e831bbc4-729c-4d42-960c-7599033c68f7" providerId="ADAL" clId="{73F7BC1A-2BF4-4F75-8E32-71991D298BC0}" dt="2025-08-29T17:22:23.118" v="285"/>
          <ac:spMkLst>
            <pc:docMk/>
            <pc:sldMk cId="0" sldId="260"/>
            <ac:spMk id="6" creationId="{039929D0-1E44-44FA-3C45-0113B7974617}"/>
          </ac:spMkLst>
        </pc:spChg>
        <pc:picChg chg="add mod">
          <ac:chgData name="Dale Hall" userId="e831bbc4-729c-4d42-960c-7599033c68f7" providerId="ADAL" clId="{73F7BC1A-2BF4-4F75-8E32-71991D298BC0}" dt="2025-08-29T17:25:52.994" v="354" actId="1038"/>
          <ac:picMkLst>
            <pc:docMk/>
            <pc:sldMk cId="0" sldId="260"/>
            <ac:picMk id="4" creationId="{CE932880-9484-A8E9-646E-18244C761C27}"/>
          </ac:picMkLst>
        </pc:picChg>
      </pc:sldChg>
      <pc:sldChg chg="addSp delSp modSp mod">
        <pc:chgData name="Dale Hall" userId="e831bbc4-729c-4d42-960c-7599033c68f7" providerId="ADAL" clId="{73F7BC1A-2BF4-4F75-8E32-71991D298BC0}" dt="2025-08-29T17:39:47.663" v="474" actId="14100"/>
        <pc:sldMkLst>
          <pc:docMk/>
          <pc:sldMk cId="0" sldId="261"/>
        </pc:sldMkLst>
        <pc:spChg chg="del mod">
          <ac:chgData name="Dale Hall" userId="e831bbc4-729c-4d42-960c-7599033c68f7" providerId="ADAL" clId="{73F7BC1A-2BF4-4F75-8E32-71991D298BC0}" dt="2025-08-29T17:36:18.168" v="459" actId="26606"/>
          <ac:spMkLst>
            <pc:docMk/>
            <pc:sldMk cId="0" sldId="261"/>
            <ac:spMk id="2" creationId="{00000000-0000-0000-0000-000000000000}"/>
          </ac:spMkLst>
        </pc:spChg>
        <pc:spChg chg="mod">
          <ac:chgData name="Dale Hall" userId="e831bbc4-729c-4d42-960c-7599033c68f7" providerId="ADAL" clId="{73F7BC1A-2BF4-4F75-8E32-71991D298BC0}" dt="2025-08-29T17:36:18.168" v="459" actId="26606"/>
          <ac:spMkLst>
            <pc:docMk/>
            <pc:sldMk cId="0" sldId="261"/>
            <ac:spMk id="5" creationId="{ED1336CB-4368-6F10-1135-0284E970E9FA}"/>
          </ac:spMkLst>
        </pc:spChg>
        <pc:spChg chg="add">
          <ac:chgData name="Dale Hall" userId="e831bbc4-729c-4d42-960c-7599033c68f7" providerId="ADAL" clId="{73F7BC1A-2BF4-4F75-8E32-71991D298BC0}" dt="2025-08-29T17:36:18.168" v="459" actId="26606"/>
          <ac:spMkLst>
            <pc:docMk/>
            <pc:sldMk cId="0" sldId="261"/>
            <ac:spMk id="11" creationId="{265FB565-7191-579F-1642-E8E5839795D4}"/>
          </ac:spMkLst>
        </pc:spChg>
        <pc:graphicFrameChg chg="add mod">
          <ac:chgData name="Dale Hall" userId="e831bbc4-729c-4d42-960c-7599033c68f7" providerId="ADAL" clId="{73F7BC1A-2BF4-4F75-8E32-71991D298BC0}" dt="2025-08-29T17:39:40.627" v="473" actId="1076"/>
          <ac:graphicFrameMkLst>
            <pc:docMk/>
            <pc:sldMk cId="0" sldId="261"/>
            <ac:graphicFrameMk id="7" creationId="{22B68B68-C06B-81EF-3941-72A7CE98EE22}"/>
          </ac:graphicFrameMkLst>
        </pc:graphicFrameChg>
        <pc:picChg chg="add mod">
          <ac:chgData name="Dale Hall" userId="e831bbc4-729c-4d42-960c-7599033c68f7" providerId="ADAL" clId="{73F7BC1A-2BF4-4F75-8E32-71991D298BC0}" dt="2025-08-29T17:39:47.663" v="474" actId="14100"/>
          <ac:picMkLst>
            <pc:docMk/>
            <pc:sldMk cId="0" sldId="261"/>
            <ac:picMk id="4" creationId="{2C1A2264-9F3E-E040-B34E-768F41676679}"/>
          </ac:picMkLst>
        </pc:picChg>
      </pc:sldChg>
      <pc:sldChg chg="del">
        <pc:chgData name="Dale Hall" userId="e831bbc4-729c-4d42-960c-7599033c68f7" providerId="ADAL" clId="{73F7BC1A-2BF4-4F75-8E32-71991D298BC0}" dt="2025-08-29T17:37:13.449" v="467" actId="47"/>
        <pc:sldMkLst>
          <pc:docMk/>
          <pc:sldMk cId="0" sldId="262"/>
        </pc:sldMkLst>
      </pc:sldChg>
      <pc:sldChg chg="addSp delSp modSp mod">
        <pc:chgData name="Dale Hall" userId="e831bbc4-729c-4d42-960c-7599033c68f7" providerId="ADAL" clId="{73F7BC1A-2BF4-4F75-8E32-71991D298BC0}" dt="2025-08-29T17:45:24.806" v="533" actId="1076"/>
        <pc:sldMkLst>
          <pc:docMk/>
          <pc:sldMk cId="0" sldId="263"/>
        </pc:sldMkLst>
        <pc:spChg chg="del mod">
          <ac:chgData name="Dale Hall" userId="e831bbc4-729c-4d42-960c-7599033c68f7" providerId="ADAL" clId="{73F7BC1A-2BF4-4F75-8E32-71991D298BC0}" dt="2025-08-29T17:45:21.540" v="532" actId="478"/>
          <ac:spMkLst>
            <pc:docMk/>
            <pc:sldMk cId="0" sldId="263"/>
            <ac:spMk id="2" creationId="{00000000-0000-0000-0000-000000000000}"/>
          </ac:spMkLst>
        </pc:spChg>
        <pc:spChg chg="mod">
          <ac:chgData name="Dale Hall" userId="e831bbc4-729c-4d42-960c-7599033c68f7" providerId="ADAL" clId="{73F7BC1A-2BF4-4F75-8E32-71991D298BC0}" dt="2025-08-29T17:44:00.525" v="525" actId="14100"/>
          <ac:spMkLst>
            <pc:docMk/>
            <pc:sldMk cId="0" sldId="263"/>
            <ac:spMk id="5" creationId="{6A00A5BC-1342-03AE-E6B3-6629B84FBB2C}"/>
          </ac:spMkLst>
        </pc:spChg>
        <pc:picChg chg="add mod">
          <ac:chgData name="Dale Hall" userId="e831bbc4-729c-4d42-960c-7599033c68f7" providerId="ADAL" clId="{73F7BC1A-2BF4-4F75-8E32-71991D298BC0}" dt="2025-08-29T17:45:24.806" v="533" actId="1076"/>
          <ac:picMkLst>
            <pc:docMk/>
            <pc:sldMk cId="0" sldId="263"/>
            <ac:picMk id="4" creationId="{14AEACE4-DD87-B551-63E8-99E769181B0C}"/>
          </ac:picMkLst>
        </pc:picChg>
      </pc:sldChg>
      <pc:sldChg chg="addSp delSp modSp mod ord">
        <pc:chgData name="Dale Hall" userId="e831bbc4-729c-4d42-960c-7599033c68f7" providerId="ADAL" clId="{73F7BC1A-2BF4-4F75-8E32-71991D298BC0}" dt="2025-08-29T17:49:26.274" v="544" actId="478"/>
        <pc:sldMkLst>
          <pc:docMk/>
          <pc:sldMk cId="0" sldId="264"/>
        </pc:sldMkLst>
        <pc:spChg chg="del mod">
          <ac:chgData name="Dale Hall" userId="e831bbc4-729c-4d42-960c-7599033c68f7" providerId="ADAL" clId="{73F7BC1A-2BF4-4F75-8E32-71991D298BC0}" dt="2025-08-29T17:49:26.274" v="544" actId="478"/>
          <ac:spMkLst>
            <pc:docMk/>
            <pc:sldMk cId="0" sldId="264"/>
            <ac:spMk id="2" creationId="{00000000-0000-0000-0000-000000000000}"/>
          </ac:spMkLst>
        </pc:spChg>
        <pc:spChg chg="mod">
          <ac:chgData name="Dale Hall" userId="e831bbc4-729c-4d42-960c-7599033c68f7" providerId="ADAL" clId="{73F7BC1A-2BF4-4F75-8E32-71991D298BC0}" dt="2025-08-29T17:48:23.618" v="536"/>
          <ac:spMkLst>
            <pc:docMk/>
            <pc:sldMk cId="0" sldId="264"/>
            <ac:spMk id="5" creationId="{9C016C5C-3A4F-E806-B0A4-2F5E93568594}"/>
          </ac:spMkLst>
        </pc:spChg>
        <pc:picChg chg="add mod">
          <ac:chgData name="Dale Hall" userId="e831bbc4-729c-4d42-960c-7599033c68f7" providerId="ADAL" clId="{73F7BC1A-2BF4-4F75-8E32-71991D298BC0}" dt="2025-08-29T17:49:19.645" v="543" actId="14100"/>
          <ac:picMkLst>
            <pc:docMk/>
            <pc:sldMk cId="0" sldId="264"/>
            <ac:picMk id="4" creationId="{73F4665D-DBF1-EACC-DFC2-4B26E49814A3}"/>
          </ac:picMkLst>
        </pc:picChg>
      </pc:sldChg>
      <pc:sldChg chg="del">
        <pc:chgData name="Dale Hall" userId="e831bbc4-729c-4d42-960c-7599033c68f7" providerId="ADAL" clId="{73F7BC1A-2BF4-4F75-8E32-71991D298BC0}" dt="2025-08-29T17:37:46.189" v="470" actId="47"/>
        <pc:sldMkLst>
          <pc:docMk/>
          <pc:sldMk cId="0" sldId="265"/>
        </pc:sldMkLst>
      </pc:sldChg>
      <pc:sldChg chg="del">
        <pc:chgData name="Dale Hall" userId="e831bbc4-729c-4d42-960c-7599033c68f7" providerId="ADAL" clId="{73F7BC1A-2BF4-4F75-8E32-71991D298BC0}" dt="2025-08-29T16:50:31.373" v="79" actId="47"/>
        <pc:sldMkLst>
          <pc:docMk/>
          <pc:sldMk cId="3387213709" sldId="287"/>
        </pc:sldMkLst>
      </pc:sldChg>
      <pc:sldChg chg="del">
        <pc:chgData name="Dale Hall" userId="e831bbc4-729c-4d42-960c-7599033c68f7" providerId="ADAL" clId="{73F7BC1A-2BF4-4F75-8E32-71991D298BC0}" dt="2025-08-29T16:50:31.373" v="79" actId="47"/>
        <pc:sldMkLst>
          <pc:docMk/>
          <pc:sldMk cId="832411255" sldId="295"/>
        </pc:sldMkLst>
      </pc:sldChg>
      <pc:sldChg chg="del">
        <pc:chgData name="Dale Hall" userId="e831bbc4-729c-4d42-960c-7599033c68f7" providerId="ADAL" clId="{73F7BC1A-2BF4-4F75-8E32-71991D298BC0}" dt="2025-08-29T16:52:15.826" v="80" actId="47"/>
        <pc:sldMkLst>
          <pc:docMk/>
          <pc:sldMk cId="3315099249" sldId="303"/>
        </pc:sldMkLst>
      </pc:sldChg>
      <pc:sldChg chg="modSp mod">
        <pc:chgData name="Dale Hall" userId="e831bbc4-729c-4d42-960c-7599033c68f7" providerId="ADAL" clId="{73F7BC1A-2BF4-4F75-8E32-71991D298BC0}" dt="2025-08-29T17:53:51.431" v="677" actId="1076"/>
        <pc:sldMkLst>
          <pc:docMk/>
          <pc:sldMk cId="145153369" sldId="325"/>
        </pc:sldMkLst>
        <pc:spChg chg="mod">
          <ac:chgData name="Dale Hall" userId="e831bbc4-729c-4d42-960c-7599033c68f7" providerId="ADAL" clId="{73F7BC1A-2BF4-4F75-8E32-71991D298BC0}" dt="2025-08-29T17:53:44.462" v="676" actId="20577"/>
          <ac:spMkLst>
            <pc:docMk/>
            <pc:sldMk cId="145153369" sldId="325"/>
            <ac:spMk id="2" creationId="{AA783DF1-04E9-4C2F-B8C9-8175F3A8CBB3}"/>
          </ac:spMkLst>
        </pc:spChg>
        <pc:spChg chg="mod">
          <ac:chgData name="Dale Hall" userId="e831bbc4-729c-4d42-960c-7599033c68f7" providerId="ADAL" clId="{73F7BC1A-2BF4-4F75-8E32-71991D298BC0}" dt="2025-08-29T16:50:23.586" v="78" actId="20577"/>
          <ac:spMkLst>
            <pc:docMk/>
            <pc:sldMk cId="145153369" sldId="325"/>
            <ac:spMk id="3" creationId="{776BDD53-E5A6-45D3-8540-37778D8B4783}"/>
          </ac:spMkLst>
        </pc:spChg>
        <pc:spChg chg="mod">
          <ac:chgData name="Dale Hall" userId="e831bbc4-729c-4d42-960c-7599033c68f7" providerId="ADAL" clId="{73F7BC1A-2BF4-4F75-8E32-71991D298BC0}" dt="2025-08-29T17:53:51.431" v="677" actId="1076"/>
          <ac:spMkLst>
            <pc:docMk/>
            <pc:sldMk cId="145153369" sldId="325"/>
            <ac:spMk id="4" creationId="{FC06F6E1-DEB1-4D36-96D5-97232E8BEDD4}"/>
          </ac:spMkLst>
        </pc:spChg>
      </pc:sldChg>
      <pc:sldChg chg="addSp delSp modSp add mod">
        <pc:chgData name="Dale Hall" userId="e831bbc4-729c-4d42-960c-7599033c68f7" providerId="ADAL" clId="{73F7BC1A-2BF4-4F75-8E32-71991D298BC0}" dt="2025-08-29T17:31:53.518" v="406" actId="14100"/>
        <pc:sldMkLst>
          <pc:docMk/>
          <pc:sldMk cId="1801971173" sldId="326"/>
        </pc:sldMkLst>
        <pc:spChg chg="mod">
          <ac:chgData name="Dale Hall" userId="e831bbc4-729c-4d42-960c-7599033c68f7" providerId="ADAL" clId="{73F7BC1A-2BF4-4F75-8E32-71991D298BC0}" dt="2025-08-29T17:31:41.932" v="402" actId="27636"/>
          <ac:spMkLst>
            <pc:docMk/>
            <pc:sldMk cId="1801971173" sldId="326"/>
            <ac:spMk id="2" creationId="{05855B71-4F12-77F7-12E5-3CD6119CA86B}"/>
          </ac:spMkLst>
        </pc:spChg>
        <pc:spChg chg="mod">
          <ac:chgData name="Dale Hall" userId="e831bbc4-729c-4d42-960c-7599033c68f7" providerId="ADAL" clId="{73F7BC1A-2BF4-4F75-8E32-71991D298BC0}" dt="2025-08-29T17:27:21.296" v="371" actId="20577"/>
          <ac:spMkLst>
            <pc:docMk/>
            <pc:sldMk cId="1801971173" sldId="326"/>
            <ac:spMk id="6" creationId="{63CF99EE-BE4A-EEF3-F31A-E40C3FC267A8}"/>
          </ac:spMkLst>
        </pc:spChg>
        <pc:picChg chg="del">
          <ac:chgData name="Dale Hall" userId="e831bbc4-729c-4d42-960c-7599033c68f7" providerId="ADAL" clId="{73F7BC1A-2BF4-4F75-8E32-71991D298BC0}" dt="2025-08-29T17:27:23.323" v="372" actId="478"/>
          <ac:picMkLst>
            <pc:docMk/>
            <pc:sldMk cId="1801971173" sldId="326"/>
            <ac:picMk id="4" creationId="{F5D47881-1AC8-99D7-2DB5-A8FC541C644C}"/>
          </ac:picMkLst>
        </pc:picChg>
        <pc:picChg chg="add mod">
          <ac:chgData name="Dale Hall" userId="e831bbc4-729c-4d42-960c-7599033c68f7" providerId="ADAL" clId="{73F7BC1A-2BF4-4F75-8E32-71991D298BC0}" dt="2025-08-29T17:31:46.637" v="404" actId="14100"/>
          <ac:picMkLst>
            <pc:docMk/>
            <pc:sldMk cId="1801971173" sldId="326"/>
            <ac:picMk id="5" creationId="{9BA76819-D217-1AC3-21B4-918ABE348A3A}"/>
          </ac:picMkLst>
        </pc:picChg>
        <pc:picChg chg="add mod">
          <ac:chgData name="Dale Hall" userId="e831bbc4-729c-4d42-960c-7599033c68f7" providerId="ADAL" clId="{73F7BC1A-2BF4-4F75-8E32-71991D298BC0}" dt="2025-08-29T17:31:53.518" v="406" actId="14100"/>
          <ac:picMkLst>
            <pc:docMk/>
            <pc:sldMk cId="1801971173" sldId="326"/>
            <ac:picMk id="8" creationId="{3A1FF232-A4BA-9E70-7D9B-9856B6F77B58}"/>
          </ac:picMkLst>
        </pc:picChg>
      </pc:sldChg>
      <pc:sldChg chg="addSp delSp modSp add mod">
        <pc:chgData name="Dale Hall" userId="e831bbc4-729c-4d42-960c-7599033c68f7" providerId="ADAL" clId="{73F7BC1A-2BF4-4F75-8E32-71991D298BC0}" dt="2025-08-29T17:51:17.988" v="579"/>
        <pc:sldMkLst>
          <pc:docMk/>
          <pc:sldMk cId="3748348905" sldId="327"/>
        </pc:sldMkLst>
        <pc:spChg chg="mod">
          <ac:chgData name="Dale Hall" userId="e831bbc4-729c-4d42-960c-7599033c68f7" providerId="ADAL" clId="{73F7BC1A-2BF4-4F75-8E32-71991D298BC0}" dt="2025-08-29T17:50:31.354" v="576" actId="20577"/>
          <ac:spMkLst>
            <pc:docMk/>
            <pc:sldMk cId="3748348905" sldId="327"/>
            <ac:spMk id="5" creationId="{80F718AC-555F-08D4-61CD-1014F54F61B6}"/>
          </ac:spMkLst>
        </pc:spChg>
        <pc:graphicFrameChg chg="add mod">
          <ac:chgData name="Dale Hall" userId="e831bbc4-729c-4d42-960c-7599033c68f7" providerId="ADAL" clId="{73F7BC1A-2BF4-4F75-8E32-71991D298BC0}" dt="2025-08-29T17:51:04.092" v="578"/>
          <ac:graphicFrameMkLst>
            <pc:docMk/>
            <pc:sldMk cId="3748348905" sldId="327"/>
            <ac:graphicFrameMk id="2" creationId="{C6A38B95-A168-F331-7444-8E1236656E89}"/>
          </ac:graphicFrameMkLst>
        </pc:graphicFrameChg>
        <pc:graphicFrameChg chg="add mod">
          <ac:chgData name="Dale Hall" userId="e831bbc4-729c-4d42-960c-7599033c68f7" providerId="ADAL" clId="{73F7BC1A-2BF4-4F75-8E32-71991D298BC0}" dt="2025-08-29T17:51:17.988" v="579"/>
          <ac:graphicFrameMkLst>
            <pc:docMk/>
            <pc:sldMk cId="3748348905" sldId="327"/>
            <ac:graphicFrameMk id="3" creationId="{642A4C1F-159A-4B98-93EE-D0BC433F4D9C}"/>
          </ac:graphicFrameMkLst>
        </pc:graphicFrameChg>
        <pc:picChg chg="del">
          <ac:chgData name="Dale Hall" userId="e831bbc4-729c-4d42-960c-7599033c68f7" providerId="ADAL" clId="{73F7BC1A-2BF4-4F75-8E32-71991D298BC0}" dt="2025-08-29T17:50:33.365" v="577" actId="478"/>
          <ac:picMkLst>
            <pc:docMk/>
            <pc:sldMk cId="3748348905" sldId="327"/>
            <ac:picMk id="4" creationId="{304BE836-0892-4786-47FC-BB80B51A287F}"/>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societyofactuaries-my.sharepoint.com/personal/dhall_soa_org/Documents/ODExcel/Population%20Insured%20Mortality%20Data%20and%20Chart.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3200" dirty="0"/>
              <a:t>Insured Mortality</a:t>
            </a:r>
            <a:r>
              <a:rPr lang="en-US" sz="3200" baseline="0" dirty="0"/>
              <a:t> </a:t>
            </a:r>
            <a:r>
              <a:rPr lang="en-US" sz="3200" dirty="0"/>
              <a:t>compared to Population Mortality</a:t>
            </a:r>
          </a:p>
        </c:rich>
      </c:tx>
      <c:layout>
        <c:manualLayout>
          <c:xMode val="edge"/>
          <c:yMode val="edge"/>
          <c:x val="9.7302384763310629E-2"/>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3481889763779525E-2"/>
          <c:y val="0.18299349240780907"/>
          <c:w val="0.88279448818897632"/>
          <c:h val="0.72677290609823442"/>
        </c:manualLayout>
      </c:layout>
      <c:lineChart>
        <c:grouping val="standard"/>
        <c:varyColors val="0"/>
        <c:ser>
          <c:idx val="1"/>
          <c:order val="0"/>
          <c:spPr>
            <a:ln w="28575" cap="rnd">
              <a:solidFill>
                <a:schemeClr val="accent2"/>
              </a:solidFill>
              <a:round/>
            </a:ln>
            <a:effectLst/>
          </c:spPr>
          <c:marker>
            <c:symbol val="none"/>
          </c:marker>
          <c:cat>
            <c:numRef>
              <c:f>Sheet1!$J$3:$J$18</c:f>
              <c:numCache>
                <c:formatCode>General</c:formatCode>
                <c:ptCount val="16"/>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numCache>
            </c:numRef>
          </c:cat>
          <c:val>
            <c:numRef>
              <c:f>Sheet1!$K$3:$K$17</c:f>
              <c:numCache>
                <c:formatCode>General</c:formatCode>
                <c:ptCount val="15"/>
                <c:pt idx="0">
                  <c:v>372.3</c:v>
                </c:pt>
                <c:pt idx="1">
                  <c:v>375.3</c:v>
                </c:pt>
                <c:pt idx="2">
                  <c:v>389.9</c:v>
                </c:pt>
                <c:pt idx="3">
                  <c:v>388.2</c:v>
                </c:pt>
                <c:pt idx="4">
                  <c:v>384.4</c:v>
                </c:pt>
                <c:pt idx="5">
                  <c:v>400.3</c:v>
                </c:pt>
                <c:pt idx="6">
                  <c:v>433.9</c:v>
                </c:pt>
                <c:pt idx="7">
                  <c:v>445.6</c:v>
                </c:pt>
                <c:pt idx="8">
                  <c:v>459.6</c:v>
                </c:pt>
                <c:pt idx="9">
                  <c:v>472</c:v>
                </c:pt>
                <c:pt idx="10">
                  <c:v>469</c:v>
                </c:pt>
                <c:pt idx="11">
                  <c:v>532.70000000000005</c:v>
                </c:pt>
                <c:pt idx="12">
                  <c:v>555.79999999999995</c:v>
                </c:pt>
                <c:pt idx="13">
                  <c:v>483.6</c:v>
                </c:pt>
                <c:pt idx="14">
                  <c:v>474.5</c:v>
                </c:pt>
              </c:numCache>
            </c:numRef>
          </c:val>
          <c:smooth val="0"/>
          <c:extLst>
            <c:ext xmlns:c16="http://schemas.microsoft.com/office/drawing/2014/chart" uri="{C3380CC4-5D6E-409C-BE32-E72D297353CC}">
              <c16:uniqueId val="{00000000-ACA8-44A6-AEBA-3FDB885F2EEA}"/>
            </c:ext>
          </c:extLst>
        </c:ser>
        <c:ser>
          <c:idx val="2"/>
          <c:order val="1"/>
          <c:spPr>
            <a:ln w="28575" cap="rnd">
              <a:solidFill>
                <a:schemeClr val="accent3"/>
              </a:solidFill>
              <a:round/>
            </a:ln>
            <a:effectLst/>
          </c:spPr>
          <c:marker>
            <c:symbol val="none"/>
          </c:marker>
          <c:cat>
            <c:numRef>
              <c:f>Sheet1!$J$3:$J$18</c:f>
              <c:numCache>
                <c:formatCode>General</c:formatCode>
                <c:ptCount val="16"/>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numCache>
            </c:numRef>
          </c:cat>
          <c:val>
            <c:numRef>
              <c:f>Sheet1!$L$3:$L$18</c:f>
              <c:numCache>
                <c:formatCode>General</c:formatCode>
                <c:ptCount val="16"/>
                <c:pt idx="0">
                  <c:v>794.5</c:v>
                </c:pt>
                <c:pt idx="1">
                  <c:v>799.5</c:v>
                </c:pt>
                <c:pt idx="2">
                  <c:v>807.3</c:v>
                </c:pt>
                <c:pt idx="3">
                  <c:v>810.2</c:v>
                </c:pt>
                <c:pt idx="4">
                  <c:v>821.5</c:v>
                </c:pt>
                <c:pt idx="5">
                  <c:v>823.7</c:v>
                </c:pt>
                <c:pt idx="6">
                  <c:v>844</c:v>
                </c:pt>
                <c:pt idx="7">
                  <c:v>849.3</c:v>
                </c:pt>
                <c:pt idx="8">
                  <c:v>863.8</c:v>
                </c:pt>
                <c:pt idx="9">
                  <c:v>867.8</c:v>
                </c:pt>
                <c:pt idx="10" formatCode="_(* #,##0.0_);_(* \(#,##0.0\);_(* &quot;-&quot;??_);_(@_)">
                  <c:v>869.7</c:v>
                </c:pt>
                <c:pt idx="11" formatCode="_(* #,##0.0_);_(* \(#,##0.0\);_(* &quot;-&quot;??_);_(@_)">
                  <c:v>1027</c:v>
                </c:pt>
                <c:pt idx="12" formatCode="_(* #,##0.0_);_(* \(#,##0.0\);_(* &quot;-&quot;??_);_(@_)">
                  <c:v>1043.8</c:v>
                </c:pt>
                <c:pt idx="13" formatCode="_(* #,##0.0_);_(* \(#,##0.0\);_(* &quot;-&quot;??_);_(@_)">
                  <c:v>984.1</c:v>
                </c:pt>
                <c:pt idx="14" formatCode="_(* #,##0.0_);_(* \(#,##0.0\);_(* &quot;-&quot;??_);_(@_)">
                  <c:v>922.9</c:v>
                </c:pt>
                <c:pt idx="15" formatCode="_(* #,##0.0_);_(* \(#,##0.0\);_(* &quot;-&quot;??_);_(@_)">
                  <c:v>906.1</c:v>
                </c:pt>
              </c:numCache>
            </c:numRef>
          </c:val>
          <c:smooth val="0"/>
          <c:extLst>
            <c:ext xmlns:c16="http://schemas.microsoft.com/office/drawing/2014/chart" uri="{C3380CC4-5D6E-409C-BE32-E72D297353CC}">
              <c16:uniqueId val="{00000001-ACA8-44A6-AEBA-3FDB885F2EEA}"/>
            </c:ext>
          </c:extLst>
        </c:ser>
        <c:dLbls>
          <c:showLegendKey val="0"/>
          <c:showVal val="0"/>
          <c:showCatName val="0"/>
          <c:showSerName val="0"/>
          <c:showPercent val="0"/>
          <c:showBubbleSize val="0"/>
        </c:dLbls>
        <c:marker val="1"/>
        <c:smooth val="0"/>
        <c:axId val="1670705647"/>
        <c:axId val="1670710927"/>
      </c:lineChart>
      <c:lineChart>
        <c:grouping val="standard"/>
        <c:varyColors val="0"/>
        <c:ser>
          <c:idx val="3"/>
          <c:order val="2"/>
          <c:spPr>
            <a:ln w="28575" cap="rnd">
              <a:solidFill>
                <a:schemeClr val="accent4"/>
              </a:solidFill>
              <a:round/>
            </a:ln>
            <a:effectLst/>
          </c:spPr>
          <c:marker>
            <c:symbol val="none"/>
          </c:marker>
          <c:cat>
            <c:numRef>
              <c:f>Sheet1!$J$3:$J$21</c:f>
              <c:numCache>
                <c:formatCode>General</c:formatCode>
                <c:ptCount val="19"/>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numCache>
            </c:numRef>
          </c:cat>
          <c:val>
            <c:numRef>
              <c:f>Sheet1!$M$3:$M$18</c:f>
              <c:numCache>
                <c:formatCode>0.0%</c:formatCode>
                <c:ptCount val="16"/>
                <c:pt idx="0">
                  <c:v>0.46859660163624922</c:v>
                </c:pt>
                <c:pt idx="1">
                  <c:v>0.46941838649155726</c:v>
                </c:pt>
                <c:pt idx="2">
                  <c:v>0.48296791775052644</c:v>
                </c:pt>
                <c:pt idx="3">
                  <c:v>0.47914095285114783</c:v>
                </c:pt>
                <c:pt idx="4">
                  <c:v>0.46792452830188674</c:v>
                </c:pt>
                <c:pt idx="5">
                  <c:v>0.48597790457690904</c:v>
                </c:pt>
                <c:pt idx="6">
                  <c:v>0.51409952606635068</c:v>
                </c:pt>
                <c:pt idx="7">
                  <c:v>0.52466737313081369</c:v>
                </c:pt>
                <c:pt idx="8">
                  <c:v>0.53206760824264887</c:v>
                </c:pt>
                <c:pt idx="9">
                  <c:v>0.54390412537451027</c:v>
                </c:pt>
                <c:pt idx="10">
                  <c:v>0.53926641370587558</c:v>
                </c:pt>
                <c:pt idx="11">
                  <c:v>0.51869522882181118</c:v>
                </c:pt>
                <c:pt idx="12">
                  <c:v>0.53247748610844992</c:v>
                </c:pt>
                <c:pt idx="13">
                  <c:v>0.49141347424042275</c:v>
                </c:pt>
                <c:pt idx="14">
                  <c:v>0.51414021020695633</c:v>
                </c:pt>
              </c:numCache>
            </c:numRef>
          </c:val>
          <c:smooth val="0"/>
          <c:extLst>
            <c:ext xmlns:c16="http://schemas.microsoft.com/office/drawing/2014/chart" uri="{C3380CC4-5D6E-409C-BE32-E72D297353CC}">
              <c16:uniqueId val="{00000002-ACA8-44A6-AEBA-3FDB885F2EEA}"/>
            </c:ext>
          </c:extLst>
        </c:ser>
        <c:dLbls>
          <c:showLegendKey val="0"/>
          <c:showVal val="0"/>
          <c:showCatName val="0"/>
          <c:showSerName val="0"/>
          <c:showPercent val="0"/>
          <c:showBubbleSize val="0"/>
        </c:dLbls>
        <c:marker val="1"/>
        <c:smooth val="0"/>
        <c:axId val="1552816720"/>
        <c:axId val="1552816240"/>
      </c:lineChart>
      <c:catAx>
        <c:axId val="16707056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670710927"/>
        <c:crosses val="autoZero"/>
        <c:auto val="1"/>
        <c:lblAlgn val="ctr"/>
        <c:lblOffset val="100"/>
        <c:noMultiLvlLbl val="0"/>
      </c:catAx>
      <c:valAx>
        <c:axId val="16707109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670705647"/>
        <c:crosses val="autoZero"/>
        <c:crossBetween val="between"/>
      </c:valAx>
      <c:valAx>
        <c:axId val="1552816240"/>
        <c:scaling>
          <c:orientation val="minMax"/>
          <c:max val="0.70000000000000007"/>
          <c:min val="0.30000000000000004"/>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552816720"/>
        <c:crosses val="max"/>
        <c:crossBetween val="between"/>
      </c:valAx>
      <c:catAx>
        <c:axId val="1552816720"/>
        <c:scaling>
          <c:orientation val="minMax"/>
        </c:scaling>
        <c:delete val="1"/>
        <c:axPos val="b"/>
        <c:numFmt formatCode="General" sourceLinked="1"/>
        <c:majorTickMark val="out"/>
        <c:minorTickMark val="none"/>
        <c:tickLblPos val="nextTo"/>
        <c:crossAx val="1552816240"/>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E754EE-1E69-4FD1-8589-FB193BEF4D7F}"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E9B5CAF3-E60F-4BE4-B4F5-8AC206D82C4A}">
      <dgm:prSet/>
      <dgm:spPr/>
      <dgm:t>
        <a:bodyPr/>
        <a:lstStyle/>
        <a:p>
          <a:r>
            <a:rPr lang="en-US" dirty="0"/>
            <a:t>Recurring assessment of mortality levels, updated every quarter</a:t>
          </a:r>
        </a:p>
      </dgm:t>
    </dgm:pt>
    <dgm:pt modelId="{8B667CEA-3FAC-45AA-B5BE-BF9F3AABDB41}" type="parTrans" cxnId="{90FE0BF3-5647-494E-98C5-686A89FFCA67}">
      <dgm:prSet/>
      <dgm:spPr/>
      <dgm:t>
        <a:bodyPr/>
        <a:lstStyle/>
        <a:p>
          <a:endParaRPr lang="en-US"/>
        </a:p>
      </dgm:t>
    </dgm:pt>
    <dgm:pt modelId="{1F54F018-5CF1-45D6-8B83-CD187B4BBAAF}" type="sibTrans" cxnId="{90FE0BF3-5647-494E-98C5-686A89FFCA67}">
      <dgm:prSet phldrT="01"/>
      <dgm:spPr/>
      <dgm:t>
        <a:bodyPr/>
        <a:lstStyle/>
        <a:p>
          <a:endParaRPr lang="en-US"/>
        </a:p>
      </dgm:t>
    </dgm:pt>
    <dgm:pt modelId="{AE4011F3-B7F0-448C-B2EA-25D493B8FC80}">
      <dgm:prSet/>
      <dgm:spPr/>
      <dgm:t>
        <a:bodyPr/>
        <a:lstStyle/>
        <a:p>
          <a:r>
            <a:rPr lang="en-US" dirty="0"/>
            <a:t>Focus on the data sources and methodology that allow us to track mortality in a consistent, standardized way </a:t>
          </a:r>
        </a:p>
      </dgm:t>
    </dgm:pt>
    <dgm:pt modelId="{0FFCBD90-4DCE-496C-9113-392565AB876F}" type="parTrans" cxnId="{198FB23C-7C2B-43E9-BFC2-0028BC35723E}">
      <dgm:prSet/>
      <dgm:spPr/>
      <dgm:t>
        <a:bodyPr/>
        <a:lstStyle/>
        <a:p>
          <a:endParaRPr lang="en-US"/>
        </a:p>
      </dgm:t>
    </dgm:pt>
    <dgm:pt modelId="{B2F80C46-A4DB-48CD-B8A3-0C7037FD38C1}" type="sibTrans" cxnId="{198FB23C-7C2B-43E9-BFC2-0028BC35723E}">
      <dgm:prSet phldrT="02"/>
      <dgm:spPr/>
      <dgm:t>
        <a:bodyPr/>
        <a:lstStyle/>
        <a:p>
          <a:endParaRPr lang="en-US"/>
        </a:p>
      </dgm:t>
    </dgm:pt>
    <dgm:pt modelId="{7B45C823-A656-4EC2-93B6-919C5A03FECA}">
      <dgm:prSet/>
      <dgm:spPr/>
      <dgm:t>
        <a:bodyPr/>
        <a:lstStyle/>
        <a:p>
          <a:r>
            <a:rPr lang="en-US" dirty="0"/>
            <a:t>Quarterly numbers serve as illustrations of how the system functions in practice</a:t>
          </a:r>
        </a:p>
      </dgm:t>
    </dgm:pt>
    <dgm:pt modelId="{8E168869-740D-4444-BF60-6F7862ACFA4F}" type="parTrans" cxnId="{DDA3CCCD-7C9D-42CA-A7D6-6EBC0A0E20BA}">
      <dgm:prSet/>
      <dgm:spPr/>
      <dgm:t>
        <a:bodyPr/>
        <a:lstStyle/>
        <a:p>
          <a:endParaRPr lang="en-US"/>
        </a:p>
      </dgm:t>
    </dgm:pt>
    <dgm:pt modelId="{0F72103D-7051-4A11-83A7-0ACD0D39AC9C}" type="sibTrans" cxnId="{DDA3CCCD-7C9D-42CA-A7D6-6EBC0A0E20BA}">
      <dgm:prSet phldrT="05"/>
      <dgm:spPr/>
      <dgm:t>
        <a:bodyPr/>
        <a:lstStyle/>
        <a:p>
          <a:endParaRPr lang="en-US"/>
        </a:p>
      </dgm:t>
    </dgm:pt>
    <dgm:pt modelId="{A2257E69-3DAA-456B-9CD3-915F8B61CBF5}">
      <dgm:prSet/>
      <dgm:spPr/>
      <dgm:t>
        <a:bodyPr/>
        <a:lstStyle/>
        <a:p>
          <a:r>
            <a:rPr lang="en-US" dirty="0"/>
            <a:t>CDC: Death counts</a:t>
          </a:r>
        </a:p>
      </dgm:t>
    </dgm:pt>
    <dgm:pt modelId="{44DCB1DF-897C-4399-A579-031867F4DB84}" type="parTrans" cxnId="{17F31227-D385-4227-A6A9-83C586E0D1B9}">
      <dgm:prSet/>
      <dgm:spPr/>
      <dgm:t>
        <a:bodyPr/>
        <a:lstStyle/>
        <a:p>
          <a:endParaRPr lang="en-US"/>
        </a:p>
      </dgm:t>
    </dgm:pt>
    <dgm:pt modelId="{208FE0FA-2780-4F08-884E-A4253417682E}" type="sibTrans" cxnId="{17F31227-D385-4227-A6A9-83C586E0D1B9}">
      <dgm:prSet phldrT="03"/>
      <dgm:spPr/>
      <dgm:t>
        <a:bodyPr/>
        <a:lstStyle/>
        <a:p>
          <a:endParaRPr lang="en-US"/>
        </a:p>
      </dgm:t>
    </dgm:pt>
    <dgm:pt modelId="{7D2B113B-B62B-4571-85D1-1DDF5AF0627D}">
      <dgm:prSet/>
      <dgm:spPr/>
      <dgm:t>
        <a:bodyPr/>
        <a:lstStyle/>
        <a:p>
          <a:r>
            <a:rPr lang="en-US" dirty="0"/>
            <a:t>HMD: Population exposures, interpolated monthly</a:t>
          </a:r>
        </a:p>
      </dgm:t>
    </dgm:pt>
    <dgm:pt modelId="{A6B5DEDE-3CF0-4CA1-A1B2-E616DFF96CC2}" type="parTrans" cxnId="{8D6501B6-FA90-413C-A3DA-CADBFD976A4A}">
      <dgm:prSet/>
      <dgm:spPr/>
      <dgm:t>
        <a:bodyPr/>
        <a:lstStyle/>
        <a:p>
          <a:endParaRPr lang="en-US"/>
        </a:p>
      </dgm:t>
    </dgm:pt>
    <dgm:pt modelId="{3A2D6882-CAC2-42EA-BE26-1867D8FEAD4E}" type="sibTrans" cxnId="{8D6501B6-FA90-413C-A3DA-CADBFD976A4A}">
      <dgm:prSet phldrT="04"/>
      <dgm:spPr/>
      <dgm:t>
        <a:bodyPr/>
        <a:lstStyle/>
        <a:p>
          <a:endParaRPr lang="en-US"/>
        </a:p>
      </dgm:t>
    </dgm:pt>
    <dgm:pt modelId="{2C0A0776-876D-4893-BD10-715A33A0B011}">
      <dgm:prSet/>
      <dgm:spPr/>
      <dgm:t>
        <a:bodyPr/>
        <a:lstStyle/>
        <a:p>
          <a:r>
            <a:rPr lang="en-US"/>
            <a:t>Supports actuaries and academics in ongoing analysis</a:t>
          </a:r>
          <a:endParaRPr lang="en-US" dirty="0"/>
        </a:p>
      </dgm:t>
    </dgm:pt>
    <dgm:pt modelId="{C4B21EE6-38C1-45FB-84B5-D807B97F0352}" type="parTrans" cxnId="{A0B52E00-A16A-42E6-8DB2-2352002C8AEA}">
      <dgm:prSet/>
      <dgm:spPr/>
      <dgm:t>
        <a:bodyPr/>
        <a:lstStyle/>
        <a:p>
          <a:endParaRPr lang="en-US"/>
        </a:p>
      </dgm:t>
    </dgm:pt>
    <dgm:pt modelId="{8C138907-3B64-4637-A66D-72D7141D1010}" type="sibTrans" cxnId="{A0B52E00-A16A-42E6-8DB2-2352002C8AEA}">
      <dgm:prSet/>
      <dgm:spPr/>
      <dgm:t>
        <a:bodyPr/>
        <a:lstStyle/>
        <a:p>
          <a:endParaRPr lang="en-US"/>
        </a:p>
      </dgm:t>
    </dgm:pt>
    <dgm:pt modelId="{086D4225-C44E-4A8C-9432-F7CC7F6E338B}" type="pres">
      <dgm:prSet presAssocID="{74E754EE-1E69-4FD1-8589-FB193BEF4D7F}" presName="diagram" presStyleCnt="0">
        <dgm:presLayoutVars>
          <dgm:dir/>
          <dgm:resizeHandles val="exact"/>
        </dgm:presLayoutVars>
      </dgm:prSet>
      <dgm:spPr/>
    </dgm:pt>
    <dgm:pt modelId="{3571587D-915C-4410-9E68-8543E4A2F1F5}" type="pres">
      <dgm:prSet presAssocID="{E9B5CAF3-E60F-4BE4-B4F5-8AC206D82C4A}" presName="node" presStyleLbl="node1" presStyleIdx="0" presStyleCnt="6">
        <dgm:presLayoutVars>
          <dgm:bulletEnabled val="1"/>
        </dgm:presLayoutVars>
      </dgm:prSet>
      <dgm:spPr/>
    </dgm:pt>
    <dgm:pt modelId="{6F8E7071-9F8B-435D-846C-16E261FCF7A6}" type="pres">
      <dgm:prSet presAssocID="{1F54F018-5CF1-45D6-8B83-CD187B4BBAAF}" presName="sibTrans" presStyleCnt="0"/>
      <dgm:spPr/>
    </dgm:pt>
    <dgm:pt modelId="{35442678-3931-45A5-98C4-8EA365E9CA76}" type="pres">
      <dgm:prSet presAssocID="{AE4011F3-B7F0-448C-B2EA-25D493B8FC80}" presName="node" presStyleLbl="node1" presStyleIdx="1" presStyleCnt="6">
        <dgm:presLayoutVars>
          <dgm:bulletEnabled val="1"/>
        </dgm:presLayoutVars>
      </dgm:prSet>
      <dgm:spPr/>
    </dgm:pt>
    <dgm:pt modelId="{85A8B4F8-7C90-4B45-B78F-565C6065BCA0}" type="pres">
      <dgm:prSet presAssocID="{B2F80C46-A4DB-48CD-B8A3-0C7037FD38C1}" presName="sibTrans" presStyleCnt="0"/>
      <dgm:spPr/>
    </dgm:pt>
    <dgm:pt modelId="{348C52A1-ABA4-4B44-A83B-4BEECC3FB0CB}" type="pres">
      <dgm:prSet presAssocID="{A2257E69-3DAA-456B-9CD3-915F8B61CBF5}" presName="node" presStyleLbl="node1" presStyleIdx="2" presStyleCnt="6">
        <dgm:presLayoutVars>
          <dgm:bulletEnabled val="1"/>
        </dgm:presLayoutVars>
      </dgm:prSet>
      <dgm:spPr/>
    </dgm:pt>
    <dgm:pt modelId="{49F2A969-3095-44B3-B037-A0C334049EFA}" type="pres">
      <dgm:prSet presAssocID="{208FE0FA-2780-4F08-884E-A4253417682E}" presName="sibTrans" presStyleCnt="0"/>
      <dgm:spPr/>
    </dgm:pt>
    <dgm:pt modelId="{025617CF-A90E-4746-9C82-4EF7960667A9}" type="pres">
      <dgm:prSet presAssocID="{7D2B113B-B62B-4571-85D1-1DDF5AF0627D}" presName="node" presStyleLbl="node1" presStyleIdx="3" presStyleCnt="6">
        <dgm:presLayoutVars>
          <dgm:bulletEnabled val="1"/>
        </dgm:presLayoutVars>
      </dgm:prSet>
      <dgm:spPr/>
    </dgm:pt>
    <dgm:pt modelId="{DA99591C-56DB-404A-994E-9C1A3B077A02}" type="pres">
      <dgm:prSet presAssocID="{3A2D6882-CAC2-42EA-BE26-1867D8FEAD4E}" presName="sibTrans" presStyleCnt="0"/>
      <dgm:spPr/>
    </dgm:pt>
    <dgm:pt modelId="{94E2F530-EE7E-4FDA-8611-5BC1C5B39525}" type="pres">
      <dgm:prSet presAssocID="{7B45C823-A656-4EC2-93B6-919C5A03FECA}" presName="node" presStyleLbl="node1" presStyleIdx="4" presStyleCnt="6">
        <dgm:presLayoutVars>
          <dgm:bulletEnabled val="1"/>
        </dgm:presLayoutVars>
      </dgm:prSet>
      <dgm:spPr/>
    </dgm:pt>
    <dgm:pt modelId="{B19244D0-625E-4CD9-8290-4568CC828F05}" type="pres">
      <dgm:prSet presAssocID="{0F72103D-7051-4A11-83A7-0ACD0D39AC9C}" presName="sibTrans" presStyleCnt="0"/>
      <dgm:spPr/>
    </dgm:pt>
    <dgm:pt modelId="{92A70A7F-88EC-42A7-A0FE-95474F596A24}" type="pres">
      <dgm:prSet presAssocID="{2C0A0776-876D-4893-BD10-715A33A0B011}" presName="node" presStyleLbl="node1" presStyleIdx="5" presStyleCnt="6">
        <dgm:presLayoutVars>
          <dgm:bulletEnabled val="1"/>
        </dgm:presLayoutVars>
      </dgm:prSet>
      <dgm:spPr/>
    </dgm:pt>
  </dgm:ptLst>
  <dgm:cxnLst>
    <dgm:cxn modelId="{A0B52E00-A16A-42E6-8DB2-2352002C8AEA}" srcId="{74E754EE-1E69-4FD1-8589-FB193BEF4D7F}" destId="{2C0A0776-876D-4893-BD10-715A33A0B011}" srcOrd="5" destOrd="0" parTransId="{C4B21EE6-38C1-45FB-84B5-D807B97F0352}" sibTransId="{8C138907-3B64-4637-A66D-72D7141D1010}"/>
    <dgm:cxn modelId="{BA08BD18-A438-440A-AB9C-D2D29469F2CD}" type="presOf" srcId="{74E754EE-1E69-4FD1-8589-FB193BEF4D7F}" destId="{086D4225-C44E-4A8C-9432-F7CC7F6E338B}" srcOrd="0" destOrd="0" presId="urn:microsoft.com/office/officeart/2005/8/layout/default"/>
    <dgm:cxn modelId="{17F31227-D385-4227-A6A9-83C586E0D1B9}" srcId="{74E754EE-1E69-4FD1-8589-FB193BEF4D7F}" destId="{A2257E69-3DAA-456B-9CD3-915F8B61CBF5}" srcOrd="2" destOrd="0" parTransId="{44DCB1DF-897C-4399-A579-031867F4DB84}" sibTransId="{208FE0FA-2780-4F08-884E-A4253417682E}"/>
    <dgm:cxn modelId="{198FB23C-7C2B-43E9-BFC2-0028BC35723E}" srcId="{74E754EE-1E69-4FD1-8589-FB193BEF4D7F}" destId="{AE4011F3-B7F0-448C-B2EA-25D493B8FC80}" srcOrd="1" destOrd="0" parTransId="{0FFCBD90-4DCE-496C-9113-392565AB876F}" sibTransId="{B2F80C46-A4DB-48CD-B8A3-0C7037FD38C1}"/>
    <dgm:cxn modelId="{0914B14A-6BFE-4E11-8B36-A85905F4A0EB}" type="presOf" srcId="{E9B5CAF3-E60F-4BE4-B4F5-8AC206D82C4A}" destId="{3571587D-915C-4410-9E68-8543E4A2F1F5}" srcOrd="0" destOrd="0" presId="urn:microsoft.com/office/officeart/2005/8/layout/default"/>
    <dgm:cxn modelId="{57D3255A-EF18-4AD1-8675-62BA895E4666}" type="presOf" srcId="{A2257E69-3DAA-456B-9CD3-915F8B61CBF5}" destId="{348C52A1-ABA4-4B44-A83B-4BEECC3FB0CB}" srcOrd="0" destOrd="0" presId="urn:microsoft.com/office/officeart/2005/8/layout/default"/>
    <dgm:cxn modelId="{4B4CD17E-9430-42C9-AF49-25BD121449B5}" type="presOf" srcId="{AE4011F3-B7F0-448C-B2EA-25D493B8FC80}" destId="{35442678-3931-45A5-98C4-8EA365E9CA76}" srcOrd="0" destOrd="0" presId="urn:microsoft.com/office/officeart/2005/8/layout/default"/>
    <dgm:cxn modelId="{6C52119F-C758-4617-8AD6-BAC68876A719}" type="presOf" srcId="{2C0A0776-876D-4893-BD10-715A33A0B011}" destId="{92A70A7F-88EC-42A7-A0FE-95474F596A24}" srcOrd="0" destOrd="0" presId="urn:microsoft.com/office/officeart/2005/8/layout/default"/>
    <dgm:cxn modelId="{8D6501B6-FA90-413C-A3DA-CADBFD976A4A}" srcId="{74E754EE-1E69-4FD1-8589-FB193BEF4D7F}" destId="{7D2B113B-B62B-4571-85D1-1DDF5AF0627D}" srcOrd="3" destOrd="0" parTransId="{A6B5DEDE-3CF0-4CA1-A1B2-E616DFF96CC2}" sibTransId="{3A2D6882-CAC2-42EA-BE26-1867D8FEAD4E}"/>
    <dgm:cxn modelId="{DDA3CCCD-7C9D-42CA-A7D6-6EBC0A0E20BA}" srcId="{74E754EE-1E69-4FD1-8589-FB193BEF4D7F}" destId="{7B45C823-A656-4EC2-93B6-919C5A03FECA}" srcOrd="4" destOrd="0" parTransId="{8E168869-740D-4444-BF60-6F7862ACFA4F}" sibTransId="{0F72103D-7051-4A11-83A7-0ACD0D39AC9C}"/>
    <dgm:cxn modelId="{3805D6F1-5272-43CF-BE7B-F878969867AF}" type="presOf" srcId="{7D2B113B-B62B-4571-85D1-1DDF5AF0627D}" destId="{025617CF-A90E-4746-9C82-4EF7960667A9}" srcOrd="0" destOrd="0" presId="urn:microsoft.com/office/officeart/2005/8/layout/default"/>
    <dgm:cxn modelId="{90FE0BF3-5647-494E-98C5-686A89FFCA67}" srcId="{74E754EE-1E69-4FD1-8589-FB193BEF4D7F}" destId="{E9B5CAF3-E60F-4BE4-B4F5-8AC206D82C4A}" srcOrd="0" destOrd="0" parTransId="{8B667CEA-3FAC-45AA-B5BE-BF9F3AABDB41}" sibTransId="{1F54F018-5CF1-45D6-8B83-CD187B4BBAAF}"/>
    <dgm:cxn modelId="{1B3253F3-A9B0-468D-90D1-10B7E9095E85}" type="presOf" srcId="{7B45C823-A656-4EC2-93B6-919C5A03FECA}" destId="{94E2F530-EE7E-4FDA-8611-5BC1C5B39525}" srcOrd="0" destOrd="0" presId="urn:microsoft.com/office/officeart/2005/8/layout/default"/>
    <dgm:cxn modelId="{210169A4-32DC-474B-8D7E-1699A88E7EBF}" type="presParOf" srcId="{086D4225-C44E-4A8C-9432-F7CC7F6E338B}" destId="{3571587D-915C-4410-9E68-8543E4A2F1F5}" srcOrd="0" destOrd="0" presId="urn:microsoft.com/office/officeart/2005/8/layout/default"/>
    <dgm:cxn modelId="{FB5E0514-9FFC-4755-9205-4E5D94DE7E90}" type="presParOf" srcId="{086D4225-C44E-4A8C-9432-F7CC7F6E338B}" destId="{6F8E7071-9F8B-435D-846C-16E261FCF7A6}" srcOrd="1" destOrd="0" presId="urn:microsoft.com/office/officeart/2005/8/layout/default"/>
    <dgm:cxn modelId="{4CAB5CEF-C335-40C1-83A2-1A81FAB5F17A}" type="presParOf" srcId="{086D4225-C44E-4A8C-9432-F7CC7F6E338B}" destId="{35442678-3931-45A5-98C4-8EA365E9CA76}" srcOrd="2" destOrd="0" presId="urn:microsoft.com/office/officeart/2005/8/layout/default"/>
    <dgm:cxn modelId="{C5D01E75-ADFE-483C-AE5A-6DDB8B0CF585}" type="presParOf" srcId="{086D4225-C44E-4A8C-9432-F7CC7F6E338B}" destId="{85A8B4F8-7C90-4B45-B78F-565C6065BCA0}" srcOrd="3" destOrd="0" presId="urn:microsoft.com/office/officeart/2005/8/layout/default"/>
    <dgm:cxn modelId="{D3261816-9850-4E6C-B0BA-5F046D4F6E2F}" type="presParOf" srcId="{086D4225-C44E-4A8C-9432-F7CC7F6E338B}" destId="{348C52A1-ABA4-4B44-A83B-4BEECC3FB0CB}" srcOrd="4" destOrd="0" presId="urn:microsoft.com/office/officeart/2005/8/layout/default"/>
    <dgm:cxn modelId="{34D96A27-4AF9-43B1-AEEE-C108731DE439}" type="presParOf" srcId="{086D4225-C44E-4A8C-9432-F7CC7F6E338B}" destId="{49F2A969-3095-44B3-B037-A0C334049EFA}" srcOrd="5" destOrd="0" presId="urn:microsoft.com/office/officeart/2005/8/layout/default"/>
    <dgm:cxn modelId="{195861EB-D77B-412C-A84D-8DB0B6245D9D}" type="presParOf" srcId="{086D4225-C44E-4A8C-9432-F7CC7F6E338B}" destId="{025617CF-A90E-4746-9C82-4EF7960667A9}" srcOrd="6" destOrd="0" presId="urn:microsoft.com/office/officeart/2005/8/layout/default"/>
    <dgm:cxn modelId="{C83BC897-450A-4D8F-BEB0-BEB17494EFA7}" type="presParOf" srcId="{086D4225-C44E-4A8C-9432-F7CC7F6E338B}" destId="{DA99591C-56DB-404A-994E-9C1A3B077A02}" srcOrd="7" destOrd="0" presId="urn:microsoft.com/office/officeart/2005/8/layout/default"/>
    <dgm:cxn modelId="{FE2853F5-544E-4A69-8786-B2CD165699F3}" type="presParOf" srcId="{086D4225-C44E-4A8C-9432-F7CC7F6E338B}" destId="{94E2F530-EE7E-4FDA-8611-5BC1C5B39525}" srcOrd="8" destOrd="0" presId="urn:microsoft.com/office/officeart/2005/8/layout/default"/>
    <dgm:cxn modelId="{C5EE1304-8E67-4F9A-B019-FBB5A0030EF8}" type="presParOf" srcId="{086D4225-C44E-4A8C-9432-F7CC7F6E338B}" destId="{B19244D0-625E-4CD9-8290-4568CC828F05}" srcOrd="9" destOrd="0" presId="urn:microsoft.com/office/officeart/2005/8/layout/default"/>
    <dgm:cxn modelId="{0FD0A7BB-6472-4231-AB64-BBC111380ED5}" type="presParOf" srcId="{086D4225-C44E-4A8C-9432-F7CC7F6E338B}" destId="{92A70A7F-88EC-42A7-A0FE-95474F596A2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9E71C1-D862-4327-881C-7A733F2C9CE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9DB9B792-7B11-4C4A-AF77-CB1782DA637E}">
      <dgm:prSet/>
      <dgm:spPr/>
      <dgm:t>
        <a:bodyPr/>
        <a:lstStyle/>
        <a:p>
          <a:pPr>
            <a:lnSpc>
              <a:spcPct val="100000"/>
            </a:lnSpc>
          </a:pPr>
          <a:r>
            <a:rPr lang="en-US"/>
            <a:t>Cause of Death trends</a:t>
          </a:r>
        </a:p>
      </dgm:t>
    </dgm:pt>
    <dgm:pt modelId="{C7DEC5B8-1EEA-44BD-8A29-477E34E9E465}" type="parTrans" cxnId="{2DC94610-76AE-4CE6-ACED-006212009DDC}">
      <dgm:prSet/>
      <dgm:spPr/>
      <dgm:t>
        <a:bodyPr/>
        <a:lstStyle/>
        <a:p>
          <a:endParaRPr lang="en-US"/>
        </a:p>
      </dgm:t>
    </dgm:pt>
    <dgm:pt modelId="{03B6B411-BBCA-4B40-81E6-D6018A61FBFC}" type="sibTrans" cxnId="{2DC94610-76AE-4CE6-ACED-006212009DDC}">
      <dgm:prSet/>
      <dgm:spPr/>
      <dgm:t>
        <a:bodyPr/>
        <a:lstStyle/>
        <a:p>
          <a:endParaRPr lang="en-US"/>
        </a:p>
      </dgm:t>
    </dgm:pt>
    <dgm:pt modelId="{A79CD529-E3A4-4D4E-8C6A-7E4E6722680B}">
      <dgm:prSet/>
      <dgm:spPr/>
      <dgm:t>
        <a:bodyPr/>
        <a:lstStyle/>
        <a:p>
          <a:pPr>
            <a:lnSpc>
              <a:spcPct val="100000"/>
            </a:lnSpc>
          </a:pPr>
          <a:r>
            <a:rPr lang="en-US" dirty="0"/>
            <a:t>Standardized ICD mapping ensures consistency</a:t>
          </a:r>
        </a:p>
      </dgm:t>
    </dgm:pt>
    <dgm:pt modelId="{67D62550-13FE-43A8-9DF4-7382DCE26ABA}" type="parTrans" cxnId="{BF85C7A8-CCF7-442C-9EF1-E5E0ED051FE9}">
      <dgm:prSet/>
      <dgm:spPr/>
      <dgm:t>
        <a:bodyPr/>
        <a:lstStyle/>
        <a:p>
          <a:endParaRPr lang="en-US"/>
        </a:p>
      </dgm:t>
    </dgm:pt>
    <dgm:pt modelId="{7C8CD1C1-8E7B-4BB6-A768-2D957F607011}" type="sibTrans" cxnId="{BF85C7A8-CCF7-442C-9EF1-E5E0ED051FE9}">
      <dgm:prSet/>
      <dgm:spPr/>
      <dgm:t>
        <a:bodyPr/>
        <a:lstStyle/>
        <a:p>
          <a:endParaRPr lang="en-US"/>
        </a:p>
      </dgm:t>
    </dgm:pt>
    <dgm:pt modelId="{520FC778-670D-48E7-A147-B24132E63527}" type="pres">
      <dgm:prSet presAssocID="{169E71C1-D862-4327-881C-7A733F2C9CE5}" presName="root" presStyleCnt="0">
        <dgm:presLayoutVars>
          <dgm:dir/>
          <dgm:resizeHandles val="exact"/>
        </dgm:presLayoutVars>
      </dgm:prSet>
      <dgm:spPr/>
    </dgm:pt>
    <dgm:pt modelId="{D4BE4C92-46C5-40C4-961F-5357D16CC900}" type="pres">
      <dgm:prSet presAssocID="{9DB9B792-7B11-4C4A-AF77-CB1782DA637E}" presName="compNode" presStyleCnt="0"/>
      <dgm:spPr/>
    </dgm:pt>
    <dgm:pt modelId="{A71CD0BA-2A19-4F32-9416-846BD13C1AD7}" type="pres">
      <dgm:prSet presAssocID="{9DB9B792-7B11-4C4A-AF77-CB1782DA637E}" presName="bgRect" presStyleLbl="bgShp" presStyleIdx="0" presStyleCnt="2"/>
      <dgm:spPr/>
    </dgm:pt>
    <dgm:pt modelId="{EA8DE192-1AD7-41AA-9DEE-9FF53F597774}" type="pres">
      <dgm:prSet presAssocID="{9DB9B792-7B11-4C4A-AF77-CB1782DA637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rt Organ"/>
        </a:ext>
      </dgm:extLst>
    </dgm:pt>
    <dgm:pt modelId="{3A872935-0686-4788-B23F-F36475839F63}" type="pres">
      <dgm:prSet presAssocID="{9DB9B792-7B11-4C4A-AF77-CB1782DA637E}" presName="spaceRect" presStyleCnt="0"/>
      <dgm:spPr/>
    </dgm:pt>
    <dgm:pt modelId="{289EC40D-3993-445F-8220-85A531F694B1}" type="pres">
      <dgm:prSet presAssocID="{9DB9B792-7B11-4C4A-AF77-CB1782DA637E}" presName="parTx" presStyleLbl="revTx" presStyleIdx="0" presStyleCnt="2">
        <dgm:presLayoutVars>
          <dgm:chMax val="0"/>
          <dgm:chPref val="0"/>
        </dgm:presLayoutVars>
      </dgm:prSet>
      <dgm:spPr/>
    </dgm:pt>
    <dgm:pt modelId="{FDBDF3F1-5D51-4A39-804D-62974D83EE45}" type="pres">
      <dgm:prSet presAssocID="{03B6B411-BBCA-4B40-81E6-D6018A61FBFC}" presName="sibTrans" presStyleCnt="0"/>
      <dgm:spPr/>
    </dgm:pt>
    <dgm:pt modelId="{C3F488BE-CFBF-4F4F-B43E-7CC86B5EB7D5}" type="pres">
      <dgm:prSet presAssocID="{A79CD529-E3A4-4D4E-8C6A-7E4E6722680B}" presName="compNode" presStyleCnt="0"/>
      <dgm:spPr/>
    </dgm:pt>
    <dgm:pt modelId="{EAA87609-6AE7-4D08-968D-09C1ADDD9524}" type="pres">
      <dgm:prSet presAssocID="{A79CD529-E3A4-4D4E-8C6A-7E4E6722680B}" presName="bgRect" presStyleLbl="bgShp" presStyleIdx="1" presStyleCnt="2"/>
      <dgm:spPr/>
    </dgm:pt>
    <dgm:pt modelId="{8EFF0100-5524-4170-BAC5-34A1C3C37231}" type="pres">
      <dgm:prSet presAssocID="{A79CD529-E3A4-4D4E-8C6A-7E4E6722680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B9597705-AE75-40F3-91C3-6C3DF1B6B372}" type="pres">
      <dgm:prSet presAssocID="{A79CD529-E3A4-4D4E-8C6A-7E4E6722680B}" presName="spaceRect" presStyleCnt="0"/>
      <dgm:spPr/>
    </dgm:pt>
    <dgm:pt modelId="{92DDDBC6-6A2B-4D2E-A985-96BF8B58BD86}" type="pres">
      <dgm:prSet presAssocID="{A79CD529-E3A4-4D4E-8C6A-7E4E6722680B}" presName="parTx" presStyleLbl="revTx" presStyleIdx="1" presStyleCnt="2">
        <dgm:presLayoutVars>
          <dgm:chMax val="0"/>
          <dgm:chPref val="0"/>
        </dgm:presLayoutVars>
      </dgm:prSet>
      <dgm:spPr/>
    </dgm:pt>
  </dgm:ptLst>
  <dgm:cxnLst>
    <dgm:cxn modelId="{08B9CD08-3A30-4122-B638-E8368CECA221}" type="presOf" srcId="{9DB9B792-7B11-4C4A-AF77-CB1782DA637E}" destId="{289EC40D-3993-445F-8220-85A531F694B1}" srcOrd="0" destOrd="0" presId="urn:microsoft.com/office/officeart/2018/2/layout/IconVerticalSolidList"/>
    <dgm:cxn modelId="{2DC94610-76AE-4CE6-ACED-006212009DDC}" srcId="{169E71C1-D862-4327-881C-7A733F2C9CE5}" destId="{9DB9B792-7B11-4C4A-AF77-CB1782DA637E}" srcOrd="0" destOrd="0" parTransId="{C7DEC5B8-1EEA-44BD-8A29-477E34E9E465}" sibTransId="{03B6B411-BBCA-4B40-81E6-D6018A61FBFC}"/>
    <dgm:cxn modelId="{90C6F686-35CB-4B18-80D4-86A55386EAA4}" type="presOf" srcId="{A79CD529-E3A4-4D4E-8C6A-7E4E6722680B}" destId="{92DDDBC6-6A2B-4D2E-A985-96BF8B58BD86}" srcOrd="0" destOrd="0" presId="urn:microsoft.com/office/officeart/2018/2/layout/IconVerticalSolidList"/>
    <dgm:cxn modelId="{450DEB91-2AAC-406D-9BBB-7D56C61A1D6D}" type="presOf" srcId="{169E71C1-D862-4327-881C-7A733F2C9CE5}" destId="{520FC778-670D-48E7-A147-B24132E63527}" srcOrd="0" destOrd="0" presId="urn:microsoft.com/office/officeart/2018/2/layout/IconVerticalSolidList"/>
    <dgm:cxn modelId="{BF85C7A8-CCF7-442C-9EF1-E5E0ED051FE9}" srcId="{169E71C1-D862-4327-881C-7A733F2C9CE5}" destId="{A79CD529-E3A4-4D4E-8C6A-7E4E6722680B}" srcOrd="1" destOrd="0" parTransId="{67D62550-13FE-43A8-9DF4-7382DCE26ABA}" sibTransId="{7C8CD1C1-8E7B-4BB6-A768-2D957F607011}"/>
    <dgm:cxn modelId="{868648AD-E556-47BB-9A04-CFAB1B58D69E}" type="presParOf" srcId="{520FC778-670D-48E7-A147-B24132E63527}" destId="{D4BE4C92-46C5-40C4-961F-5357D16CC900}" srcOrd="0" destOrd="0" presId="urn:microsoft.com/office/officeart/2018/2/layout/IconVerticalSolidList"/>
    <dgm:cxn modelId="{CC237E62-94A2-4134-943D-BCB857982C81}" type="presParOf" srcId="{D4BE4C92-46C5-40C4-961F-5357D16CC900}" destId="{A71CD0BA-2A19-4F32-9416-846BD13C1AD7}" srcOrd="0" destOrd="0" presId="urn:microsoft.com/office/officeart/2018/2/layout/IconVerticalSolidList"/>
    <dgm:cxn modelId="{21C0B01E-95B7-4962-93D6-0055CD3B454F}" type="presParOf" srcId="{D4BE4C92-46C5-40C4-961F-5357D16CC900}" destId="{EA8DE192-1AD7-41AA-9DEE-9FF53F597774}" srcOrd="1" destOrd="0" presId="urn:microsoft.com/office/officeart/2018/2/layout/IconVerticalSolidList"/>
    <dgm:cxn modelId="{300C812A-522A-4C77-9278-F27331C56DA6}" type="presParOf" srcId="{D4BE4C92-46C5-40C4-961F-5357D16CC900}" destId="{3A872935-0686-4788-B23F-F36475839F63}" srcOrd="2" destOrd="0" presId="urn:microsoft.com/office/officeart/2018/2/layout/IconVerticalSolidList"/>
    <dgm:cxn modelId="{D8E2CDDC-5D2C-4682-97D9-0CBFF6F0F8AA}" type="presParOf" srcId="{D4BE4C92-46C5-40C4-961F-5357D16CC900}" destId="{289EC40D-3993-445F-8220-85A531F694B1}" srcOrd="3" destOrd="0" presId="urn:microsoft.com/office/officeart/2018/2/layout/IconVerticalSolidList"/>
    <dgm:cxn modelId="{7A0F7DB2-CD23-4CFB-B20A-EC9044C532E0}" type="presParOf" srcId="{520FC778-670D-48E7-A147-B24132E63527}" destId="{FDBDF3F1-5D51-4A39-804D-62974D83EE45}" srcOrd="1" destOrd="0" presId="urn:microsoft.com/office/officeart/2018/2/layout/IconVerticalSolidList"/>
    <dgm:cxn modelId="{BDB025F1-15B3-4EEB-ADD8-73B8D6EA2BAD}" type="presParOf" srcId="{520FC778-670D-48E7-A147-B24132E63527}" destId="{C3F488BE-CFBF-4F4F-B43E-7CC86B5EB7D5}" srcOrd="2" destOrd="0" presId="urn:microsoft.com/office/officeart/2018/2/layout/IconVerticalSolidList"/>
    <dgm:cxn modelId="{5634D09E-16DF-457C-B9C5-0C2866889DAB}" type="presParOf" srcId="{C3F488BE-CFBF-4F4F-B43E-7CC86B5EB7D5}" destId="{EAA87609-6AE7-4D08-968D-09C1ADDD9524}" srcOrd="0" destOrd="0" presId="urn:microsoft.com/office/officeart/2018/2/layout/IconVerticalSolidList"/>
    <dgm:cxn modelId="{B874C288-3F2F-4600-B095-CBE8CCF39FAA}" type="presParOf" srcId="{C3F488BE-CFBF-4F4F-B43E-7CC86B5EB7D5}" destId="{8EFF0100-5524-4170-BAC5-34A1C3C37231}" srcOrd="1" destOrd="0" presId="urn:microsoft.com/office/officeart/2018/2/layout/IconVerticalSolidList"/>
    <dgm:cxn modelId="{1D3ECC8F-F76D-4B1B-AA4F-321061622155}" type="presParOf" srcId="{C3F488BE-CFBF-4F4F-B43E-7CC86B5EB7D5}" destId="{B9597705-AE75-40F3-91C3-6C3DF1B6B372}" srcOrd="2" destOrd="0" presId="urn:microsoft.com/office/officeart/2018/2/layout/IconVerticalSolidList"/>
    <dgm:cxn modelId="{64089CE7-E569-4EFE-AF49-2D580B373ED1}" type="presParOf" srcId="{C3F488BE-CFBF-4F4F-B43E-7CC86B5EB7D5}" destId="{92DDDBC6-6A2B-4D2E-A985-96BF8B58BD8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71587D-915C-4410-9E68-8543E4A2F1F5}">
      <dsp:nvSpPr>
        <dsp:cNvPr id="0" name=""/>
        <dsp:cNvSpPr/>
      </dsp:nvSpPr>
      <dsp:spPr>
        <a:xfrm>
          <a:off x="0" y="207336"/>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Recurring assessment of mortality levels, updated every quarter</a:t>
          </a:r>
        </a:p>
      </dsp:txBody>
      <dsp:txXfrm>
        <a:off x="0" y="207336"/>
        <a:ext cx="3286125" cy="1971675"/>
      </dsp:txXfrm>
    </dsp:sp>
    <dsp:sp modelId="{35442678-3931-45A5-98C4-8EA365E9CA76}">
      <dsp:nvSpPr>
        <dsp:cNvPr id="0" name=""/>
        <dsp:cNvSpPr/>
      </dsp:nvSpPr>
      <dsp:spPr>
        <a:xfrm>
          <a:off x="3614737" y="207336"/>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Focus on the data sources and methodology that allow us to track mortality in a consistent, standardized way </a:t>
          </a:r>
        </a:p>
      </dsp:txBody>
      <dsp:txXfrm>
        <a:off x="3614737" y="207336"/>
        <a:ext cx="3286125" cy="1971675"/>
      </dsp:txXfrm>
    </dsp:sp>
    <dsp:sp modelId="{348C52A1-ABA4-4B44-A83B-4BEECC3FB0CB}">
      <dsp:nvSpPr>
        <dsp:cNvPr id="0" name=""/>
        <dsp:cNvSpPr/>
      </dsp:nvSpPr>
      <dsp:spPr>
        <a:xfrm>
          <a:off x="7229475" y="207336"/>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CDC: Death counts</a:t>
          </a:r>
        </a:p>
      </dsp:txBody>
      <dsp:txXfrm>
        <a:off x="7229475" y="207336"/>
        <a:ext cx="3286125" cy="1971675"/>
      </dsp:txXfrm>
    </dsp:sp>
    <dsp:sp modelId="{025617CF-A90E-4746-9C82-4EF7960667A9}">
      <dsp:nvSpPr>
        <dsp:cNvPr id="0" name=""/>
        <dsp:cNvSpPr/>
      </dsp:nvSpPr>
      <dsp:spPr>
        <a:xfrm>
          <a:off x="0" y="2507624"/>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HMD: Population exposures, interpolated monthly</a:t>
          </a:r>
        </a:p>
      </dsp:txBody>
      <dsp:txXfrm>
        <a:off x="0" y="2507624"/>
        <a:ext cx="3286125" cy="1971675"/>
      </dsp:txXfrm>
    </dsp:sp>
    <dsp:sp modelId="{94E2F530-EE7E-4FDA-8611-5BC1C5B39525}">
      <dsp:nvSpPr>
        <dsp:cNvPr id="0" name=""/>
        <dsp:cNvSpPr/>
      </dsp:nvSpPr>
      <dsp:spPr>
        <a:xfrm>
          <a:off x="3614737" y="2507624"/>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Quarterly numbers serve as illustrations of how the system functions in practice</a:t>
          </a:r>
        </a:p>
      </dsp:txBody>
      <dsp:txXfrm>
        <a:off x="3614737" y="2507624"/>
        <a:ext cx="3286125" cy="1971675"/>
      </dsp:txXfrm>
    </dsp:sp>
    <dsp:sp modelId="{92A70A7F-88EC-42A7-A0FE-95474F596A24}">
      <dsp:nvSpPr>
        <dsp:cNvPr id="0" name=""/>
        <dsp:cNvSpPr/>
      </dsp:nvSpPr>
      <dsp:spPr>
        <a:xfrm>
          <a:off x="7229475" y="2507624"/>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Supports actuaries and academics in ongoing analysis</a:t>
          </a:r>
          <a:endParaRPr lang="en-US" sz="2300" kern="1200" dirty="0"/>
        </a:p>
      </dsp:txBody>
      <dsp:txXfrm>
        <a:off x="7229475" y="2507624"/>
        <a:ext cx="3286125" cy="19716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CD0BA-2A19-4F32-9416-846BD13C1AD7}">
      <dsp:nvSpPr>
        <dsp:cNvPr id="0" name=""/>
        <dsp:cNvSpPr/>
      </dsp:nvSpPr>
      <dsp:spPr>
        <a:xfrm>
          <a:off x="0" y="684649"/>
          <a:ext cx="3988324" cy="126396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8DE192-1AD7-41AA-9DEE-9FF53F597774}">
      <dsp:nvSpPr>
        <dsp:cNvPr id="0" name=""/>
        <dsp:cNvSpPr/>
      </dsp:nvSpPr>
      <dsp:spPr>
        <a:xfrm>
          <a:off x="382350" y="969041"/>
          <a:ext cx="695182" cy="6951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9EC40D-3993-445F-8220-85A531F694B1}">
      <dsp:nvSpPr>
        <dsp:cNvPr id="0" name=""/>
        <dsp:cNvSpPr/>
      </dsp:nvSpPr>
      <dsp:spPr>
        <a:xfrm>
          <a:off x="1459882" y="684649"/>
          <a:ext cx="2528441" cy="1263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770" tIns="133770" rIns="133770" bIns="133770" numCol="1" spcCol="1270" anchor="ctr" anchorCtr="0">
          <a:noAutofit/>
        </a:bodyPr>
        <a:lstStyle/>
        <a:p>
          <a:pPr marL="0" lvl="0" indent="0" algn="l" defTabSz="933450">
            <a:lnSpc>
              <a:spcPct val="100000"/>
            </a:lnSpc>
            <a:spcBef>
              <a:spcPct val="0"/>
            </a:spcBef>
            <a:spcAft>
              <a:spcPct val="35000"/>
            </a:spcAft>
            <a:buNone/>
          </a:pPr>
          <a:r>
            <a:rPr lang="en-US" sz="2100" kern="1200"/>
            <a:t>Cause of Death trends</a:t>
          </a:r>
        </a:p>
      </dsp:txBody>
      <dsp:txXfrm>
        <a:off x="1459882" y="684649"/>
        <a:ext cx="2528441" cy="1263967"/>
      </dsp:txXfrm>
    </dsp:sp>
    <dsp:sp modelId="{EAA87609-6AE7-4D08-968D-09C1ADDD9524}">
      <dsp:nvSpPr>
        <dsp:cNvPr id="0" name=""/>
        <dsp:cNvSpPr/>
      </dsp:nvSpPr>
      <dsp:spPr>
        <a:xfrm>
          <a:off x="0" y="2264608"/>
          <a:ext cx="3988324" cy="126396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FF0100-5524-4170-BAC5-34A1C3C37231}">
      <dsp:nvSpPr>
        <dsp:cNvPr id="0" name=""/>
        <dsp:cNvSpPr/>
      </dsp:nvSpPr>
      <dsp:spPr>
        <a:xfrm>
          <a:off x="382350" y="2549001"/>
          <a:ext cx="695182" cy="6951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DDDBC6-6A2B-4D2E-A985-96BF8B58BD86}">
      <dsp:nvSpPr>
        <dsp:cNvPr id="0" name=""/>
        <dsp:cNvSpPr/>
      </dsp:nvSpPr>
      <dsp:spPr>
        <a:xfrm>
          <a:off x="1459882" y="2264608"/>
          <a:ext cx="2528441" cy="1263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770" tIns="133770" rIns="133770" bIns="133770" numCol="1" spcCol="1270" anchor="ctr" anchorCtr="0">
          <a:noAutofit/>
        </a:bodyPr>
        <a:lstStyle/>
        <a:p>
          <a:pPr marL="0" lvl="0" indent="0" algn="l" defTabSz="933450">
            <a:lnSpc>
              <a:spcPct val="100000"/>
            </a:lnSpc>
            <a:spcBef>
              <a:spcPct val="0"/>
            </a:spcBef>
            <a:spcAft>
              <a:spcPct val="35000"/>
            </a:spcAft>
            <a:buNone/>
          </a:pPr>
          <a:r>
            <a:rPr lang="en-US" sz="2100" kern="1200" dirty="0"/>
            <a:t>Standardized ICD mapping ensures consistency</a:t>
          </a:r>
        </a:p>
      </dsp:txBody>
      <dsp:txXfrm>
        <a:off x="1459882" y="2264608"/>
        <a:ext cx="2528441" cy="126396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0.13334</cdr:x>
      <cdr:y>0.30847</cdr:y>
    </cdr:from>
    <cdr:to>
      <cdr:x>0.59041</cdr:x>
      <cdr:y>0.39749</cdr:y>
    </cdr:to>
    <cdr:sp macro="" textlink="">
      <cdr:nvSpPr>
        <cdr:cNvPr id="2" name="TextBox 1">
          <a:extLst xmlns:a="http://schemas.openxmlformats.org/drawingml/2006/main">
            <a:ext uri="{FF2B5EF4-FFF2-40B4-BE49-F238E27FC236}">
              <a16:creationId xmlns:a16="http://schemas.microsoft.com/office/drawing/2014/main" id="{778271BE-EC27-123D-2667-DF8678C35C74}"/>
            </a:ext>
          </a:extLst>
        </cdr:cNvPr>
        <cdr:cNvSpPr txBox="1"/>
      </cdr:nvSpPr>
      <cdr:spPr>
        <a:xfrm xmlns:a="http://schemas.openxmlformats.org/drawingml/2006/main">
          <a:off x="1442331" y="1354514"/>
          <a:ext cx="4944329" cy="39086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a:t>CDC: Crude</a:t>
          </a:r>
          <a:r>
            <a:rPr lang="en-US" sz="2000" baseline="0" dirty="0"/>
            <a:t> </a:t>
          </a:r>
          <a:r>
            <a:rPr lang="en-US" sz="2000" dirty="0"/>
            <a:t>Population Mortality Rate</a:t>
          </a:r>
        </a:p>
      </cdr:txBody>
    </cdr:sp>
  </cdr:relSizeAnchor>
  <cdr:relSizeAnchor xmlns:cdr="http://schemas.openxmlformats.org/drawingml/2006/chartDrawing">
    <cdr:from>
      <cdr:x>0.15823</cdr:x>
      <cdr:y>0.67341</cdr:y>
    </cdr:from>
    <cdr:to>
      <cdr:x>0.65664</cdr:x>
      <cdr:y>0.73415</cdr:y>
    </cdr:to>
    <cdr:sp macro="" textlink="">
      <cdr:nvSpPr>
        <cdr:cNvPr id="3" name="TextBox 1">
          <a:extLst xmlns:a="http://schemas.openxmlformats.org/drawingml/2006/main">
            <a:ext uri="{FF2B5EF4-FFF2-40B4-BE49-F238E27FC236}">
              <a16:creationId xmlns:a16="http://schemas.microsoft.com/office/drawing/2014/main" id="{1B947052-71BD-9FDC-632A-504BE3F56754}"/>
            </a:ext>
          </a:extLst>
        </cdr:cNvPr>
        <cdr:cNvSpPr txBox="1"/>
      </cdr:nvSpPr>
      <cdr:spPr>
        <a:xfrm xmlns:a="http://schemas.openxmlformats.org/drawingml/2006/main">
          <a:off x="1711590" y="2956981"/>
          <a:ext cx="5391508" cy="26671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NAIC: Individual Life Insured Mortality Rate</a:t>
          </a:r>
        </a:p>
      </cdr:txBody>
    </cdr:sp>
  </cdr:relSizeAnchor>
  <cdr:relSizeAnchor xmlns:cdr="http://schemas.openxmlformats.org/drawingml/2006/chartDrawing">
    <cdr:from>
      <cdr:x>0.12819</cdr:x>
      <cdr:y>0.46963</cdr:y>
    </cdr:from>
    <cdr:to>
      <cdr:x>0.38569</cdr:x>
      <cdr:y>0.53037</cdr:y>
    </cdr:to>
    <cdr:sp macro="" textlink="">
      <cdr:nvSpPr>
        <cdr:cNvPr id="4" name="TextBox 1">
          <a:extLst xmlns:a="http://schemas.openxmlformats.org/drawingml/2006/main">
            <a:ext uri="{FF2B5EF4-FFF2-40B4-BE49-F238E27FC236}">
              <a16:creationId xmlns:a16="http://schemas.microsoft.com/office/drawing/2014/main" id="{4678FA47-D6F9-53E1-864D-FB27D1C73AEC}"/>
            </a:ext>
          </a:extLst>
        </cdr:cNvPr>
        <cdr:cNvSpPr txBox="1"/>
      </cdr:nvSpPr>
      <cdr:spPr>
        <a:xfrm xmlns:a="http://schemas.openxmlformats.org/drawingml/2006/main">
          <a:off x="1386643" y="2062156"/>
          <a:ext cx="2785444" cy="26671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Insured % of  Population </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1BE6BFE-3CFF-4C6C-9E53-184BBC69E5E5}" type="datetimeFigureOut">
              <a:rPr lang="en-US" smtClean="0"/>
              <a:t>8/29/2025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88375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05C1D3-7D3C-7345-81B7-83ECE6346BB3}" type="datetimeFigureOut">
              <a:rPr lang="en-US" smtClean="0"/>
              <a:t>8/29/2025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338505-BB72-D04B-9DD4-A82E2BFC5914}" type="slidenum">
              <a:rPr lang="en-US" smtClean="0"/>
              <a:t>‹#›</a:t>
            </a:fld>
            <a:endParaRPr lang="en-US"/>
          </a:p>
        </p:txBody>
      </p:sp>
    </p:spTree>
    <p:extLst>
      <p:ext uri="{BB962C8B-B14F-4D97-AF65-F5344CB8AC3E}">
        <p14:creationId xmlns:p14="http://schemas.microsoft.com/office/powerpoint/2010/main" val="17171000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Master" Target="../slideMasters/slideMaster1.xml"/><Relationship Id="rId5" Type="http://schemas.openxmlformats.org/officeDocument/2006/relationships/image" Target="../media/image34.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Master" Target="../slideMasters/slideMaster1.xml"/><Relationship Id="rId5" Type="http://schemas.openxmlformats.org/officeDocument/2006/relationships/image" Target="../media/image37.png"/><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L-01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spTree>
    <p:extLst>
      <p:ext uri="{BB962C8B-B14F-4D97-AF65-F5344CB8AC3E}">
        <p14:creationId xmlns:p14="http://schemas.microsoft.com/office/powerpoint/2010/main" val="311008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OA_Section">
    <p:bg>
      <p:bgPr>
        <a:solidFill>
          <a:schemeClr val="tx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DBC07C-6238-8446-AE26-33A954ABF8F8}"/>
              </a:ext>
            </a:extLst>
          </p:cNvPr>
          <p:cNvPicPr>
            <a:picLocks noChangeAspect="1"/>
          </p:cNvPicPr>
          <p:nvPr userDrawn="1"/>
        </p:nvPicPr>
        <p:blipFill>
          <a:blip r:embed="rId2"/>
          <a:stretch>
            <a:fillRect/>
          </a:stretch>
        </p:blipFill>
        <p:spPr>
          <a:xfrm rot="10800000">
            <a:off x="-17710" y="0"/>
            <a:ext cx="12243796" cy="6858000"/>
          </a:xfrm>
          <a:prstGeom prst="rect">
            <a:avLst/>
          </a:prstGeom>
        </p:spPr>
      </p:pic>
      <p:sp>
        <p:nvSpPr>
          <p:cNvPr id="9" name="Google Shape;12;p7">
            <a:extLst>
              <a:ext uri="{FF2B5EF4-FFF2-40B4-BE49-F238E27FC236}">
                <a16:creationId xmlns:a16="http://schemas.microsoft.com/office/drawing/2014/main" id="{FFC598CC-3607-6449-BBAC-8801B219AC91}"/>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645C2BB6-EC84-984C-976E-5B6DC56DC5F8}"/>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7" name="Title 1">
            <a:extLst>
              <a:ext uri="{FF2B5EF4-FFF2-40B4-BE49-F238E27FC236}">
                <a16:creationId xmlns:a16="http://schemas.microsoft.com/office/drawing/2014/main" id="{DCED6AE8-293B-E74D-AF72-6866FA47ABE4}"/>
              </a:ext>
            </a:extLst>
          </p:cNvPr>
          <p:cNvSpPr>
            <a:spLocks noGrp="1"/>
          </p:cNvSpPr>
          <p:nvPr>
            <p:ph type="title" hasCustomPrompt="1"/>
          </p:nvPr>
        </p:nvSpPr>
        <p:spPr>
          <a:xfrm>
            <a:off x="720676" y="1270001"/>
            <a:ext cx="10767024" cy="2105341"/>
          </a:xfrm>
          <a:prstGeom prst="rect">
            <a:avLst/>
          </a:prstGeom>
        </p:spPr>
        <p:txBody>
          <a:bodyPr anchor="b">
            <a:noAutofit/>
          </a:bodyPr>
          <a:lstStyle>
            <a:lvl1pPr>
              <a:defRPr sz="5000">
                <a:solidFill>
                  <a:schemeClr val="bg1"/>
                </a:solidFill>
                <a:latin typeface="+mj-lt"/>
              </a:defRPr>
            </a:lvl1pPr>
          </a:lstStyle>
          <a:p>
            <a:r>
              <a:rPr lang="en-US" dirty="0"/>
              <a:t>CLICK TO EDIT MASTER TITLE STYLE</a:t>
            </a:r>
          </a:p>
        </p:txBody>
      </p:sp>
      <p:pic>
        <p:nvPicPr>
          <p:cNvPr id="14" name="Picture 13" descr="A black and white logo&#10;&#10;Description automatically generated with low confidence">
            <a:extLst>
              <a:ext uri="{FF2B5EF4-FFF2-40B4-BE49-F238E27FC236}">
                <a16:creationId xmlns:a16="http://schemas.microsoft.com/office/drawing/2014/main" id="{D7338885-9B1E-AD4F-A5AB-227988C369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3347331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ing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105156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Tree>
    <p:extLst>
      <p:ext uri="{BB962C8B-B14F-4D97-AF65-F5344CB8AC3E}">
        <p14:creationId xmlns:p14="http://schemas.microsoft.com/office/powerpoint/2010/main" val="3344062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ou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52578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8" name="Content Placeholder 6">
            <a:extLst>
              <a:ext uri="{FF2B5EF4-FFF2-40B4-BE49-F238E27FC236}">
                <a16:creationId xmlns:a16="http://schemas.microsoft.com/office/drawing/2014/main" id="{319CAB30-1867-46F8-897B-439D18368B9F}"/>
              </a:ext>
            </a:extLst>
          </p:cNvPr>
          <p:cNvSpPr>
            <a:spLocks noGrp="1"/>
          </p:cNvSpPr>
          <p:nvPr>
            <p:ph sz="quarter" idx="13"/>
          </p:nvPr>
        </p:nvSpPr>
        <p:spPr>
          <a:xfrm>
            <a:off x="6096000" y="1610469"/>
            <a:ext cx="52578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97762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eftHalf">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52578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Tree>
    <p:extLst>
      <p:ext uri="{BB962C8B-B14F-4D97-AF65-F5344CB8AC3E}">
        <p14:creationId xmlns:p14="http://schemas.microsoft.com/office/powerpoint/2010/main" val="3664202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RightHalf">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8" name="Content Placeholder 6">
            <a:extLst>
              <a:ext uri="{FF2B5EF4-FFF2-40B4-BE49-F238E27FC236}">
                <a16:creationId xmlns:a16="http://schemas.microsoft.com/office/drawing/2014/main" id="{319CAB30-1867-46F8-897B-439D18368B9F}"/>
              </a:ext>
            </a:extLst>
          </p:cNvPr>
          <p:cNvSpPr>
            <a:spLocks noGrp="1"/>
          </p:cNvSpPr>
          <p:nvPr>
            <p:ph sz="quarter" idx="13"/>
          </p:nvPr>
        </p:nvSpPr>
        <p:spPr>
          <a:xfrm>
            <a:off x="6096000" y="1610469"/>
            <a:ext cx="52578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38896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Tree>
    <p:extLst>
      <p:ext uri="{BB962C8B-B14F-4D97-AF65-F5344CB8AC3E}">
        <p14:creationId xmlns:p14="http://schemas.microsoft.com/office/powerpoint/2010/main" val="109325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ntitrus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D2E6CD-5A5E-7942-8BFF-ED585A1E3A2B}"/>
              </a:ext>
            </a:extLst>
          </p:cNvPr>
          <p:cNvSpPr txBox="1"/>
          <p:nvPr userDrawn="1"/>
        </p:nvSpPr>
        <p:spPr>
          <a:xfrm>
            <a:off x="838200" y="1727200"/>
            <a:ext cx="10515600" cy="4154984"/>
          </a:xfrm>
          <a:prstGeom prst="rect">
            <a:avLst/>
          </a:prstGeom>
          <a:noFill/>
        </p:spPr>
        <p:txBody>
          <a:bodyPr wrap="square" rtlCol="0">
            <a:spAutoFit/>
          </a:bodyPr>
          <a:lstStyle/>
          <a:p>
            <a:r>
              <a:rPr lang="en-US" sz="1100" kern="1200" dirty="0">
                <a:solidFill>
                  <a:schemeClr val="tx1"/>
                </a:solidFill>
                <a:effectLst/>
                <a:latin typeface="+mn-lt"/>
                <a:ea typeface="+mn-ea"/>
                <a:cs typeface="+mn-cs"/>
              </a:rPr>
              <a:t>Active participation in the Society of Actuaries is an important aspect of membership.  While the positive contributions of professional societies and associations are well-recognized and encouraged, association activities are vulnerable to close antitrust scrutiny.  By their very nature, associations bring together industry competitors and other market participants.  </a:t>
            </a:r>
          </a:p>
          <a:p>
            <a:r>
              <a:rPr lang="en-US" sz="1100" kern="1200" dirty="0">
                <a:solidFill>
                  <a:schemeClr val="tx1"/>
                </a:solidFill>
                <a:effectLst/>
                <a:latin typeface="+mn-lt"/>
                <a:ea typeface="+mn-ea"/>
                <a:cs typeface="+mn-cs"/>
              </a:rPr>
              <a:t>The United States antitrust laws aim to protect consumers by preserving the free economy and prohibiting anti-competitive business practices; they promote competition.  There are both state and federal antitrust laws, although state antitrust laws closely follow federal law.  The Sherman Act, is the primary U.S. antitrust law pertaining to association activities.   The Sherman Act prohibits every contract, combination or conspiracy that places an unreasonable restraint on trade.  There are, however, some activities that are illegal under all circumstances, such as price fixing, market allocation and collusive bidding.  </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There is no safe harbor under the antitrust law for professional association activities.  Therefore, association meeting participants should refrain from discussing any activity that could potentially be construed as having an anti-competitive effect. Discussions relating to product or service pricing, market allocations, membership restrictions, product standardization or other conditions on trade could arguably be perceived as a restraint on trade and may expose the SOA and its members to antitrust enforcement procedures.</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While participating in all SOA in person meetings, webinars, teleconferences or side discussions, you should avoid discussing competitively sensitive information with competitors and follow these guidelines:</a:t>
            </a:r>
          </a:p>
          <a:p>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discuss prices for services or products or anything else that might affect prices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discuss what you or other entities plan to do in a particular geographic or product markets or with particular customers.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speak on behalf of the SOA or any of its committees unless specifically authorized to do so.</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leave a meeting where any anticompetitive pricing or market allocation discussion occurs.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alert SOA staff and/or legal counsel to any concerning discussions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consult with legal counsel before raising any matter or making a statement that may involve competitively sensitive information.</a:t>
            </a:r>
          </a:p>
          <a:p>
            <a:pPr lvl="0"/>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Adherence to these guidelines involves not only avoidance of antitrust violations, but avoidance of behavior which might be so construed.  These guidelines only provide an overview of prohibited activities.  SOA legal counsel reviews meeting agenda and materials as deemed appropriate and any discussion that departs from the formal agenda should be scrutinized carefully.  Antitrust compliance is everyone’s responsibility; however, please seek legal counsel if you have any questions or concerns.</a:t>
            </a:r>
          </a:p>
        </p:txBody>
      </p:sp>
      <p:sp>
        <p:nvSpPr>
          <p:cNvPr id="6" name="Google Shape;12;p7">
            <a:extLst>
              <a:ext uri="{FF2B5EF4-FFF2-40B4-BE49-F238E27FC236}">
                <a16:creationId xmlns:a16="http://schemas.microsoft.com/office/drawing/2014/main" id="{AF965BB6-1239-8F4D-AB46-1CB47EC2F21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2E9CA571-A41D-A84F-BEF9-24438584D8FD}"/>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7" name="Picture 6" descr="Logo&#10;&#10;Description automatically generated">
            <a:extLst>
              <a:ext uri="{FF2B5EF4-FFF2-40B4-BE49-F238E27FC236}">
                <a16:creationId xmlns:a16="http://schemas.microsoft.com/office/drawing/2014/main" id="{232445DA-C3FF-2645-B403-7772B5AAC4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8" name="Rectangle 7">
            <a:extLst>
              <a:ext uri="{FF2B5EF4-FFF2-40B4-BE49-F238E27FC236}">
                <a16:creationId xmlns:a16="http://schemas.microsoft.com/office/drawing/2014/main" id="{8EC31ACD-0E1D-4AFB-A764-B88B6A3A0341}"/>
              </a:ext>
            </a:extLst>
          </p:cNvPr>
          <p:cNvSpPr/>
          <p:nvPr userDrawn="1"/>
        </p:nvSpPr>
        <p:spPr>
          <a:xfrm>
            <a:off x="838200" y="338328"/>
            <a:ext cx="10515600" cy="1280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sz="4000" b="1" dirty="0">
                <a:solidFill>
                  <a:schemeClr val="tx1"/>
                </a:solidFill>
              </a:rPr>
              <a:t>SOA Antitrust Compliance Guidelines</a:t>
            </a:r>
          </a:p>
        </p:txBody>
      </p:sp>
    </p:spTree>
    <p:extLst>
      <p:ext uri="{BB962C8B-B14F-4D97-AF65-F5344CB8AC3E}">
        <p14:creationId xmlns:p14="http://schemas.microsoft.com/office/powerpoint/2010/main" val="27036962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D2E6CD-5A5E-7942-8BFF-ED585A1E3A2B}"/>
              </a:ext>
            </a:extLst>
          </p:cNvPr>
          <p:cNvSpPr txBox="1"/>
          <p:nvPr userDrawn="1"/>
        </p:nvSpPr>
        <p:spPr>
          <a:xfrm>
            <a:off x="1534160" y="1727200"/>
            <a:ext cx="8991600" cy="3939540"/>
          </a:xfrm>
          <a:prstGeom prst="rect">
            <a:avLst/>
          </a:prstGeom>
          <a:noFill/>
        </p:spPr>
        <p:txBody>
          <a:bodyPr wrap="square" rtlCol="0">
            <a:spAutoFit/>
          </a:bodyPr>
          <a:lstStyle/>
          <a:p>
            <a:pPr algn="ctr">
              <a:lnSpc>
                <a:spcPct val="100000"/>
              </a:lnSpc>
            </a:pPr>
            <a:r>
              <a:rPr lang="en-US" sz="2500" i="1" kern="1200" dirty="0">
                <a:solidFill>
                  <a:schemeClr val="tx1"/>
                </a:solidFill>
                <a:effectLst/>
                <a:latin typeface="+mn-lt"/>
                <a:ea typeface="+mn-ea"/>
                <a:cs typeface="+mn-cs"/>
              </a:rPr>
              <a:t>Presentations are intended for educational purposes only and do not replace independent professional judgment.  Statements of fact and opinions expressed are those of the participants individually and, unless expressly stated to the contrary, are not the opinion or position of the Society of Actuaries, its cosponsors or its committees.  The Society of Actuaries does not endorse or approve, and assumes no responsibility for, the content, accuracy or completeness of the information presented.  Attendees should note that the sessions are audio-recorded and may be published in various media, including print, audio and video formats without further notice.</a:t>
            </a:r>
            <a:endParaRPr lang="en-US" sz="2500" kern="1200" dirty="0">
              <a:solidFill>
                <a:schemeClr val="tx1"/>
              </a:solidFill>
              <a:effectLst/>
              <a:latin typeface="+mn-lt"/>
              <a:ea typeface="+mn-ea"/>
              <a:cs typeface="+mn-cs"/>
            </a:endParaRPr>
          </a:p>
        </p:txBody>
      </p:sp>
      <p:sp>
        <p:nvSpPr>
          <p:cNvPr id="6" name="Google Shape;12;p7">
            <a:extLst>
              <a:ext uri="{FF2B5EF4-FFF2-40B4-BE49-F238E27FC236}">
                <a16:creationId xmlns:a16="http://schemas.microsoft.com/office/drawing/2014/main" id="{CB8E2B56-1ED9-5E4A-A9CB-4AEE4842E03B}"/>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44426058-1518-0F40-8520-5F1A6DACC36D}"/>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7" name="Picture 6" descr="Logo&#10;&#10;Description automatically generated">
            <a:extLst>
              <a:ext uri="{FF2B5EF4-FFF2-40B4-BE49-F238E27FC236}">
                <a16:creationId xmlns:a16="http://schemas.microsoft.com/office/drawing/2014/main" id="{4455E092-DAEF-324F-B0E8-FE60EA5D4B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4" name="Rectangle 3">
            <a:extLst>
              <a:ext uri="{FF2B5EF4-FFF2-40B4-BE49-F238E27FC236}">
                <a16:creationId xmlns:a16="http://schemas.microsoft.com/office/drawing/2014/main" id="{B954CF1C-B919-46C9-B147-931ADCF77CD2}"/>
              </a:ext>
            </a:extLst>
          </p:cNvPr>
          <p:cNvSpPr/>
          <p:nvPr userDrawn="1"/>
        </p:nvSpPr>
        <p:spPr>
          <a:xfrm>
            <a:off x="838200" y="338328"/>
            <a:ext cx="10515600" cy="1280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sz="4000" b="1" dirty="0">
                <a:solidFill>
                  <a:schemeClr val="tx1"/>
                </a:solidFill>
              </a:rPr>
              <a:t>Presentation Disclaimer</a:t>
            </a:r>
          </a:p>
        </p:txBody>
      </p:sp>
    </p:spTree>
    <p:extLst>
      <p:ext uri="{BB962C8B-B14F-4D97-AF65-F5344CB8AC3E}">
        <p14:creationId xmlns:p14="http://schemas.microsoft.com/office/powerpoint/2010/main" val="1222812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lt_End">
    <p:bg>
      <p:bgPr>
        <a:solidFill>
          <a:schemeClr val="tx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DBC07C-6238-8446-AE26-33A954ABF8F8}"/>
              </a:ext>
            </a:extLst>
          </p:cNvPr>
          <p:cNvPicPr>
            <a:picLocks noChangeAspect="1"/>
          </p:cNvPicPr>
          <p:nvPr userDrawn="1"/>
        </p:nvPicPr>
        <p:blipFill>
          <a:blip r:embed="rId2"/>
          <a:stretch>
            <a:fillRect/>
          </a:stretch>
        </p:blipFill>
        <p:spPr>
          <a:xfrm rot="10800000">
            <a:off x="-17710" y="0"/>
            <a:ext cx="12243796" cy="6858000"/>
          </a:xfrm>
          <a:prstGeom prst="rect">
            <a:avLst/>
          </a:prstGeom>
        </p:spPr>
      </p:pic>
      <p:pic>
        <p:nvPicPr>
          <p:cNvPr id="14" name="Picture 13" descr="A black and white logo&#10;&#10;Description automatically generated with low confidence">
            <a:extLst>
              <a:ext uri="{FF2B5EF4-FFF2-40B4-BE49-F238E27FC236}">
                <a16:creationId xmlns:a16="http://schemas.microsoft.com/office/drawing/2014/main" id="{D7338885-9B1E-AD4F-A5AB-227988C369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24400" y="2779515"/>
            <a:ext cx="2743200" cy="1298970"/>
          </a:xfrm>
          <a:prstGeom prst="rect">
            <a:avLst/>
          </a:prstGeom>
        </p:spPr>
      </p:pic>
    </p:spTree>
    <p:extLst>
      <p:ext uri="{BB962C8B-B14F-4D97-AF65-F5344CB8AC3E}">
        <p14:creationId xmlns:p14="http://schemas.microsoft.com/office/powerpoint/2010/main" val="2468134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PD_End">
    <p:spTree>
      <p:nvGrpSpPr>
        <p:cNvPr id="1" name=""/>
        <p:cNvGrpSpPr/>
        <p:nvPr/>
      </p:nvGrpSpPr>
      <p:grpSpPr>
        <a:xfrm>
          <a:off x="0" y="0"/>
          <a:ext cx="0" cy="0"/>
          <a:chOff x="0" y="0"/>
          <a:chExt cx="0" cy="0"/>
        </a:xfrm>
      </p:grpSpPr>
      <p:pic>
        <p:nvPicPr>
          <p:cNvPr id="6" name="Picture 5" descr="A picture containing person, cellphone&#10;&#10;Description automatically generated">
            <a:extLst>
              <a:ext uri="{FF2B5EF4-FFF2-40B4-BE49-F238E27FC236}">
                <a16:creationId xmlns:a16="http://schemas.microsoft.com/office/drawing/2014/main" id="{19C34DE4-805C-402D-993A-578C3F1947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2" y="0"/>
            <a:ext cx="12176256" cy="6858000"/>
          </a:xfrm>
          <a:prstGeom prst="rect">
            <a:avLst/>
          </a:prstGeom>
        </p:spPr>
      </p:pic>
      <p:sp>
        <p:nvSpPr>
          <p:cNvPr id="5" name="Rectangle 4">
            <a:extLst>
              <a:ext uri="{FF2B5EF4-FFF2-40B4-BE49-F238E27FC236}">
                <a16:creationId xmlns:a16="http://schemas.microsoft.com/office/drawing/2014/main" id="{AB852063-A047-43F4-B242-C27415815B85}"/>
              </a:ext>
            </a:extLst>
          </p:cNvPr>
          <p:cNvSpPr/>
          <p:nvPr userDrawn="1"/>
        </p:nvSpPr>
        <p:spPr>
          <a:xfrm>
            <a:off x="0" y="0"/>
            <a:ext cx="12192000" cy="6858000"/>
          </a:xfrm>
          <a:prstGeom prst="rect">
            <a:avLst/>
          </a:prstGeom>
          <a:gradFill flip="none" rotWithShape="1">
            <a:gsLst>
              <a:gs pos="0">
                <a:schemeClr val="accent1">
                  <a:lumMod val="96000"/>
                  <a:alpha val="0"/>
                </a:schemeClr>
              </a:gs>
              <a:gs pos="100000">
                <a:schemeClr val="accent1">
                  <a:lumMod val="10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170568-AFE2-4493-B44A-DAAD8DDC5474}"/>
              </a:ext>
            </a:extLst>
          </p:cNvPr>
          <p:cNvSpPr/>
          <p:nvPr userDrawn="1"/>
        </p:nvSpPr>
        <p:spPr>
          <a:xfrm>
            <a:off x="640080" y="2763520"/>
            <a:ext cx="4582160" cy="3505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90000"/>
              </a:lnSpc>
            </a:pPr>
            <a:r>
              <a:rPr lang="en-US" sz="5700" b="1" dirty="0"/>
              <a:t>Fill Out the Evaluation and Claim Your CPD Credits</a:t>
            </a:r>
          </a:p>
        </p:txBody>
      </p:sp>
    </p:spTree>
    <p:extLst>
      <p:ext uri="{BB962C8B-B14F-4D97-AF65-F5344CB8AC3E}">
        <p14:creationId xmlns:p14="http://schemas.microsoft.com/office/powerpoint/2010/main" val="1901389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L-02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spTree>
    <p:extLst>
      <p:ext uri="{BB962C8B-B14F-4D97-AF65-F5344CB8AC3E}">
        <p14:creationId xmlns:p14="http://schemas.microsoft.com/office/powerpoint/2010/main" val="18387029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SOA_Cover">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BF0CA0E3-9376-AC40-965D-4159618D9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0692" y="0"/>
            <a:ext cx="12322692" cy="690391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spTree>
    <p:extLst>
      <p:ext uri="{BB962C8B-B14F-4D97-AF65-F5344CB8AC3E}">
        <p14:creationId xmlns:p14="http://schemas.microsoft.com/office/powerpoint/2010/main" val="9061092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SOA-DEI_Cover">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BF0CA0E3-9376-AC40-965D-4159618D9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0692" y="0"/>
            <a:ext cx="12322692" cy="690391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1" name="Picture 10">
            <a:extLst>
              <a:ext uri="{FF2B5EF4-FFF2-40B4-BE49-F238E27FC236}">
                <a16:creationId xmlns:a16="http://schemas.microsoft.com/office/drawing/2014/main" id="{BDFAA601-08CE-4C27-896F-1D1B60A931F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612" r="1612"/>
          <a:stretch/>
        </p:blipFill>
        <p:spPr>
          <a:xfrm>
            <a:off x="365760" y="5623560"/>
            <a:ext cx="746280" cy="914400"/>
          </a:xfrm>
          <a:prstGeom prst="rect">
            <a:avLst/>
          </a:prstGeom>
        </p:spPr>
      </p:pic>
    </p:spTree>
    <p:extLst>
      <p:ext uri="{BB962C8B-B14F-4D97-AF65-F5344CB8AC3E}">
        <p14:creationId xmlns:p14="http://schemas.microsoft.com/office/powerpoint/2010/main" val="35307424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SOA_Section">
    <p:bg>
      <p:bgPr>
        <a:solidFill>
          <a:schemeClr val="tx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DBC07C-6238-8446-AE26-33A954ABF8F8}"/>
              </a:ext>
            </a:extLst>
          </p:cNvPr>
          <p:cNvPicPr>
            <a:picLocks noChangeAspect="1"/>
          </p:cNvPicPr>
          <p:nvPr userDrawn="1"/>
        </p:nvPicPr>
        <p:blipFill>
          <a:blip r:embed="rId2"/>
          <a:stretch>
            <a:fillRect/>
          </a:stretch>
        </p:blipFill>
        <p:spPr>
          <a:xfrm rot="10800000">
            <a:off x="-17710" y="0"/>
            <a:ext cx="12243796" cy="6858000"/>
          </a:xfrm>
          <a:prstGeom prst="rect">
            <a:avLst/>
          </a:prstGeom>
        </p:spPr>
      </p:pic>
      <p:sp>
        <p:nvSpPr>
          <p:cNvPr id="9" name="Google Shape;12;p7">
            <a:extLst>
              <a:ext uri="{FF2B5EF4-FFF2-40B4-BE49-F238E27FC236}">
                <a16:creationId xmlns:a16="http://schemas.microsoft.com/office/drawing/2014/main" id="{FFC598CC-3607-6449-BBAC-8801B219AC91}"/>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645C2BB6-EC84-984C-976E-5B6DC56DC5F8}"/>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7" name="Title 1">
            <a:extLst>
              <a:ext uri="{FF2B5EF4-FFF2-40B4-BE49-F238E27FC236}">
                <a16:creationId xmlns:a16="http://schemas.microsoft.com/office/drawing/2014/main" id="{DCED6AE8-293B-E74D-AF72-6866FA47ABE4}"/>
              </a:ext>
            </a:extLst>
          </p:cNvPr>
          <p:cNvSpPr>
            <a:spLocks noGrp="1"/>
          </p:cNvSpPr>
          <p:nvPr>
            <p:ph type="title" hasCustomPrompt="1"/>
          </p:nvPr>
        </p:nvSpPr>
        <p:spPr>
          <a:xfrm>
            <a:off x="720676" y="1270001"/>
            <a:ext cx="10767024" cy="2105341"/>
          </a:xfrm>
          <a:prstGeom prst="rect">
            <a:avLst/>
          </a:prstGeom>
        </p:spPr>
        <p:txBody>
          <a:bodyPr anchor="b">
            <a:noAutofit/>
          </a:bodyPr>
          <a:lstStyle>
            <a:lvl1pPr>
              <a:defRPr sz="5000">
                <a:solidFill>
                  <a:schemeClr val="bg1"/>
                </a:solidFill>
                <a:latin typeface="+mj-lt"/>
              </a:defRPr>
            </a:lvl1pPr>
          </a:lstStyle>
          <a:p>
            <a:r>
              <a:rPr lang="en-US" dirty="0"/>
              <a:t>CLICK TO EDIT MASTER TITLE STYLE</a:t>
            </a:r>
          </a:p>
        </p:txBody>
      </p:sp>
      <p:pic>
        <p:nvPicPr>
          <p:cNvPr id="14" name="Picture 13" descr="A black and white logo&#10;&#10;Description automatically generated with low confidence">
            <a:extLst>
              <a:ext uri="{FF2B5EF4-FFF2-40B4-BE49-F238E27FC236}">
                <a16:creationId xmlns:a16="http://schemas.microsoft.com/office/drawing/2014/main" id="{D7338885-9B1E-AD4F-A5AB-227988C369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1722515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AIT_Cover">
    <p:spTree>
      <p:nvGrpSpPr>
        <p:cNvPr id="1" name=""/>
        <p:cNvGrpSpPr/>
        <p:nvPr/>
      </p:nvGrpSpPr>
      <p:grpSpPr>
        <a:xfrm>
          <a:off x="0" y="0"/>
          <a:ext cx="0" cy="0"/>
          <a:chOff x="0" y="0"/>
          <a:chExt cx="0" cy="0"/>
        </a:xfrm>
      </p:grpSpPr>
      <p:pic>
        <p:nvPicPr>
          <p:cNvPr id="8" name="Picture 7" descr="A picture containing laser, light, tower&#10;&#10;Description automatically generated">
            <a:extLst>
              <a:ext uri="{FF2B5EF4-FFF2-40B4-BE49-F238E27FC236}">
                <a16:creationId xmlns:a16="http://schemas.microsoft.com/office/drawing/2014/main" id="{5D0499FD-6A15-47DA-AE18-A662A4C18F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577" y="10160"/>
            <a:ext cx="12373577" cy="6858000"/>
          </a:xfrm>
          <a:prstGeom prst="rect">
            <a:avLst/>
          </a:prstGeom>
          <a:ln>
            <a:noFill/>
          </a:ln>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F800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59B2D"/>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descr="Logo, company name&#10;&#10;Description automatically generated">
            <a:extLst>
              <a:ext uri="{FF2B5EF4-FFF2-40B4-BE49-F238E27FC236}">
                <a16:creationId xmlns:a16="http://schemas.microsoft.com/office/drawing/2014/main" id="{688031A5-F59F-41EE-881C-98AFF597405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9238" r="6442"/>
          <a:stretch/>
        </p:blipFill>
        <p:spPr>
          <a:xfrm>
            <a:off x="365760" y="5623560"/>
            <a:ext cx="746280" cy="914400"/>
          </a:xfrm>
          <a:prstGeom prst="rect">
            <a:avLst/>
          </a:prstGeom>
        </p:spPr>
      </p:pic>
    </p:spTree>
    <p:extLst>
      <p:ext uri="{BB962C8B-B14F-4D97-AF65-F5344CB8AC3E}">
        <p14:creationId xmlns:p14="http://schemas.microsoft.com/office/powerpoint/2010/main" val="9560514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AIT-DEI_Cover">
    <p:spTree>
      <p:nvGrpSpPr>
        <p:cNvPr id="1" name=""/>
        <p:cNvGrpSpPr/>
        <p:nvPr/>
      </p:nvGrpSpPr>
      <p:grpSpPr>
        <a:xfrm>
          <a:off x="0" y="0"/>
          <a:ext cx="0" cy="0"/>
          <a:chOff x="0" y="0"/>
          <a:chExt cx="0" cy="0"/>
        </a:xfrm>
      </p:grpSpPr>
      <p:pic>
        <p:nvPicPr>
          <p:cNvPr id="8" name="Picture 7" descr="A picture containing laser, light, tower&#10;&#10;Description automatically generated">
            <a:extLst>
              <a:ext uri="{FF2B5EF4-FFF2-40B4-BE49-F238E27FC236}">
                <a16:creationId xmlns:a16="http://schemas.microsoft.com/office/drawing/2014/main" id="{5D0499FD-6A15-47DA-AE18-A662A4C18F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1577" y="0"/>
            <a:ext cx="12373577" cy="6858000"/>
          </a:xfrm>
          <a:prstGeom prst="rect">
            <a:avLst/>
          </a:prstGeom>
          <a:ln>
            <a:noFill/>
          </a:ln>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59B2D"/>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59B2D"/>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descr="Logo, company name&#10;&#10;Description automatically generated">
            <a:extLst>
              <a:ext uri="{FF2B5EF4-FFF2-40B4-BE49-F238E27FC236}">
                <a16:creationId xmlns:a16="http://schemas.microsoft.com/office/drawing/2014/main" id="{688031A5-F59F-41EE-881C-98AFF597405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9238" r="6442"/>
          <a:stretch/>
        </p:blipFill>
        <p:spPr>
          <a:xfrm>
            <a:off x="365760" y="5623560"/>
            <a:ext cx="746280" cy="914400"/>
          </a:xfrm>
          <a:prstGeom prst="rect">
            <a:avLst/>
          </a:prstGeom>
        </p:spPr>
      </p:pic>
      <p:pic>
        <p:nvPicPr>
          <p:cNvPr id="13" name="Picture 12" descr="Text&#10;&#10;Description automatically generated with medium confidence">
            <a:extLst>
              <a:ext uri="{FF2B5EF4-FFF2-40B4-BE49-F238E27FC236}">
                <a16:creationId xmlns:a16="http://schemas.microsoft.com/office/drawing/2014/main" id="{E7D37639-5D15-4F67-B8F8-CD1B6EDDF29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80160" y="5627003"/>
            <a:ext cx="770868" cy="914400"/>
          </a:xfrm>
          <a:prstGeom prst="rect">
            <a:avLst/>
          </a:prstGeom>
        </p:spPr>
      </p:pic>
    </p:spTree>
    <p:extLst>
      <p:ext uri="{BB962C8B-B14F-4D97-AF65-F5344CB8AC3E}">
        <p14:creationId xmlns:p14="http://schemas.microsoft.com/office/powerpoint/2010/main" val="24427807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AIT_Sec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DC2589-BADD-714C-963D-54D88EECDD7E}"/>
              </a:ext>
            </a:extLst>
          </p:cNvPr>
          <p:cNvSpPr/>
          <p:nvPr userDrawn="1"/>
        </p:nvSpPr>
        <p:spPr>
          <a:xfrm>
            <a:off x="0" y="-143056"/>
            <a:ext cx="12192000" cy="7001056"/>
          </a:xfrm>
          <a:prstGeom prst="rect">
            <a:avLst/>
          </a:prstGeom>
          <a:gradFill>
            <a:gsLst>
              <a:gs pos="0">
                <a:srgbClr val="F08722"/>
              </a:gs>
              <a:gs pos="100000">
                <a:srgbClr val="EA384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Google Shape;12;p7">
            <a:extLst>
              <a:ext uri="{FF2B5EF4-FFF2-40B4-BE49-F238E27FC236}">
                <a16:creationId xmlns:a16="http://schemas.microsoft.com/office/drawing/2014/main" id="{38F07A28-0160-D647-A101-FF278F3F3D40}"/>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936C3AB2-4087-A844-AE7A-8DA8671ED29E}"/>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8" name="Title 1">
            <a:extLst>
              <a:ext uri="{FF2B5EF4-FFF2-40B4-BE49-F238E27FC236}">
                <a16:creationId xmlns:a16="http://schemas.microsoft.com/office/drawing/2014/main" id="{EED49F4C-BCD1-EE48-AFCC-C08D61BF657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sp>
        <p:nvSpPr>
          <p:cNvPr id="5" name="TextBox 4">
            <a:extLst>
              <a:ext uri="{FF2B5EF4-FFF2-40B4-BE49-F238E27FC236}">
                <a16:creationId xmlns:a16="http://schemas.microsoft.com/office/drawing/2014/main" id="{CF851753-733A-0843-A9B2-6CA21D949483}"/>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Actuarial Innovation and Technology</a:t>
            </a:r>
          </a:p>
        </p:txBody>
      </p:sp>
      <p:pic>
        <p:nvPicPr>
          <p:cNvPr id="12" name="Picture 11" descr="Logo, icon&#10;&#10;Description automatically generated">
            <a:extLst>
              <a:ext uri="{FF2B5EF4-FFF2-40B4-BE49-F238E27FC236}">
                <a16:creationId xmlns:a16="http://schemas.microsoft.com/office/drawing/2014/main" id="{27318153-5B16-3F47-BBDA-F120F6520F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10" y="5893690"/>
            <a:ext cx="552419" cy="552419"/>
          </a:xfrm>
          <a:prstGeom prst="rect">
            <a:avLst/>
          </a:prstGeom>
        </p:spPr>
      </p:pic>
      <p:pic>
        <p:nvPicPr>
          <p:cNvPr id="18" name="Picture 17" descr="A black and white logo&#10;&#10;Description automatically generated with low confidence">
            <a:extLst>
              <a:ext uri="{FF2B5EF4-FFF2-40B4-BE49-F238E27FC236}">
                <a16:creationId xmlns:a16="http://schemas.microsoft.com/office/drawing/2014/main" id="{FFA9BC84-01BB-C149-BB76-83982783A6E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22491666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AR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F44E1B-E844-4BF5-A57C-7AB06FEEEA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13651"/>
            <a:ext cx="12216366" cy="684434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spTree>
    <p:extLst>
      <p:ext uri="{BB962C8B-B14F-4D97-AF65-F5344CB8AC3E}">
        <p14:creationId xmlns:p14="http://schemas.microsoft.com/office/powerpoint/2010/main" val="10140517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AR-DEI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F44E1B-E844-4BF5-A57C-7AB06FEEEA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13651"/>
            <a:ext cx="12216366" cy="684434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11" name="Picture 10" descr="Text&#10;&#10;Description automatically generated with medium confidence">
            <a:extLst>
              <a:ext uri="{FF2B5EF4-FFF2-40B4-BE49-F238E27FC236}">
                <a16:creationId xmlns:a16="http://schemas.microsoft.com/office/drawing/2014/main" id="{00BC497C-D6DF-4E83-9CF0-46F1246212A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80160" y="5627003"/>
            <a:ext cx="770868" cy="914400"/>
          </a:xfrm>
          <a:prstGeom prst="rect">
            <a:avLst/>
          </a:prstGeom>
        </p:spPr>
      </p:pic>
    </p:spTree>
    <p:extLst>
      <p:ext uri="{BB962C8B-B14F-4D97-AF65-F5344CB8AC3E}">
        <p14:creationId xmlns:p14="http://schemas.microsoft.com/office/powerpoint/2010/main" val="39915973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AR-ML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F44E1B-E844-4BF5-A57C-7AB06FEEEA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13651"/>
            <a:ext cx="12216366" cy="684434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11" name="Picture 10">
            <a:extLst>
              <a:ext uri="{FF2B5EF4-FFF2-40B4-BE49-F238E27FC236}">
                <a16:creationId xmlns:a16="http://schemas.microsoft.com/office/drawing/2014/main" id="{00BC497C-D6DF-4E83-9CF0-46F1246212AE}"/>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7642" y="5627003"/>
            <a:ext cx="755904" cy="914400"/>
          </a:xfrm>
          <a:prstGeom prst="rect">
            <a:avLst/>
          </a:prstGeom>
        </p:spPr>
      </p:pic>
    </p:spTree>
    <p:extLst>
      <p:ext uri="{BB962C8B-B14F-4D97-AF65-F5344CB8AC3E}">
        <p14:creationId xmlns:p14="http://schemas.microsoft.com/office/powerpoint/2010/main" val="32757315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AR-HCCT_Cov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F44E1B-E844-4BF5-A57C-7AB06FEEEA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13651"/>
            <a:ext cx="12216366" cy="6844349"/>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A5AC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11" name="Picture 10">
            <a:extLst>
              <a:ext uri="{FF2B5EF4-FFF2-40B4-BE49-F238E27FC236}">
                <a16:creationId xmlns:a16="http://schemas.microsoft.com/office/drawing/2014/main" id="{00BC497C-D6DF-4E83-9CF0-46F1246212AE}"/>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9166" y="5627003"/>
            <a:ext cx="752856" cy="914400"/>
          </a:xfrm>
          <a:prstGeom prst="rect">
            <a:avLst/>
          </a:prstGeom>
        </p:spPr>
      </p:pic>
    </p:spTree>
    <p:extLst>
      <p:ext uri="{BB962C8B-B14F-4D97-AF65-F5344CB8AC3E}">
        <p14:creationId xmlns:p14="http://schemas.microsoft.com/office/powerpoint/2010/main" val="239689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L-03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spTree>
    <p:extLst>
      <p:ext uri="{BB962C8B-B14F-4D97-AF65-F5344CB8AC3E}">
        <p14:creationId xmlns:p14="http://schemas.microsoft.com/office/powerpoint/2010/main" val="10210534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AR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9422968-D9DE-414C-932C-31F6D941E59E}"/>
              </a:ext>
            </a:extLst>
          </p:cNvPr>
          <p:cNvSpPr/>
          <p:nvPr userDrawn="1"/>
        </p:nvSpPr>
        <p:spPr>
          <a:xfrm>
            <a:off x="0" y="0"/>
            <a:ext cx="12192000" cy="6858000"/>
          </a:xfrm>
          <a:prstGeom prst="rect">
            <a:avLst/>
          </a:prstGeom>
          <a:gradFill>
            <a:gsLst>
              <a:gs pos="0">
                <a:srgbClr val="B7D337"/>
              </a:gs>
              <a:gs pos="99000">
                <a:srgbClr val="79A44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7D899B2F-875E-E84E-A504-3A4450E6B86B}"/>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64E3BA23-B95C-8540-8414-1772FBFDC3E5}"/>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35BCFF97-2BAA-E94F-8561-DDB3C9F5F1E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7AC51214-9DE6-424D-907E-B5AEC8C185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10" y="5863701"/>
            <a:ext cx="552420" cy="552420"/>
          </a:xfrm>
          <a:prstGeom prst="rect">
            <a:avLst/>
          </a:prstGeom>
        </p:spPr>
      </p:pic>
      <p:sp>
        <p:nvSpPr>
          <p:cNvPr id="9" name="TextBox 8">
            <a:extLst>
              <a:ext uri="{FF2B5EF4-FFF2-40B4-BE49-F238E27FC236}">
                <a16:creationId xmlns:a16="http://schemas.microsoft.com/office/drawing/2014/main" id="{2E6DDE82-2D8C-B54A-B8BC-DB9110474577}"/>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Aging and </a:t>
            </a:r>
          </a:p>
          <a:p>
            <a:pPr algn="l"/>
            <a:r>
              <a:rPr lang="en-US" sz="1300" b="0" dirty="0">
                <a:solidFill>
                  <a:schemeClr val="bg1"/>
                </a:solidFill>
                <a:latin typeface="+mj-lt"/>
              </a:rPr>
              <a:t>Retirement</a:t>
            </a:r>
          </a:p>
        </p:txBody>
      </p:sp>
      <p:pic>
        <p:nvPicPr>
          <p:cNvPr id="14" name="Picture 13" descr="A black and white logo&#10;&#10;Description automatically generated with low confidence">
            <a:extLst>
              <a:ext uri="{FF2B5EF4-FFF2-40B4-BE49-F238E27FC236}">
                <a16:creationId xmlns:a16="http://schemas.microsoft.com/office/drawing/2014/main" id="{1254427A-A900-1048-A228-35C04308B79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17214707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C_Cover">
    <p:spTree>
      <p:nvGrpSpPr>
        <p:cNvPr id="1" name=""/>
        <p:cNvGrpSpPr/>
        <p:nvPr/>
      </p:nvGrpSpPr>
      <p:grpSpPr>
        <a:xfrm>
          <a:off x="0" y="0"/>
          <a:ext cx="0" cy="0"/>
          <a:chOff x="0" y="0"/>
          <a:chExt cx="0" cy="0"/>
        </a:xfrm>
      </p:grpSpPr>
      <p:pic>
        <p:nvPicPr>
          <p:cNvPr id="8" name="Picture 7" descr="Background pattern&#10;&#10;Description automatically generated with medium confidence">
            <a:extLst>
              <a:ext uri="{FF2B5EF4-FFF2-40B4-BE49-F238E27FC236}">
                <a16:creationId xmlns:a16="http://schemas.microsoft.com/office/drawing/2014/main" id="{8BDB524F-B8A7-43FE-AEBF-B78AD2BC6B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spTree>
    <p:extLst>
      <p:ext uri="{BB962C8B-B14F-4D97-AF65-F5344CB8AC3E}">
        <p14:creationId xmlns:p14="http://schemas.microsoft.com/office/powerpoint/2010/main" val="11107667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CC-DEI_Cover">
    <p:spTree>
      <p:nvGrpSpPr>
        <p:cNvPr id="1" name=""/>
        <p:cNvGrpSpPr/>
        <p:nvPr/>
      </p:nvGrpSpPr>
      <p:grpSpPr>
        <a:xfrm>
          <a:off x="0" y="0"/>
          <a:ext cx="0" cy="0"/>
          <a:chOff x="0" y="0"/>
          <a:chExt cx="0" cy="0"/>
        </a:xfrm>
      </p:grpSpPr>
      <p:pic>
        <p:nvPicPr>
          <p:cNvPr id="8" name="Picture 7" descr="Background pattern&#10;&#10;Description automatically generated with medium confidence">
            <a:extLst>
              <a:ext uri="{FF2B5EF4-FFF2-40B4-BE49-F238E27FC236}">
                <a16:creationId xmlns:a16="http://schemas.microsoft.com/office/drawing/2014/main" id="{8BDB524F-B8A7-43FE-AEBF-B78AD2BC6B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E3224A64-FCE5-480C-B295-4E83EE9DDBE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80160" y="5623560"/>
            <a:ext cx="770868" cy="914400"/>
          </a:xfrm>
          <a:prstGeom prst="rect">
            <a:avLst/>
          </a:prstGeom>
        </p:spPr>
      </p:pic>
    </p:spTree>
    <p:extLst>
      <p:ext uri="{BB962C8B-B14F-4D97-AF65-F5344CB8AC3E}">
        <p14:creationId xmlns:p14="http://schemas.microsoft.com/office/powerpoint/2010/main" val="39213357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CC-HCCT_Cover">
    <p:spTree>
      <p:nvGrpSpPr>
        <p:cNvPr id="1" name=""/>
        <p:cNvGrpSpPr/>
        <p:nvPr/>
      </p:nvGrpSpPr>
      <p:grpSpPr>
        <a:xfrm>
          <a:off x="0" y="0"/>
          <a:ext cx="0" cy="0"/>
          <a:chOff x="0" y="0"/>
          <a:chExt cx="0" cy="0"/>
        </a:xfrm>
      </p:grpSpPr>
      <p:pic>
        <p:nvPicPr>
          <p:cNvPr id="8" name="Picture 7" descr="Background pattern&#10;&#10;Description automatically generated with medium confidence">
            <a:extLst>
              <a:ext uri="{FF2B5EF4-FFF2-40B4-BE49-F238E27FC236}">
                <a16:creationId xmlns:a16="http://schemas.microsoft.com/office/drawing/2014/main" id="{8BDB524F-B8A7-43FE-AEBF-B78AD2BC6B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F557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11" name="Picture 10">
            <a:extLst>
              <a:ext uri="{FF2B5EF4-FFF2-40B4-BE49-F238E27FC236}">
                <a16:creationId xmlns:a16="http://schemas.microsoft.com/office/drawing/2014/main" id="{C2FCD93F-5293-446B-A292-62245D6D92E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9166" y="5623560"/>
            <a:ext cx="752856" cy="914400"/>
          </a:xfrm>
          <a:prstGeom prst="rect">
            <a:avLst/>
          </a:prstGeom>
        </p:spPr>
      </p:pic>
    </p:spTree>
    <p:extLst>
      <p:ext uri="{BB962C8B-B14F-4D97-AF65-F5344CB8AC3E}">
        <p14:creationId xmlns:p14="http://schemas.microsoft.com/office/powerpoint/2010/main" val="25151435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CC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BD9EF7-943A-AD49-98D4-2CD825CEAA1F}"/>
              </a:ext>
            </a:extLst>
          </p:cNvPr>
          <p:cNvSpPr/>
          <p:nvPr userDrawn="1"/>
        </p:nvSpPr>
        <p:spPr>
          <a:xfrm>
            <a:off x="0" y="0"/>
            <a:ext cx="12192000" cy="6858000"/>
          </a:xfrm>
          <a:prstGeom prst="rect">
            <a:avLst/>
          </a:prstGeom>
          <a:gradFill>
            <a:gsLst>
              <a:gs pos="0">
                <a:srgbClr val="E73F86"/>
              </a:gs>
              <a:gs pos="100000">
                <a:srgbClr val="C31A8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F4B54604-A03F-B04A-8B6C-F6A99027E443}"/>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7A7AC2D0-B0B0-8843-A79F-173E2FB352A0}"/>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52004C95-4845-0345-AE6B-211F4379D4FA}"/>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B1BF8CD5-9783-954D-8137-469C63C9BC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09" y="5887287"/>
            <a:ext cx="558821" cy="558821"/>
          </a:xfrm>
          <a:prstGeom prst="rect">
            <a:avLst/>
          </a:prstGeom>
        </p:spPr>
      </p:pic>
      <p:sp>
        <p:nvSpPr>
          <p:cNvPr id="9" name="TextBox 8">
            <a:extLst>
              <a:ext uri="{FF2B5EF4-FFF2-40B4-BE49-F238E27FC236}">
                <a16:creationId xmlns:a16="http://schemas.microsoft.com/office/drawing/2014/main" id="{FF4DF418-2034-C744-B8FD-A88929E714C8}"/>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Catastrophe and</a:t>
            </a:r>
          </a:p>
          <a:p>
            <a:pPr algn="l"/>
            <a:r>
              <a:rPr lang="en-US" sz="1300" b="0" dirty="0">
                <a:solidFill>
                  <a:schemeClr val="bg1"/>
                </a:solidFill>
                <a:latin typeface="+mj-lt"/>
              </a:rPr>
              <a:t>Climate</a:t>
            </a:r>
          </a:p>
        </p:txBody>
      </p:sp>
      <p:pic>
        <p:nvPicPr>
          <p:cNvPr id="14" name="Picture 13" descr="A black and white logo&#10;&#10;Description automatically generated with low confidence">
            <a:extLst>
              <a:ext uri="{FF2B5EF4-FFF2-40B4-BE49-F238E27FC236}">
                <a16:creationId xmlns:a16="http://schemas.microsoft.com/office/drawing/2014/main" id="{3F570EFE-833F-C945-9092-F4D06AD0B7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7958714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DEI_Cover">
    <p:spTree>
      <p:nvGrpSpPr>
        <p:cNvPr id="1" name=""/>
        <p:cNvGrpSpPr/>
        <p:nvPr/>
      </p:nvGrpSpPr>
      <p:grpSpPr>
        <a:xfrm>
          <a:off x="0" y="0"/>
          <a:ext cx="0" cy="0"/>
          <a:chOff x="0" y="0"/>
          <a:chExt cx="0" cy="0"/>
        </a:xfrm>
      </p:grpSpPr>
      <p:pic>
        <p:nvPicPr>
          <p:cNvPr id="11" name="Picture 10" descr="A picture containing night sky&#10;&#10;Description automatically generated">
            <a:extLst>
              <a:ext uri="{FF2B5EF4-FFF2-40B4-BE49-F238E27FC236}">
                <a16:creationId xmlns:a16="http://schemas.microsoft.com/office/drawing/2014/main" id="{3A7875DA-0DB0-4661-BE73-1A8A50A242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CBA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CBA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612" r="1612"/>
          <a:stretch/>
        </p:blipFill>
        <p:spPr>
          <a:xfrm>
            <a:off x="365760" y="5623560"/>
            <a:ext cx="746280" cy="914400"/>
          </a:xfrm>
          <a:prstGeom prst="rect">
            <a:avLst/>
          </a:prstGeom>
        </p:spPr>
      </p:pic>
    </p:spTree>
    <p:extLst>
      <p:ext uri="{BB962C8B-B14F-4D97-AF65-F5344CB8AC3E}">
        <p14:creationId xmlns:p14="http://schemas.microsoft.com/office/powerpoint/2010/main" val="38989019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DEI-AR_Cover">
    <p:spTree>
      <p:nvGrpSpPr>
        <p:cNvPr id="1" name=""/>
        <p:cNvGrpSpPr/>
        <p:nvPr/>
      </p:nvGrpSpPr>
      <p:grpSpPr>
        <a:xfrm>
          <a:off x="0" y="0"/>
          <a:ext cx="0" cy="0"/>
          <a:chOff x="0" y="0"/>
          <a:chExt cx="0" cy="0"/>
        </a:xfrm>
      </p:grpSpPr>
      <p:pic>
        <p:nvPicPr>
          <p:cNvPr id="11" name="Picture 10" descr="A picture containing night sky&#10;&#10;Description automatically generated">
            <a:extLst>
              <a:ext uri="{FF2B5EF4-FFF2-40B4-BE49-F238E27FC236}">
                <a16:creationId xmlns:a16="http://schemas.microsoft.com/office/drawing/2014/main" id="{3A7875DA-0DB0-4661-BE73-1A8A50A242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FCBA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FCBA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612" r="1612"/>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0160" y="5623560"/>
            <a:ext cx="755904" cy="914400"/>
          </a:xfrm>
          <a:prstGeom prst="rect">
            <a:avLst/>
          </a:prstGeom>
        </p:spPr>
      </p:pic>
    </p:spTree>
    <p:extLst>
      <p:ext uri="{BB962C8B-B14F-4D97-AF65-F5344CB8AC3E}">
        <p14:creationId xmlns:p14="http://schemas.microsoft.com/office/powerpoint/2010/main" val="4808197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DEI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6697E9C-C58F-DE4D-9412-2922F2F0BA68}"/>
              </a:ext>
            </a:extLst>
          </p:cNvPr>
          <p:cNvSpPr/>
          <p:nvPr userDrawn="1"/>
        </p:nvSpPr>
        <p:spPr>
          <a:xfrm>
            <a:off x="0" y="0"/>
            <a:ext cx="12192000" cy="6858000"/>
          </a:xfrm>
          <a:prstGeom prst="rect">
            <a:avLst/>
          </a:prstGeom>
          <a:gradFill>
            <a:gsLst>
              <a:gs pos="0">
                <a:srgbClr val="FACD2E"/>
              </a:gs>
              <a:gs pos="70000">
                <a:srgbClr val="F59B2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3F51D080-A7F6-6A44-8C52-6680F72012AE}"/>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EF032C37-DB33-0448-B3C0-19ACDDC69D93}"/>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C058E3A2-B8E1-094B-ACB8-C6BECE07187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12" name="Picture 11" descr="Icon&#10;&#10;Description automatically generated">
            <a:extLst>
              <a:ext uri="{FF2B5EF4-FFF2-40B4-BE49-F238E27FC236}">
                <a16:creationId xmlns:a16="http://schemas.microsoft.com/office/drawing/2014/main" id="{2391B83F-7AB4-CA40-97BD-DC14004BC2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09" y="5888361"/>
            <a:ext cx="552419" cy="552419"/>
          </a:xfrm>
          <a:prstGeom prst="rect">
            <a:avLst/>
          </a:prstGeom>
        </p:spPr>
      </p:pic>
      <p:sp>
        <p:nvSpPr>
          <p:cNvPr id="9" name="TextBox 8">
            <a:extLst>
              <a:ext uri="{FF2B5EF4-FFF2-40B4-BE49-F238E27FC236}">
                <a16:creationId xmlns:a16="http://schemas.microsoft.com/office/drawing/2014/main" id="{29D93EBC-7734-4F4F-AAD4-56160FFA1C7D}"/>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Diversity, Equity</a:t>
            </a:r>
          </a:p>
          <a:p>
            <a:pPr algn="l"/>
            <a:r>
              <a:rPr lang="en-US" sz="1300" b="0" dirty="0">
                <a:solidFill>
                  <a:schemeClr val="bg1"/>
                </a:solidFill>
                <a:latin typeface="+mj-lt"/>
              </a:rPr>
              <a:t>and Inclusion</a:t>
            </a:r>
          </a:p>
        </p:txBody>
      </p:sp>
      <p:pic>
        <p:nvPicPr>
          <p:cNvPr id="15" name="Picture 14" descr="A black and white logo&#10;&#10;Description automatically generated with low confidence">
            <a:extLst>
              <a:ext uri="{FF2B5EF4-FFF2-40B4-BE49-F238E27FC236}">
                <a16:creationId xmlns:a16="http://schemas.microsoft.com/office/drawing/2014/main" id="{72D3C06D-D20F-7847-9252-8DAB5232870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42908491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HCCT_Cover">
    <p:spTree>
      <p:nvGrpSpPr>
        <p:cNvPr id="1" name=""/>
        <p:cNvGrpSpPr/>
        <p:nvPr/>
      </p:nvGrpSpPr>
      <p:grpSpPr>
        <a:xfrm>
          <a:off x="0" y="0"/>
          <a:ext cx="0" cy="0"/>
          <a:chOff x="0" y="0"/>
          <a:chExt cx="0" cy="0"/>
        </a:xfrm>
      </p:grpSpPr>
      <p:pic>
        <p:nvPicPr>
          <p:cNvPr id="9" name="Picture 8" descr="Shape&#10;&#10;Description automatically generated with low confidence">
            <a:extLst>
              <a:ext uri="{FF2B5EF4-FFF2-40B4-BE49-F238E27FC236}">
                <a16:creationId xmlns:a16="http://schemas.microsoft.com/office/drawing/2014/main" id="{2299A3A8-2D2B-484B-9C3D-F708429CFC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365760" y="5623560"/>
            <a:ext cx="746280" cy="914400"/>
          </a:xfrm>
          <a:prstGeom prst="rect">
            <a:avLst/>
          </a:prstGeom>
        </p:spPr>
      </p:pic>
    </p:spTree>
    <p:extLst>
      <p:ext uri="{BB962C8B-B14F-4D97-AF65-F5344CB8AC3E}">
        <p14:creationId xmlns:p14="http://schemas.microsoft.com/office/powerpoint/2010/main" val="39090735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HCCT-DEI_Cover">
    <p:spTree>
      <p:nvGrpSpPr>
        <p:cNvPr id="1" name=""/>
        <p:cNvGrpSpPr/>
        <p:nvPr/>
      </p:nvGrpSpPr>
      <p:grpSpPr>
        <a:xfrm>
          <a:off x="0" y="0"/>
          <a:ext cx="0" cy="0"/>
          <a:chOff x="0" y="0"/>
          <a:chExt cx="0" cy="0"/>
        </a:xfrm>
      </p:grpSpPr>
      <p:pic>
        <p:nvPicPr>
          <p:cNvPr id="9" name="Picture 8" descr="Shape&#10;&#10;Description automatically generated with low confidence">
            <a:extLst>
              <a:ext uri="{FF2B5EF4-FFF2-40B4-BE49-F238E27FC236}">
                <a16:creationId xmlns:a16="http://schemas.microsoft.com/office/drawing/2014/main" id="{2299A3A8-2D2B-484B-9C3D-F708429CFC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0160" y="5632596"/>
            <a:ext cx="755904" cy="896328"/>
          </a:xfrm>
          <a:prstGeom prst="rect">
            <a:avLst/>
          </a:prstGeom>
        </p:spPr>
      </p:pic>
    </p:spTree>
    <p:extLst>
      <p:ext uri="{BB962C8B-B14F-4D97-AF65-F5344CB8AC3E}">
        <p14:creationId xmlns:p14="http://schemas.microsoft.com/office/powerpoint/2010/main" val="995492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L-AIT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34224601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HCCT-ML_Cover">
    <p:spTree>
      <p:nvGrpSpPr>
        <p:cNvPr id="1" name=""/>
        <p:cNvGrpSpPr/>
        <p:nvPr/>
      </p:nvGrpSpPr>
      <p:grpSpPr>
        <a:xfrm>
          <a:off x="0" y="0"/>
          <a:ext cx="0" cy="0"/>
          <a:chOff x="0" y="0"/>
          <a:chExt cx="0" cy="0"/>
        </a:xfrm>
      </p:grpSpPr>
      <p:pic>
        <p:nvPicPr>
          <p:cNvPr id="9" name="Picture 8" descr="Shape&#10;&#10;Description automatically generated with low confidence">
            <a:extLst>
              <a:ext uri="{FF2B5EF4-FFF2-40B4-BE49-F238E27FC236}">
                <a16:creationId xmlns:a16="http://schemas.microsoft.com/office/drawing/2014/main" id="{2299A3A8-2D2B-484B-9C3D-F708429CFC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00A08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7630" y="5632596"/>
            <a:ext cx="740964" cy="896328"/>
          </a:xfrm>
          <a:prstGeom prst="rect">
            <a:avLst/>
          </a:prstGeom>
        </p:spPr>
      </p:pic>
    </p:spTree>
    <p:extLst>
      <p:ext uri="{BB962C8B-B14F-4D97-AF65-F5344CB8AC3E}">
        <p14:creationId xmlns:p14="http://schemas.microsoft.com/office/powerpoint/2010/main" val="19642608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HCCT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DC16CF2-BB20-664D-AD6C-127E93A0BBBC}"/>
              </a:ext>
            </a:extLst>
          </p:cNvPr>
          <p:cNvSpPr/>
          <p:nvPr userDrawn="1"/>
        </p:nvSpPr>
        <p:spPr>
          <a:xfrm>
            <a:off x="0" y="0"/>
            <a:ext cx="12192000" cy="6858000"/>
          </a:xfrm>
          <a:prstGeom prst="rect">
            <a:avLst/>
          </a:prstGeom>
          <a:gradFill>
            <a:gsLst>
              <a:gs pos="0">
                <a:srgbClr val="2CAB4C"/>
              </a:gs>
              <a:gs pos="100000">
                <a:srgbClr val="2CAB9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083809E2-930A-BA4D-85BB-28EC48EBAD1A}"/>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F40A665F-6FD6-7D4E-A630-8969E43283D9}"/>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30AFE08D-A2C7-1145-9AD2-1EDEADDCC746}"/>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28FFE643-1B22-BB49-BB51-DACF8BE0E6F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6425" y="5859809"/>
            <a:ext cx="560204" cy="560204"/>
          </a:xfrm>
          <a:prstGeom prst="rect">
            <a:avLst/>
          </a:prstGeom>
        </p:spPr>
      </p:pic>
      <p:sp>
        <p:nvSpPr>
          <p:cNvPr id="9" name="TextBox 8">
            <a:extLst>
              <a:ext uri="{FF2B5EF4-FFF2-40B4-BE49-F238E27FC236}">
                <a16:creationId xmlns:a16="http://schemas.microsoft.com/office/drawing/2014/main" id="{3C0CCEF7-C5CB-EF49-A41F-255C48039CB2}"/>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Health Care </a:t>
            </a:r>
          </a:p>
          <a:p>
            <a:pPr algn="l"/>
            <a:r>
              <a:rPr lang="en-US" sz="1300" b="0" dirty="0">
                <a:solidFill>
                  <a:schemeClr val="bg1"/>
                </a:solidFill>
                <a:latin typeface="+mj-lt"/>
              </a:rPr>
              <a:t>Cost Trends</a:t>
            </a:r>
          </a:p>
        </p:txBody>
      </p:sp>
      <p:pic>
        <p:nvPicPr>
          <p:cNvPr id="14" name="Picture 13" descr="A black and white logo&#10;&#10;Description automatically generated with low confidence">
            <a:extLst>
              <a:ext uri="{FF2B5EF4-FFF2-40B4-BE49-F238E27FC236}">
                <a16:creationId xmlns:a16="http://schemas.microsoft.com/office/drawing/2014/main" id="{5B0F7AA5-CB27-094C-9511-EF15A863C38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33178112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ML_Cover">
    <p:spTree>
      <p:nvGrpSpPr>
        <p:cNvPr id="1" name=""/>
        <p:cNvGrpSpPr/>
        <p:nvPr/>
      </p:nvGrpSpPr>
      <p:grpSpPr>
        <a:xfrm>
          <a:off x="0" y="0"/>
          <a:ext cx="0" cy="0"/>
          <a:chOff x="0" y="0"/>
          <a:chExt cx="0" cy="0"/>
        </a:xfrm>
      </p:grpSpPr>
      <p:pic>
        <p:nvPicPr>
          <p:cNvPr id="11" name="Picture 10" descr="A picture containing electronics&#10;&#10;Description automatically generated">
            <a:extLst>
              <a:ext uri="{FF2B5EF4-FFF2-40B4-BE49-F238E27FC236}">
                <a16:creationId xmlns:a16="http://schemas.microsoft.com/office/drawing/2014/main" id="{073947D4-ADFE-4DDA-89DA-D814F8122D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spTree>
    <p:extLst>
      <p:ext uri="{BB962C8B-B14F-4D97-AF65-F5344CB8AC3E}">
        <p14:creationId xmlns:p14="http://schemas.microsoft.com/office/powerpoint/2010/main" val="15995288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ML-DEI_Cover">
    <p:spTree>
      <p:nvGrpSpPr>
        <p:cNvPr id="1" name=""/>
        <p:cNvGrpSpPr/>
        <p:nvPr/>
      </p:nvGrpSpPr>
      <p:grpSpPr>
        <a:xfrm>
          <a:off x="0" y="0"/>
          <a:ext cx="0" cy="0"/>
          <a:chOff x="0" y="0"/>
          <a:chExt cx="0" cy="0"/>
        </a:xfrm>
      </p:grpSpPr>
      <p:pic>
        <p:nvPicPr>
          <p:cNvPr id="11" name="Picture 10" descr="A picture containing electronics&#10;&#10;Description automatically generated">
            <a:extLst>
              <a:ext uri="{FF2B5EF4-FFF2-40B4-BE49-F238E27FC236}">
                <a16:creationId xmlns:a16="http://schemas.microsoft.com/office/drawing/2014/main" id="{073947D4-ADFE-4DDA-89DA-D814F8122D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0160" y="5632596"/>
            <a:ext cx="755904" cy="896328"/>
          </a:xfrm>
          <a:prstGeom prst="rect">
            <a:avLst/>
          </a:prstGeom>
        </p:spPr>
      </p:pic>
    </p:spTree>
    <p:extLst>
      <p:ext uri="{BB962C8B-B14F-4D97-AF65-F5344CB8AC3E}">
        <p14:creationId xmlns:p14="http://schemas.microsoft.com/office/powerpoint/2010/main" val="22110643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ML-AR_Cover">
    <p:spTree>
      <p:nvGrpSpPr>
        <p:cNvPr id="1" name=""/>
        <p:cNvGrpSpPr/>
        <p:nvPr/>
      </p:nvGrpSpPr>
      <p:grpSpPr>
        <a:xfrm>
          <a:off x="0" y="0"/>
          <a:ext cx="0" cy="0"/>
          <a:chOff x="0" y="0"/>
          <a:chExt cx="0" cy="0"/>
        </a:xfrm>
      </p:grpSpPr>
      <p:pic>
        <p:nvPicPr>
          <p:cNvPr id="11" name="Picture 10" descr="A picture containing electronics&#10;&#10;Description automatically generated">
            <a:extLst>
              <a:ext uri="{FF2B5EF4-FFF2-40B4-BE49-F238E27FC236}">
                <a16:creationId xmlns:a16="http://schemas.microsoft.com/office/drawing/2014/main" id="{073947D4-ADFE-4DDA-89DA-D814F8122D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66" y="0"/>
            <a:ext cx="12240732"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6389" y="502244"/>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914400" y="1737360"/>
            <a:ext cx="7762240" cy="2032000"/>
          </a:xfrm>
        </p:spPr>
        <p:txBody>
          <a:bodyPr anchor="b" anchorCtr="0">
            <a:noAutofit/>
          </a:bodyPr>
          <a:lstStyle>
            <a:lvl1pPr marL="0" indent="0">
              <a:buNone/>
              <a:defRPr sz="5400" cap="all" baseline="0">
                <a:solidFill>
                  <a:schemeClr val="accent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14400" y="3840480"/>
            <a:ext cx="5486400" cy="548640"/>
          </a:xfrm>
        </p:spPr>
        <p:txBody>
          <a:bodyPr/>
          <a:lstStyle>
            <a:lvl1pPr marL="0" indent="0">
              <a:buNone/>
              <a:defRPr>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DD,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914400" y="4480560"/>
            <a:ext cx="5486400" cy="1137920"/>
          </a:xfrm>
        </p:spPr>
        <p:txBody>
          <a:bodyPr>
            <a:normAutofit/>
          </a:bodyPr>
          <a:lstStyle>
            <a:lvl1pPr marL="0" indent="0">
              <a:spcBef>
                <a:spcPts val="0"/>
              </a:spcBef>
              <a:buNone/>
              <a:defRPr sz="2000">
                <a:solidFill>
                  <a:srgbClr val="8B4E8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a:t>
            </a:r>
          </a:p>
          <a:p>
            <a:pPr lvl="0"/>
            <a:r>
              <a:rPr lang="en-US" dirty="0"/>
              <a:t>Presenter Name, FSA, MAAA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365760" y="5623560"/>
            <a:ext cx="746280" cy="914400"/>
          </a:xfrm>
          <a:prstGeom prst="rect">
            <a:avLst/>
          </a:prstGeom>
        </p:spPr>
      </p:pic>
      <p:pic>
        <p:nvPicPr>
          <p:cNvPr id="8" name="Picture 7">
            <a:extLst>
              <a:ext uri="{FF2B5EF4-FFF2-40B4-BE49-F238E27FC236}">
                <a16:creationId xmlns:a16="http://schemas.microsoft.com/office/drawing/2014/main" id="{30675457-A6F8-4185-AF40-53BF591E3206}"/>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287630" y="5632596"/>
            <a:ext cx="740964" cy="896328"/>
          </a:xfrm>
          <a:prstGeom prst="rect">
            <a:avLst/>
          </a:prstGeom>
        </p:spPr>
      </p:pic>
    </p:spTree>
    <p:extLst>
      <p:ext uri="{BB962C8B-B14F-4D97-AF65-F5344CB8AC3E}">
        <p14:creationId xmlns:p14="http://schemas.microsoft.com/office/powerpoint/2010/main" val="12644947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ML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86D442-6558-5640-A286-A686C2B73EAB}"/>
              </a:ext>
            </a:extLst>
          </p:cNvPr>
          <p:cNvSpPr/>
          <p:nvPr userDrawn="1"/>
        </p:nvSpPr>
        <p:spPr>
          <a:xfrm>
            <a:off x="0" y="0"/>
            <a:ext cx="12192000" cy="6858000"/>
          </a:xfrm>
          <a:prstGeom prst="rect">
            <a:avLst/>
          </a:prstGeom>
          <a:gradFill>
            <a:gsLst>
              <a:gs pos="0">
                <a:srgbClr val="B81D88"/>
              </a:gs>
              <a:gs pos="100000">
                <a:srgbClr val="8C278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EA8773BB-5893-DB4E-BECE-CA4836F3E185}"/>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47A8F5E2-1C4F-5145-A707-4B172AE4E883}"/>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B8C29239-8AAB-CA42-A0AB-76FB129C171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7760ED60-309E-4349-9F58-F30ED7FC5B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10" y="5893690"/>
            <a:ext cx="552419" cy="552419"/>
          </a:xfrm>
          <a:prstGeom prst="rect">
            <a:avLst/>
          </a:prstGeom>
        </p:spPr>
      </p:pic>
      <p:sp>
        <p:nvSpPr>
          <p:cNvPr id="9" name="TextBox 8">
            <a:extLst>
              <a:ext uri="{FF2B5EF4-FFF2-40B4-BE49-F238E27FC236}">
                <a16:creationId xmlns:a16="http://schemas.microsoft.com/office/drawing/2014/main" id="{1230EE96-2A31-0A49-BA05-E6C68CCC8E57}"/>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Mortality and</a:t>
            </a:r>
          </a:p>
          <a:p>
            <a:pPr algn="l"/>
            <a:r>
              <a:rPr lang="en-US" sz="1300" b="0" dirty="0">
                <a:solidFill>
                  <a:schemeClr val="bg1"/>
                </a:solidFill>
                <a:latin typeface="+mj-lt"/>
              </a:rPr>
              <a:t>Longevity</a:t>
            </a:r>
          </a:p>
        </p:txBody>
      </p:sp>
      <p:pic>
        <p:nvPicPr>
          <p:cNvPr id="14" name="Picture 13" descr="A black and white logo&#10;&#10;Description automatically generated with low confidence">
            <a:extLst>
              <a:ext uri="{FF2B5EF4-FFF2-40B4-BE49-F238E27FC236}">
                <a16:creationId xmlns:a16="http://schemas.microsoft.com/office/drawing/2014/main" id="{6521C4A8-C931-8741-96DA-15608F76241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28023921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Sing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ctr" anchorCtr="0"/>
          <a:lstStyle/>
          <a:p>
            <a:r>
              <a:rPr lang="en-US" dirty="0"/>
              <a:t>CLICK TO EDIT MASTER TITLE STYLE</a:t>
            </a:r>
          </a:p>
        </p:txBody>
      </p:sp>
      <p:sp>
        <p:nvSpPr>
          <p:cNvPr id="7" name="Content Placeholder 6"/>
          <p:cNvSpPr>
            <a:spLocks noGrp="1"/>
          </p:cNvSpPr>
          <p:nvPr>
            <p:ph sz="quarter" idx="12"/>
          </p:nvPr>
        </p:nvSpPr>
        <p:spPr>
          <a:xfrm>
            <a:off x="838200" y="1610469"/>
            <a:ext cx="10515600" cy="4213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12;p7">
            <a:extLst>
              <a:ext uri="{FF2B5EF4-FFF2-40B4-BE49-F238E27FC236}">
                <a16:creationId xmlns:a16="http://schemas.microsoft.com/office/drawing/2014/main" id="{6F489052-5858-2A47-929D-39278E5EA1B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10" name="Google Shape;13;p7">
            <a:extLst>
              <a:ext uri="{FF2B5EF4-FFF2-40B4-BE49-F238E27FC236}">
                <a16:creationId xmlns:a16="http://schemas.microsoft.com/office/drawing/2014/main" id="{F03A8BFD-CAA9-7D45-925B-4B81127FB1F7}"/>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6" name="Picture 5" descr="Logo&#10;&#10;Description automatically generated">
            <a:extLst>
              <a:ext uri="{FF2B5EF4-FFF2-40B4-BE49-F238E27FC236}">
                <a16:creationId xmlns:a16="http://schemas.microsoft.com/office/drawing/2014/main" id="{8D9EB85B-98C5-E54D-A506-1FDBEF8A8A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Tree>
    <p:extLst>
      <p:ext uri="{BB962C8B-B14F-4D97-AF65-F5344CB8AC3E}">
        <p14:creationId xmlns:p14="http://schemas.microsoft.com/office/powerpoint/2010/main" val="398501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Antitrus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D2E6CD-5A5E-7942-8BFF-ED585A1E3A2B}"/>
              </a:ext>
            </a:extLst>
          </p:cNvPr>
          <p:cNvSpPr txBox="1"/>
          <p:nvPr userDrawn="1"/>
        </p:nvSpPr>
        <p:spPr>
          <a:xfrm>
            <a:off x="838200" y="1727200"/>
            <a:ext cx="10515600" cy="4154984"/>
          </a:xfrm>
          <a:prstGeom prst="rect">
            <a:avLst/>
          </a:prstGeom>
          <a:noFill/>
        </p:spPr>
        <p:txBody>
          <a:bodyPr wrap="square" rtlCol="0">
            <a:spAutoFit/>
          </a:bodyPr>
          <a:lstStyle/>
          <a:p>
            <a:r>
              <a:rPr lang="en-US" sz="1100" kern="1200" dirty="0">
                <a:solidFill>
                  <a:schemeClr val="tx1"/>
                </a:solidFill>
                <a:effectLst/>
                <a:latin typeface="+mn-lt"/>
                <a:ea typeface="+mn-ea"/>
                <a:cs typeface="+mn-cs"/>
              </a:rPr>
              <a:t>Active participation in the Society of Actuaries is an important aspect of membership.  While the positive contributions of professional societies and associations are well-recognized and encouraged, association activities are vulnerable to close antitrust scrutiny.  By their very nature, associations bring together industry competitors and other market participants.  </a:t>
            </a:r>
          </a:p>
          <a:p>
            <a:r>
              <a:rPr lang="en-US" sz="1100" kern="1200" dirty="0">
                <a:solidFill>
                  <a:schemeClr val="tx1"/>
                </a:solidFill>
                <a:effectLst/>
                <a:latin typeface="+mn-lt"/>
                <a:ea typeface="+mn-ea"/>
                <a:cs typeface="+mn-cs"/>
              </a:rPr>
              <a:t>The United States antitrust laws aim to protect consumers by preserving the free economy and prohibiting anti-competitive business practices; they promote competition.  There are both state and federal antitrust laws, although state antitrust laws closely follow federal law.  The Sherman Act, is the primary U.S. antitrust law pertaining to association activities.   The Sherman Act prohibits every contract, combination or conspiracy that places an unreasonable restraint on trade.  There are, however, some activities that are illegal under all circumstances, such as price fixing, market allocation and collusive bidding.  </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There is no safe harbor under the antitrust law for professional association activities.  Therefore, association meeting participants should refrain from discussing any activity that could potentially be construed as having an anti-competitive effect. Discussions relating to product or service pricing, market allocations, membership restrictions, product standardization or other conditions on trade could arguably be perceived as a restraint on trade and may expose the SOA and its members to antitrust enforcement procedures.</a:t>
            </a: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While participating in all SOA in person meetings, webinars, teleconferences or side discussions, you should avoid discussing competitively sensitive information with competitors and follow these guidelines:</a:t>
            </a:r>
          </a:p>
          <a:p>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discuss prices for services or products or anything else that might affect prices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discuss what you or other entities plan to do in a particular geographic or product markets or with particular customers.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 not</a:t>
            </a:r>
            <a:r>
              <a:rPr lang="en-US" sz="1100" kern="1200" dirty="0">
                <a:solidFill>
                  <a:schemeClr val="tx1"/>
                </a:solidFill>
                <a:effectLst/>
                <a:latin typeface="+mn-lt"/>
                <a:ea typeface="+mn-ea"/>
                <a:cs typeface="+mn-cs"/>
              </a:rPr>
              <a:t> speak on behalf of the SOA or any of its committees unless specifically authorized to do so.</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leave a meeting where any anticompetitive pricing or market allocation discussion occurs.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alert SOA staff and/or legal counsel to any concerning discussions</a:t>
            </a:r>
          </a:p>
          <a:p>
            <a:pPr marL="171450" lvl="0" indent="-171450">
              <a:buFont typeface="Arial" panose="020B0604020202020204" pitchFamily="34" charset="0"/>
              <a:buChar char="•"/>
            </a:pPr>
            <a:r>
              <a:rPr lang="en-US" sz="1100" b="1" kern="1200" dirty="0">
                <a:solidFill>
                  <a:schemeClr val="tx1"/>
                </a:solidFill>
                <a:effectLst/>
                <a:latin typeface="+mn-lt"/>
                <a:ea typeface="+mn-ea"/>
                <a:cs typeface="+mn-cs"/>
              </a:rPr>
              <a:t>Do</a:t>
            </a:r>
            <a:r>
              <a:rPr lang="en-US" sz="1100" kern="1200" dirty="0">
                <a:solidFill>
                  <a:schemeClr val="tx1"/>
                </a:solidFill>
                <a:effectLst/>
                <a:latin typeface="+mn-lt"/>
                <a:ea typeface="+mn-ea"/>
                <a:cs typeface="+mn-cs"/>
              </a:rPr>
              <a:t> consult with legal counsel before raising any matter or making a statement that may involve competitively sensitive information.</a:t>
            </a:r>
          </a:p>
          <a:p>
            <a:pPr lvl="0"/>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Adherence to these guidelines involves not only avoidance of antitrust violations, but avoidance of behavior which might be so construed.  These guidelines only provide an overview of prohibited activities.  SOA legal counsel reviews meeting agenda and materials as deemed appropriate and any discussion that departs from the formal agenda should be scrutinized carefully.  Antitrust compliance is everyone’s responsibility; however, please seek legal counsel if you have any questions or concerns.</a:t>
            </a:r>
          </a:p>
        </p:txBody>
      </p:sp>
      <p:sp>
        <p:nvSpPr>
          <p:cNvPr id="6" name="Google Shape;12;p7">
            <a:extLst>
              <a:ext uri="{FF2B5EF4-FFF2-40B4-BE49-F238E27FC236}">
                <a16:creationId xmlns:a16="http://schemas.microsoft.com/office/drawing/2014/main" id="{AF965BB6-1239-8F4D-AB46-1CB47EC2F216}"/>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2E9CA571-A41D-A84F-BEF9-24438584D8FD}"/>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7" name="Picture 6" descr="Logo&#10;&#10;Description automatically generated">
            <a:extLst>
              <a:ext uri="{FF2B5EF4-FFF2-40B4-BE49-F238E27FC236}">
                <a16:creationId xmlns:a16="http://schemas.microsoft.com/office/drawing/2014/main" id="{232445DA-C3FF-2645-B403-7772B5AAC4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8" name="Rectangle 7">
            <a:extLst>
              <a:ext uri="{FF2B5EF4-FFF2-40B4-BE49-F238E27FC236}">
                <a16:creationId xmlns:a16="http://schemas.microsoft.com/office/drawing/2014/main" id="{8EC31ACD-0E1D-4AFB-A764-B88B6A3A0341}"/>
              </a:ext>
            </a:extLst>
          </p:cNvPr>
          <p:cNvSpPr/>
          <p:nvPr userDrawn="1"/>
        </p:nvSpPr>
        <p:spPr>
          <a:xfrm>
            <a:off x="838200" y="338328"/>
            <a:ext cx="10515600" cy="1280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sz="4000" b="1" dirty="0">
                <a:solidFill>
                  <a:schemeClr val="tx1"/>
                </a:solidFill>
              </a:rPr>
              <a:t>SOA Antitrust Compliance Guidelines</a:t>
            </a:r>
          </a:p>
        </p:txBody>
      </p:sp>
    </p:spTree>
    <p:extLst>
      <p:ext uri="{BB962C8B-B14F-4D97-AF65-F5344CB8AC3E}">
        <p14:creationId xmlns:p14="http://schemas.microsoft.com/office/powerpoint/2010/main" val="832686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Disclaimer">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D2E6CD-5A5E-7942-8BFF-ED585A1E3A2B}"/>
              </a:ext>
            </a:extLst>
          </p:cNvPr>
          <p:cNvSpPr txBox="1"/>
          <p:nvPr userDrawn="1"/>
        </p:nvSpPr>
        <p:spPr>
          <a:xfrm>
            <a:off x="1534160" y="1727200"/>
            <a:ext cx="8991600" cy="3939540"/>
          </a:xfrm>
          <a:prstGeom prst="rect">
            <a:avLst/>
          </a:prstGeom>
          <a:noFill/>
        </p:spPr>
        <p:txBody>
          <a:bodyPr wrap="square" rtlCol="0">
            <a:spAutoFit/>
          </a:bodyPr>
          <a:lstStyle/>
          <a:p>
            <a:pPr algn="ctr">
              <a:lnSpc>
                <a:spcPct val="100000"/>
              </a:lnSpc>
            </a:pPr>
            <a:r>
              <a:rPr lang="en-US" sz="2500" i="1" kern="1200" dirty="0">
                <a:solidFill>
                  <a:schemeClr val="tx1"/>
                </a:solidFill>
                <a:effectLst/>
                <a:latin typeface="+mn-lt"/>
                <a:ea typeface="+mn-ea"/>
                <a:cs typeface="+mn-cs"/>
              </a:rPr>
              <a:t>Presentations are intended for educational purposes only and do not replace independent professional judgment.  Statements of fact and opinions expressed are those of the participants individually and, unless expressly stated to the contrary, are not the opinion or position of the Society of Actuaries, its cosponsors or its committees.  The Society of Actuaries does not endorse or approve, and assumes no responsibility for, the content, accuracy or completeness of the information presented.  Attendees should note that the sessions are audio-recorded and may be published in various media, including print, audio and video formats without further notice.</a:t>
            </a:r>
            <a:endParaRPr lang="en-US" sz="2500" kern="1200" dirty="0">
              <a:solidFill>
                <a:schemeClr val="tx1"/>
              </a:solidFill>
              <a:effectLst/>
              <a:latin typeface="+mn-lt"/>
              <a:ea typeface="+mn-ea"/>
              <a:cs typeface="+mn-cs"/>
            </a:endParaRPr>
          </a:p>
        </p:txBody>
      </p:sp>
      <p:sp>
        <p:nvSpPr>
          <p:cNvPr id="6" name="Google Shape;12;p7">
            <a:extLst>
              <a:ext uri="{FF2B5EF4-FFF2-40B4-BE49-F238E27FC236}">
                <a16:creationId xmlns:a16="http://schemas.microsoft.com/office/drawing/2014/main" id="{CB8E2B56-1ED9-5E4A-A9CB-4AEE4842E03B}"/>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44426058-1518-0F40-8520-5F1A6DACC36D}"/>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pic>
        <p:nvPicPr>
          <p:cNvPr id="7" name="Picture 6" descr="Logo&#10;&#10;Description automatically generated">
            <a:extLst>
              <a:ext uri="{FF2B5EF4-FFF2-40B4-BE49-F238E27FC236}">
                <a16:creationId xmlns:a16="http://schemas.microsoft.com/office/drawing/2014/main" id="{4455E092-DAEF-324F-B0E8-FE60EA5D4B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871" y="6048876"/>
            <a:ext cx="1245847" cy="591175"/>
          </a:xfrm>
          <a:prstGeom prst="rect">
            <a:avLst/>
          </a:prstGeom>
        </p:spPr>
      </p:pic>
      <p:sp>
        <p:nvSpPr>
          <p:cNvPr id="4" name="Rectangle 3">
            <a:extLst>
              <a:ext uri="{FF2B5EF4-FFF2-40B4-BE49-F238E27FC236}">
                <a16:creationId xmlns:a16="http://schemas.microsoft.com/office/drawing/2014/main" id="{B954CF1C-B919-46C9-B147-931ADCF77CD2}"/>
              </a:ext>
            </a:extLst>
          </p:cNvPr>
          <p:cNvSpPr/>
          <p:nvPr userDrawn="1"/>
        </p:nvSpPr>
        <p:spPr>
          <a:xfrm>
            <a:off x="838200" y="338328"/>
            <a:ext cx="10515600" cy="1280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en-US" sz="4000" b="1" dirty="0">
                <a:solidFill>
                  <a:schemeClr val="tx1"/>
                </a:solidFill>
              </a:rPr>
              <a:t>Presentation Disclaimer</a:t>
            </a:r>
          </a:p>
        </p:txBody>
      </p:sp>
    </p:spTree>
    <p:extLst>
      <p:ext uri="{BB962C8B-B14F-4D97-AF65-F5344CB8AC3E}">
        <p14:creationId xmlns:p14="http://schemas.microsoft.com/office/powerpoint/2010/main" val="39132659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CPD_End">
    <p:spTree>
      <p:nvGrpSpPr>
        <p:cNvPr id="1" name=""/>
        <p:cNvGrpSpPr/>
        <p:nvPr/>
      </p:nvGrpSpPr>
      <p:grpSpPr>
        <a:xfrm>
          <a:off x="0" y="0"/>
          <a:ext cx="0" cy="0"/>
          <a:chOff x="0" y="0"/>
          <a:chExt cx="0" cy="0"/>
        </a:xfrm>
      </p:grpSpPr>
      <p:pic>
        <p:nvPicPr>
          <p:cNvPr id="6" name="Picture 5" descr="A picture containing person, cellphone&#10;&#10;Description automatically generated">
            <a:extLst>
              <a:ext uri="{FF2B5EF4-FFF2-40B4-BE49-F238E27FC236}">
                <a16:creationId xmlns:a16="http://schemas.microsoft.com/office/drawing/2014/main" id="{19C34DE4-805C-402D-993A-578C3F1947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2" y="0"/>
            <a:ext cx="12176256" cy="6858000"/>
          </a:xfrm>
          <a:prstGeom prst="rect">
            <a:avLst/>
          </a:prstGeom>
        </p:spPr>
      </p:pic>
      <p:sp>
        <p:nvSpPr>
          <p:cNvPr id="5" name="Rectangle 4">
            <a:extLst>
              <a:ext uri="{FF2B5EF4-FFF2-40B4-BE49-F238E27FC236}">
                <a16:creationId xmlns:a16="http://schemas.microsoft.com/office/drawing/2014/main" id="{AB852063-A047-43F4-B242-C27415815B85}"/>
              </a:ext>
            </a:extLst>
          </p:cNvPr>
          <p:cNvSpPr/>
          <p:nvPr userDrawn="1"/>
        </p:nvSpPr>
        <p:spPr>
          <a:xfrm>
            <a:off x="0" y="0"/>
            <a:ext cx="12192000" cy="6858000"/>
          </a:xfrm>
          <a:prstGeom prst="rect">
            <a:avLst/>
          </a:prstGeom>
          <a:gradFill flip="none" rotWithShape="1">
            <a:gsLst>
              <a:gs pos="0">
                <a:schemeClr val="accent1">
                  <a:lumMod val="96000"/>
                  <a:alpha val="0"/>
                </a:schemeClr>
              </a:gs>
              <a:gs pos="100000">
                <a:schemeClr val="accent1">
                  <a:lumMod val="10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170568-AFE2-4493-B44A-DAAD8DDC5474}"/>
              </a:ext>
            </a:extLst>
          </p:cNvPr>
          <p:cNvSpPr/>
          <p:nvPr userDrawn="1"/>
        </p:nvSpPr>
        <p:spPr>
          <a:xfrm>
            <a:off x="640080" y="2763520"/>
            <a:ext cx="4582160" cy="3505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90000"/>
              </a:lnSpc>
            </a:pPr>
            <a:r>
              <a:rPr lang="en-US" sz="5700" b="1" dirty="0"/>
              <a:t>Fill Out the Evaluation and Claim Your CPD Credits</a:t>
            </a:r>
          </a:p>
        </p:txBody>
      </p:sp>
    </p:spTree>
    <p:extLst>
      <p:ext uri="{BB962C8B-B14F-4D97-AF65-F5344CB8AC3E}">
        <p14:creationId xmlns:p14="http://schemas.microsoft.com/office/powerpoint/2010/main" val="3271338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L-AR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30803180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Alt_End">
    <p:bg>
      <p:bgPr>
        <a:solidFill>
          <a:schemeClr val="tx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CDBC07C-6238-8446-AE26-33A954ABF8F8}"/>
              </a:ext>
            </a:extLst>
          </p:cNvPr>
          <p:cNvPicPr>
            <a:picLocks noChangeAspect="1"/>
          </p:cNvPicPr>
          <p:nvPr userDrawn="1"/>
        </p:nvPicPr>
        <p:blipFill>
          <a:blip r:embed="rId2"/>
          <a:stretch>
            <a:fillRect/>
          </a:stretch>
        </p:blipFill>
        <p:spPr>
          <a:xfrm rot="10800000">
            <a:off x="-17710" y="0"/>
            <a:ext cx="12243796" cy="6858000"/>
          </a:xfrm>
          <a:prstGeom prst="rect">
            <a:avLst/>
          </a:prstGeom>
        </p:spPr>
      </p:pic>
      <p:pic>
        <p:nvPicPr>
          <p:cNvPr id="14" name="Picture 13" descr="A black and white logo&#10;&#10;Description automatically generated with low confidence">
            <a:extLst>
              <a:ext uri="{FF2B5EF4-FFF2-40B4-BE49-F238E27FC236}">
                <a16:creationId xmlns:a16="http://schemas.microsoft.com/office/drawing/2014/main" id="{D7338885-9B1E-AD4F-A5AB-227988C369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24400" y="2779515"/>
            <a:ext cx="2743200" cy="1298970"/>
          </a:xfrm>
          <a:prstGeom prst="rect">
            <a:avLst/>
          </a:prstGeom>
        </p:spPr>
      </p:pic>
    </p:spTree>
    <p:extLst>
      <p:ext uri="{BB962C8B-B14F-4D97-AF65-F5344CB8AC3E}">
        <p14:creationId xmlns:p14="http://schemas.microsoft.com/office/powerpoint/2010/main" val="3791099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L-CC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637" r="637"/>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4155259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L-DEI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1612" r="1612"/>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1038724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L-HCCT_Cov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3947D4-ADFE-4DDA-89DA-D814F8122D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Logo&#10;&#10;Description automatically generated">
            <a:extLst>
              <a:ext uri="{FF2B5EF4-FFF2-40B4-BE49-F238E27FC236}">
                <a16:creationId xmlns:a16="http://schemas.microsoft.com/office/drawing/2014/main" id="{E4DCE23D-5727-0C4E-B601-164C6CE655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57200"/>
            <a:ext cx="1731057" cy="821415"/>
          </a:xfrm>
          <a:prstGeom prst="rect">
            <a:avLst/>
          </a:prstGeom>
        </p:spPr>
      </p:pic>
      <p:sp>
        <p:nvSpPr>
          <p:cNvPr id="3" name="Content Placeholder 2">
            <a:extLst>
              <a:ext uri="{FF2B5EF4-FFF2-40B4-BE49-F238E27FC236}">
                <a16:creationId xmlns:a16="http://schemas.microsoft.com/office/drawing/2014/main" id="{8F0E9406-283C-420E-BA37-AC3B59A0B3FD}"/>
              </a:ext>
            </a:extLst>
          </p:cNvPr>
          <p:cNvSpPr>
            <a:spLocks noGrp="1"/>
          </p:cNvSpPr>
          <p:nvPr>
            <p:ph sz="quarter" idx="10" hasCustomPrompt="1"/>
          </p:nvPr>
        </p:nvSpPr>
        <p:spPr>
          <a:xfrm>
            <a:off x="0" y="1645920"/>
            <a:ext cx="12198096" cy="3108960"/>
          </a:xfrm>
          <a:gradFill>
            <a:gsLst>
              <a:gs pos="0">
                <a:srgbClr val="003F65"/>
              </a:gs>
              <a:gs pos="100000">
                <a:srgbClr val="245FAC"/>
              </a:gs>
            </a:gsLst>
            <a:lin ang="10800000" scaled="1"/>
          </a:gradFill>
        </p:spPr>
        <p:txBody>
          <a:bodyPr lIns="914400" tIns="457200" rIns="914400" bIns="914400" anchor="ctr" anchorCtr="0">
            <a:noAutofit/>
          </a:bodyPr>
          <a:lstStyle>
            <a:lvl1pPr marL="0" indent="0" algn="ctr">
              <a:buNone/>
              <a:defRPr sz="5400" cap="none" baseline="0">
                <a:solidFill>
                  <a:schemeClr val="bg1"/>
                </a:solidFill>
                <a:latin typeface="+mj-lt"/>
              </a:defRPr>
            </a:lvl1pPr>
            <a:lvl2pPr marL="457200" indent="0">
              <a:buNone/>
              <a:defRPr sz="5400"/>
            </a:lvl2pPr>
            <a:lvl3pPr marL="914400" indent="0">
              <a:buNone/>
              <a:defRPr sz="5400"/>
            </a:lvl3pPr>
            <a:lvl4pPr marL="1371600" indent="0">
              <a:buNone/>
              <a:defRPr sz="5400"/>
            </a:lvl4pPr>
            <a:lvl5pPr marL="1828800" indent="0">
              <a:buNone/>
              <a:defRPr sz="5400"/>
            </a:lvl5pPr>
          </a:lstStyle>
          <a:p>
            <a:pPr lvl="0"/>
            <a:r>
              <a:rPr lang="en-US" dirty="0"/>
              <a:t>Click to edit Presentation Title</a:t>
            </a:r>
          </a:p>
        </p:txBody>
      </p:sp>
      <p:sp>
        <p:nvSpPr>
          <p:cNvPr id="5" name="Content Placeholder 4">
            <a:extLst>
              <a:ext uri="{FF2B5EF4-FFF2-40B4-BE49-F238E27FC236}">
                <a16:creationId xmlns:a16="http://schemas.microsoft.com/office/drawing/2014/main" id="{7D030E52-8E55-43C1-89A3-F10879A0075B}"/>
              </a:ext>
            </a:extLst>
          </p:cNvPr>
          <p:cNvSpPr>
            <a:spLocks noGrp="1"/>
          </p:cNvSpPr>
          <p:nvPr>
            <p:ph sz="quarter" idx="11" hasCustomPrompt="1"/>
          </p:nvPr>
        </p:nvSpPr>
        <p:spPr>
          <a:xfrm>
            <a:off x="9509760" y="6126480"/>
            <a:ext cx="2286000" cy="365760"/>
          </a:xfrm>
        </p:spPr>
        <p:txBody>
          <a:bodyPr>
            <a:normAutofit/>
          </a:bodyPr>
          <a:lstStyle>
            <a:lvl1pPr marL="0" indent="0" algn="r">
              <a:buNone/>
              <a:defRPr sz="2000" cap="all"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 YYYY</a:t>
            </a:r>
          </a:p>
        </p:txBody>
      </p:sp>
      <p:sp>
        <p:nvSpPr>
          <p:cNvPr id="10" name="Content Placeholder 4">
            <a:extLst>
              <a:ext uri="{FF2B5EF4-FFF2-40B4-BE49-F238E27FC236}">
                <a16:creationId xmlns:a16="http://schemas.microsoft.com/office/drawing/2014/main" id="{CCB918A9-6978-4812-872C-F8F9FB243A2C}"/>
              </a:ext>
            </a:extLst>
          </p:cNvPr>
          <p:cNvSpPr>
            <a:spLocks noGrp="1"/>
          </p:cNvSpPr>
          <p:nvPr>
            <p:ph sz="quarter" idx="12" hasCustomPrompt="1"/>
          </p:nvPr>
        </p:nvSpPr>
        <p:spPr>
          <a:xfrm>
            <a:off x="0" y="4206240"/>
            <a:ext cx="12198096" cy="457200"/>
          </a:xfrm>
        </p:spPr>
        <p:txBody>
          <a:bodyPr>
            <a:normAutofit/>
          </a:bodyPr>
          <a:lstStyle>
            <a:lvl1pPr marL="0" indent="0" algn="ctr">
              <a:spcBef>
                <a:spcPts val="0"/>
              </a:spcBef>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Presenter Name, FSA, MAAA;   Presenter Name, FSA,   MAAA;   Presenter Name, FSA, MAAA</a:t>
            </a:r>
          </a:p>
          <a:p>
            <a:pPr lvl="0"/>
            <a:endParaRPr lang="en-US" dirty="0"/>
          </a:p>
        </p:txBody>
      </p:sp>
      <p:pic>
        <p:nvPicPr>
          <p:cNvPr id="12" name="Picture 11">
            <a:extLst>
              <a:ext uri="{FF2B5EF4-FFF2-40B4-BE49-F238E27FC236}">
                <a16:creationId xmlns:a16="http://schemas.microsoft.com/office/drawing/2014/main" id="{688031A5-F59F-41EE-881C-98AFF59740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l="437" r="437"/>
          <a:stretch/>
        </p:blipFill>
        <p:spPr>
          <a:xfrm>
            <a:off x="11064240" y="5120640"/>
            <a:ext cx="746280" cy="914400"/>
          </a:xfrm>
          <a:prstGeom prst="rect">
            <a:avLst/>
          </a:prstGeom>
        </p:spPr>
      </p:pic>
      <p:pic>
        <p:nvPicPr>
          <p:cNvPr id="8" name="Picture 7">
            <a:extLst>
              <a:ext uri="{FF2B5EF4-FFF2-40B4-BE49-F238E27FC236}">
                <a16:creationId xmlns:a16="http://schemas.microsoft.com/office/drawing/2014/main" id="{BCB5AF10-CA12-4A02-9B8A-7507062FF0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637" r="637"/>
          <a:stretch/>
        </p:blipFill>
        <p:spPr>
          <a:xfrm>
            <a:off x="10149840" y="5120640"/>
            <a:ext cx="746280" cy="914400"/>
          </a:xfrm>
          <a:prstGeom prst="rect">
            <a:avLst/>
          </a:prstGeom>
        </p:spPr>
      </p:pic>
    </p:spTree>
    <p:extLst>
      <p:ext uri="{BB962C8B-B14F-4D97-AF65-F5344CB8AC3E}">
        <p14:creationId xmlns:p14="http://schemas.microsoft.com/office/powerpoint/2010/main" val="2886613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L_Sec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86D442-6558-5640-A286-A686C2B73EAB}"/>
              </a:ext>
            </a:extLst>
          </p:cNvPr>
          <p:cNvSpPr/>
          <p:nvPr userDrawn="1"/>
        </p:nvSpPr>
        <p:spPr>
          <a:xfrm>
            <a:off x="0" y="0"/>
            <a:ext cx="12192000" cy="6858000"/>
          </a:xfrm>
          <a:prstGeom prst="rect">
            <a:avLst/>
          </a:prstGeom>
          <a:gradFill>
            <a:gsLst>
              <a:gs pos="0">
                <a:srgbClr val="B81D88"/>
              </a:gs>
              <a:gs pos="100000">
                <a:srgbClr val="8C278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2;p7">
            <a:extLst>
              <a:ext uri="{FF2B5EF4-FFF2-40B4-BE49-F238E27FC236}">
                <a16:creationId xmlns:a16="http://schemas.microsoft.com/office/drawing/2014/main" id="{EA8773BB-5893-DB4E-BECE-CA4836F3E185}"/>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7" name="Google Shape;13;p7">
            <a:extLst>
              <a:ext uri="{FF2B5EF4-FFF2-40B4-BE49-F238E27FC236}">
                <a16:creationId xmlns:a16="http://schemas.microsoft.com/office/drawing/2014/main" id="{47A8F5E2-1C4F-5145-A707-4B172AE4E883}"/>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
        <p:nvSpPr>
          <p:cNvPr id="11" name="Title 1">
            <a:extLst>
              <a:ext uri="{FF2B5EF4-FFF2-40B4-BE49-F238E27FC236}">
                <a16:creationId xmlns:a16="http://schemas.microsoft.com/office/drawing/2014/main" id="{B8C29239-8AAB-CA42-A0AB-76FB129C1715}"/>
              </a:ext>
            </a:extLst>
          </p:cNvPr>
          <p:cNvSpPr>
            <a:spLocks noGrp="1"/>
          </p:cNvSpPr>
          <p:nvPr>
            <p:ph type="title" hasCustomPrompt="1"/>
          </p:nvPr>
        </p:nvSpPr>
        <p:spPr>
          <a:xfrm>
            <a:off x="0" y="1270001"/>
            <a:ext cx="12192000" cy="2105341"/>
          </a:xfrm>
          <a:prstGeom prst="rect">
            <a:avLst/>
          </a:prstGeom>
        </p:spPr>
        <p:txBody>
          <a:bodyPr anchor="b">
            <a:noAutofit/>
          </a:bodyPr>
          <a:lstStyle>
            <a:lvl1pPr algn="ctr">
              <a:defRPr sz="5000">
                <a:solidFill>
                  <a:schemeClr val="bg1"/>
                </a:solidFill>
                <a:latin typeface="+mj-lt"/>
              </a:defRPr>
            </a:lvl1pPr>
          </a:lstStyle>
          <a:p>
            <a:r>
              <a:rPr lang="en-US" dirty="0"/>
              <a:t>CLICK TO EDIT MASTER TITLE STYLE</a:t>
            </a:r>
          </a:p>
        </p:txBody>
      </p:sp>
      <p:pic>
        <p:nvPicPr>
          <p:cNvPr id="3" name="Picture 2" descr="Icon&#10;&#10;Description automatically generated">
            <a:extLst>
              <a:ext uri="{FF2B5EF4-FFF2-40B4-BE49-F238E27FC236}">
                <a16:creationId xmlns:a16="http://schemas.microsoft.com/office/drawing/2014/main" id="{7760ED60-309E-4349-9F58-F30ED7FC5B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210" y="5893690"/>
            <a:ext cx="552419" cy="552419"/>
          </a:xfrm>
          <a:prstGeom prst="rect">
            <a:avLst/>
          </a:prstGeom>
        </p:spPr>
      </p:pic>
      <p:sp>
        <p:nvSpPr>
          <p:cNvPr id="9" name="TextBox 8">
            <a:extLst>
              <a:ext uri="{FF2B5EF4-FFF2-40B4-BE49-F238E27FC236}">
                <a16:creationId xmlns:a16="http://schemas.microsoft.com/office/drawing/2014/main" id="{1230EE96-2A31-0A49-BA05-E6C68CCC8E57}"/>
              </a:ext>
            </a:extLst>
          </p:cNvPr>
          <p:cNvSpPr txBox="1"/>
          <p:nvPr userDrawn="1"/>
        </p:nvSpPr>
        <p:spPr>
          <a:xfrm>
            <a:off x="956629" y="5893690"/>
            <a:ext cx="1698941" cy="492443"/>
          </a:xfrm>
          <a:prstGeom prst="rect">
            <a:avLst/>
          </a:prstGeom>
          <a:noFill/>
        </p:spPr>
        <p:txBody>
          <a:bodyPr wrap="square" rtlCol="0">
            <a:spAutoFit/>
          </a:bodyPr>
          <a:lstStyle/>
          <a:p>
            <a:pPr algn="l"/>
            <a:r>
              <a:rPr lang="en-US" sz="1300" b="0" dirty="0">
                <a:solidFill>
                  <a:schemeClr val="bg1"/>
                </a:solidFill>
                <a:latin typeface="+mj-lt"/>
              </a:rPr>
              <a:t>Mortality and</a:t>
            </a:r>
          </a:p>
          <a:p>
            <a:pPr algn="l"/>
            <a:r>
              <a:rPr lang="en-US" sz="1300" b="0" dirty="0">
                <a:solidFill>
                  <a:schemeClr val="bg1"/>
                </a:solidFill>
                <a:latin typeface="+mj-lt"/>
              </a:rPr>
              <a:t>Longevity</a:t>
            </a:r>
          </a:p>
        </p:txBody>
      </p:sp>
      <p:pic>
        <p:nvPicPr>
          <p:cNvPr id="14" name="Picture 13" descr="A black and white logo&#10;&#10;Description automatically generated with low confidence">
            <a:extLst>
              <a:ext uri="{FF2B5EF4-FFF2-40B4-BE49-F238E27FC236}">
                <a16:creationId xmlns:a16="http://schemas.microsoft.com/office/drawing/2014/main" id="{6521C4A8-C931-8741-96DA-15608F76241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89655" y="419502"/>
            <a:ext cx="1398045" cy="662007"/>
          </a:xfrm>
          <a:prstGeom prst="rect">
            <a:avLst/>
          </a:prstGeom>
        </p:spPr>
      </p:pic>
    </p:spTree>
    <p:extLst>
      <p:ext uri="{BB962C8B-B14F-4D97-AF65-F5344CB8AC3E}">
        <p14:creationId xmlns:p14="http://schemas.microsoft.com/office/powerpoint/2010/main" val="86098249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Title Placeholder 1"/>
          <p:cNvSpPr>
            <a:spLocks noGrp="1"/>
          </p:cNvSpPr>
          <p:nvPr>
            <p:ph type="title"/>
          </p:nvPr>
        </p:nvSpPr>
        <p:spPr>
          <a:xfrm>
            <a:off x="838200" y="333483"/>
            <a:ext cx="10515600" cy="12769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4" name="Text Placeholder 2"/>
          <p:cNvSpPr>
            <a:spLocks noGrp="1"/>
          </p:cNvSpPr>
          <p:nvPr>
            <p:ph type="body" idx="1"/>
          </p:nvPr>
        </p:nvSpPr>
        <p:spPr>
          <a:xfrm>
            <a:off x="838200" y="1610470"/>
            <a:ext cx="10515600" cy="40422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Google Shape;12;p7">
            <a:extLst>
              <a:ext uri="{FF2B5EF4-FFF2-40B4-BE49-F238E27FC236}">
                <a16:creationId xmlns:a16="http://schemas.microsoft.com/office/drawing/2014/main" id="{F5211A91-DB2A-4649-982B-2C653AB1E870}"/>
              </a:ext>
            </a:extLst>
          </p:cNvPr>
          <p:cNvSpPr txBox="1">
            <a:spLocks noGrp="1"/>
          </p:cNvSpPr>
          <p:nvPr>
            <p:ph type="dt" idx="2"/>
          </p:nvPr>
        </p:nvSpPr>
        <p:spPr>
          <a:xfrm>
            <a:off x="9632539" y="6565157"/>
            <a:ext cx="1879041" cy="1497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Date</a:t>
            </a:r>
            <a:endParaRPr lang="en-US" sz="1300" dirty="0"/>
          </a:p>
        </p:txBody>
      </p:sp>
      <p:sp>
        <p:nvSpPr>
          <p:cNvPr id="9" name="Google Shape;13;p7">
            <a:extLst>
              <a:ext uri="{FF2B5EF4-FFF2-40B4-BE49-F238E27FC236}">
                <a16:creationId xmlns:a16="http://schemas.microsoft.com/office/drawing/2014/main" id="{7582465E-6BB4-9D4A-898F-172C5554D8D8}"/>
              </a:ext>
            </a:extLst>
          </p:cNvPr>
          <p:cNvSpPr txBox="1">
            <a:spLocks noGrp="1"/>
          </p:cNvSpPr>
          <p:nvPr>
            <p:ph type="sldNum" idx="4"/>
          </p:nvPr>
        </p:nvSpPr>
        <p:spPr>
          <a:xfrm>
            <a:off x="11511571" y="6565157"/>
            <a:ext cx="484870" cy="1497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825"/>
              <a:buFont typeface="Arial"/>
              <a:buNone/>
              <a:defRPr sz="13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25"/>
              <a:buFont typeface="Arial"/>
              <a:buNone/>
              <a:defRPr sz="82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sz="1300" dirty="0"/>
          </a:p>
        </p:txBody>
      </p:sp>
    </p:spTree>
    <p:extLst>
      <p:ext uri="{BB962C8B-B14F-4D97-AF65-F5344CB8AC3E}">
        <p14:creationId xmlns:p14="http://schemas.microsoft.com/office/powerpoint/2010/main" val="1160591449"/>
      </p:ext>
    </p:extLst>
  </p:cSld>
  <p:clrMap bg1="lt1" tx1="dk1" bg2="lt2" tx2="dk2" accent1="accent1" accent2="accent2" accent3="accent3" accent4="accent4" accent5="accent5" accent6="accent6" hlink="hlink" folHlink="folHlink"/>
  <p:sldLayoutIdLst>
    <p:sldLayoutId id="2147483809" r:id="rId1"/>
    <p:sldLayoutId id="2147483865" r:id="rId2"/>
    <p:sldLayoutId id="2147483866" r:id="rId3"/>
    <p:sldLayoutId id="2147483867" r:id="rId4"/>
    <p:sldLayoutId id="2147483868" r:id="rId5"/>
    <p:sldLayoutId id="2147483869" r:id="rId6"/>
    <p:sldLayoutId id="2147483870" r:id="rId7"/>
    <p:sldLayoutId id="2147483871" r:id="rId8"/>
    <p:sldLayoutId id="2147483812" r:id="rId9"/>
    <p:sldLayoutId id="2147483789"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 id="2147483834" r:id="rId20"/>
    <p:sldLayoutId id="2147483835" r:id="rId21"/>
    <p:sldLayoutId id="2147483836" r:id="rId22"/>
    <p:sldLayoutId id="2147483837" r:id="rId23"/>
    <p:sldLayoutId id="2147483838" r:id="rId24"/>
    <p:sldLayoutId id="2147483839" r:id="rId25"/>
    <p:sldLayoutId id="2147483840" r:id="rId26"/>
    <p:sldLayoutId id="2147483841" r:id="rId27"/>
    <p:sldLayoutId id="2147483842" r:id="rId28"/>
    <p:sldLayoutId id="2147483843" r:id="rId29"/>
    <p:sldLayoutId id="2147483844" r:id="rId30"/>
    <p:sldLayoutId id="2147483845" r:id="rId31"/>
    <p:sldLayoutId id="2147483846" r:id="rId32"/>
    <p:sldLayoutId id="2147483847" r:id="rId33"/>
    <p:sldLayoutId id="2147483848" r:id="rId34"/>
    <p:sldLayoutId id="2147483849" r:id="rId35"/>
    <p:sldLayoutId id="2147483850" r:id="rId36"/>
    <p:sldLayoutId id="2147483851" r:id="rId37"/>
    <p:sldLayoutId id="2147483852" r:id="rId38"/>
    <p:sldLayoutId id="2147483853" r:id="rId39"/>
    <p:sldLayoutId id="2147483854" r:id="rId40"/>
    <p:sldLayoutId id="2147483855" r:id="rId41"/>
    <p:sldLayoutId id="2147483856" r:id="rId42"/>
    <p:sldLayoutId id="2147483857" r:id="rId43"/>
    <p:sldLayoutId id="2147483858" r:id="rId44"/>
    <p:sldLayoutId id="2147483859" r:id="rId45"/>
    <p:sldLayoutId id="2147483860" r:id="rId46"/>
    <p:sldLayoutId id="2147483861" r:id="rId47"/>
    <p:sldLayoutId id="2147483862" r:id="rId48"/>
    <p:sldLayoutId id="2147483863" r:id="rId49"/>
    <p:sldLayoutId id="2147483864" r:id="rId50"/>
  </p:sldLayoutIdLst>
  <p:hf hdr="0" dt="0"/>
  <p:txStyles>
    <p:titleStyle>
      <a:lvl1pPr algn="l" defTabSz="914400" rtl="0" eaLnBrk="1" latinLnBrk="0" hangingPunct="1">
        <a:lnSpc>
          <a:spcPct val="90000"/>
        </a:lnSpc>
        <a:spcBef>
          <a:spcPct val="0"/>
        </a:spcBef>
        <a:buNone/>
        <a:defRPr sz="40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https://www.soa.org/49deaa/globalassets/assets/files/resources/research-report/2025/2025-q2-qmmr-us-population.xlsm" TargetMode="External"/><Relationship Id="rId2" Type="http://schemas.openxmlformats.org/officeDocument/2006/relationships/hyperlink" Target="https://www.soa.org/resources/research-reports/2025/qmmr-us-population/" TargetMode="External"/><Relationship Id="rId1" Type="http://schemas.openxmlformats.org/officeDocument/2006/relationships/slideLayout" Target="../slideLayouts/slideLayout13.xml"/><Relationship Id="rId5" Type="http://schemas.openxmlformats.org/officeDocument/2006/relationships/image" Target="../media/image41.png"/><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6.png"/><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783DF1-04E9-4C2F-B8C9-8175F3A8CBB3}"/>
              </a:ext>
            </a:extLst>
          </p:cNvPr>
          <p:cNvSpPr>
            <a:spLocks noGrp="1"/>
          </p:cNvSpPr>
          <p:nvPr>
            <p:ph sz="quarter" idx="10"/>
          </p:nvPr>
        </p:nvSpPr>
        <p:spPr/>
        <p:txBody>
          <a:bodyPr/>
          <a:lstStyle/>
          <a:p>
            <a:r>
              <a:rPr lang="en-US" dirty="0"/>
              <a:t>Quarterly Mortality Monitoring Report for the U.S. Population</a:t>
            </a:r>
          </a:p>
          <a:p>
            <a:r>
              <a:rPr lang="en-US" sz="2800" dirty="0"/>
              <a:t>Longevity 20:  Parallel Session 3A: Mortality Modelling IV</a:t>
            </a:r>
          </a:p>
          <a:p>
            <a:r>
              <a:rPr lang="en-US" sz="2800" dirty="0"/>
              <a:t>Tuesday, September 9, 2025</a:t>
            </a:r>
          </a:p>
        </p:txBody>
      </p:sp>
      <p:sp>
        <p:nvSpPr>
          <p:cNvPr id="3" name="Content Placeholder 2">
            <a:extLst>
              <a:ext uri="{FF2B5EF4-FFF2-40B4-BE49-F238E27FC236}">
                <a16:creationId xmlns:a16="http://schemas.microsoft.com/office/drawing/2014/main" id="{776BDD53-E5A6-45D3-8540-37778D8B4783}"/>
              </a:ext>
            </a:extLst>
          </p:cNvPr>
          <p:cNvSpPr>
            <a:spLocks noGrp="1"/>
          </p:cNvSpPr>
          <p:nvPr>
            <p:ph sz="quarter" idx="11"/>
          </p:nvPr>
        </p:nvSpPr>
        <p:spPr>
          <a:xfrm>
            <a:off x="9162854" y="6126480"/>
            <a:ext cx="2632906" cy="731520"/>
          </a:xfrm>
        </p:spPr>
        <p:txBody>
          <a:bodyPr>
            <a:normAutofit/>
          </a:bodyPr>
          <a:lstStyle/>
          <a:p>
            <a:r>
              <a:rPr lang="en-US" dirty="0"/>
              <a:t>September | 2025</a:t>
            </a:r>
          </a:p>
        </p:txBody>
      </p:sp>
      <p:sp>
        <p:nvSpPr>
          <p:cNvPr id="4" name="Content Placeholder 3">
            <a:extLst>
              <a:ext uri="{FF2B5EF4-FFF2-40B4-BE49-F238E27FC236}">
                <a16:creationId xmlns:a16="http://schemas.microsoft.com/office/drawing/2014/main" id="{FC06F6E1-DEB1-4D36-96D5-97232E8BEDD4}"/>
              </a:ext>
            </a:extLst>
          </p:cNvPr>
          <p:cNvSpPr>
            <a:spLocks noGrp="1"/>
          </p:cNvSpPr>
          <p:nvPr>
            <p:ph sz="quarter" idx="12"/>
          </p:nvPr>
        </p:nvSpPr>
        <p:spPr>
          <a:xfrm>
            <a:off x="-6096" y="4441910"/>
            <a:ext cx="12198096" cy="457200"/>
          </a:xfrm>
        </p:spPr>
        <p:txBody>
          <a:bodyPr/>
          <a:lstStyle/>
          <a:p>
            <a:r>
              <a:rPr lang="en-US" dirty="0"/>
              <a:t>R. Dale Hall, FSA, MAAA, CERA, CFA</a:t>
            </a:r>
          </a:p>
        </p:txBody>
      </p:sp>
    </p:spTree>
    <p:extLst>
      <p:ext uri="{BB962C8B-B14F-4D97-AF65-F5344CB8AC3E}">
        <p14:creationId xmlns:p14="http://schemas.microsoft.com/office/powerpoint/2010/main" val="145153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2231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B697226-3761-16B4-4987-4875CBFFC1D9}"/>
              </a:ext>
            </a:extLst>
          </p:cNvPr>
          <p:cNvSpPr>
            <a:spLocks noGrp="1"/>
          </p:cNvSpPr>
          <p:nvPr>
            <p:ph type="title"/>
          </p:nvPr>
        </p:nvSpPr>
        <p:spPr>
          <a:xfrm>
            <a:off x="838200" y="333483"/>
            <a:ext cx="10515600" cy="1276985"/>
          </a:xfrm>
        </p:spPr>
        <p:txBody>
          <a:bodyPr anchor="ctr">
            <a:normAutofit/>
          </a:bodyPr>
          <a:lstStyle/>
          <a:p>
            <a:r>
              <a:rPr lang="en-US" dirty="0"/>
              <a:t>Quarterly Mortality Tracking of U.S. Population</a:t>
            </a:r>
          </a:p>
        </p:txBody>
      </p:sp>
      <p:sp>
        <p:nvSpPr>
          <p:cNvPr id="11" name="Slide Number Placeholder 3">
            <a:extLst>
              <a:ext uri="{FF2B5EF4-FFF2-40B4-BE49-F238E27FC236}">
                <a16:creationId xmlns:a16="http://schemas.microsoft.com/office/drawing/2014/main" id="{C7EB55F0-3EE0-7F6F-C899-EE7B793D6C6B}"/>
              </a:ext>
            </a:extLst>
          </p:cNvPr>
          <p:cNvSpPr>
            <a:spLocks noGrp="1"/>
          </p:cNvSpPr>
          <p:nvPr>
            <p:ph type="sldNum" idx="4"/>
          </p:nvPr>
        </p:nvSpPr>
        <p:spPr>
          <a:xfrm>
            <a:off x="11511571" y="6565157"/>
            <a:ext cx="484870" cy="149788"/>
          </a:xfrm>
        </p:spPr>
        <p:txBody>
          <a:bodyPr wrap="square" anchor="ctr">
            <a:normAutofit fontScale="25000" lnSpcReduction="20000"/>
          </a:bodyPr>
          <a:lstStyle/>
          <a:p>
            <a:pPr>
              <a:lnSpc>
                <a:spcPct val="90000"/>
              </a:lnSpc>
              <a:spcAft>
                <a:spcPts val="600"/>
              </a:spcAft>
            </a:pPr>
            <a:fld id="{00000000-1234-1234-1234-123412341234}" type="slidenum">
              <a:rPr lang="en-US" sz="300" smtClean="0"/>
              <a:pPr>
                <a:lnSpc>
                  <a:spcPct val="90000"/>
                </a:lnSpc>
                <a:spcAft>
                  <a:spcPts val="600"/>
                </a:spcAft>
              </a:pPr>
              <a:t>2</a:t>
            </a:fld>
            <a:endParaRPr lang="en-US" sz="300"/>
          </a:p>
        </p:txBody>
      </p:sp>
      <p:graphicFrame>
        <p:nvGraphicFramePr>
          <p:cNvPr id="7" name="Content Placeholder 1">
            <a:extLst>
              <a:ext uri="{FF2B5EF4-FFF2-40B4-BE49-F238E27FC236}">
                <a16:creationId xmlns:a16="http://schemas.microsoft.com/office/drawing/2014/main" id="{241A7140-D1EA-5611-CA9B-BB6435AE9470}"/>
              </a:ext>
            </a:extLst>
          </p:cNvPr>
          <p:cNvGraphicFramePr>
            <a:graphicFrameLocks noGrp="1"/>
          </p:cNvGraphicFramePr>
          <p:nvPr>
            <p:ph sz="quarter" idx="12"/>
            <p:extLst>
              <p:ext uri="{D42A27DB-BD31-4B8C-83A1-F6EECF244321}">
                <p14:modId xmlns:p14="http://schemas.microsoft.com/office/powerpoint/2010/main" val="3143205843"/>
              </p:ext>
            </p:extLst>
          </p:nvPr>
        </p:nvGraphicFramePr>
        <p:xfrm>
          <a:off x="838200" y="1610469"/>
          <a:ext cx="10515600" cy="4686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9751723C-9BDF-B368-3680-CA3B1F0FB99A}"/>
              </a:ext>
            </a:extLst>
          </p:cNvPr>
          <p:cNvSpPr txBox="1"/>
          <p:nvPr/>
        </p:nvSpPr>
        <p:spPr>
          <a:xfrm>
            <a:off x="2359058" y="6155185"/>
            <a:ext cx="9152513" cy="369332"/>
          </a:xfrm>
          <a:prstGeom prst="rect">
            <a:avLst/>
          </a:prstGeom>
          <a:noFill/>
        </p:spPr>
        <p:txBody>
          <a:bodyPr wrap="square">
            <a:spAutoFit/>
          </a:bodyPr>
          <a:lstStyle/>
          <a:p>
            <a:r>
              <a:rPr lang="en-US" sz="1800" b="0" i="0" u="none" strike="noStrike" baseline="0" dirty="0">
                <a:solidFill>
                  <a:srgbClr val="136093"/>
                </a:solidFill>
                <a:latin typeface="Calibri Light" panose="020F0302020204030204" pitchFamily="34" charset="0"/>
              </a:rPr>
              <a:t>https://www.mortality.org/File/GetDocument/hmd.v6/USA/STATS/Population.txt </a:t>
            </a:r>
            <a:endParaRPr lang="en-US" dirty="0"/>
          </a:p>
        </p:txBody>
      </p:sp>
      <p:sp>
        <p:nvSpPr>
          <p:cNvPr id="8" name="TextBox 7">
            <a:extLst>
              <a:ext uri="{FF2B5EF4-FFF2-40B4-BE49-F238E27FC236}">
                <a16:creationId xmlns:a16="http://schemas.microsoft.com/office/drawing/2014/main" id="{7EC90D07-846F-3AC7-B8B2-0C65F99F6F11}"/>
              </a:ext>
            </a:extLst>
          </p:cNvPr>
          <p:cNvSpPr txBox="1"/>
          <p:nvPr/>
        </p:nvSpPr>
        <p:spPr>
          <a:xfrm>
            <a:off x="2359058" y="6488668"/>
            <a:ext cx="6094428" cy="369332"/>
          </a:xfrm>
          <a:prstGeom prst="rect">
            <a:avLst/>
          </a:prstGeom>
          <a:noFill/>
        </p:spPr>
        <p:txBody>
          <a:bodyPr wrap="square">
            <a:spAutoFit/>
          </a:bodyPr>
          <a:lstStyle/>
          <a:p>
            <a:r>
              <a:rPr lang="en-US" sz="1800" b="0" i="0" u="none" strike="noStrike" baseline="0" dirty="0">
                <a:solidFill>
                  <a:srgbClr val="136093"/>
                </a:solidFill>
                <a:latin typeface="Calibri Light" panose="020F0302020204030204" pitchFamily="34" charset="0"/>
              </a:rPr>
              <a:t>https://wonder.cdc.gov/mcd.html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58E46A4-0541-5BDA-0A5B-C4D4F6F42723}"/>
              </a:ext>
            </a:extLst>
          </p:cNvPr>
          <p:cNvSpPr>
            <a:spLocks noGrp="1"/>
          </p:cNvSpPr>
          <p:nvPr>
            <p:ph type="title"/>
          </p:nvPr>
        </p:nvSpPr>
        <p:spPr/>
        <p:txBody>
          <a:bodyPr/>
          <a:lstStyle/>
          <a:p>
            <a:r>
              <a:rPr lang="en-US" dirty="0"/>
              <a:t>Quarterly Mortality Tracking of U.S. Population</a:t>
            </a:r>
          </a:p>
        </p:txBody>
      </p:sp>
      <p:sp>
        <p:nvSpPr>
          <p:cNvPr id="2" name="Content Placeholder 1"/>
          <p:cNvSpPr>
            <a:spLocks noGrp="1"/>
          </p:cNvSpPr>
          <p:nvPr>
            <p:ph sz="quarter" idx="12"/>
          </p:nvPr>
        </p:nvSpPr>
        <p:spPr/>
        <p:txBody>
          <a:bodyPr>
            <a:normAutofit/>
          </a:bodyPr>
          <a:lstStyle/>
          <a:p>
            <a:r>
              <a:rPr lang="en-US" sz="4000" dirty="0"/>
              <a:t>Modeling Considerations </a:t>
            </a:r>
          </a:p>
          <a:p>
            <a:pPr lvl="1"/>
            <a:r>
              <a:rPr lang="en-US" sz="3600" dirty="0"/>
              <a:t>V</a:t>
            </a:r>
            <a:r>
              <a:rPr sz="3600" dirty="0"/>
              <a:t>olatility and seasonality in raw death counts</a:t>
            </a:r>
          </a:p>
          <a:p>
            <a:pPr lvl="1"/>
            <a:r>
              <a:rPr lang="en-US" sz="3600" dirty="0"/>
              <a:t>S</a:t>
            </a:r>
            <a:r>
              <a:rPr sz="3600" dirty="0"/>
              <a:t>tandardized monitoring</a:t>
            </a:r>
            <a:endParaRPr lang="en-US" sz="3600" dirty="0"/>
          </a:p>
          <a:p>
            <a:pPr lvl="1"/>
            <a:r>
              <a:rPr lang="en-US" sz="3600" dirty="0"/>
              <a:t>Currently using 2019 frozen population weights</a:t>
            </a:r>
          </a:p>
        </p:txBody>
      </p:sp>
      <p:pic>
        <p:nvPicPr>
          <p:cNvPr id="4" name="Picture 3">
            <a:extLst>
              <a:ext uri="{FF2B5EF4-FFF2-40B4-BE49-F238E27FC236}">
                <a16:creationId xmlns:a16="http://schemas.microsoft.com/office/drawing/2014/main" id="{483BD644-926A-222B-77F4-42813922DF81}"/>
              </a:ext>
            </a:extLst>
          </p:cNvPr>
          <p:cNvPicPr>
            <a:picLocks noChangeAspect="1"/>
          </p:cNvPicPr>
          <p:nvPr/>
        </p:nvPicPr>
        <p:blipFill>
          <a:blip r:embed="rId2"/>
          <a:stretch>
            <a:fillRect/>
          </a:stretch>
        </p:blipFill>
        <p:spPr>
          <a:xfrm>
            <a:off x="1036537" y="4161489"/>
            <a:ext cx="9402487" cy="143847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39929D0-1E44-44FA-3C45-0113B7974617}"/>
              </a:ext>
            </a:extLst>
          </p:cNvPr>
          <p:cNvSpPr>
            <a:spLocks noGrp="1"/>
          </p:cNvSpPr>
          <p:nvPr>
            <p:ph type="title"/>
          </p:nvPr>
        </p:nvSpPr>
        <p:spPr/>
        <p:txBody>
          <a:bodyPr/>
          <a:lstStyle/>
          <a:p>
            <a:r>
              <a:rPr lang="en-US" dirty="0"/>
              <a:t>Quarterly Mortality Tracking of U.S. Population</a:t>
            </a:r>
          </a:p>
        </p:txBody>
      </p:sp>
      <p:sp>
        <p:nvSpPr>
          <p:cNvPr id="2" name="Content Placeholder 1"/>
          <p:cNvSpPr>
            <a:spLocks noGrp="1"/>
          </p:cNvSpPr>
          <p:nvPr>
            <p:ph sz="quarter" idx="12"/>
          </p:nvPr>
        </p:nvSpPr>
        <p:spPr>
          <a:xfrm>
            <a:off x="838200" y="1610469"/>
            <a:ext cx="3564118" cy="4213225"/>
          </a:xfrm>
        </p:spPr>
        <p:txBody>
          <a:bodyPr>
            <a:normAutofit/>
          </a:bodyPr>
          <a:lstStyle/>
          <a:p>
            <a:r>
              <a:rPr dirty="0"/>
              <a:t>Recent months are incomplete</a:t>
            </a:r>
          </a:p>
          <a:p>
            <a:r>
              <a:rPr dirty="0"/>
              <a:t>Completion varies by age and lag time</a:t>
            </a:r>
            <a:endParaRPr lang="en-US" dirty="0"/>
          </a:p>
          <a:p>
            <a:r>
              <a:rPr lang="en-US" dirty="0"/>
              <a:t>Completion factors, estimated by comparing successive CDC WONDER downloads across 2024–2025</a:t>
            </a:r>
            <a:endParaRPr dirty="0"/>
          </a:p>
        </p:txBody>
      </p:sp>
      <p:pic>
        <p:nvPicPr>
          <p:cNvPr id="4" name="Picture 3">
            <a:extLst>
              <a:ext uri="{FF2B5EF4-FFF2-40B4-BE49-F238E27FC236}">
                <a16:creationId xmlns:a16="http://schemas.microsoft.com/office/drawing/2014/main" id="{CE932880-9484-A8E9-646E-18244C761C27}"/>
              </a:ext>
            </a:extLst>
          </p:cNvPr>
          <p:cNvPicPr>
            <a:picLocks noChangeAspect="1"/>
          </p:cNvPicPr>
          <p:nvPr/>
        </p:nvPicPr>
        <p:blipFill>
          <a:blip r:embed="rId2"/>
          <a:stretch>
            <a:fillRect/>
          </a:stretch>
        </p:blipFill>
        <p:spPr>
          <a:xfrm>
            <a:off x="4576063" y="1659119"/>
            <a:ext cx="7465534" cy="428474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4D3B0-F57B-ADFE-B775-FB06DBBBDDC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3CF99EE-BE4A-EEF3-F31A-E40C3FC267A8}"/>
              </a:ext>
            </a:extLst>
          </p:cNvPr>
          <p:cNvSpPr>
            <a:spLocks noGrp="1"/>
          </p:cNvSpPr>
          <p:nvPr>
            <p:ph type="title"/>
          </p:nvPr>
        </p:nvSpPr>
        <p:spPr/>
        <p:txBody>
          <a:bodyPr/>
          <a:lstStyle/>
          <a:p>
            <a:r>
              <a:rPr lang="en-US" dirty="0"/>
              <a:t>Report and Tool</a:t>
            </a:r>
          </a:p>
        </p:txBody>
      </p:sp>
      <p:sp>
        <p:nvSpPr>
          <p:cNvPr id="2" name="Content Placeholder 1">
            <a:extLst>
              <a:ext uri="{FF2B5EF4-FFF2-40B4-BE49-F238E27FC236}">
                <a16:creationId xmlns:a16="http://schemas.microsoft.com/office/drawing/2014/main" id="{05855B71-4F12-77F7-12E5-3CD6119CA86B}"/>
              </a:ext>
            </a:extLst>
          </p:cNvPr>
          <p:cNvSpPr>
            <a:spLocks noGrp="1"/>
          </p:cNvSpPr>
          <p:nvPr>
            <p:ph sz="quarter" idx="12"/>
          </p:nvPr>
        </p:nvSpPr>
        <p:spPr>
          <a:xfrm>
            <a:off x="838200" y="1610469"/>
            <a:ext cx="4984218" cy="4213225"/>
          </a:xfrm>
        </p:spPr>
        <p:txBody>
          <a:bodyPr>
            <a:normAutofit lnSpcReduction="10000"/>
          </a:bodyPr>
          <a:lstStyle/>
          <a:p>
            <a:r>
              <a:rPr lang="en-US" dirty="0"/>
              <a:t>Report:</a:t>
            </a:r>
          </a:p>
          <a:p>
            <a:r>
              <a:rPr lang="en-US" dirty="0">
                <a:hlinkClick r:id="rId2"/>
              </a:rPr>
              <a:t>https://www.soa.org/resources/research-reports/2025/qmmr-us-population/</a:t>
            </a:r>
            <a:r>
              <a:rPr lang="en-US" dirty="0"/>
              <a:t> </a:t>
            </a:r>
            <a:endParaRPr dirty="0"/>
          </a:p>
          <a:p>
            <a:r>
              <a:rPr lang="en-US" dirty="0"/>
              <a:t>Tool: 2025Q2 QMMR Excel/VBA Workbook</a:t>
            </a:r>
          </a:p>
          <a:p>
            <a:r>
              <a:rPr lang="en-US" dirty="0">
                <a:hlinkClick r:id="rId3"/>
              </a:rPr>
              <a:t>https://www.soa.org/49deaa/globalassets/assets/files/resources/research-report/2025/2025-q2-qmmr-us-population.xlsm</a:t>
            </a:r>
            <a:r>
              <a:rPr lang="en-US" dirty="0"/>
              <a:t> </a:t>
            </a:r>
            <a:endParaRPr dirty="0"/>
          </a:p>
        </p:txBody>
      </p:sp>
      <p:pic>
        <p:nvPicPr>
          <p:cNvPr id="5" name="Picture 4">
            <a:extLst>
              <a:ext uri="{FF2B5EF4-FFF2-40B4-BE49-F238E27FC236}">
                <a16:creationId xmlns:a16="http://schemas.microsoft.com/office/drawing/2014/main" id="{9BA76819-D217-1AC3-21B4-918ABE348A3A}"/>
              </a:ext>
            </a:extLst>
          </p:cNvPr>
          <p:cNvPicPr>
            <a:picLocks noChangeAspect="1"/>
          </p:cNvPicPr>
          <p:nvPr/>
        </p:nvPicPr>
        <p:blipFill>
          <a:blip r:embed="rId4"/>
          <a:stretch>
            <a:fillRect/>
          </a:stretch>
        </p:blipFill>
        <p:spPr>
          <a:xfrm>
            <a:off x="6096000" y="1739555"/>
            <a:ext cx="5583810" cy="2060233"/>
          </a:xfrm>
          <a:prstGeom prst="rect">
            <a:avLst/>
          </a:prstGeom>
        </p:spPr>
      </p:pic>
      <p:pic>
        <p:nvPicPr>
          <p:cNvPr id="8" name="Picture 7">
            <a:extLst>
              <a:ext uri="{FF2B5EF4-FFF2-40B4-BE49-F238E27FC236}">
                <a16:creationId xmlns:a16="http://schemas.microsoft.com/office/drawing/2014/main" id="{3A1FF232-A4BA-9E70-7D9B-9856B6F77B58}"/>
              </a:ext>
            </a:extLst>
          </p:cNvPr>
          <p:cNvPicPr>
            <a:picLocks noChangeAspect="1"/>
          </p:cNvPicPr>
          <p:nvPr/>
        </p:nvPicPr>
        <p:blipFill>
          <a:blip r:embed="rId5"/>
          <a:stretch>
            <a:fillRect/>
          </a:stretch>
        </p:blipFill>
        <p:spPr>
          <a:xfrm>
            <a:off x="6096000" y="4128846"/>
            <a:ext cx="5495429" cy="2060233"/>
          </a:xfrm>
          <a:prstGeom prst="rect">
            <a:avLst/>
          </a:prstGeom>
        </p:spPr>
      </p:pic>
    </p:spTree>
    <p:extLst>
      <p:ext uri="{BB962C8B-B14F-4D97-AF65-F5344CB8AC3E}">
        <p14:creationId xmlns:p14="http://schemas.microsoft.com/office/powerpoint/2010/main" val="1801971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1336CB-4368-6F10-1135-0284E970E9FA}"/>
              </a:ext>
            </a:extLst>
          </p:cNvPr>
          <p:cNvSpPr>
            <a:spLocks noGrp="1"/>
          </p:cNvSpPr>
          <p:nvPr>
            <p:ph type="title"/>
          </p:nvPr>
        </p:nvSpPr>
        <p:spPr>
          <a:xfrm>
            <a:off x="838200" y="333483"/>
            <a:ext cx="10515600" cy="1276985"/>
          </a:xfrm>
        </p:spPr>
        <p:txBody>
          <a:bodyPr anchor="ctr">
            <a:normAutofit/>
          </a:bodyPr>
          <a:lstStyle/>
          <a:p>
            <a:r>
              <a:rPr lang="en-US" dirty="0"/>
              <a:t>Results and Trends</a:t>
            </a:r>
          </a:p>
        </p:txBody>
      </p:sp>
      <p:sp>
        <p:nvSpPr>
          <p:cNvPr id="11" name="Slide Number Placeholder 3">
            <a:extLst>
              <a:ext uri="{FF2B5EF4-FFF2-40B4-BE49-F238E27FC236}">
                <a16:creationId xmlns:a16="http://schemas.microsoft.com/office/drawing/2014/main" id="{265FB565-7191-579F-1642-E8E5839795D4}"/>
              </a:ext>
            </a:extLst>
          </p:cNvPr>
          <p:cNvSpPr>
            <a:spLocks noGrp="1"/>
          </p:cNvSpPr>
          <p:nvPr>
            <p:ph type="sldNum" idx="4"/>
          </p:nvPr>
        </p:nvSpPr>
        <p:spPr>
          <a:xfrm>
            <a:off x="11511571" y="6565157"/>
            <a:ext cx="484870" cy="149788"/>
          </a:xfrm>
        </p:spPr>
        <p:txBody>
          <a:bodyPr/>
          <a:lstStyle/>
          <a:p>
            <a:pPr>
              <a:spcAft>
                <a:spcPts val="600"/>
              </a:spcAft>
            </a:pPr>
            <a:fld id="{00000000-1234-1234-1234-123412341234}" type="slidenum">
              <a:rPr lang="en-US" smtClean="0"/>
              <a:pPr>
                <a:spcAft>
                  <a:spcPts val="600"/>
                </a:spcAft>
              </a:pPr>
              <a:t>6</a:t>
            </a:fld>
            <a:endParaRPr lang="en-US"/>
          </a:p>
        </p:txBody>
      </p:sp>
      <p:graphicFrame>
        <p:nvGraphicFramePr>
          <p:cNvPr id="7" name="Content Placeholder 1">
            <a:extLst>
              <a:ext uri="{FF2B5EF4-FFF2-40B4-BE49-F238E27FC236}">
                <a16:creationId xmlns:a16="http://schemas.microsoft.com/office/drawing/2014/main" id="{22B68B68-C06B-81EF-3941-72A7CE98EE22}"/>
              </a:ext>
            </a:extLst>
          </p:cNvPr>
          <p:cNvGraphicFramePr>
            <a:graphicFrameLocks noGrp="1"/>
          </p:cNvGraphicFramePr>
          <p:nvPr>
            <p:ph sz="quarter" idx="12"/>
            <p:extLst>
              <p:ext uri="{D42A27DB-BD31-4B8C-83A1-F6EECF244321}">
                <p14:modId xmlns:p14="http://schemas.microsoft.com/office/powerpoint/2010/main" val="3711533558"/>
              </p:ext>
            </p:extLst>
          </p:nvPr>
        </p:nvGraphicFramePr>
        <p:xfrm>
          <a:off x="195559" y="1627806"/>
          <a:ext cx="3988324" cy="4213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2C1A2264-9F3E-E040-B34E-768F41676679}"/>
              </a:ext>
            </a:extLst>
          </p:cNvPr>
          <p:cNvPicPr>
            <a:picLocks noChangeAspect="1"/>
          </p:cNvPicPr>
          <p:nvPr/>
        </p:nvPicPr>
        <p:blipFill>
          <a:blip r:embed="rId7"/>
          <a:stretch>
            <a:fillRect/>
          </a:stretch>
        </p:blipFill>
        <p:spPr>
          <a:xfrm>
            <a:off x="4110146" y="1532209"/>
            <a:ext cx="7886295" cy="499230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016C5C-3A4F-E806-B0A4-2F5E93568594}"/>
              </a:ext>
            </a:extLst>
          </p:cNvPr>
          <p:cNvSpPr>
            <a:spLocks noGrp="1"/>
          </p:cNvSpPr>
          <p:nvPr>
            <p:ph type="title"/>
          </p:nvPr>
        </p:nvSpPr>
        <p:spPr/>
        <p:txBody>
          <a:bodyPr/>
          <a:lstStyle/>
          <a:p>
            <a:r>
              <a:rPr lang="en-US" dirty="0"/>
              <a:t>Results and Trends</a:t>
            </a:r>
          </a:p>
        </p:txBody>
      </p:sp>
      <p:pic>
        <p:nvPicPr>
          <p:cNvPr id="4" name="Picture 3">
            <a:extLst>
              <a:ext uri="{FF2B5EF4-FFF2-40B4-BE49-F238E27FC236}">
                <a16:creationId xmlns:a16="http://schemas.microsoft.com/office/drawing/2014/main" id="{73F4665D-DBF1-EACC-DFC2-4B26E49814A3}"/>
              </a:ext>
            </a:extLst>
          </p:cNvPr>
          <p:cNvPicPr>
            <a:picLocks noChangeAspect="1"/>
          </p:cNvPicPr>
          <p:nvPr/>
        </p:nvPicPr>
        <p:blipFill>
          <a:blip r:embed="rId2"/>
          <a:stretch>
            <a:fillRect/>
          </a:stretch>
        </p:blipFill>
        <p:spPr>
          <a:xfrm>
            <a:off x="1923068" y="1425118"/>
            <a:ext cx="9634194" cy="505571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00A5BC-1342-03AE-E6B3-6629B84FBB2C}"/>
              </a:ext>
            </a:extLst>
          </p:cNvPr>
          <p:cNvSpPr>
            <a:spLocks noGrp="1"/>
          </p:cNvSpPr>
          <p:nvPr>
            <p:ph type="title"/>
          </p:nvPr>
        </p:nvSpPr>
        <p:spPr>
          <a:xfrm>
            <a:off x="838199" y="333483"/>
            <a:ext cx="10851037" cy="1276985"/>
          </a:xfrm>
        </p:spPr>
        <p:txBody>
          <a:bodyPr/>
          <a:lstStyle/>
          <a:p>
            <a:r>
              <a:rPr lang="en-US" dirty="0"/>
              <a:t>Using Results for Mortality Improvement Modeling</a:t>
            </a:r>
          </a:p>
        </p:txBody>
      </p:sp>
      <p:pic>
        <p:nvPicPr>
          <p:cNvPr id="4" name="Picture 3">
            <a:extLst>
              <a:ext uri="{FF2B5EF4-FFF2-40B4-BE49-F238E27FC236}">
                <a16:creationId xmlns:a16="http://schemas.microsoft.com/office/drawing/2014/main" id="{14AEACE4-DD87-B551-63E8-99E769181B0C}"/>
              </a:ext>
            </a:extLst>
          </p:cNvPr>
          <p:cNvPicPr>
            <a:picLocks noChangeAspect="1"/>
          </p:cNvPicPr>
          <p:nvPr/>
        </p:nvPicPr>
        <p:blipFill>
          <a:blip r:embed="rId2"/>
          <a:stretch>
            <a:fillRect/>
          </a:stretch>
        </p:blipFill>
        <p:spPr>
          <a:xfrm>
            <a:off x="1900285" y="1499023"/>
            <a:ext cx="9788951" cy="50254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31ECD-E538-AC8E-0A8F-5274A169004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0F718AC-555F-08D4-61CD-1014F54F61B6}"/>
              </a:ext>
            </a:extLst>
          </p:cNvPr>
          <p:cNvSpPr>
            <a:spLocks noGrp="1"/>
          </p:cNvSpPr>
          <p:nvPr>
            <p:ph type="title"/>
          </p:nvPr>
        </p:nvSpPr>
        <p:spPr>
          <a:xfrm>
            <a:off x="838199" y="333483"/>
            <a:ext cx="10851037" cy="1276985"/>
          </a:xfrm>
        </p:spPr>
        <p:txBody>
          <a:bodyPr/>
          <a:lstStyle/>
          <a:p>
            <a:r>
              <a:rPr lang="en-US" dirty="0"/>
              <a:t>Using Results for Comparison to Insured Mortality</a:t>
            </a:r>
          </a:p>
        </p:txBody>
      </p:sp>
      <p:graphicFrame>
        <p:nvGraphicFramePr>
          <p:cNvPr id="3" name="Chart 2">
            <a:extLst>
              <a:ext uri="{FF2B5EF4-FFF2-40B4-BE49-F238E27FC236}">
                <a16:creationId xmlns:a16="http://schemas.microsoft.com/office/drawing/2014/main" id="{642A4C1F-159A-4B98-93EE-D0BC433F4D9C}"/>
              </a:ext>
            </a:extLst>
          </p:cNvPr>
          <p:cNvGraphicFramePr>
            <a:graphicFrameLocks/>
          </p:cNvGraphicFramePr>
          <p:nvPr>
            <p:extLst>
              <p:ext uri="{D42A27DB-BD31-4B8C-83A1-F6EECF244321}">
                <p14:modId xmlns:p14="http://schemas.microsoft.com/office/powerpoint/2010/main" val="2554044970"/>
              </p:ext>
            </p:extLst>
          </p:nvPr>
        </p:nvGraphicFramePr>
        <p:xfrm>
          <a:off x="871979" y="1488011"/>
          <a:ext cx="10817258" cy="43910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48348905"/>
      </p:ext>
    </p:extLst>
  </p:cSld>
  <p:clrMapOvr>
    <a:masterClrMapping/>
  </p:clrMapOvr>
</p:sld>
</file>

<file path=ppt/theme/theme1.xml><?xml version="1.0" encoding="utf-8"?>
<a:theme xmlns:a="http://schemas.openxmlformats.org/drawingml/2006/main" name="SOAwide_Master">
  <a:themeElements>
    <a:clrScheme name="ML-P-20200228">
      <a:dk1>
        <a:srgbClr val="000000"/>
      </a:dk1>
      <a:lt1>
        <a:srgbClr val="FFFFFF"/>
      </a:lt1>
      <a:dk2>
        <a:srgbClr val="146194"/>
      </a:dk2>
      <a:lt2>
        <a:srgbClr val="E7E7E7"/>
      </a:lt2>
      <a:accent1>
        <a:srgbClr val="052F61"/>
      </a:accent1>
      <a:accent2>
        <a:srgbClr val="824182"/>
      </a:accent2>
      <a:accent3>
        <a:srgbClr val="77C4D5"/>
      </a:accent3>
      <a:accent4>
        <a:srgbClr val="D23138"/>
      </a:accent4>
      <a:accent5>
        <a:srgbClr val="FDCE07"/>
      </a:accent5>
      <a:accent6>
        <a:srgbClr val="BABF33"/>
      </a:accent6>
      <a:hlink>
        <a:srgbClr val="146194"/>
      </a:hlink>
      <a:folHlink>
        <a:srgbClr val="824182"/>
      </a:folHlink>
    </a:clrScheme>
    <a:fontScheme name="SOA Brand Fonts">
      <a:majorFont>
        <a:latin typeface="Calibri"/>
        <a:ea typeface=""/>
        <a:cs typeface=""/>
      </a:majorFont>
      <a:minorFont>
        <a:latin typeface="Calibri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L PPT Sample 20220228.pptx" id="{668982C9-AECE-413D-A456-97E2687283CC}" vid="{CD3F4508-7C41-4538-B90E-62C9994A9C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7b72dd6e-c27c-4639-b124-2b12953460bf}" enabled="0" method="" siteId="{7b72dd6e-c27c-4639-b124-2b12953460bf}" removed="1"/>
</clbl:labelList>
</file>

<file path=docProps/app.xml><?xml version="1.0" encoding="utf-8"?>
<Properties xmlns="http://schemas.openxmlformats.org/officeDocument/2006/extended-properties" xmlns:vt="http://schemas.openxmlformats.org/officeDocument/2006/docPropsVTypes">
  <Template>ML PPT Sample 20220228</Template>
  <TotalTime>181</TotalTime>
  <Words>308</Words>
  <Application>Microsoft Office PowerPoint</Application>
  <PresentationFormat>Widescreen</PresentationFormat>
  <Paragraphs>40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SOAwide_Master</vt:lpstr>
      <vt:lpstr>PowerPoint Presentation</vt:lpstr>
      <vt:lpstr>Quarterly Mortality Tracking of U.S. Population</vt:lpstr>
      <vt:lpstr>Quarterly Mortality Tracking of U.S. Population</vt:lpstr>
      <vt:lpstr>Quarterly Mortality Tracking of U.S. Population</vt:lpstr>
      <vt:lpstr>Report and Tool</vt:lpstr>
      <vt:lpstr>Results and Trends</vt:lpstr>
      <vt:lpstr>Results and Trends</vt:lpstr>
      <vt:lpstr>Using Results for Mortality Improvement Modeling</vt:lpstr>
      <vt:lpstr>Using Results for Comparison to Insured Mortality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Dale Hall</dc:creator>
  <cp:lastModifiedBy>Dale Hall</cp:lastModifiedBy>
  <cp:revision>2</cp:revision>
  <cp:lastPrinted>2015-07-27T19:55:15Z</cp:lastPrinted>
  <dcterms:created xsi:type="dcterms:W3CDTF">2025-08-29T14:32:44Z</dcterms:created>
  <dcterms:modified xsi:type="dcterms:W3CDTF">2025-08-29T17:53:54Z</dcterms:modified>
</cp:coreProperties>
</file>